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9"/>
  </p:notesMasterIdLst>
  <p:sldIdLst>
    <p:sldId id="268" r:id="rId3"/>
    <p:sldId id="261" r:id="rId4"/>
    <p:sldId id="272" r:id="rId5"/>
    <p:sldId id="277" r:id="rId6"/>
    <p:sldId id="274" r:id="rId7"/>
    <p:sldId id="259" r:id="rId8"/>
    <p:sldId id="292" r:id="rId9"/>
    <p:sldId id="276" r:id="rId10"/>
    <p:sldId id="326" r:id="rId11"/>
    <p:sldId id="327" r:id="rId12"/>
    <p:sldId id="258" r:id="rId13"/>
    <p:sldId id="262" r:id="rId14"/>
    <p:sldId id="328" r:id="rId15"/>
    <p:sldId id="264" r:id="rId16"/>
    <p:sldId id="263" r:id="rId17"/>
    <p:sldId id="260" r:id="rId18"/>
    <p:sldId id="329" r:id="rId19"/>
    <p:sldId id="285" r:id="rId20"/>
    <p:sldId id="286" r:id="rId21"/>
    <p:sldId id="280" r:id="rId22"/>
    <p:sldId id="330" r:id="rId23"/>
    <p:sldId id="281" r:id="rId24"/>
    <p:sldId id="279" r:id="rId25"/>
    <p:sldId id="270" r:id="rId26"/>
    <p:sldId id="287" r:id="rId27"/>
    <p:sldId id="265" r:id="rId28"/>
    <p:sldId id="288" r:id="rId29"/>
    <p:sldId id="332" r:id="rId30"/>
    <p:sldId id="333" r:id="rId31"/>
    <p:sldId id="289" r:id="rId32"/>
    <p:sldId id="290" r:id="rId33"/>
    <p:sldId id="291" r:id="rId34"/>
    <p:sldId id="334" r:id="rId35"/>
    <p:sldId id="335" r:id="rId36"/>
    <p:sldId id="266" r:id="rId37"/>
    <p:sldId id="28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85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28/09/2024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9/28/2024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160.png"/><Relationship Id="rId3" Type="http://schemas.openxmlformats.org/officeDocument/2006/relationships/image" Target="../media/image30.svg"/><Relationship Id="rId12" Type="http://schemas.openxmlformats.org/officeDocument/2006/relationships/image" Target="../media/image19.png"/><Relationship Id="rId2" Type="http://schemas.openxmlformats.org/officeDocument/2006/relationships/image" Target="../media/image29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33.png"/><Relationship Id="rId19" Type="http://schemas.openxmlformats.org/officeDocument/2006/relationships/image" Target="../media/image163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16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28.svg"/><Relationship Id="rId12" Type="http://schemas.openxmlformats.org/officeDocument/2006/relationships/image" Target="../media/image175.png"/><Relationship Id="rId2" Type="http://schemas.openxmlformats.org/officeDocument/2006/relationships/image" Target="../media/image27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1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49.svg"/><Relationship Id="rId17" Type="http://schemas.openxmlformats.org/officeDocument/2006/relationships/image" Target="../media/image200.png"/><Relationship Id="rId2" Type="http://schemas.openxmlformats.org/officeDocument/2006/relationships/image" Target="../media/image48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0.png"/><Relationship Id="rId14" Type="http://schemas.openxmlformats.org/officeDocument/2006/relationships/image" Target="../media/image1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3" Type="http://schemas.openxmlformats.org/officeDocument/2006/relationships/image" Target="../media/image30.svg"/><Relationship Id="rId12" Type="http://schemas.openxmlformats.org/officeDocument/2006/relationships/image" Target="../media/image32.png"/><Relationship Id="rId2" Type="http://schemas.openxmlformats.org/officeDocument/2006/relationships/image" Target="../media/image29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15" Type="http://schemas.openxmlformats.org/officeDocument/2006/relationships/image" Target="../media/image209.png"/><Relationship Id="rId10" Type="http://schemas.openxmlformats.org/officeDocument/2006/relationships/image" Target="../media/image19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6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64.wmf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15.png"/><Relationship Id="rId16" Type="http://schemas.openxmlformats.org/officeDocument/2006/relationships/image" Target="../media/image6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60.wmf"/><Relationship Id="rId19" Type="http://schemas.openxmlformats.org/officeDocument/2006/relationships/image" Target="../media/image81.png"/><Relationship Id="rId4" Type="http://schemas.openxmlformats.org/officeDocument/2006/relationships/image" Target="../media/image58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6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6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65.png"/><Relationship Id="rId21" Type="http://schemas.openxmlformats.org/officeDocument/2006/relationships/image" Target="../media/image100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4.png"/><Relationship Id="rId24" Type="http://schemas.openxmlformats.org/officeDocument/2006/relationships/image" Target="../media/image103.png"/><Relationship Id="rId5" Type="http://schemas.openxmlformats.org/officeDocument/2006/relationships/image" Target="../media/image69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73.png"/><Relationship Id="rId19" Type="http://schemas.openxmlformats.org/officeDocument/2006/relationships/image" Target="../media/image98.png"/><Relationship Id="rId4" Type="http://schemas.openxmlformats.org/officeDocument/2006/relationships/image" Target="../media/image66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0.svg"/><Relationship Id="rId7" Type="http://schemas.openxmlformats.org/officeDocument/2006/relationships/image" Target="../media/image1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77.png"/><Relationship Id="rId9" Type="http://schemas.openxmlformats.org/officeDocument/2006/relationships/image" Target="../media/image1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microsoft.com/office/2007/relationships/hdphoto" Target="../media/hdphoto5.wdp"/><Relationship Id="rId18" Type="http://schemas.openxmlformats.org/officeDocument/2006/relationships/image" Target="../media/image107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91.png"/><Relationship Id="rId17" Type="http://schemas.openxmlformats.org/officeDocument/2006/relationships/slide" Target="slide12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89.png"/><Relationship Id="rId11" Type="http://schemas.openxmlformats.org/officeDocument/2006/relationships/slide" Target="slide32.xml"/><Relationship Id="rId5" Type="http://schemas.openxmlformats.org/officeDocument/2006/relationships/slide" Target="slide30.xml"/><Relationship Id="rId15" Type="http://schemas.openxmlformats.org/officeDocument/2006/relationships/image" Target="../media/image92.png"/><Relationship Id="rId10" Type="http://schemas.microsoft.com/office/2007/relationships/hdphoto" Target="../media/hdphoto4.wdp"/><Relationship Id="rId19" Type="http://schemas.openxmlformats.org/officeDocument/2006/relationships/image" Target="../media/image85.png"/><Relationship Id="rId4" Type="http://schemas.openxmlformats.org/officeDocument/2006/relationships/image" Target="../media/image87.jpg"/><Relationship Id="rId9" Type="http://schemas.openxmlformats.org/officeDocument/2006/relationships/image" Target="../media/image90.png"/><Relationship Id="rId1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wmf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wmf"/><Relationship Id="rId5" Type="http://schemas.openxmlformats.org/officeDocument/2006/relationships/image" Target="../media/image9.svg"/><Relationship Id="rId15" Type="http://schemas.openxmlformats.org/officeDocument/2006/relationships/image" Target="../media/image14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8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1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9.xml"/><Relationship Id="rId11" Type="http://schemas.openxmlformats.org/officeDocument/2006/relationships/image" Target="../media/image119.png"/><Relationship Id="rId5" Type="http://schemas.openxmlformats.org/officeDocument/2006/relationships/image" Target="../media/image108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29.xml"/><Relationship Id="rId12" Type="http://schemas.openxmlformats.org/officeDocument/2006/relationships/image" Target="../media/image1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08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17.png"/><Relationship Id="rId14" Type="http://schemas.openxmlformats.org/officeDocument/2006/relationships/image" Target="../media/image1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slide" Target="slide30.xml"/><Relationship Id="rId4" Type="http://schemas.openxmlformats.org/officeDocument/2006/relationships/image" Target="../media/image87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svg"/><Relationship Id="rId7" Type="http://schemas.openxmlformats.org/officeDocument/2006/relationships/image" Target="../media/image1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svg"/><Relationship Id="rId4" Type="http://schemas.openxmlformats.org/officeDocument/2006/relationships/image" Target="../media/image122.png"/><Relationship Id="rId9" Type="http://schemas.openxmlformats.org/officeDocument/2006/relationships/image" Target="../media/image12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60.svg"/><Relationship Id="rId3" Type="http://schemas.openxmlformats.org/officeDocument/2006/relationships/image" Target="../media/image7.svg"/><Relationship Id="rId7" Type="http://schemas.openxmlformats.org/officeDocument/2006/relationships/image" Target="../media/image131.svg"/><Relationship Id="rId12" Type="http://schemas.openxmlformats.org/officeDocument/2006/relationships/image" Target="../media/image159.png"/><Relationship Id="rId17" Type="http://schemas.openxmlformats.org/officeDocument/2006/relationships/image" Target="../media/image167.svg"/><Relationship Id="rId2" Type="http://schemas.openxmlformats.org/officeDocument/2006/relationships/image" Target="../media/image6.png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40.svg"/><Relationship Id="rId5" Type="http://schemas.openxmlformats.org/officeDocument/2006/relationships/image" Target="../media/image129.svg"/><Relationship Id="rId15" Type="http://schemas.openxmlformats.org/officeDocument/2006/relationships/image" Target="../media/image162.svg"/><Relationship Id="rId10" Type="http://schemas.openxmlformats.org/officeDocument/2006/relationships/image" Target="../media/image139.png"/><Relationship Id="rId4" Type="http://schemas.openxmlformats.org/officeDocument/2006/relationships/image" Target="../media/image128.png"/><Relationship Id="rId9" Type="http://schemas.openxmlformats.org/officeDocument/2006/relationships/image" Target="../media/image135.svg"/><Relationship Id="rId1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1.sv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5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5.png"/><Relationship Id="rId31" Type="http://schemas.openxmlformats.org/officeDocument/2006/relationships/image" Target="../media/image132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3.png"/><Relationship Id="rId3" Type="http://schemas.openxmlformats.org/officeDocument/2006/relationships/image" Target="../media/image28.svg"/><Relationship Id="rId17" Type="http://schemas.openxmlformats.org/officeDocument/2006/relationships/image" Target="../media/image211.png"/><Relationship Id="rId2" Type="http://schemas.openxmlformats.org/officeDocument/2006/relationships/image" Target="../media/image27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2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8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Chia đoạn thẳng đơn vị (chẳng hạn đoạn từ điểm 0 đến điểm 1</a:t>
                </a:r>
                <a:r>
                  <a:rPr lang="nl-NL" altLang="en-US" sz="24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thànhi phần 3 bằng 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blipFill>
                <a:blip r:embed="rId18"/>
                <a:stretch>
                  <a:fillRect l="-863" t="-524" r="-863" b="-2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2243</Words>
  <Application>Microsoft Office PowerPoint</Application>
  <PresentationFormat>Widescreen</PresentationFormat>
  <Paragraphs>252</Paragraphs>
  <Slides>36</Slides>
  <Notes>1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NHATMINH</cp:lastModifiedBy>
  <cp:revision>95</cp:revision>
  <dcterms:created xsi:type="dcterms:W3CDTF">2022-02-25T15:56:08Z</dcterms:created>
  <dcterms:modified xsi:type="dcterms:W3CDTF">2024-09-28T16:03:57Z</dcterms:modified>
</cp:coreProperties>
</file>