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8" r:id="rId2"/>
    <p:sldId id="325" r:id="rId3"/>
    <p:sldId id="334" r:id="rId4"/>
    <p:sldId id="327" r:id="rId5"/>
    <p:sldId id="332" r:id="rId6"/>
    <p:sldId id="320" r:id="rId7"/>
    <p:sldId id="322" r:id="rId8"/>
    <p:sldId id="323" r:id="rId9"/>
    <p:sldId id="273" r:id="rId10"/>
    <p:sldId id="324" r:id="rId11"/>
  </p:sldIdLst>
  <p:sldSz cx="18288000" cy="10287000"/>
  <p:notesSz cx="6858000" cy="9144000"/>
  <p:embeddedFontLst>
    <p:embeddedFont>
      <p:font typeface="VNI-Times" pitchFamily="2" charset="0"/>
      <p:regular r:id="rId13"/>
      <p:bold r:id="rId14"/>
      <p:italic r:id="rId15"/>
      <p:boldItalic r:id="rId16"/>
    </p:embeddedFont>
    <p:embeddedFont>
      <p:font typeface="Jokerman" panose="04090605060D06020702" pitchFamily="8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ejaVu Serif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5332" autoAdjust="0"/>
  </p:normalViewPr>
  <p:slideViewPr>
    <p:cSldViewPr>
      <p:cViewPr varScale="1">
        <p:scale>
          <a:sx n="47" d="100"/>
          <a:sy n="47" d="100"/>
        </p:scale>
        <p:origin x="5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602AF-4FC1-4F7B-BE9B-F9C2F873A15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D1F8-C115-4592-9F66-239880C1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42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8.wmf"/><Relationship Id="rId3" Type="http://schemas.openxmlformats.org/officeDocument/2006/relationships/image" Target="../media/image12.svg"/><Relationship Id="rId21" Type="http://schemas.openxmlformats.org/officeDocument/2006/relationships/image" Target="../media/image11.png"/><Relationship Id="rId7" Type="http://schemas.openxmlformats.org/officeDocument/2006/relationships/image" Target="../media/image26.svg"/><Relationship Id="rId12" Type="http://schemas.openxmlformats.org/officeDocument/2006/relationships/image" Target="../media/image30.sv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4.svg"/><Relationship Id="rId15" Type="http://schemas.openxmlformats.org/officeDocument/2006/relationships/image" Target="../media/image8.svg"/><Relationship Id="rId10" Type="http://schemas.openxmlformats.org/officeDocument/2006/relationships/image" Target="../media/image5.png"/><Relationship Id="rId19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28.sv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1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2.svg"/><Relationship Id="rId10" Type="http://schemas.openxmlformats.org/officeDocument/2006/relationships/image" Target="../media/image29.png"/><Relationship Id="rId9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1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2.png"/><Relationship Id="rId5" Type="http://schemas.openxmlformats.org/officeDocument/2006/relationships/image" Target="../media/image22.svg"/><Relationship Id="rId10" Type="http://schemas.openxmlformats.org/officeDocument/2006/relationships/image" Target="../media/image21.png"/><Relationship Id="rId9" Type="http://schemas.openxmlformats.org/officeDocument/2006/relationships/image" Target="../media/image8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94086" y="-445498"/>
            <a:ext cx="3126893" cy="29822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4513">
            <a:off x="8958313" y="-1733965"/>
            <a:ext cx="4941351" cy="3467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112195">
            <a:off x="13309260" y="-1123353"/>
            <a:ext cx="11252333" cy="81196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7270" y="4474823"/>
            <a:ext cx="1782993" cy="16662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5334"/>
          <a:stretch>
            <a:fillRect/>
          </a:stretch>
        </p:blipFill>
        <p:spPr>
          <a:xfrm rot="-7064246">
            <a:off x="-3487390" y="5999433"/>
            <a:ext cx="8444208" cy="81608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20230">
            <a:off x="-43914" y="2265507"/>
            <a:ext cx="1739630" cy="2934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52168">
            <a:off x="11968460" y="9829230"/>
            <a:ext cx="4706051" cy="915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566968">
            <a:off x="-1524397" y="350618"/>
            <a:ext cx="4706051" cy="915541"/>
          </a:xfrm>
          <a:prstGeom prst="rect">
            <a:avLst/>
          </a:prstGeom>
        </p:spPr>
      </p:pic>
      <p:pic>
        <p:nvPicPr>
          <p:cNvPr id="17" name="Picture 10" descr="Firewrk8"/>
          <p:cNvPicPr>
            <a:picLocks noChangeAspect="1" noChangeArrowheads="1"/>
          </p:cNvPicPr>
          <p:nvPr/>
        </p:nvPicPr>
        <p:blipFill>
          <a:blip r:embed="rId1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5" y="5687568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72" y="4060570"/>
            <a:ext cx="9219188" cy="611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25924" y="-61046"/>
            <a:ext cx="12851596" cy="1485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259"/>
              </a:lnSpc>
            </a:pPr>
            <a:r>
              <a:rPr lang="en-US" sz="7200" b="1" dirty="0">
                <a:solidFill>
                  <a:srgbClr val="7030A0"/>
                </a:solidFill>
                <a:latin typeface="iCiel Brush Up 1"/>
              </a:rPr>
              <a:t>CHỦ ĐỀ : </a:t>
            </a:r>
            <a:r>
              <a:rPr lang="en-US" sz="7200" b="1" dirty="0" smtClean="0">
                <a:solidFill>
                  <a:srgbClr val="7030A0"/>
                </a:solidFill>
                <a:latin typeface="iCiel Brush Up 1"/>
              </a:rPr>
              <a:t>TỰ HÀO VIỆT NAM</a:t>
            </a:r>
            <a:endParaRPr lang="en-US" sz="7200" b="1" dirty="0">
              <a:solidFill>
                <a:srgbClr val="7030A0"/>
              </a:solidFill>
              <a:latin typeface="iCiel Brush Up 1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4492" y="1740062"/>
            <a:ext cx="12412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DejaVu Serif Bold" panose="020B0604020202020204" charset="0"/>
                <a:cs typeface="Times New Roman" pitchFamily="18" charset="0"/>
              </a:rPr>
              <a:t>CHÂN DUNG BỘ ĐỘI</a:t>
            </a:r>
            <a:endParaRPr lang="en-US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0" descr="Firewrk8"/>
          <p:cNvPicPr>
            <a:picLocks noChangeAspect="1" noChangeArrowheads="1"/>
          </p:cNvPicPr>
          <p:nvPr/>
        </p:nvPicPr>
        <p:blipFill>
          <a:blip r:embed="rId1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693" y="5687568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031619" y="2809656"/>
            <a:ext cx="39981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TIẾT 1</a:t>
            </a:r>
            <a:endParaRPr lang="en-US" sz="5400" b="1" dirty="0">
              <a:solidFill>
                <a:srgbClr val="006666"/>
              </a:solidFill>
              <a:latin typeface="VNI-Times" pitchFamily="2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65" y="3925366"/>
            <a:ext cx="4923958" cy="62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 descr="Mẹ ơi! Các chú bộ đội dễ thương cực k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Mẹ ơi! Các chú bộ đội dễ thương cực k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Quy Hoi\Desktop\images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84" y="3842321"/>
            <a:ext cx="9234816" cy="62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30433" y="453259"/>
            <a:ext cx="1231489" cy="115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9570" y="129188"/>
            <a:ext cx="2817864" cy="5459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8499" y="9622529"/>
            <a:ext cx="1526079" cy="3246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00" y="0"/>
            <a:ext cx="5048998" cy="1272874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8499" y="1604141"/>
            <a:ext cx="15470902" cy="1086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bức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chủ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biển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đảo</a:t>
            </a:r>
            <a:endParaRPr lang="en-US" sz="6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162299"/>
            <a:ext cx="9906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trời</a:t>
            </a:r>
            <a:endParaRPr lang="en-US" sz="60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trưng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biển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đảo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Nam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513" y="3543300"/>
            <a:ext cx="520192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91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16" name="Rectangle 15"/>
          <p:cNvSpPr/>
          <p:nvPr/>
        </p:nvSpPr>
        <p:spPr>
          <a:xfrm>
            <a:off x="109220" y="2925945"/>
            <a:ext cx="11966283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Nghĩa vụ của cô ( chú) bộ đội là gì?</a:t>
            </a:r>
            <a:endParaRPr lang="en-US" sz="48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145755" y="-3679"/>
            <a:ext cx="57025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1 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4945897"/>
            <a:ext cx="11966283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Bảo vệ tổ quốc</a:t>
            </a:r>
            <a:endParaRPr lang="en-US" sz="48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59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33600" y="4465297"/>
            <a:ext cx="251460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744200" y="4454169"/>
            <a:ext cx="618054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54690" y="9326284"/>
            <a:ext cx="2673712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Quy Hoi\Desktop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7928"/>
            <a:ext cx="6885214" cy="34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02" y="1039828"/>
            <a:ext cx="4178398" cy="342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00" y="1039828"/>
            <a:ext cx="4743802" cy="34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9316027"/>
            <a:ext cx="3648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5526" y="0"/>
            <a:ext cx="3962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BINH CHỦNG</a:t>
            </a:r>
            <a:endParaRPr lang="en-US" sz="5400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76901"/>
            <a:ext cx="47244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Quy Hoi\Desktop\images (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5676900"/>
            <a:ext cx="4365171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Quy Hoi\Desktop\tải xuống (8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01" y="5676901"/>
            <a:ext cx="5834743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283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28900" y="9182502"/>
            <a:ext cx="373380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3619" y="-48490"/>
            <a:ext cx="3962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BINH CHỦNG</a:t>
            </a:r>
            <a:endParaRPr lang="en-US" sz="5400" b="1" dirty="0"/>
          </a:p>
        </p:txBody>
      </p:sp>
      <p:pic>
        <p:nvPicPr>
          <p:cNvPr id="9218" name="Picture 2" descr="C:\Users\Quy Hoi\Desktop\tải xuống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7930"/>
            <a:ext cx="62103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Quy Hoi\Desktop\tải xuống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6263027"/>
            <a:ext cx="6224587" cy="37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3403" y="5170557"/>
            <a:ext cx="1909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Quy Hoi\Desktop\tải xuống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70" y="874840"/>
            <a:ext cx="6705600" cy="40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56873" y="4000500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335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108675"/>
            <a:ext cx="5022056" cy="64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81099"/>
            <a:ext cx="4312607" cy="63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2192" y="415150"/>
            <a:ext cx="4951215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381000" y="190500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2.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410999" y="2095500"/>
            <a:ext cx="9753600" cy="441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EM HÃY NÊU CÁC BƯỚC TÌM Ý TƯỞNG ?</a:t>
            </a:r>
            <a:endParaRPr lang="en-US" sz="6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3" y="3619500"/>
            <a:ext cx="574694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9500"/>
            <a:ext cx="5791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3559629"/>
            <a:ext cx="5715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427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5331" y="303373"/>
            <a:ext cx="4291996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3183570" y="1734120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/>
              <a:t>Cách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vẽ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thực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hiện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theo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mấy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cách</a:t>
            </a:r>
            <a:r>
              <a:rPr lang="en-US" sz="7200" b="1" dirty="0" smtClean="0"/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4800" y="282315"/>
            <a:ext cx="4679922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altLang="en-US" sz="4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099" y="8286778"/>
            <a:ext cx="443354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bô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cục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0645" y="8150707"/>
            <a:ext cx="4433542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26837" y="8115300"/>
            <a:ext cx="5956363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97968" y="127709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2.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2985961" y="1734120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EM HÃY NÊU CÁCH VẼ 1 VẼ NÉT?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2" y="1964213"/>
            <a:ext cx="443354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5" y="1926112"/>
            <a:ext cx="5082404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679" y="1975098"/>
            <a:ext cx="520192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792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9" grpId="0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0408" y="319998"/>
            <a:ext cx="4498078" cy="1088208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56" y="946436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25200" y="346499"/>
            <a:ext cx="7017101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505" y="7958994"/>
            <a:ext cx="381000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0886" y="255249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2.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047292" y="1926815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EM HÃY NÊU CÁCH VẼ 2 VẼ MẢNG MÀU 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2" y="2264228"/>
            <a:ext cx="4670748" cy="54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24" y="2231570"/>
            <a:ext cx="4706976" cy="550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050" y="2247900"/>
            <a:ext cx="510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429110" y="7958994"/>
            <a:ext cx="4276057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55880" y="7734300"/>
            <a:ext cx="455574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7138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6" grpId="0"/>
      <p:bldP spid="17" grpId="0" animBg="1"/>
      <p:bldP spid="17" grpId="1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47712" y="99708"/>
            <a:ext cx="1231489" cy="115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9570" y="129188"/>
            <a:ext cx="2817864" cy="5459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8499" y="9622529"/>
            <a:ext cx="1526079" cy="324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589" y="1329328"/>
            <a:ext cx="17357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ngang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chia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đôi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cằm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đỉnh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hai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chiều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hai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kéo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xuống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trùng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cánh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tai ở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vị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trí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ngang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endParaRPr lang="en-US" sz="5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8038" y="44521"/>
            <a:ext cx="235192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GỢI Ý</a:t>
            </a:r>
          </a:p>
          <a:p>
            <a:pPr algn="ctr"/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703" y="4805519"/>
            <a:ext cx="17357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diễn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dung</a:t>
            </a:r>
            <a:endParaRPr lang="en-US" sz="5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703" y="6373971"/>
            <a:ext cx="10859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phục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hện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xúc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vật</a:t>
            </a:r>
            <a:endParaRPr lang="en-US" sz="5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157" y="5883216"/>
            <a:ext cx="3205843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5883215"/>
            <a:ext cx="3163001" cy="44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310</Words>
  <Application>Microsoft Office PowerPoint</Application>
  <PresentationFormat>Custom</PresentationFormat>
  <Paragraphs>46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VNI-Times</vt:lpstr>
      <vt:lpstr>Jokerman</vt:lpstr>
      <vt:lpstr>Calibri</vt:lpstr>
      <vt:lpstr>iCiel Brush Up 1 Bold</vt:lpstr>
      <vt:lpstr>iCiel Brush Up 1</vt:lpstr>
      <vt:lpstr>DejaVu Serif Bold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GAL7 CĐ 2 : TIẾT 1 TẠO HÌNH CĂN PHÒNG</dc:title>
  <cp:lastModifiedBy>STD_DELL</cp:lastModifiedBy>
  <cp:revision>156</cp:revision>
  <dcterms:created xsi:type="dcterms:W3CDTF">2006-08-16T00:00:00Z</dcterms:created>
  <dcterms:modified xsi:type="dcterms:W3CDTF">2024-09-20T03:03:44Z</dcterms:modified>
  <dc:identifier>DAEoScA7gYc</dc:identifier>
</cp:coreProperties>
</file>