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59" r:id="rId2"/>
    <p:sldId id="503" r:id="rId3"/>
    <p:sldId id="554" r:id="rId4"/>
    <p:sldId id="560" r:id="rId5"/>
    <p:sldId id="561" r:id="rId6"/>
    <p:sldId id="562" r:id="rId7"/>
    <p:sldId id="547" r:id="rId8"/>
    <p:sldId id="548" r:id="rId9"/>
    <p:sldId id="552" r:id="rId10"/>
    <p:sldId id="497" r:id="rId11"/>
    <p:sldId id="527" r:id="rId12"/>
    <p:sldId id="528" r:id="rId13"/>
    <p:sldId id="529" r:id="rId14"/>
    <p:sldId id="530" r:id="rId15"/>
    <p:sldId id="531" r:id="rId16"/>
    <p:sldId id="555" r:id="rId17"/>
    <p:sldId id="556" r:id="rId18"/>
    <p:sldId id="557" r:id="rId19"/>
    <p:sldId id="558" r:id="rId20"/>
    <p:sldId id="542" r:id="rId21"/>
    <p:sldId id="524" r:id="rId22"/>
    <p:sldId id="55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5" d="100"/>
          <a:sy n="65" d="100"/>
        </p:scale>
        <p:origin x="147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smtClean="0">
              <a:latin typeface="Cambria" pitchFamily="18" charset="0"/>
              <a:ea typeface="Cambria" pitchFamily="18" charset="0"/>
            </a:rPr>
            <a:t>: 331344km</a:t>
          </a:r>
          <a:r>
            <a:rPr lang="en-US" sz="1700" baseline="3000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smtClean="0">
              <a:latin typeface="Cambria" pitchFamily="18" charset="0"/>
              <a:ea typeface="Cambria" pitchFamily="18" charset="0"/>
            </a:rPr>
            <a:t>: 331344km</a:t>
          </a:r>
          <a:r>
            <a:rPr lang="en-US" sz="1700" kern="1200" baseline="3000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8.png"/><Relationship Id="rId12" Type="http://schemas.openxmlformats.org/officeDocument/2006/relationships/diagramLayout" Target="../diagrams/layout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diagramData" Target="../diagrams/data2.xml"/><Relationship Id="rId5" Type="http://schemas.openxmlformats.org/officeDocument/2006/relationships/image" Target="../media/image17.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19.jpeg"/><Relationship Id="rId14"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8.png"/><Relationship Id="rId12"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8.png"/><Relationship Id="rId12"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16.jpe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jpe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6.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6.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8.wdp"/><Relationship Id="rId5" Type="http://schemas.openxmlformats.org/officeDocument/2006/relationships/image" Target="../media/image17.png"/><Relationship Id="rId10" Type="http://schemas.openxmlformats.org/officeDocument/2006/relationships/image" Target="../media/image40.png"/><Relationship Id="rId4" Type="http://schemas.openxmlformats.org/officeDocument/2006/relationships/image" Target="../media/image16.jpeg"/><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8.png"/><Relationship Id="rId12" Type="http://schemas.openxmlformats.org/officeDocument/2006/relationships/diagramQuickStyle" Target="../diagrams/quickStyle5.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diagramLayout" Target="../diagrams/layout5.xml"/><Relationship Id="rId5" Type="http://schemas.openxmlformats.org/officeDocument/2006/relationships/image" Target="../media/image17.png"/><Relationship Id="rId10" Type="http://schemas.openxmlformats.org/officeDocument/2006/relationships/diagramData" Target="../diagrams/data5.xml"/><Relationship Id="rId4" Type="http://schemas.openxmlformats.org/officeDocument/2006/relationships/image" Target="../media/image16.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8.png"/><Relationship Id="rId12" Type="http://schemas.openxmlformats.org/officeDocument/2006/relationships/diagramData" Target="../diagrams/data1.xml"/><Relationship Id="rId2" Type="http://schemas.openxmlformats.org/officeDocument/2006/relationships/image" Target="../media/image15.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wdp"/><Relationship Id="rId5" Type="http://schemas.openxmlformats.org/officeDocument/2006/relationships/image" Target="../media/image17.png"/><Relationship Id="rId15" Type="http://schemas.openxmlformats.org/officeDocument/2006/relationships/diagramColors" Target="../diagrams/colors1.xml"/><Relationship Id="rId10" Type="http://schemas.openxmlformats.org/officeDocument/2006/relationships/image" Target="../media/image14.png"/><Relationship Id="rId4" Type="http://schemas.openxmlformats.org/officeDocument/2006/relationships/image" Target="../media/image16.jpeg"/><Relationship Id="rId9" Type="http://schemas.openxmlformats.org/officeDocument/2006/relationships/image" Target="../media/image19.jpeg"/><Relationship Id="rId1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719898236"/>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a:t>
            </a:r>
            <a:r>
              <a:rPr lang="vi-VN" sz="2400">
                <a:latin typeface="Cambria" pitchFamily="18" charset="0"/>
                <a:ea typeface="Cambria" pitchFamily="18" charset="0"/>
                <a:cs typeface="Times New Roman"/>
              </a:rPr>
              <a:t>tích </a:t>
            </a:r>
            <a:r>
              <a:rPr lang="vi-VN" sz="2400" smtClean="0">
                <a:latin typeface="Cambria" pitchFamily="18" charset="0"/>
                <a:ea typeface="Cambria" pitchFamily="18" charset="0"/>
                <a:cs typeface="Times New Roman"/>
              </a:rPr>
              <a:t>331</a:t>
            </a:r>
            <a:r>
              <a:rPr lang="en-US" sz="2400" smtClean="0">
                <a:latin typeface="Cambria" pitchFamily="18" charset="0"/>
                <a:ea typeface="Cambria" pitchFamily="18" charset="0"/>
                <a:cs typeface="Times New Roman"/>
              </a:rPr>
              <a:t>344</a:t>
            </a:r>
            <a:r>
              <a:rPr lang="vi-VN" sz="240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T</a:t>
            </a:r>
            <a:r>
              <a:rPr lang="vi-VN" sz="1900" dirty="0" smtClean="0">
                <a:latin typeface="Cambria" pitchFamily="18" charset="0"/>
                <a:ea typeface="Cambria" pitchFamily="18" charset="0"/>
                <a:cs typeface="Times New Roman"/>
              </a:rPr>
              <a:t>hiên </a:t>
            </a:r>
            <a:r>
              <a:rPr lang="vi-VN" sz="1900" dirty="0">
                <a:latin typeface="Cambria" pitchFamily="18" charset="0"/>
                <a:ea typeface="Cambria" pitchFamily="18" charset="0"/>
                <a:cs typeface="Times New Roman"/>
              </a:rPr>
              <a:t>nhiên nước ta mang tính chất nhiệt đới ẩm gió </a:t>
            </a:r>
            <a:r>
              <a:rPr lang="vi-VN" sz="1900" dirty="0" smtClean="0">
                <a:latin typeface="Cambria" pitchFamily="18" charset="0"/>
                <a:ea typeface="Cambria" pitchFamily="18" charset="0"/>
                <a:cs typeface="Times New Roman"/>
              </a:rPr>
              <a:t>mùa, </a:t>
            </a:r>
            <a:r>
              <a:rPr lang="vi-VN" sz="1900" dirty="0">
                <a:latin typeface="Cambria" pitchFamily="18" charset="0"/>
                <a:ea typeface="Cambria" pitchFamily="18" charset="0"/>
                <a:cs typeface="Times New Roman"/>
              </a:rPr>
              <a:t>chịu ảnh hưởng sâu sắc của biển và phân hóa đa </a:t>
            </a:r>
            <a:r>
              <a:rPr lang="vi-VN" sz="1900" dirty="0" smtClean="0">
                <a:latin typeface="Cambria" pitchFamily="18" charset="0"/>
                <a:ea typeface="Cambria" pitchFamily="18" charset="0"/>
                <a:cs typeface="Times New Roman"/>
              </a:rPr>
              <a:t>dạng</a:t>
            </a:r>
            <a:r>
              <a:rPr lang="en-US" sz="1900" dirty="0" smtClean="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a:t>
            </a:r>
            <a:r>
              <a:rPr lang="vi-VN" sz="1900" dirty="0" smtClean="0">
                <a:latin typeface="Cambria" pitchFamily="18" charset="0"/>
                <a:ea typeface="Cambria" pitchFamily="18" charset="0"/>
                <a:cs typeface="Times New Roman"/>
              </a:rPr>
              <a:t>Đông </a:t>
            </a:r>
            <a:r>
              <a:rPr lang="vi-VN" sz="1900" dirty="0">
                <a:latin typeface="Cambria" pitchFamily="18" charset="0"/>
                <a:ea typeface="Cambria" pitchFamily="18" charset="0"/>
                <a:cs typeface="Times New Roman"/>
              </a:rPr>
              <a:t>- Tây.</a:t>
            </a:r>
          </a:p>
          <a:p>
            <a:pPr algn="just">
              <a:spcBef>
                <a:spcPts val="600"/>
              </a:spcBef>
              <a:spcAft>
                <a:spcPts val="0"/>
              </a:spcAft>
            </a:pP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5" name="Content Placeholder 4"/>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44819" y="1748448"/>
            <a:ext cx="4854361" cy="4229467"/>
          </a:xfrm>
          <a:prstGeom prst="rect">
            <a:avLst/>
          </a:prstGeom>
          <a:noFill/>
          <a:ln>
            <a:solidFill>
              <a:srgbClr val="FF0000"/>
            </a:solidFill>
          </a:ln>
        </p:spPr>
      </p:pic>
    </p:spTree>
    <p:extLst>
      <p:ext uri="{BB962C8B-B14F-4D97-AF65-F5344CB8AC3E}">
        <p14:creationId xmlns:p14="http://schemas.microsoft.com/office/powerpoint/2010/main" val="330372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39181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936093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5629</TotalTime>
  <Words>2020</Words>
  <Application>Microsoft Office PowerPoint</Application>
  <PresentationFormat>On-screen Show (4:3)</PresentationFormat>
  <Paragraphs>170</Paragraphs>
  <Slides>22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Quan sát hình 1.1 và kênh chữ SGK, cho biết Việt Nam nằm ở đâu?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STD_DELL</cp:lastModifiedBy>
  <cp:revision>420</cp:revision>
  <dcterms:created xsi:type="dcterms:W3CDTF">2016-02-15T14:28:12Z</dcterms:created>
  <dcterms:modified xsi:type="dcterms:W3CDTF">2024-09-23T07:33:43Z</dcterms:modified>
</cp:coreProperties>
</file>