
<file path=[Content_Types].xml><?xml version="1.0" encoding="utf-8"?>
<Types xmlns="http://schemas.openxmlformats.org/package/2006/content-types">
  <Default Extension="fntdata" ContentType="application/x-fontdata"/>
  <Default Extension="mov" ContentType="video/quicktime"/>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42"/>
  </p:notesMasterIdLst>
  <p:sldIdLst>
    <p:sldId id="256" r:id="rId2"/>
    <p:sldId id="318" r:id="rId3"/>
    <p:sldId id="314" r:id="rId4"/>
    <p:sldId id="319" r:id="rId5"/>
    <p:sldId id="315" r:id="rId6"/>
    <p:sldId id="321" r:id="rId7"/>
    <p:sldId id="322" r:id="rId8"/>
    <p:sldId id="323" r:id="rId9"/>
    <p:sldId id="312" r:id="rId10"/>
    <p:sldId id="311" r:id="rId11"/>
    <p:sldId id="327" r:id="rId12"/>
    <p:sldId id="328" r:id="rId13"/>
    <p:sldId id="330" r:id="rId14"/>
    <p:sldId id="331" r:id="rId15"/>
    <p:sldId id="332" r:id="rId16"/>
    <p:sldId id="333" r:id="rId17"/>
    <p:sldId id="334" r:id="rId18"/>
    <p:sldId id="335" r:id="rId19"/>
    <p:sldId id="337" r:id="rId20"/>
    <p:sldId id="338" r:id="rId21"/>
    <p:sldId id="339" r:id="rId22"/>
    <p:sldId id="340" r:id="rId23"/>
    <p:sldId id="343" r:id="rId24"/>
    <p:sldId id="344" r:id="rId25"/>
    <p:sldId id="345" r:id="rId26"/>
    <p:sldId id="346" r:id="rId27"/>
    <p:sldId id="347" r:id="rId28"/>
    <p:sldId id="348" r:id="rId29"/>
    <p:sldId id="349" r:id="rId30"/>
    <p:sldId id="350" r:id="rId31"/>
    <p:sldId id="352" r:id="rId32"/>
    <p:sldId id="354" r:id="rId33"/>
    <p:sldId id="356" r:id="rId34"/>
    <p:sldId id="357" r:id="rId35"/>
    <p:sldId id="358" r:id="rId36"/>
    <p:sldId id="359" r:id="rId37"/>
    <p:sldId id="355" r:id="rId38"/>
    <p:sldId id="361" r:id="rId39"/>
    <p:sldId id="362" r:id="rId40"/>
    <p:sldId id="267" r:id="rId41"/>
  </p:sldIdLst>
  <p:sldSz cx="9144000" cy="5143500" type="screen16x9"/>
  <p:notesSz cx="6858000" cy="9144000"/>
  <p:embeddedFontLst>
    <p:embeddedFont>
      <p:font typeface="Albert Sans" panose="020B0604020202020204" charset="0"/>
      <p:regular r:id="rId43"/>
      <p:bold r:id="rId44"/>
      <p:italic r:id="rId45"/>
      <p:boldItalic r:id="rId46"/>
    </p:embeddedFont>
    <p:embeddedFont>
      <p:font typeface="DM Sans" pitchFamily="2" charset="0"/>
      <p:regular r:id="rId47"/>
      <p:bold r:id="rId48"/>
      <p:italic r:id="rId49"/>
      <p:boldItalic r:id="rId50"/>
    </p:embeddedFont>
    <p:embeddedFont>
      <p:font typeface="Grandstander" panose="020B0604020202020204" charset="0"/>
      <p:regular r:id="rId51"/>
      <p:bold r:id="rId52"/>
      <p:italic r:id="rId53"/>
      <p:boldItalic r:id="rId54"/>
    </p:embeddedFont>
    <p:embeddedFont>
      <p:font typeface="Nunito Light" pitchFamily="2" charset="0"/>
      <p:regular r:id="rId55"/>
      <p:italic r:id="rId56"/>
    </p:embeddedFont>
    <p:embeddedFont>
      <p:font typeface="Patrick hand" panose="00000500000000000000" pitchFamily="2"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73FB79"/>
    <a:srgbClr val="FDEEDD"/>
    <a:srgbClr val="F7CABE"/>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1017F5-002E-4412-A741-0ED4EB3000D4}">
  <a:tblStyle styleId="{751017F5-002E-4412-A741-0ED4EB3000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AD9B5A-7293-47C3-A2F8-4C9D3E6DCCF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47"/>
    <p:restoredTop sz="96928"/>
  </p:normalViewPr>
  <p:slideViewPr>
    <p:cSldViewPr snapToGrid="0">
      <p:cViewPr varScale="1">
        <p:scale>
          <a:sx n="90" d="100"/>
          <a:sy n="90" d="100"/>
        </p:scale>
        <p:origin x="594" y="45"/>
      </p:cViewPr>
      <p:guideLst/>
    </p:cSldViewPr>
  </p:slid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4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81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95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01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3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6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48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52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10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6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19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19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16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363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741100"/>
            <a:ext cx="5089500" cy="2314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05600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003907" y="-1585624"/>
            <a:ext cx="3254667" cy="3205252"/>
            <a:chOff x="1570037" y="4211637"/>
            <a:chExt cx="2300281" cy="2265356"/>
          </a:xfrm>
        </p:grpSpPr>
        <p:sp>
          <p:nvSpPr>
            <p:cNvPr id="12" name="Google Shape;12;p2"/>
            <p:cNvSpPr/>
            <p:nvPr/>
          </p:nvSpPr>
          <p:spPr>
            <a:xfrm>
              <a:off x="1570037" y="4211637"/>
              <a:ext cx="2300281" cy="2265356"/>
            </a:xfrm>
            <a:custGeom>
              <a:avLst/>
              <a:gdLst/>
              <a:ahLst/>
              <a:cxnLst/>
              <a:rect l="l" t="t" r="r" b="b"/>
              <a:pathLst>
                <a:path w="6391" h="6292" extrusionOk="0">
                  <a:moveTo>
                    <a:pt x="2798" y="6103"/>
                  </a:moveTo>
                  <a:lnTo>
                    <a:pt x="2587" y="6291"/>
                  </a:lnTo>
                  <a:lnTo>
                    <a:pt x="0" y="3387"/>
                  </a:lnTo>
                  <a:lnTo>
                    <a:pt x="3803" y="0"/>
                  </a:lnTo>
                  <a:lnTo>
                    <a:pt x="6390" y="2904"/>
                  </a:lnTo>
                  <a:lnTo>
                    <a:pt x="6179" y="3092"/>
                  </a:lnTo>
                  <a:lnTo>
                    <a:pt x="6036" y="3001"/>
                  </a:lnTo>
                  <a:lnTo>
                    <a:pt x="6036" y="3001"/>
                  </a:lnTo>
                  <a:cubicBezTo>
                    <a:pt x="6073" y="2944"/>
                    <a:pt x="6069" y="2868"/>
                    <a:pt x="6021" y="2815"/>
                  </a:cubicBezTo>
                  <a:cubicBezTo>
                    <a:pt x="5965" y="2751"/>
                    <a:pt x="5867" y="2745"/>
                    <a:pt x="5803" y="2802"/>
                  </a:cubicBezTo>
                  <a:cubicBezTo>
                    <a:pt x="5739" y="2859"/>
                    <a:pt x="5733" y="2957"/>
                    <a:pt x="5790" y="3021"/>
                  </a:cubicBezTo>
                  <a:cubicBezTo>
                    <a:pt x="5841" y="3078"/>
                    <a:pt x="5925" y="3088"/>
                    <a:pt x="5988" y="3049"/>
                  </a:cubicBezTo>
                  <a:lnTo>
                    <a:pt x="6064" y="3195"/>
                  </a:lnTo>
                  <a:lnTo>
                    <a:pt x="5750" y="3474"/>
                  </a:lnTo>
                  <a:lnTo>
                    <a:pt x="5627" y="3335"/>
                  </a:lnTo>
                  <a:cubicBezTo>
                    <a:pt x="5647" y="3293"/>
                    <a:pt x="5645" y="3242"/>
                    <a:pt x="5618" y="3201"/>
                  </a:cubicBezTo>
                  <a:cubicBezTo>
                    <a:pt x="5576" y="3137"/>
                    <a:pt x="5491" y="3120"/>
                    <a:pt x="5428" y="3162"/>
                  </a:cubicBezTo>
                  <a:cubicBezTo>
                    <a:pt x="5365" y="3204"/>
                    <a:pt x="5348" y="3289"/>
                    <a:pt x="5389" y="3352"/>
                  </a:cubicBezTo>
                  <a:cubicBezTo>
                    <a:pt x="5416" y="3392"/>
                    <a:pt x="5461" y="3414"/>
                    <a:pt x="5506" y="3413"/>
                  </a:cubicBezTo>
                  <a:lnTo>
                    <a:pt x="5578" y="3627"/>
                  </a:lnTo>
                  <a:lnTo>
                    <a:pt x="5404" y="3782"/>
                  </a:lnTo>
                  <a:lnTo>
                    <a:pt x="5220" y="3663"/>
                  </a:lnTo>
                  <a:cubicBezTo>
                    <a:pt x="5226" y="3639"/>
                    <a:pt x="5224" y="3612"/>
                    <a:pt x="5213" y="3586"/>
                  </a:cubicBezTo>
                  <a:cubicBezTo>
                    <a:pt x="5187" y="3524"/>
                    <a:pt x="5115" y="3495"/>
                    <a:pt x="5053" y="3522"/>
                  </a:cubicBezTo>
                  <a:cubicBezTo>
                    <a:pt x="4991" y="3549"/>
                    <a:pt x="4962" y="3621"/>
                    <a:pt x="4989" y="3683"/>
                  </a:cubicBezTo>
                  <a:cubicBezTo>
                    <a:pt x="5015" y="3745"/>
                    <a:pt x="5087" y="3774"/>
                    <a:pt x="5149" y="3747"/>
                  </a:cubicBezTo>
                  <a:cubicBezTo>
                    <a:pt x="5154" y="3745"/>
                    <a:pt x="5158" y="3743"/>
                    <a:pt x="5163" y="3740"/>
                  </a:cubicBezTo>
                  <a:lnTo>
                    <a:pt x="5233" y="3934"/>
                  </a:lnTo>
                  <a:lnTo>
                    <a:pt x="4972" y="4167"/>
                  </a:lnTo>
                  <a:lnTo>
                    <a:pt x="4801" y="4039"/>
                  </a:lnTo>
                  <a:cubicBezTo>
                    <a:pt x="4811" y="4019"/>
                    <a:pt x="4814" y="3996"/>
                    <a:pt x="4809" y="3972"/>
                  </a:cubicBezTo>
                  <a:cubicBezTo>
                    <a:pt x="4798" y="3911"/>
                    <a:pt x="4739" y="3871"/>
                    <a:pt x="4677" y="3882"/>
                  </a:cubicBezTo>
                  <a:cubicBezTo>
                    <a:pt x="4616" y="3894"/>
                    <a:pt x="4576" y="3953"/>
                    <a:pt x="4588" y="4014"/>
                  </a:cubicBezTo>
                  <a:cubicBezTo>
                    <a:pt x="4597" y="4062"/>
                    <a:pt x="4636" y="4098"/>
                    <a:pt x="4682" y="4105"/>
                  </a:cubicBezTo>
                  <a:lnTo>
                    <a:pt x="4786" y="4333"/>
                  </a:lnTo>
                  <a:lnTo>
                    <a:pt x="4598" y="4500"/>
                  </a:lnTo>
                  <a:lnTo>
                    <a:pt x="4404" y="4333"/>
                  </a:lnTo>
                  <a:cubicBezTo>
                    <a:pt x="4396" y="4284"/>
                    <a:pt x="4354" y="4245"/>
                    <a:pt x="4302" y="4242"/>
                  </a:cubicBezTo>
                  <a:cubicBezTo>
                    <a:pt x="4242" y="4239"/>
                    <a:pt x="4190" y="4285"/>
                    <a:pt x="4187" y="4345"/>
                  </a:cubicBezTo>
                  <a:cubicBezTo>
                    <a:pt x="4183" y="4406"/>
                    <a:pt x="4229" y="4457"/>
                    <a:pt x="4290" y="4461"/>
                  </a:cubicBezTo>
                  <a:lnTo>
                    <a:pt x="4415" y="4663"/>
                  </a:lnTo>
                  <a:lnTo>
                    <a:pt x="4155" y="4895"/>
                  </a:lnTo>
                  <a:lnTo>
                    <a:pt x="4003" y="4736"/>
                  </a:lnTo>
                  <a:cubicBezTo>
                    <a:pt x="4017" y="4679"/>
                    <a:pt x="3984" y="4620"/>
                    <a:pt x="3927" y="4602"/>
                  </a:cubicBezTo>
                  <a:cubicBezTo>
                    <a:pt x="3868" y="4584"/>
                    <a:pt x="3804" y="4617"/>
                    <a:pt x="3786" y="4676"/>
                  </a:cubicBezTo>
                  <a:cubicBezTo>
                    <a:pt x="3767" y="4736"/>
                    <a:pt x="3800" y="4799"/>
                    <a:pt x="3860" y="4818"/>
                  </a:cubicBezTo>
                  <a:cubicBezTo>
                    <a:pt x="3889" y="4827"/>
                    <a:pt x="3918" y="4824"/>
                    <a:pt x="3943" y="4811"/>
                  </a:cubicBezTo>
                  <a:lnTo>
                    <a:pt x="3997" y="5036"/>
                  </a:lnTo>
                  <a:lnTo>
                    <a:pt x="3758" y="5248"/>
                  </a:lnTo>
                  <a:lnTo>
                    <a:pt x="3609" y="5100"/>
                  </a:lnTo>
                  <a:cubicBezTo>
                    <a:pt x="3623" y="5047"/>
                    <a:pt x="3601" y="4991"/>
                    <a:pt x="3552" y="4962"/>
                  </a:cubicBezTo>
                  <a:cubicBezTo>
                    <a:pt x="3494" y="4929"/>
                    <a:pt x="3419" y="4949"/>
                    <a:pt x="3385" y="5008"/>
                  </a:cubicBezTo>
                  <a:cubicBezTo>
                    <a:pt x="3351" y="5066"/>
                    <a:pt x="3371" y="5141"/>
                    <a:pt x="3430" y="5175"/>
                  </a:cubicBezTo>
                  <a:cubicBezTo>
                    <a:pt x="3461" y="5192"/>
                    <a:pt x="3496" y="5195"/>
                    <a:pt x="3528" y="5185"/>
                  </a:cubicBezTo>
                  <a:lnTo>
                    <a:pt x="3634" y="5358"/>
                  </a:lnTo>
                  <a:lnTo>
                    <a:pt x="3356" y="5607"/>
                  </a:lnTo>
                  <a:lnTo>
                    <a:pt x="3215" y="5479"/>
                  </a:lnTo>
                  <a:cubicBezTo>
                    <a:pt x="3237" y="5425"/>
                    <a:pt x="3223" y="5362"/>
                    <a:pt x="3177" y="5322"/>
                  </a:cubicBezTo>
                  <a:cubicBezTo>
                    <a:pt x="3119" y="5274"/>
                    <a:pt x="3033" y="5281"/>
                    <a:pt x="2984" y="5339"/>
                  </a:cubicBezTo>
                  <a:cubicBezTo>
                    <a:pt x="2935" y="5396"/>
                    <a:pt x="2943" y="5483"/>
                    <a:pt x="3000" y="5531"/>
                  </a:cubicBezTo>
                  <a:cubicBezTo>
                    <a:pt x="3034" y="5560"/>
                    <a:pt x="3077" y="5569"/>
                    <a:pt x="3117" y="5561"/>
                  </a:cubicBezTo>
                  <a:lnTo>
                    <a:pt x="3214" y="5733"/>
                  </a:lnTo>
                  <a:lnTo>
                    <a:pt x="2946" y="5971"/>
                  </a:lnTo>
                  <a:lnTo>
                    <a:pt x="2826" y="5852"/>
                  </a:lnTo>
                  <a:cubicBezTo>
                    <a:pt x="2852" y="5798"/>
                    <a:pt x="2845" y="5730"/>
                    <a:pt x="2802" y="5682"/>
                  </a:cubicBezTo>
                  <a:cubicBezTo>
                    <a:pt x="2745" y="5619"/>
                    <a:pt x="2647" y="5613"/>
                    <a:pt x="2583" y="5670"/>
                  </a:cubicBezTo>
                  <a:cubicBezTo>
                    <a:pt x="2519" y="5727"/>
                    <a:pt x="2514" y="5824"/>
                    <a:pt x="2571" y="5888"/>
                  </a:cubicBezTo>
                  <a:cubicBezTo>
                    <a:pt x="2609" y="5931"/>
                    <a:pt x="2666" y="5948"/>
                    <a:pt x="2718" y="5937"/>
                  </a:cubicBezTo>
                  <a:lnTo>
                    <a:pt x="2798" y="610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 name="Google Shape;13;p2"/>
            <p:cNvSpPr/>
            <p:nvPr/>
          </p:nvSpPr>
          <p:spPr>
            <a:xfrm>
              <a:off x="2379662" y="5108575"/>
              <a:ext cx="1311271" cy="1168400"/>
            </a:xfrm>
            <a:custGeom>
              <a:avLst/>
              <a:gdLst/>
              <a:ahLst/>
              <a:cxnLst/>
              <a:rect l="l" t="t" r="r" b="b"/>
              <a:pathLst>
                <a:path w="3643" h="3247" extrusionOk="0">
                  <a:moveTo>
                    <a:pt x="16" y="3246"/>
                  </a:moveTo>
                  <a:cubicBezTo>
                    <a:pt x="12" y="3246"/>
                    <a:pt x="8" y="3244"/>
                    <a:pt x="5" y="3241"/>
                  </a:cubicBezTo>
                  <a:cubicBezTo>
                    <a:pt x="0" y="3235"/>
                    <a:pt x="0" y="3225"/>
                    <a:pt x="6" y="3220"/>
                  </a:cubicBezTo>
                  <a:lnTo>
                    <a:pt x="3615" y="6"/>
                  </a:lnTo>
                  <a:cubicBezTo>
                    <a:pt x="3621" y="0"/>
                    <a:pt x="3631" y="1"/>
                    <a:pt x="3636" y="7"/>
                  </a:cubicBezTo>
                  <a:cubicBezTo>
                    <a:pt x="3642" y="13"/>
                    <a:pt x="3641" y="22"/>
                    <a:pt x="3635" y="28"/>
                  </a:cubicBezTo>
                  <a:lnTo>
                    <a:pt x="26" y="3242"/>
                  </a:lnTo>
                  <a:cubicBezTo>
                    <a:pt x="23" y="3244"/>
                    <a:pt x="20" y="3246"/>
                    <a:pt x="16" y="324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 name="Google Shape;14;p2"/>
            <p:cNvSpPr/>
            <p:nvPr/>
          </p:nvSpPr>
          <p:spPr>
            <a:xfrm>
              <a:off x="1636712" y="5392737"/>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3"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 name="Google Shape;15;p2"/>
            <p:cNvSpPr/>
            <p:nvPr/>
          </p:nvSpPr>
          <p:spPr>
            <a:xfrm>
              <a:off x="1773237" y="5272087"/>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3"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 name="Google Shape;16;p2"/>
            <p:cNvSpPr/>
            <p:nvPr/>
          </p:nvSpPr>
          <p:spPr>
            <a:xfrm>
              <a:off x="1909762" y="5149850"/>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 name="Google Shape;17;p2"/>
            <p:cNvSpPr/>
            <p:nvPr/>
          </p:nvSpPr>
          <p:spPr>
            <a:xfrm>
              <a:off x="2046287" y="5029200"/>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 name="Google Shape;18;p2"/>
            <p:cNvSpPr/>
            <p:nvPr/>
          </p:nvSpPr>
          <p:spPr>
            <a:xfrm>
              <a:off x="2181225" y="4906962"/>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 name="Google Shape;19;p2"/>
            <p:cNvSpPr/>
            <p:nvPr/>
          </p:nvSpPr>
          <p:spPr>
            <a:xfrm>
              <a:off x="2317750" y="4786312"/>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 name="Google Shape;20;p2"/>
            <p:cNvSpPr/>
            <p:nvPr/>
          </p:nvSpPr>
          <p:spPr>
            <a:xfrm>
              <a:off x="2454275" y="4664075"/>
              <a:ext cx="746127" cy="835026"/>
            </a:xfrm>
            <a:custGeom>
              <a:avLst/>
              <a:gdLst/>
              <a:ahLst/>
              <a:cxnLst/>
              <a:rect l="l" t="t" r="r" b="b"/>
              <a:pathLst>
                <a:path w="2072" h="2321" extrusionOk="0">
                  <a:moveTo>
                    <a:pt x="2055" y="2320"/>
                  </a:moveTo>
                  <a:cubicBezTo>
                    <a:pt x="2051" y="2320"/>
                    <a:pt x="2047" y="2319"/>
                    <a:pt x="2044" y="2315"/>
                  </a:cubicBezTo>
                  <a:lnTo>
                    <a:pt x="5" y="27"/>
                  </a:lnTo>
                  <a:cubicBezTo>
                    <a:pt x="0" y="20"/>
                    <a:pt x="0" y="11"/>
                    <a:pt x="6" y="6"/>
                  </a:cubicBezTo>
                  <a:cubicBezTo>
                    <a:pt x="12" y="0"/>
                    <a:pt x="22" y="1"/>
                    <a:pt x="27" y="7"/>
                  </a:cubicBezTo>
                  <a:lnTo>
                    <a:pt x="2066" y="2295"/>
                  </a:lnTo>
                  <a:cubicBezTo>
                    <a:pt x="2071" y="2302"/>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 name="Google Shape;21;p2"/>
            <p:cNvSpPr/>
            <p:nvPr/>
          </p:nvSpPr>
          <p:spPr>
            <a:xfrm>
              <a:off x="2590800" y="4543425"/>
              <a:ext cx="746125" cy="835026"/>
            </a:xfrm>
            <a:custGeom>
              <a:avLst/>
              <a:gdLst/>
              <a:ahLst/>
              <a:cxnLst/>
              <a:rect l="l" t="t" r="r" b="b"/>
              <a:pathLst>
                <a:path w="2073" h="2321" extrusionOk="0">
                  <a:moveTo>
                    <a:pt x="2056" y="2320"/>
                  </a:moveTo>
                  <a:cubicBezTo>
                    <a:pt x="2052" y="2320"/>
                    <a:pt x="2047" y="2318"/>
                    <a:pt x="2045" y="2315"/>
                  </a:cubicBezTo>
                  <a:lnTo>
                    <a:pt x="6" y="26"/>
                  </a:lnTo>
                  <a:cubicBezTo>
                    <a:pt x="0" y="20"/>
                    <a:pt x="1" y="11"/>
                    <a:pt x="7" y="5"/>
                  </a:cubicBezTo>
                  <a:cubicBezTo>
                    <a:pt x="13" y="0"/>
                    <a:pt x="23" y="0"/>
                    <a:pt x="28" y="6"/>
                  </a:cubicBezTo>
                  <a:lnTo>
                    <a:pt x="2067" y="2295"/>
                  </a:lnTo>
                  <a:cubicBezTo>
                    <a:pt x="2072" y="2301"/>
                    <a:pt x="2072" y="2311"/>
                    <a:pt x="2066"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 name="Google Shape;22;p2"/>
            <p:cNvSpPr/>
            <p:nvPr/>
          </p:nvSpPr>
          <p:spPr>
            <a:xfrm>
              <a:off x="2727325" y="4421187"/>
              <a:ext cx="746125" cy="835026"/>
            </a:xfrm>
            <a:custGeom>
              <a:avLst/>
              <a:gdLst/>
              <a:ahLst/>
              <a:cxnLst/>
              <a:rect l="l" t="t" r="r" b="b"/>
              <a:pathLst>
                <a:path w="2073" h="2321" extrusionOk="0">
                  <a:moveTo>
                    <a:pt x="2056" y="2320"/>
                  </a:moveTo>
                  <a:cubicBezTo>
                    <a:pt x="2052" y="2320"/>
                    <a:pt x="2047" y="2319"/>
                    <a:pt x="2045" y="2315"/>
                  </a:cubicBezTo>
                  <a:lnTo>
                    <a:pt x="6" y="27"/>
                  </a:lnTo>
                  <a:cubicBezTo>
                    <a:pt x="0" y="20"/>
                    <a:pt x="1" y="11"/>
                    <a:pt x="7" y="6"/>
                  </a:cubicBezTo>
                  <a:cubicBezTo>
                    <a:pt x="13" y="0"/>
                    <a:pt x="23" y="1"/>
                    <a:pt x="28" y="7"/>
                  </a:cubicBezTo>
                  <a:lnTo>
                    <a:pt x="2067" y="2295"/>
                  </a:lnTo>
                  <a:cubicBezTo>
                    <a:pt x="2072" y="2302"/>
                    <a:pt x="2072" y="2311"/>
                    <a:pt x="2066" y="2316"/>
                  </a:cubicBezTo>
                  <a:cubicBezTo>
                    <a:pt x="2063" y="2319"/>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3" name="Google Shape;23;p2"/>
            <p:cNvSpPr/>
            <p:nvPr/>
          </p:nvSpPr>
          <p:spPr>
            <a:xfrm>
              <a:off x="2863850" y="4300537"/>
              <a:ext cx="746125" cy="835026"/>
            </a:xfrm>
            <a:custGeom>
              <a:avLst/>
              <a:gdLst/>
              <a:ahLst/>
              <a:cxnLst/>
              <a:rect l="l" t="t" r="r" b="b"/>
              <a:pathLst>
                <a:path w="2073" h="2321" extrusionOk="0">
                  <a:moveTo>
                    <a:pt x="2056" y="2320"/>
                  </a:moveTo>
                  <a:cubicBezTo>
                    <a:pt x="2051" y="2320"/>
                    <a:pt x="2047" y="2318"/>
                    <a:pt x="2044" y="2315"/>
                  </a:cubicBezTo>
                  <a:lnTo>
                    <a:pt x="6" y="26"/>
                  </a:lnTo>
                  <a:cubicBezTo>
                    <a:pt x="0" y="20"/>
                    <a:pt x="1" y="11"/>
                    <a:pt x="7" y="5"/>
                  </a:cubicBezTo>
                  <a:cubicBezTo>
                    <a:pt x="13" y="0"/>
                    <a:pt x="23" y="0"/>
                    <a:pt x="28" y="6"/>
                  </a:cubicBezTo>
                  <a:lnTo>
                    <a:pt x="2067" y="2295"/>
                  </a:lnTo>
                  <a:cubicBezTo>
                    <a:pt x="2072" y="2301"/>
                    <a:pt x="2072" y="2310"/>
                    <a:pt x="2065"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4" name="Google Shape;24;p2"/>
          <p:cNvGrpSpPr/>
          <p:nvPr/>
        </p:nvGrpSpPr>
        <p:grpSpPr>
          <a:xfrm>
            <a:off x="153106" y="-386123"/>
            <a:ext cx="6699506" cy="2078763"/>
            <a:chOff x="153106" y="-386123"/>
            <a:chExt cx="6699506" cy="2078763"/>
          </a:xfrm>
        </p:grpSpPr>
        <p:grpSp>
          <p:nvGrpSpPr>
            <p:cNvPr id="25" name="Google Shape;25;p2"/>
            <p:cNvGrpSpPr/>
            <p:nvPr/>
          </p:nvGrpSpPr>
          <p:grpSpPr>
            <a:xfrm rot="10800000">
              <a:off x="153106" y="1114390"/>
              <a:ext cx="311529" cy="578250"/>
              <a:chOff x="1196975" y="5856287"/>
              <a:chExt cx="231775" cy="430213"/>
            </a:xfrm>
          </p:grpSpPr>
          <p:sp>
            <p:nvSpPr>
              <p:cNvPr id="26" name="Google Shape;26;p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7" name="Google Shape;27;p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 name="Google Shape;28;p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 name="Google Shape;29;p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 name="Google Shape;30;p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1" name="Google Shape;31;p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2" name="Google Shape;32;p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33" name="Google Shape;33;p2"/>
            <p:cNvGrpSpPr/>
            <p:nvPr/>
          </p:nvGrpSpPr>
          <p:grpSpPr>
            <a:xfrm>
              <a:off x="5204946" y="-386123"/>
              <a:ext cx="1647666" cy="1132047"/>
              <a:chOff x="5204946" y="-386123"/>
              <a:chExt cx="1647666" cy="1132047"/>
            </a:xfrm>
          </p:grpSpPr>
          <p:grpSp>
            <p:nvGrpSpPr>
              <p:cNvPr id="34" name="Google Shape;34;p2"/>
              <p:cNvGrpSpPr/>
              <p:nvPr/>
            </p:nvGrpSpPr>
            <p:grpSpPr>
              <a:xfrm rot="5400000">
                <a:off x="5338306" y="94603"/>
                <a:ext cx="311529" cy="578250"/>
                <a:chOff x="1196975" y="5856287"/>
                <a:chExt cx="231775" cy="430213"/>
              </a:xfrm>
            </p:grpSpPr>
            <p:sp>
              <p:nvSpPr>
                <p:cNvPr id="35" name="Google Shape;35;p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6" name="Google Shape;36;p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7" name="Google Shape;37;p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8" name="Google Shape;38;p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9" name="Google Shape;39;p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0" name="Google Shape;40;p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1" name="Google Shape;41;p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42" name="Google Shape;42;p2"/>
              <p:cNvSpPr/>
              <p:nvPr/>
            </p:nvSpPr>
            <p:spPr>
              <a:xfrm rot="2950162">
                <a:off x="5775411" y="-58000"/>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3" name="Picture 2">
            <a:extLst>
              <a:ext uri="{FF2B5EF4-FFF2-40B4-BE49-F238E27FC236}">
                <a16:creationId xmlns:a16="http://schemas.microsoft.com/office/drawing/2014/main" id="{D3FD7048-AFEB-0278-C665-67B4924B7EC3}"/>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06"/>
        <p:cNvGrpSpPr/>
        <p:nvPr/>
      </p:nvGrpSpPr>
      <p:grpSpPr>
        <a:xfrm>
          <a:off x="0" y="0"/>
          <a:ext cx="0" cy="0"/>
          <a:chOff x="0" y="0"/>
          <a:chExt cx="0" cy="0"/>
        </a:xfrm>
      </p:grpSpPr>
      <p:sp>
        <p:nvSpPr>
          <p:cNvPr id="607" name="Google Shape;60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8" name="Google Shape;608;p25"/>
          <p:cNvSpPr txBox="1">
            <a:spLocks noGrp="1"/>
          </p:cNvSpPr>
          <p:nvPr>
            <p:ph type="subTitle" idx="1"/>
          </p:nvPr>
        </p:nvSpPr>
        <p:spPr>
          <a:xfrm>
            <a:off x="937625" y="2611400"/>
            <a:ext cx="2280300" cy="88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9" name="Google Shape;609;p25"/>
          <p:cNvSpPr txBox="1">
            <a:spLocks noGrp="1"/>
          </p:cNvSpPr>
          <p:nvPr>
            <p:ph type="subTitle" idx="2"/>
          </p:nvPr>
        </p:nvSpPr>
        <p:spPr>
          <a:xfrm>
            <a:off x="3484350" y="2611400"/>
            <a:ext cx="2280300" cy="88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25"/>
          <p:cNvSpPr txBox="1">
            <a:spLocks noGrp="1"/>
          </p:cNvSpPr>
          <p:nvPr>
            <p:ph type="subTitle" idx="3"/>
          </p:nvPr>
        </p:nvSpPr>
        <p:spPr>
          <a:xfrm>
            <a:off x="6031075" y="2611400"/>
            <a:ext cx="2280300" cy="88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25"/>
          <p:cNvSpPr txBox="1">
            <a:spLocks noGrp="1"/>
          </p:cNvSpPr>
          <p:nvPr>
            <p:ph type="subTitle" idx="4"/>
          </p:nvPr>
        </p:nvSpPr>
        <p:spPr>
          <a:xfrm>
            <a:off x="937625" y="2256200"/>
            <a:ext cx="2280300" cy="47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12" name="Google Shape;612;p25"/>
          <p:cNvSpPr txBox="1">
            <a:spLocks noGrp="1"/>
          </p:cNvSpPr>
          <p:nvPr>
            <p:ph type="subTitle" idx="5"/>
          </p:nvPr>
        </p:nvSpPr>
        <p:spPr>
          <a:xfrm>
            <a:off x="3484354" y="2256200"/>
            <a:ext cx="2280300" cy="47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13" name="Google Shape;613;p25"/>
          <p:cNvSpPr txBox="1">
            <a:spLocks noGrp="1"/>
          </p:cNvSpPr>
          <p:nvPr>
            <p:ph type="subTitle" idx="6"/>
          </p:nvPr>
        </p:nvSpPr>
        <p:spPr>
          <a:xfrm>
            <a:off x="6031075" y="2256200"/>
            <a:ext cx="2280300" cy="47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14" name="Google Shape;614;p25"/>
          <p:cNvGrpSpPr/>
          <p:nvPr/>
        </p:nvGrpSpPr>
        <p:grpSpPr>
          <a:xfrm>
            <a:off x="3719282" y="211674"/>
            <a:ext cx="5189987" cy="4754466"/>
            <a:chOff x="3719282" y="211674"/>
            <a:chExt cx="5189987" cy="4754466"/>
          </a:xfrm>
        </p:grpSpPr>
        <p:sp>
          <p:nvSpPr>
            <p:cNvPr id="615" name="Google Shape;615;p25"/>
            <p:cNvSpPr/>
            <p:nvPr/>
          </p:nvSpPr>
          <p:spPr>
            <a:xfrm>
              <a:off x="3719282" y="466490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16" name="Google Shape;616;p25"/>
            <p:cNvSpPr/>
            <p:nvPr/>
          </p:nvSpPr>
          <p:spPr>
            <a:xfrm>
              <a:off x="8643052" y="688060"/>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17" name="Google Shape;617;p25"/>
            <p:cNvSpPr/>
            <p:nvPr/>
          </p:nvSpPr>
          <p:spPr>
            <a:xfrm>
              <a:off x="8183241" y="21167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618" name="Google Shape;618;p25"/>
          <p:cNvGrpSpPr/>
          <p:nvPr/>
        </p:nvGrpSpPr>
        <p:grpSpPr>
          <a:xfrm>
            <a:off x="179070" y="1253243"/>
            <a:ext cx="8597929" cy="2445875"/>
            <a:chOff x="179070" y="1253243"/>
            <a:chExt cx="8597929" cy="2445875"/>
          </a:xfrm>
        </p:grpSpPr>
        <p:grpSp>
          <p:nvGrpSpPr>
            <p:cNvPr id="619" name="Google Shape;619;p25"/>
            <p:cNvGrpSpPr/>
            <p:nvPr/>
          </p:nvGrpSpPr>
          <p:grpSpPr>
            <a:xfrm>
              <a:off x="179070" y="3120868"/>
              <a:ext cx="311529" cy="578250"/>
              <a:chOff x="1196975" y="5856287"/>
              <a:chExt cx="231775" cy="430213"/>
            </a:xfrm>
          </p:grpSpPr>
          <p:sp>
            <p:nvSpPr>
              <p:cNvPr id="620" name="Google Shape;620;p2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1" name="Google Shape;621;p2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2" name="Google Shape;622;p2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3" name="Google Shape;623;p2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4" name="Google Shape;624;p2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5" name="Google Shape;625;p2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6" name="Google Shape;626;p2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627" name="Google Shape;627;p25"/>
            <p:cNvGrpSpPr/>
            <p:nvPr/>
          </p:nvGrpSpPr>
          <p:grpSpPr>
            <a:xfrm rot="10800000">
              <a:off x="8465470" y="1253243"/>
              <a:ext cx="311529" cy="578250"/>
              <a:chOff x="1196975" y="5856287"/>
              <a:chExt cx="231775" cy="430213"/>
            </a:xfrm>
          </p:grpSpPr>
          <p:sp>
            <p:nvSpPr>
              <p:cNvPr id="628" name="Google Shape;628;p2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9" name="Google Shape;629;p2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0" name="Google Shape;630;p2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1" name="Google Shape;631;p2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2" name="Google Shape;632;p2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3" name="Google Shape;633;p2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4" name="Google Shape;634;p2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2" name="Picture 1">
            <a:extLst>
              <a:ext uri="{FF2B5EF4-FFF2-40B4-BE49-F238E27FC236}">
                <a16:creationId xmlns:a16="http://schemas.microsoft.com/office/drawing/2014/main" id="{1265DB16-BF27-AEC4-1CE1-F904B6F6BA46}"/>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53"/>
        <p:cNvGrpSpPr/>
        <p:nvPr/>
      </p:nvGrpSpPr>
      <p:grpSpPr>
        <a:xfrm>
          <a:off x="0" y="0"/>
          <a:ext cx="0" cy="0"/>
          <a:chOff x="0" y="0"/>
          <a:chExt cx="0" cy="0"/>
        </a:xfrm>
      </p:grpSpPr>
      <p:sp>
        <p:nvSpPr>
          <p:cNvPr id="654" name="Google Shape;654;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5" name="Google Shape;655;p27"/>
          <p:cNvSpPr txBox="1">
            <a:spLocks noGrp="1"/>
          </p:cNvSpPr>
          <p:nvPr>
            <p:ph type="subTitle" idx="1"/>
          </p:nvPr>
        </p:nvSpPr>
        <p:spPr>
          <a:xfrm>
            <a:off x="838777" y="19968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6" name="Google Shape;656;p27"/>
          <p:cNvSpPr txBox="1">
            <a:spLocks noGrp="1"/>
          </p:cNvSpPr>
          <p:nvPr>
            <p:ph type="subTitle" idx="2"/>
          </p:nvPr>
        </p:nvSpPr>
        <p:spPr>
          <a:xfrm>
            <a:off x="3156750" y="19968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7" name="Google Shape;657;p27"/>
          <p:cNvSpPr txBox="1">
            <a:spLocks noGrp="1"/>
          </p:cNvSpPr>
          <p:nvPr>
            <p:ph type="subTitle" idx="3"/>
          </p:nvPr>
        </p:nvSpPr>
        <p:spPr>
          <a:xfrm>
            <a:off x="838777" y="34270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8" name="Google Shape;658;p27"/>
          <p:cNvSpPr txBox="1">
            <a:spLocks noGrp="1"/>
          </p:cNvSpPr>
          <p:nvPr>
            <p:ph type="subTitle" idx="4"/>
          </p:nvPr>
        </p:nvSpPr>
        <p:spPr>
          <a:xfrm>
            <a:off x="3156750" y="34270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7"/>
          <p:cNvSpPr txBox="1">
            <a:spLocks noGrp="1"/>
          </p:cNvSpPr>
          <p:nvPr>
            <p:ph type="subTitle" idx="5"/>
          </p:nvPr>
        </p:nvSpPr>
        <p:spPr>
          <a:xfrm>
            <a:off x="5474723" y="19968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27"/>
          <p:cNvSpPr txBox="1">
            <a:spLocks noGrp="1"/>
          </p:cNvSpPr>
          <p:nvPr>
            <p:ph type="subTitle" idx="6"/>
          </p:nvPr>
        </p:nvSpPr>
        <p:spPr>
          <a:xfrm>
            <a:off x="5474723" y="34270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 name="Google Shape;661;p27"/>
          <p:cNvSpPr txBox="1">
            <a:spLocks noGrp="1"/>
          </p:cNvSpPr>
          <p:nvPr>
            <p:ph type="subTitle" idx="7"/>
          </p:nvPr>
        </p:nvSpPr>
        <p:spPr>
          <a:xfrm>
            <a:off x="839677" y="1656599"/>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2" name="Google Shape;662;p27"/>
          <p:cNvSpPr txBox="1">
            <a:spLocks noGrp="1"/>
          </p:cNvSpPr>
          <p:nvPr>
            <p:ph type="subTitle" idx="8"/>
          </p:nvPr>
        </p:nvSpPr>
        <p:spPr>
          <a:xfrm>
            <a:off x="3157650" y="1656599"/>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3" name="Google Shape;663;p27"/>
          <p:cNvSpPr txBox="1">
            <a:spLocks noGrp="1"/>
          </p:cNvSpPr>
          <p:nvPr>
            <p:ph type="subTitle" idx="9"/>
          </p:nvPr>
        </p:nvSpPr>
        <p:spPr>
          <a:xfrm>
            <a:off x="5475623" y="1656599"/>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4" name="Google Shape;664;p27"/>
          <p:cNvSpPr txBox="1">
            <a:spLocks noGrp="1"/>
          </p:cNvSpPr>
          <p:nvPr>
            <p:ph type="subTitle" idx="13"/>
          </p:nvPr>
        </p:nvSpPr>
        <p:spPr>
          <a:xfrm>
            <a:off x="839677" y="308680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5" name="Google Shape;665;p27"/>
          <p:cNvSpPr txBox="1">
            <a:spLocks noGrp="1"/>
          </p:cNvSpPr>
          <p:nvPr>
            <p:ph type="subTitle" idx="14"/>
          </p:nvPr>
        </p:nvSpPr>
        <p:spPr>
          <a:xfrm>
            <a:off x="3157650" y="308680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6" name="Google Shape;666;p27"/>
          <p:cNvSpPr txBox="1">
            <a:spLocks noGrp="1"/>
          </p:cNvSpPr>
          <p:nvPr>
            <p:ph type="subTitle" idx="15"/>
          </p:nvPr>
        </p:nvSpPr>
        <p:spPr>
          <a:xfrm>
            <a:off x="5475623" y="308680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67" name="Google Shape;667;p27"/>
          <p:cNvGrpSpPr/>
          <p:nvPr/>
        </p:nvGrpSpPr>
        <p:grpSpPr>
          <a:xfrm>
            <a:off x="54552" y="103749"/>
            <a:ext cx="8816720" cy="4862366"/>
            <a:chOff x="54552" y="103749"/>
            <a:chExt cx="8816720" cy="4862366"/>
          </a:xfrm>
        </p:grpSpPr>
        <p:grpSp>
          <p:nvGrpSpPr>
            <p:cNvPr id="668" name="Google Shape;668;p27"/>
            <p:cNvGrpSpPr/>
            <p:nvPr/>
          </p:nvGrpSpPr>
          <p:grpSpPr>
            <a:xfrm>
              <a:off x="7076182" y="3118894"/>
              <a:ext cx="1795091" cy="1847221"/>
              <a:chOff x="7118732" y="3271994"/>
              <a:chExt cx="1795091" cy="1847221"/>
            </a:xfrm>
          </p:grpSpPr>
          <p:sp>
            <p:nvSpPr>
              <p:cNvPr id="669" name="Google Shape;669;p27"/>
              <p:cNvSpPr/>
              <p:nvPr/>
            </p:nvSpPr>
            <p:spPr>
              <a:xfrm>
                <a:off x="7118732" y="481798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0" name="Google Shape;670;p27"/>
              <p:cNvSpPr/>
              <p:nvPr/>
            </p:nvSpPr>
            <p:spPr>
              <a:xfrm>
                <a:off x="8568944" y="3271994"/>
                <a:ext cx="344879" cy="388706"/>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1" name="Google Shape;671;p27"/>
              <p:cNvSpPr/>
              <p:nvPr/>
            </p:nvSpPr>
            <p:spPr>
              <a:xfrm>
                <a:off x="8471771" y="4242285"/>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672" name="Google Shape;672;p27"/>
            <p:cNvSpPr/>
            <p:nvPr/>
          </p:nvSpPr>
          <p:spPr>
            <a:xfrm>
              <a:off x="54552" y="789660"/>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3" name="Google Shape;673;p27"/>
            <p:cNvSpPr/>
            <p:nvPr/>
          </p:nvSpPr>
          <p:spPr>
            <a:xfrm>
              <a:off x="139691" y="103749"/>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674" name="Google Shape;674;p27"/>
          <p:cNvGrpSpPr/>
          <p:nvPr/>
        </p:nvGrpSpPr>
        <p:grpSpPr>
          <a:xfrm>
            <a:off x="195270" y="1247307"/>
            <a:ext cx="8718364" cy="3613726"/>
            <a:chOff x="195270" y="1247307"/>
            <a:chExt cx="8718364" cy="3613726"/>
          </a:xfrm>
        </p:grpSpPr>
        <p:grpSp>
          <p:nvGrpSpPr>
            <p:cNvPr id="675" name="Google Shape;675;p27"/>
            <p:cNvGrpSpPr/>
            <p:nvPr/>
          </p:nvGrpSpPr>
          <p:grpSpPr>
            <a:xfrm rot="5400000">
              <a:off x="8468745" y="4416143"/>
              <a:ext cx="311529" cy="578250"/>
              <a:chOff x="1196975" y="5856287"/>
              <a:chExt cx="231775" cy="430213"/>
            </a:xfrm>
          </p:grpSpPr>
          <p:sp>
            <p:nvSpPr>
              <p:cNvPr id="676" name="Google Shape;676;p2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7" name="Google Shape;677;p2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8" name="Google Shape;678;p2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79" name="Google Shape;679;p2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0" name="Google Shape;680;p2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1" name="Google Shape;681;p2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2" name="Google Shape;682;p2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683" name="Google Shape;683;p27"/>
            <p:cNvGrpSpPr/>
            <p:nvPr/>
          </p:nvGrpSpPr>
          <p:grpSpPr>
            <a:xfrm>
              <a:off x="8538242" y="1247307"/>
              <a:ext cx="311529" cy="578250"/>
              <a:chOff x="1196975" y="5856287"/>
              <a:chExt cx="231775" cy="430213"/>
            </a:xfrm>
          </p:grpSpPr>
          <p:sp>
            <p:nvSpPr>
              <p:cNvPr id="684" name="Google Shape;684;p2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5" name="Google Shape;685;p2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6" name="Google Shape;686;p2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7" name="Google Shape;687;p2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8" name="Google Shape;688;p2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89" name="Google Shape;689;p2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0" name="Google Shape;690;p2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691" name="Google Shape;691;p27"/>
            <p:cNvGrpSpPr/>
            <p:nvPr/>
          </p:nvGrpSpPr>
          <p:grpSpPr>
            <a:xfrm rot="10800000">
              <a:off x="195270" y="1461393"/>
              <a:ext cx="311529" cy="578250"/>
              <a:chOff x="1196975" y="5856287"/>
              <a:chExt cx="231775" cy="430213"/>
            </a:xfrm>
          </p:grpSpPr>
          <p:sp>
            <p:nvSpPr>
              <p:cNvPr id="692" name="Google Shape;692;p2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3" name="Google Shape;693;p2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4" name="Google Shape;694;p2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5" name="Google Shape;695;p2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6" name="Google Shape;696;p2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7" name="Google Shape;697;p2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98" name="Google Shape;698;p2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2" name="Picture 1">
            <a:extLst>
              <a:ext uri="{FF2B5EF4-FFF2-40B4-BE49-F238E27FC236}">
                <a16:creationId xmlns:a16="http://schemas.microsoft.com/office/drawing/2014/main" id="{8A9119BF-E42B-F973-4937-E08D16B88AD8}"/>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54"/>
        <p:cNvGrpSpPr/>
        <p:nvPr/>
      </p:nvGrpSpPr>
      <p:grpSpPr>
        <a:xfrm>
          <a:off x="0" y="0"/>
          <a:ext cx="0" cy="0"/>
          <a:chOff x="0" y="0"/>
          <a:chExt cx="0" cy="0"/>
        </a:xfrm>
      </p:grpSpPr>
      <p:sp>
        <p:nvSpPr>
          <p:cNvPr id="755" name="Google Shape;755;p30"/>
          <p:cNvSpPr/>
          <p:nvPr/>
        </p:nvSpPr>
        <p:spPr>
          <a:xfrm>
            <a:off x="7247269" y="1668954"/>
            <a:ext cx="276031" cy="295396"/>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56" name="Google Shape;756;p30"/>
          <p:cNvSpPr/>
          <p:nvPr/>
        </p:nvSpPr>
        <p:spPr>
          <a:xfrm>
            <a:off x="4853884" y="1120626"/>
            <a:ext cx="438258" cy="493943"/>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57" name="Google Shape;757;p30"/>
          <p:cNvSpPr/>
          <p:nvPr/>
        </p:nvSpPr>
        <p:spPr>
          <a:xfrm>
            <a:off x="7043350" y="1964344"/>
            <a:ext cx="290559" cy="312345"/>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758" name="Google Shape;758;p30"/>
          <p:cNvGrpSpPr/>
          <p:nvPr/>
        </p:nvGrpSpPr>
        <p:grpSpPr>
          <a:xfrm>
            <a:off x="486821" y="-167136"/>
            <a:ext cx="8749791" cy="5549372"/>
            <a:chOff x="486821" y="-167136"/>
            <a:chExt cx="8749791" cy="5549372"/>
          </a:xfrm>
        </p:grpSpPr>
        <p:grpSp>
          <p:nvGrpSpPr>
            <p:cNvPr id="759" name="Google Shape;759;p30"/>
            <p:cNvGrpSpPr/>
            <p:nvPr/>
          </p:nvGrpSpPr>
          <p:grpSpPr>
            <a:xfrm>
              <a:off x="5124650" y="2426475"/>
              <a:ext cx="2842137" cy="1774187"/>
              <a:chOff x="5124650" y="2426475"/>
              <a:chExt cx="2842137" cy="1774187"/>
            </a:xfrm>
          </p:grpSpPr>
          <p:sp>
            <p:nvSpPr>
              <p:cNvPr id="760" name="Google Shape;760;p30"/>
              <p:cNvSpPr/>
              <p:nvPr/>
            </p:nvSpPr>
            <p:spPr>
              <a:xfrm rot="5400000">
                <a:off x="7581699" y="2558813"/>
                <a:ext cx="17910" cy="8358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1" name="Google Shape;761;p30"/>
              <p:cNvSpPr/>
              <p:nvPr/>
            </p:nvSpPr>
            <p:spPr>
              <a:xfrm rot="5400000">
                <a:off x="7460301" y="2558813"/>
                <a:ext cx="17910" cy="8358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2" name="Google Shape;762;p30"/>
              <p:cNvSpPr/>
              <p:nvPr/>
            </p:nvSpPr>
            <p:spPr>
              <a:xfrm rot="5400000">
                <a:off x="7488163" y="2654338"/>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3" name="Google Shape;763;p30"/>
              <p:cNvSpPr/>
              <p:nvPr/>
            </p:nvSpPr>
            <p:spPr>
              <a:xfrm rot="5400000">
                <a:off x="7488163" y="2530954"/>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4" name="Google Shape;764;p30"/>
              <p:cNvSpPr/>
              <p:nvPr/>
            </p:nvSpPr>
            <p:spPr>
              <a:xfrm rot="5400000">
                <a:off x="7927981" y="2522993"/>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5" name="Google Shape;765;p30"/>
              <p:cNvSpPr/>
              <p:nvPr/>
            </p:nvSpPr>
            <p:spPr>
              <a:xfrm rot="5400000">
                <a:off x="7693146" y="2431450"/>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6" name="Google Shape;766;p30"/>
              <p:cNvSpPr/>
              <p:nvPr/>
            </p:nvSpPr>
            <p:spPr>
              <a:xfrm rot="5400000">
                <a:off x="7693146" y="2678219"/>
                <a:ext cx="43782" cy="33832"/>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7" name="Google Shape;767;p30"/>
              <p:cNvSpPr/>
              <p:nvPr/>
            </p:nvSpPr>
            <p:spPr>
              <a:xfrm rot="10800000">
                <a:off x="5232115" y="3782736"/>
                <a:ext cx="17910" cy="8358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8" name="Google Shape;768;p30"/>
              <p:cNvSpPr/>
              <p:nvPr/>
            </p:nvSpPr>
            <p:spPr>
              <a:xfrm rot="10800000">
                <a:off x="5232115" y="3661338"/>
                <a:ext cx="17910" cy="8358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9" name="Google Shape;769;p30"/>
              <p:cNvSpPr/>
              <p:nvPr/>
            </p:nvSpPr>
            <p:spPr>
              <a:xfrm rot="10800000">
                <a:off x="5136591" y="3754875"/>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0" name="Google Shape;770;p30"/>
              <p:cNvSpPr/>
              <p:nvPr/>
            </p:nvSpPr>
            <p:spPr>
              <a:xfrm rot="10800000">
                <a:off x="5259975" y="3754875"/>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1" name="Google Shape;771;p30"/>
              <p:cNvSpPr/>
              <p:nvPr/>
            </p:nvSpPr>
            <p:spPr>
              <a:xfrm rot="10800000">
                <a:off x="5279875" y="4166831"/>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2" name="Google Shape;772;p30"/>
              <p:cNvSpPr/>
              <p:nvPr/>
            </p:nvSpPr>
            <p:spPr>
              <a:xfrm rot="10800000">
                <a:off x="5371418" y="3931996"/>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3" name="Google Shape;773;p30"/>
              <p:cNvSpPr/>
              <p:nvPr/>
            </p:nvSpPr>
            <p:spPr>
              <a:xfrm rot="10800000">
                <a:off x="5124650" y="3931996"/>
                <a:ext cx="43782" cy="33832"/>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774" name="Google Shape;774;p30"/>
            <p:cNvSpPr/>
            <p:nvPr/>
          </p:nvSpPr>
          <p:spPr>
            <a:xfrm rot="-2950162" flipH="1">
              <a:off x="8159411" y="16098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775" name="Google Shape;775;p30"/>
            <p:cNvGrpSpPr/>
            <p:nvPr/>
          </p:nvGrpSpPr>
          <p:grpSpPr>
            <a:xfrm rot="-5400000">
              <a:off x="7782806" y="-27797"/>
              <a:ext cx="311529" cy="578250"/>
              <a:chOff x="1196975" y="5856287"/>
              <a:chExt cx="231775" cy="430213"/>
            </a:xfrm>
          </p:grpSpPr>
          <p:sp>
            <p:nvSpPr>
              <p:cNvPr id="776" name="Google Shape;776;p3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7" name="Google Shape;777;p3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8" name="Google Shape;778;p3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9" name="Google Shape;779;p3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0" name="Google Shape;780;p3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1" name="Google Shape;781;p3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2" name="Google Shape;782;p3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783" name="Google Shape;783;p30"/>
            <p:cNvGrpSpPr/>
            <p:nvPr/>
          </p:nvGrpSpPr>
          <p:grpSpPr>
            <a:xfrm rot="-5400000">
              <a:off x="620181" y="4403015"/>
              <a:ext cx="311529" cy="578250"/>
              <a:chOff x="1196975" y="5856287"/>
              <a:chExt cx="231775" cy="430213"/>
            </a:xfrm>
          </p:grpSpPr>
          <p:sp>
            <p:nvSpPr>
              <p:cNvPr id="784" name="Google Shape;784;p3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5" name="Google Shape;785;p3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6" name="Google Shape;786;p3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7" name="Google Shape;787;p3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8" name="Google Shape;788;p3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9" name="Google Shape;789;p3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0" name="Google Shape;790;p3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791" name="Google Shape;791;p30"/>
            <p:cNvSpPr/>
            <p:nvPr/>
          </p:nvSpPr>
          <p:spPr>
            <a:xfrm rot="6570380" flipH="1">
              <a:off x="992487" y="4553538"/>
              <a:ext cx="1084996"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792" name="Google Shape;792;p30"/>
          <p:cNvGrpSpPr/>
          <p:nvPr/>
        </p:nvGrpSpPr>
        <p:grpSpPr>
          <a:xfrm>
            <a:off x="4399275" y="484485"/>
            <a:ext cx="3797273" cy="3484592"/>
            <a:chOff x="4399275" y="484485"/>
            <a:chExt cx="3797273" cy="3484592"/>
          </a:xfrm>
        </p:grpSpPr>
        <p:grpSp>
          <p:nvGrpSpPr>
            <p:cNvPr id="793" name="Google Shape;793;p30"/>
            <p:cNvGrpSpPr/>
            <p:nvPr/>
          </p:nvGrpSpPr>
          <p:grpSpPr>
            <a:xfrm>
              <a:off x="4399275" y="1614575"/>
              <a:ext cx="3208953" cy="2354502"/>
              <a:chOff x="1398350" y="2108850"/>
              <a:chExt cx="3208953" cy="2354502"/>
            </a:xfrm>
          </p:grpSpPr>
          <p:sp>
            <p:nvSpPr>
              <p:cNvPr id="794" name="Google Shape;794;p30"/>
              <p:cNvSpPr/>
              <p:nvPr/>
            </p:nvSpPr>
            <p:spPr>
              <a:xfrm>
                <a:off x="2971181" y="2805073"/>
                <a:ext cx="1636122" cy="1651940"/>
              </a:xfrm>
              <a:custGeom>
                <a:avLst/>
                <a:gdLst/>
                <a:ahLst/>
                <a:cxnLst/>
                <a:rect l="l" t="t" r="r" b="b"/>
                <a:pathLst>
                  <a:path w="2278" h="2300" extrusionOk="0">
                    <a:moveTo>
                      <a:pt x="2152" y="1502"/>
                    </a:moveTo>
                    <a:lnTo>
                      <a:pt x="2035" y="1306"/>
                    </a:lnTo>
                    <a:lnTo>
                      <a:pt x="1139" y="0"/>
                    </a:lnTo>
                    <a:lnTo>
                      <a:pt x="1257" y="2"/>
                    </a:lnTo>
                    <a:lnTo>
                      <a:pt x="2277" y="1530"/>
                    </a:lnTo>
                    <a:lnTo>
                      <a:pt x="16" y="2299"/>
                    </a:lnTo>
                    <a:lnTo>
                      <a:pt x="0" y="2253"/>
                    </a:lnTo>
                    <a:lnTo>
                      <a:pt x="2152" y="150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5" name="Google Shape;795;p30"/>
              <p:cNvSpPr/>
              <p:nvPr/>
            </p:nvSpPr>
            <p:spPr>
              <a:xfrm>
                <a:off x="2879407" y="3735480"/>
                <a:ext cx="1636127" cy="686728"/>
              </a:xfrm>
              <a:custGeom>
                <a:avLst/>
                <a:gdLst/>
                <a:ahLst/>
                <a:cxnLst/>
                <a:rect l="l" t="t" r="r" b="b"/>
                <a:pathLst>
                  <a:path w="2281" h="958" extrusionOk="0">
                    <a:moveTo>
                      <a:pt x="2280" y="206"/>
                    </a:moveTo>
                    <a:lnTo>
                      <a:pt x="128" y="957"/>
                    </a:lnTo>
                    <a:cubicBezTo>
                      <a:pt x="98" y="849"/>
                      <a:pt x="50" y="782"/>
                      <a:pt x="0" y="740"/>
                    </a:cubicBezTo>
                    <a:cubicBezTo>
                      <a:pt x="4" y="724"/>
                      <a:pt x="7" y="709"/>
                      <a:pt x="10" y="693"/>
                    </a:cubicBezTo>
                    <a:cubicBezTo>
                      <a:pt x="38" y="616"/>
                      <a:pt x="167" y="352"/>
                      <a:pt x="641" y="191"/>
                    </a:cubicBezTo>
                    <a:cubicBezTo>
                      <a:pt x="1200" y="0"/>
                      <a:pt x="2163" y="10"/>
                      <a:pt x="2163" y="10"/>
                    </a:cubicBezTo>
                    <a:lnTo>
                      <a:pt x="2280" y="206"/>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6" name="Google Shape;796;p30"/>
              <p:cNvSpPr/>
              <p:nvPr/>
            </p:nvSpPr>
            <p:spPr>
              <a:xfrm>
                <a:off x="2515471" y="2672158"/>
                <a:ext cx="1914617" cy="1563341"/>
              </a:xfrm>
              <a:custGeom>
                <a:avLst/>
                <a:gdLst/>
                <a:ahLst/>
                <a:cxnLst/>
                <a:rect l="l" t="t" r="r" b="b"/>
                <a:pathLst>
                  <a:path w="2670" h="2178" extrusionOk="0">
                    <a:moveTo>
                      <a:pt x="1773" y="188"/>
                    </a:moveTo>
                    <a:lnTo>
                      <a:pt x="2669" y="1494"/>
                    </a:lnTo>
                    <a:cubicBezTo>
                      <a:pt x="2669" y="1494"/>
                      <a:pt x="1706" y="1484"/>
                      <a:pt x="1147" y="1675"/>
                    </a:cubicBezTo>
                    <a:cubicBezTo>
                      <a:pt x="673" y="1836"/>
                      <a:pt x="544" y="2100"/>
                      <a:pt x="516" y="2177"/>
                    </a:cubicBezTo>
                    <a:cubicBezTo>
                      <a:pt x="557" y="1965"/>
                      <a:pt x="527" y="1745"/>
                      <a:pt x="433" y="1550"/>
                    </a:cubicBezTo>
                    <a:lnTo>
                      <a:pt x="0" y="652"/>
                    </a:lnTo>
                    <a:cubicBezTo>
                      <a:pt x="492" y="0"/>
                      <a:pt x="1734" y="132"/>
                      <a:pt x="1734" y="132"/>
                    </a:cubicBezTo>
                    <a:lnTo>
                      <a:pt x="1773" y="18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7" name="Google Shape;797;p30"/>
              <p:cNvSpPr/>
              <p:nvPr/>
            </p:nvSpPr>
            <p:spPr>
              <a:xfrm>
                <a:off x="1471136" y="2168977"/>
                <a:ext cx="1509536" cy="2098166"/>
              </a:xfrm>
              <a:custGeom>
                <a:avLst/>
                <a:gdLst/>
                <a:ahLst/>
                <a:cxnLst/>
                <a:rect l="l" t="t" r="r" b="b"/>
                <a:pathLst>
                  <a:path w="2104" h="2923" extrusionOk="0">
                    <a:moveTo>
                      <a:pt x="1961" y="2922"/>
                    </a:moveTo>
                    <a:cubicBezTo>
                      <a:pt x="1863" y="2840"/>
                      <a:pt x="1755" y="2856"/>
                      <a:pt x="1755" y="2856"/>
                    </a:cubicBezTo>
                    <a:lnTo>
                      <a:pt x="412" y="1257"/>
                    </a:lnTo>
                    <a:lnTo>
                      <a:pt x="0" y="23"/>
                    </a:lnTo>
                    <a:lnTo>
                      <a:pt x="147" y="11"/>
                    </a:lnTo>
                    <a:lnTo>
                      <a:pt x="285" y="0"/>
                    </a:lnTo>
                    <a:lnTo>
                      <a:pt x="786" y="1341"/>
                    </a:lnTo>
                    <a:cubicBezTo>
                      <a:pt x="786" y="1341"/>
                      <a:pt x="2103" y="2229"/>
                      <a:pt x="1967" y="2895"/>
                    </a:cubicBezTo>
                    <a:cubicBezTo>
                      <a:pt x="1967" y="2897"/>
                      <a:pt x="1967" y="2898"/>
                      <a:pt x="1967" y="2898"/>
                    </a:cubicBezTo>
                    <a:cubicBezTo>
                      <a:pt x="1965" y="2908"/>
                      <a:pt x="1963" y="2916"/>
                      <a:pt x="1961" y="292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8" name="Google Shape;798;p30"/>
              <p:cNvSpPr/>
              <p:nvPr/>
            </p:nvSpPr>
            <p:spPr>
              <a:xfrm>
                <a:off x="1676839" y="2168977"/>
                <a:ext cx="1303832" cy="2079176"/>
              </a:xfrm>
              <a:custGeom>
                <a:avLst/>
                <a:gdLst/>
                <a:ahLst/>
                <a:cxnLst/>
                <a:rect l="l" t="t" r="r" b="b"/>
                <a:pathLst>
                  <a:path w="1819" h="2896" extrusionOk="0">
                    <a:moveTo>
                      <a:pt x="1605" y="2250"/>
                    </a:moveTo>
                    <a:cubicBezTo>
                      <a:pt x="1699" y="2445"/>
                      <a:pt x="1729" y="2665"/>
                      <a:pt x="1688" y="2877"/>
                    </a:cubicBezTo>
                    <a:cubicBezTo>
                      <a:pt x="1685" y="2885"/>
                      <a:pt x="1683" y="2891"/>
                      <a:pt x="1682" y="2895"/>
                    </a:cubicBezTo>
                    <a:cubicBezTo>
                      <a:pt x="1818" y="2229"/>
                      <a:pt x="501" y="1341"/>
                      <a:pt x="501" y="1341"/>
                    </a:cubicBezTo>
                    <a:lnTo>
                      <a:pt x="0" y="0"/>
                    </a:lnTo>
                    <a:cubicBezTo>
                      <a:pt x="1086" y="825"/>
                      <a:pt x="1172" y="1352"/>
                      <a:pt x="1172" y="1352"/>
                    </a:cubicBezTo>
                    <a:lnTo>
                      <a:pt x="1605" y="225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9" name="Google Shape;799;p30"/>
              <p:cNvSpPr/>
              <p:nvPr/>
            </p:nvSpPr>
            <p:spPr>
              <a:xfrm>
                <a:off x="1398350" y="2108850"/>
                <a:ext cx="1585487" cy="2354502"/>
              </a:xfrm>
              <a:custGeom>
                <a:avLst/>
                <a:gdLst/>
                <a:ahLst/>
                <a:cxnLst/>
                <a:rect l="l" t="t" r="r" b="b"/>
                <a:pathLst>
                  <a:path w="2210" h="3283" extrusionOk="0">
                    <a:moveTo>
                      <a:pt x="447" y="1436"/>
                    </a:moveTo>
                    <a:lnTo>
                      <a:pt x="0" y="0"/>
                    </a:lnTo>
                    <a:lnTo>
                      <a:pt x="249" y="93"/>
                    </a:lnTo>
                    <a:lnTo>
                      <a:pt x="102" y="105"/>
                    </a:lnTo>
                    <a:lnTo>
                      <a:pt x="514" y="1339"/>
                    </a:lnTo>
                    <a:lnTo>
                      <a:pt x="1857" y="2938"/>
                    </a:lnTo>
                    <a:cubicBezTo>
                      <a:pt x="1857" y="2938"/>
                      <a:pt x="1965" y="2922"/>
                      <a:pt x="2063" y="3004"/>
                    </a:cubicBezTo>
                    <a:cubicBezTo>
                      <a:pt x="2058" y="3034"/>
                      <a:pt x="2058" y="3035"/>
                      <a:pt x="2062" y="3018"/>
                    </a:cubicBezTo>
                    <a:cubicBezTo>
                      <a:pt x="2063" y="3014"/>
                      <a:pt x="2064" y="3010"/>
                      <a:pt x="2065" y="3006"/>
                    </a:cubicBezTo>
                    <a:cubicBezTo>
                      <a:pt x="2115" y="3048"/>
                      <a:pt x="2163" y="3115"/>
                      <a:pt x="2193" y="3223"/>
                    </a:cubicBezTo>
                    <a:lnTo>
                      <a:pt x="2209" y="3269"/>
                    </a:lnTo>
                    <a:lnTo>
                      <a:pt x="2171" y="3282"/>
                    </a:lnTo>
                    <a:lnTo>
                      <a:pt x="1815" y="3002"/>
                    </a:lnTo>
                    <a:lnTo>
                      <a:pt x="447" y="1436"/>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0" name="Google Shape;800;p30"/>
              <p:cNvSpPr/>
              <p:nvPr/>
            </p:nvSpPr>
            <p:spPr>
              <a:xfrm>
                <a:off x="1661015" y="2153155"/>
                <a:ext cx="1313324" cy="2129818"/>
              </a:xfrm>
              <a:custGeom>
                <a:avLst/>
                <a:gdLst/>
                <a:ahLst/>
                <a:cxnLst/>
                <a:rect l="l" t="t" r="r" b="b"/>
                <a:pathLst>
                  <a:path w="1832" h="2966" extrusionOk="0">
                    <a:moveTo>
                      <a:pt x="1700" y="2965"/>
                    </a:moveTo>
                    <a:cubicBezTo>
                      <a:pt x="1699" y="2965"/>
                      <a:pt x="1698" y="2965"/>
                      <a:pt x="1697" y="2965"/>
                    </a:cubicBezTo>
                    <a:cubicBezTo>
                      <a:pt x="1687" y="2963"/>
                      <a:pt x="1680" y="2954"/>
                      <a:pt x="1681" y="2944"/>
                    </a:cubicBezTo>
                    <a:cubicBezTo>
                      <a:pt x="1681" y="2941"/>
                      <a:pt x="1707" y="2557"/>
                      <a:pt x="1487" y="2290"/>
                    </a:cubicBezTo>
                    <a:cubicBezTo>
                      <a:pt x="1263" y="2019"/>
                      <a:pt x="518" y="1384"/>
                      <a:pt x="510" y="1377"/>
                    </a:cubicBezTo>
                    <a:cubicBezTo>
                      <a:pt x="508" y="1375"/>
                      <a:pt x="506" y="1373"/>
                      <a:pt x="505" y="1369"/>
                    </a:cubicBezTo>
                    <a:lnTo>
                      <a:pt x="4" y="29"/>
                    </a:lnTo>
                    <a:cubicBezTo>
                      <a:pt x="0" y="19"/>
                      <a:pt x="6" y="8"/>
                      <a:pt x="16" y="4"/>
                    </a:cubicBezTo>
                    <a:cubicBezTo>
                      <a:pt x="26" y="0"/>
                      <a:pt x="37" y="5"/>
                      <a:pt x="40" y="15"/>
                    </a:cubicBezTo>
                    <a:lnTo>
                      <a:pt x="539" y="1351"/>
                    </a:lnTo>
                    <a:cubicBezTo>
                      <a:pt x="598" y="1401"/>
                      <a:pt x="1299" y="2002"/>
                      <a:pt x="1517" y="2266"/>
                    </a:cubicBezTo>
                    <a:cubicBezTo>
                      <a:pt x="1650" y="2426"/>
                      <a:pt x="1697" y="2623"/>
                      <a:pt x="1713" y="2764"/>
                    </a:cubicBezTo>
                    <a:cubicBezTo>
                      <a:pt x="1737" y="2473"/>
                      <a:pt x="1613" y="2285"/>
                      <a:pt x="1611" y="2283"/>
                    </a:cubicBezTo>
                    <a:lnTo>
                      <a:pt x="1177" y="1382"/>
                    </a:lnTo>
                    <a:cubicBezTo>
                      <a:pt x="1172" y="1372"/>
                      <a:pt x="1176" y="1361"/>
                      <a:pt x="1186" y="1356"/>
                    </a:cubicBezTo>
                    <a:cubicBezTo>
                      <a:pt x="1195" y="1352"/>
                      <a:pt x="1207" y="1356"/>
                      <a:pt x="1211" y="1365"/>
                    </a:cubicBezTo>
                    <a:lnTo>
                      <a:pt x="1645" y="2264"/>
                    </a:lnTo>
                    <a:cubicBezTo>
                      <a:pt x="1651" y="2272"/>
                      <a:pt x="1831" y="2543"/>
                      <a:pt x="1719" y="2951"/>
                    </a:cubicBezTo>
                    <a:cubicBezTo>
                      <a:pt x="1717" y="2959"/>
                      <a:pt x="1709" y="2965"/>
                      <a:pt x="1700" y="29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1" name="Google Shape;801;p30"/>
              <p:cNvSpPr/>
              <p:nvPr/>
            </p:nvSpPr>
            <p:spPr>
              <a:xfrm>
                <a:off x="2863582" y="3722821"/>
                <a:ext cx="1582331" cy="556976"/>
              </a:xfrm>
              <a:custGeom>
                <a:avLst/>
                <a:gdLst/>
                <a:ahLst/>
                <a:cxnLst/>
                <a:rect l="l" t="t" r="r" b="b"/>
                <a:pathLst>
                  <a:path w="2206" h="778" extrusionOk="0">
                    <a:moveTo>
                      <a:pt x="22" y="777"/>
                    </a:moveTo>
                    <a:cubicBezTo>
                      <a:pt x="19" y="777"/>
                      <a:pt x="16" y="776"/>
                      <a:pt x="14" y="775"/>
                    </a:cubicBezTo>
                    <a:cubicBezTo>
                      <a:pt x="4" y="770"/>
                      <a:pt x="0" y="758"/>
                      <a:pt x="5" y="749"/>
                    </a:cubicBezTo>
                    <a:cubicBezTo>
                      <a:pt x="13" y="734"/>
                      <a:pt x="197" y="383"/>
                      <a:pt x="655" y="191"/>
                    </a:cubicBezTo>
                    <a:cubicBezTo>
                      <a:pt x="1111" y="0"/>
                      <a:pt x="2142" y="8"/>
                      <a:pt x="2185" y="8"/>
                    </a:cubicBezTo>
                    <a:cubicBezTo>
                      <a:pt x="2196" y="8"/>
                      <a:pt x="2205" y="17"/>
                      <a:pt x="2205" y="28"/>
                    </a:cubicBezTo>
                    <a:cubicBezTo>
                      <a:pt x="2204" y="38"/>
                      <a:pt x="2195" y="45"/>
                      <a:pt x="2185" y="47"/>
                    </a:cubicBezTo>
                    <a:cubicBezTo>
                      <a:pt x="2175" y="47"/>
                      <a:pt x="1119" y="39"/>
                      <a:pt x="670" y="226"/>
                    </a:cubicBezTo>
                    <a:cubicBezTo>
                      <a:pt x="225" y="413"/>
                      <a:pt x="41" y="763"/>
                      <a:pt x="40" y="767"/>
                    </a:cubicBezTo>
                    <a:cubicBezTo>
                      <a:pt x="36" y="773"/>
                      <a:pt x="29" y="777"/>
                      <a:pt x="22" y="77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2" name="Google Shape;802;p30"/>
              <p:cNvSpPr/>
              <p:nvPr/>
            </p:nvSpPr>
            <p:spPr>
              <a:xfrm>
                <a:off x="2939534" y="3814595"/>
                <a:ext cx="1560170" cy="572799"/>
              </a:xfrm>
              <a:custGeom>
                <a:avLst/>
                <a:gdLst/>
                <a:ahLst/>
                <a:cxnLst/>
                <a:rect l="l" t="t" r="r" b="b"/>
                <a:pathLst>
                  <a:path w="2176" h="799" extrusionOk="0">
                    <a:moveTo>
                      <a:pt x="22" y="798"/>
                    </a:moveTo>
                    <a:cubicBezTo>
                      <a:pt x="14" y="798"/>
                      <a:pt x="6" y="793"/>
                      <a:pt x="3" y="785"/>
                    </a:cubicBezTo>
                    <a:cubicBezTo>
                      <a:pt x="0" y="775"/>
                      <a:pt x="5" y="764"/>
                      <a:pt x="15" y="761"/>
                    </a:cubicBezTo>
                    <a:lnTo>
                      <a:pt x="2147" y="4"/>
                    </a:lnTo>
                    <a:cubicBezTo>
                      <a:pt x="2157" y="0"/>
                      <a:pt x="2168" y="5"/>
                      <a:pt x="2172" y="15"/>
                    </a:cubicBezTo>
                    <a:cubicBezTo>
                      <a:pt x="2175" y="25"/>
                      <a:pt x="2170" y="37"/>
                      <a:pt x="2160" y="40"/>
                    </a:cubicBezTo>
                    <a:lnTo>
                      <a:pt x="28" y="797"/>
                    </a:lnTo>
                    <a:cubicBezTo>
                      <a:pt x="26" y="798"/>
                      <a:pt x="24" y="798"/>
                      <a:pt x="22" y="7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3" name="Google Shape;803;p30"/>
              <p:cNvSpPr/>
              <p:nvPr/>
            </p:nvSpPr>
            <p:spPr>
              <a:xfrm>
                <a:off x="2901558" y="3770290"/>
                <a:ext cx="1569671" cy="553813"/>
              </a:xfrm>
              <a:custGeom>
                <a:avLst/>
                <a:gdLst/>
                <a:ahLst/>
                <a:cxnLst/>
                <a:rect l="l" t="t" r="r" b="b"/>
                <a:pathLst>
                  <a:path w="2188" h="771" extrusionOk="0">
                    <a:moveTo>
                      <a:pt x="23" y="770"/>
                    </a:moveTo>
                    <a:cubicBezTo>
                      <a:pt x="16" y="770"/>
                      <a:pt x="10" y="767"/>
                      <a:pt x="6" y="761"/>
                    </a:cubicBezTo>
                    <a:cubicBezTo>
                      <a:pt x="0" y="752"/>
                      <a:pt x="3" y="740"/>
                      <a:pt x="12" y="734"/>
                    </a:cubicBezTo>
                    <a:cubicBezTo>
                      <a:pt x="18" y="731"/>
                      <a:pt x="585" y="367"/>
                      <a:pt x="903" y="256"/>
                    </a:cubicBezTo>
                    <a:cubicBezTo>
                      <a:pt x="1221" y="146"/>
                      <a:pt x="2125" y="8"/>
                      <a:pt x="2163" y="2"/>
                    </a:cubicBezTo>
                    <a:cubicBezTo>
                      <a:pt x="2174" y="0"/>
                      <a:pt x="2184" y="7"/>
                      <a:pt x="2186" y="18"/>
                    </a:cubicBezTo>
                    <a:cubicBezTo>
                      <a:pt x="2187" y="28"/>
                      <a:pt x="2180" y="38"/>
                      <a:pt x="2169" y="40"/>
                    </a:cubicBezTo>
                    <a:cubicBezTo>
                      <a:pt x="2160" y="41"/>
                      <a:pt x="1230" y="183"/>
                      <a:pt x="916" y="293"/>
                    </a:cubicBezTo>
                    <a:cubicBezTo>
                      <a:pt x="602" y="402"/>
                      <a:pt x="39" y="763"/>
                      <a:pt x="33" y="767"/>
                    </a:cubicBezTo>
                    <a:cubicBezTo>
                      <a:pt x="30" y="769"/>
                      <a:pt x="26" y="770"/>
                      <a:pt x="23" y="7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4" name="Google Shape;804;p30"/>
              <p:cNvSpPr/>
              <p:nvPr/>
            </p:nvSpPr>
            <p:spPr>
              <a:xfrm>
                <a:off x="1600888" y="2156319"/>
                <a:ext cx="1253202" cy="2095000"/>
              </a:xfrm>
              <a:custGeom>
                <a:avLst/>
                <a:gdLst/>
                <a:ahLst/>
                <a:cxnLst/>
                <a:rect l="l" t="t" r="r" b="b"/>
                <a:pathLst>
                  <a:path w="1745" h="2921" extrusionOk="0">
                    <a:moveTo>
                      <a:pt x="1724" y="2920"/>
                    </a:moveTo>
                    <a:cubicBezTo>
                      <a:pt x="1714" y="2920"/>
                      <a:pt x="1706" y="2913"/>
                      <a:pt x="1705" y="2903"/>
                    </a:cubicBezTo>
                    <a:cubicBezTo>
                      <a:pt x="1704" y="2899"/>
                      <a:pt x="1639" y="2445"/>
                      <a:pt x="1402" y="2235"/>
                    </a:cubicBezTo>
                    <a:cubicBezTo>
                      <a:pt x="1158" y="2020"/>
                      <a:pt x="487" y="1390"/>
                      <a:pt x="481" y="1384"/>
                    </a:cubicBezTo>
                    <a:cubicBezTo>
                      <a:pt x="478" y="1382"/>
                      <a:pt x="477" y="1379"/>
                      <a:pt x="476" y="1376"/>
                    </a:cubicBezTo>
                    <a:lnTo>
                      <a:pt x="3" y="28"/>
                    </a:lnTo>
                    <a:cubicBezTo>
                      <a:pt x="0" y="18"/>
                      <a:pt x="5" y="7"/>
                      <a:pt x="15" y="3"/>
                    </a:cubicBezTo>
                    <a:cubicBezTo>
                      <a:pt x="25" y="0"/>
                      <a:pt x="36" y="5"/>
                      <a:pt x="40" y="15"/>
                    </a:cubicBezTo>
                    <a:lnTo>
                      <a:pt x="511" y="1359"/>
                    </a:lnTo>
                    <a:cubicBezTo>
                      <a:pt x="563" y="1408"/>
                      <a:pt x="1193" y="1999"/>
                      <a:pt x="1427" y="2206"/>
                    </a:cubicBezTo>
                    <a:cubicBezTo>
                      <a:pt x="1676" y="2425"/>
                      <a:pt x="1740" y="2879"/>
                      <a:pt x="1743" y="2898"/>
                    </a:cubicBezTo>
                    <a:cubicBezTo>
                      <a:pt x="1744" y="2909"/>
                      <a:pt x="1737" y="2918"/>
                      <a:pt x="1726" y="2920"/>
                    </a:cubicBezTo>
                    <a:cubicBezTo>
                      <a:pt x="1725" y="2920"/>
                      <a:pt x="1725" y="2920"/>
                      <a:pt x="1724" y="29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5" name="Google Shape;805;p30"/>
              <p:cNvSpPr/>
              <p:nvPr/>
            </p:nvSpPr>
            <p:spPr>
              <a:xfrm>
                <a:off x="1509112" y="2165814"/>
                <a:ext cx="1237378" cy="2069687"/>
              </a:xfrm>
              <a:custGeom>
                <a:avLst/>
                <a:gdLst/>
                <a:ahLst/>
                <a:cxnLst/>
                <a:rect l="l" t="t" r="r" b="b"/>
                <a:pathLst>
                  <a:path w="1726" h="2882" extrusionOk="0">
                    <a:moveTo>
                      <a:pt x="1703" y="2881"/>
                    </a:moveTo>
                    <a:cubicBezTo>
                      <a:pt x="1696" y="2881"/>
                      <a:pt x="1688" y="2876"/>
                      <a:pt x="1685" y="2868"/>
                    </a:cubicBezTo>
                    <a:cubicBezTo>
                      <a:pt x="1684" y="2864"/>
                      <a:pt x="1518" y="2457"/>
                      <a:pt x="1239" y="2178"/>
                    </a:cubicBezTo>
                    <a:cubicBezTo>
                      <a:pt x="957" y="1897"/>
                      <a:pt x="476" y="1368"/>
                      <a:pt x="471" y="1363"/>
                    </a:cubicBezTo>
                    <a:cubicBezTo>
                      <a:pt x="469" y="1361"/>
                      <a:pt x="468" y="1359"/>
                      <a:pt x="467" y="1356"/>
                    </a:cubicBezTo>
                    <a:lnTo>
                      <a:pt x="3" y="28"/>
                    </a:lnTo>
                    <a:cubicBezTo>
                      <a:pt x="0" y="18"/>
                      <a:pt x="5" y="7"/>
                      <a:pt x="15" y="4"/>
                    </a:cubicBezTo>
                    <a:cubicBezTo>
                      <a:pt x="25" y="0"/>
                      <a:pt x="36" y="6"/>
                      <a:pt x="40" y="16"/>
                    </a:cubicBezTo>
                    <a:lnTo>
                      <a:pt x="502" y="1340"/>
                    </a:lnTo>
                    <a:cubicBezTo>
                      <a:pt x="541" y="1382"/>
                      <a:pt x="996" y="1881"/>
                      <a:pt x="1266" y="2151"/>
                    </a:cubicBezTo>
                    <a:cubicBezTo>
                      <a:pt x="1551" y="2435"/>
                      <a:pt x="1719" y="2850"/>
                      <a:pt x="1721" y="2854"/>
                    </a:cubicBezTo>
                    <a:cubicBezTo>
                      <a:pt x="1725" y="2864"/>
                      <a:pt x="1720" y="2875"/>
                      <a:pt x="1710" y="2879"/>
                    </a:cubicBezTo>
                    <a:cubicBezTo>
                      <a:pt x="1708" y="2880"/>
                      <a:pt x="1706" y="2881"/>
                      <a:pt x="1703" y="28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06" name="Google Shape;806;p30"/>
            <p:cNvGrpSpPr/>
            <p:nvPr/>
          </p:nvGrpSpPr>
          <p:grpSpPr>
            <a:xfrm>
              <a:off x="5575149" y="1168371"/>
              <a:ext cx="1344455" cy="1742160"/>
              <a:chOff x="5575271" y="1168400"/>
              <a:chExt cx="2027224" cy="2626900"/>
            </a:xfrm>
          </p:grpSpPr>
          <p:sp>
            <p:nvSpPr>
              <p:cNvPr id="807" name="Google Shape;807;p30"/>
              <p:cNvSpPr/>
              <p:nvPr/>
            </p:nvSpPr>
            <p:spPr>
              <a:xfrm>
                <a:off x="5830001" y="1168400"/>
                <a:ext cx="1772494" cy="2181125"/>
              </a:xfrm>
              <a:custGeom>
                <a:avLst/>
                <a:gdLst/>
                <a:ahLst/>
                <a:cxnLst/>
                <a:rect l="l" t="t" r="r" b="b"/>
                <a:pathLst>
                  <a:path w="1472" h="1813" extrusionOk="0">
                    <a:moveTo>
                      <a:pt x="484" y="1392"/>
                    </a:moveTo>
                    <a:lnTo>
                      <a:pt x="484" y="1392"/>
                    </a:lnTo>
                    <a:cubicBezTo>
                      <a:pt x="539" y="1428"/>
                      <a:pt x="693" y="1542"/>
                      <a:pt x="760" y="1759"/>
                    </a:cubicBezTo>
                    <a:lnTo>
                      <a:pt x="760" y="1759"/>
                    </a:lnTo>
                    <a:cubicBezTo>
                      <a:pt x="760" y="1759"/>
                      <a:pt x="865" y="1812"/>
                      <a:pt x="1068" y="1749"/>
                    </a:cubicBezTo>
                    <a:lnTo>
                      <a:pt x="1068" y="1749"/>
                    </a:lnTo>
                    <a:cubicBezTo>
                      <a:pt x="1271" y="1685"/>
                      <a:pt x="1330" y="1578"/>
                      <a:pt x="1330" y="1578"/>
                    </a:cubicBezTo>
                    <a:lnTo>
                      <a:pt x="1330" y="1578"/>
                    </a:lnTo>
                    <a:cubicBezTo>
                      <a:pt x="1248" y="1314"/>
                      <a:pt x="1359" y="1099"/>
                      <a:pt x="1359" y="1099"/>
                    </a:cubicBezTo>
                    <a:lnTo>
                      <a:pt x="1359" y="1099"/>
                    </a:lnTo>
                    <a:lnTo>
                      <a:pt x="1359" y="1099"/>
                    </a:lnTo>
                    <a:cubicBezTo>
                      <a:pt x="1445" y="941"/>
                      <a:pt x="1471" y="749"/>
                      <a:pt x="1413" y="561"/>
                    </a:cubicBezTo>
                    <a:lnTo>
                      <a:pt x="1413" y="561"/>
                    </a:lnTo>
                    <a:cubicBezTo>
                      <a:pt x="1300" y="200"/>
                      <a:pt x="918" y="0"/>
                      <a:pt x="559" y="113"/>
                    </a:cubicBezTo>
                    <a:lnTo>
                      <a:pt x="559" y="113"/>
                    </a:lnTo>
                    <a:cubicBezTo>
                      <a:pt x="200" y="225"/>
                      <a:pt x="0" y="610"/>
                      <a:pt x="112" y="971"/>
                    </a:cubicBezTo>
                    <a:lnTo>
                      <a:pt x="112" y="971"/>
                    </a:lnTo>
                    <a:cubicBezTo>
                      <a:pt x="174" y="1167"/>
                      <a:pt x="312" y="1315"/>
                      <a:pt x="484" y="139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8" name="Google Shape;808;p30"/>
              <p:cNvSpPr/>
              <p:nvPr/>
            </p:nvSpPr>
            <p:spPr>
              <a:xfrm>
                <a:off x="6673794" y="3036421"/>
                <a:ext cx="923393" cy="758879"/>
              </a:xfrm>
              <a:custGeom>
                <a:avLst/>
                <a:gdLst/>
                <a:ahLst/>
                <a:cxnLst/>
                <a:rect l="l" t="t" r="r" b="b"/>
                <a:pathLst>
                  <a:path w="768" h="632" extrusionOk="0">
                    <a:moveTo>
                      <a:pt x="87" y="468"/>
                    </a:moveTo>
                    <a:lnTo>
                      <a:pt x="87" y="468"/>
                    </a:lnTo>
                    <a:cubicBezTo>
                      <a:pt x="91" y="502"/>
                      <a:pt x="122" y="528"/>
                      <a:pt x="156" y="528"/>
                    </a:cubicBezTo>
                    <a:lnTo>
                      <a:pt x="201" y="529"/>
                    </a:lnTo>
                    <a:lnTo>
                      <a:pt x="201" y="529"/>
                    </a:lnTo>
                    <a:cubicBezTo>
                      <a:pt x="201" y="529"/>
                      <a:pt x="273" y="631"/>
                      <a:pt x="482" y="565"/>
                    </a:cubicBezTo>
                    <a:lnTo>
                      <a:pt x="482" y="565"/>
                    </a:lnTo>
                    <a:cubicBezTo>
                      <a:pt x="691" y="499"/>
                      <a:pt x="691" y="374"/>
                      <a:pt x="691" y="374"/>
                    </a:cubicBezTo>
                    <a:lnTo>
                      <a:pt x="728" y="347"/>
                    </a:lnTo>
                    <a:lnTo>
                      <a:pt x="728" y="347"/>
                    </a:lnTo>
                    <a:cubicBezTo>
                      <a:pt x="755" y="327"/>
                      <a:pt x="767" y="289"/>
                      <a:pt x="751" y="259"/>
                    </a:cubicBezTo>
                    <a:lnTo>
                      <a:pt x="751" y="259"/>
                    </a:lnTo>
                    <a:cubicBezTo>
                      <a:pt x="739" y="238"/>
                      <a:pt x="720" y="231"/>
                      <a:pt x="720" y="231"/>
                    </a:cubicBezTo>
                    <a:lnTo>
                      <a:pt x="679" y="99"/>
                    </a:lnTo>
                    <a:lnTo>
                      <a:pt x="679" y="99"/>
                    </a:lnTo>
                    <a:cubicBezTo>
                      <a:pt x="680" y="0"/>
                      <a:pt x="629" y="26"/>
                      <a:pt x="629" y="26"/>
                    </a:cubicBezTo>
                    <a:lnTo>
                      <a:pt x="629" y="26"/>
                    </a:lnTo>
                    <a:cubicBezTo>
                      <a:pt x="629" y="26"/>
                      <a:pt x="570" y="133"/>
                      <a:pt x="367" y="197"/>
                    </a:cubicBezTo>
                    <a:lnTo>
                      <a:pt x="367" y="197"/>
                    </a:lnTo>
                    <a:cubicBezTo>
                      <a:pt x="164" y="260"/>
                      <a:pt x="59" y="207"/>
                      <a:pt x="59" y="207"/>
                    </a:cubicBezTo>
                    <a:lnTo>
                      <a:pt x="55" y="208"/>
                    </a:lnTo>
                    <a:lnTo>
                      <a:pt x="55" y="208"/>
                    </a:lnTo>
                    <a:cubicBezTo>
                      <a:pt x="55" y="208"/>
                      <a:pt x="0" y="215"/>
                      <a:pt x="56" y="296"/>
                    </a:cubicBezTo>
                    <a:lnTo>
                      <a:pt x="97" y="427"/>
                    </a:lnTo>
                    <a:lnTo>
                      <a:pt x="97" y="427"/>
                    </a:lnTo>
                    <a:cubicBezTo>
                      <a:pt x="97" y="427"/>
                      <a:pt x="85" y="443"/>
                      <a:pt x="87" y="46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9" name="Google Shape;809;p30"/>
              <p:cNvSpPr/>
              <p:nvPr/>
            </p:nvSpPr>
            <p:spPr>
              <a:xfrm>
                <a:off x="6710941" y="3137250"/>
                <a:ext cx="806645" cy="270649"/>
              </a:xfrm>
              <a:custGeom>
                <a:avLst/>
                <a:gdLst/>
                <a:ahLst/>
                <a:cxnLst/>
                <a:rect l="l" t="t" r="r" b="b"/>
                <a:pathLst>
                  <a:path w="670" h="224" extrusionOk="0">
                    <a:moveTo>
                      <a:pt x="99" y="223"/>
                    </a:moveTo>
                    <a:lnTo>
                      <a:pt x="99" y="223"/>
                    </a:lnTo>
                    <a:cubicBezTo>
                      <a:pt x="71" y="223"/>
                      <a:pt x="44" y="222"/>
                      <a:pt x="17" y="220"/>
                    </a:cubicBezTo>
                    <a:lnTo>
                      <a:pt x="17" y="220"/>
                    </a:lnTo>
                    <a:cubicBezTo>
                      <a:pt x="7" y="219"/>
                      <a:pt x="0" y="210"/>
                      <a:pt x="1" y="201"/>
                    </a:cubicBezTo>
                    <a:lnTo>
                      <a:pt x="1" y="201"/>
                    </a:lnTo>
                    <a:cubicBezTo>
                      <a:pt x="1" y="191"/>
                      <a:pt x="11" y="184"/>
                      <a:pt x="19" y="185"/>
                    </a:cubicBezTo>
                    <a:lnTo>
                      <a:pt x="19" y="185"/>
                    </a:lnTo>
                    <a:cubicBezTo>
                      <a:pt x="182" y="199"/>
                      <a:pt x="346" y="170"/>
                      <a:pt x="494" y="103"/>
                    </a:cubicBezTo>
                    <a:lnTo>
                      <a:pt x="494" y="103"/>
                    </a:lnTo>
                    <a:cubicBezTo>
                      <a:pt x="561" y="74"/>
                      <a:pt x="605" y="44"/>
                      <a:pt x="636" y="7"/>
                    </a:cubicBezTo>
                    <a:lnTo>
                      <a:pt x="636" y="7"/>
                    </a:lnTo>
                    <a:cubicBezTo>
                      <a:pt x="642" y="0"/>
                      <a:pt x="652" y="0"/>
                      <a:pt x="660" y="6"/>
                    </a:cubicBezTo>
                    <a:lnTo>
                      <a:pt x="660" y="6"/>
                    </a:lnTo>
                    <a:cubicBezTo>
                      <a:pt x="668" y="12"/>
                      <a:pt x="669" y="24"/>
                      <a:pt x="662" y="31"/>
                    </a:cubicBezTo>
                    <a:lnTo>
                      <a:pt x="662" y="31"/>
                    </a:lnTo>
                    <a:cubicBezTo>
                      <a:pt x="617" y="83"/>
                      <a:pt x="556" y="114"/>
                      <a:pt x="508" y="136"/>
                    </a:cubicBezTo>
                    <a:lnTo>
                      <a:pt x="508" y="136"/>
                    </a:lnTo>
                    <a:cubicBezTo>
                      <a:pt x="379" y="193"/>
                      <a:pt x="240" y="223"/>
                      <a:pt x="99" y="2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0" name="Google Shape;810;p30"/>
              <p:cNvSpPr/>
              <p:nvPr/>
            </p:nvSpPr>
            <p:spPr>
              <a:xfrm>
                <a:off x="6769318" y="3301765"/>
                <a:ext cx="796029" cy="260035"/>
              </a:xfrm>
              <a:custGeom>
                <a:avLst/>
                <a:gdLst/>
                <a:ahLst/>
                <a:cxnLst/>
                <a:rect l="l" t="t" r="r" b="b"/>
                <a:pathLst>
                  <a:path w="663" h="216" extrusionOk="0">
                    <a:moveTo>
                      <a:pt x="87" y="215"/>
                    </a:moveTo>
                    <a:lnTo>
                      <a:pt x="87" y="215"/>
                    </a:lnTo>
                    <a:cubicBezTo>
                      <a:pt x="63" y="215"/>
                      <a:pt x="40" y="215"/>
                      <a:pt x="16" y="213"/>
                    </a:cubicBezTo>
                    <a:lnTo>
                      <a:pt x="16" y="213"/>
                    </a:lnTo>
                    <a:cubicBezTo>
                      <a:pt x="7" y="212"/>
                      <a:pt x="0" y="204"/>
                      <a:pt x="1" y="194"/>
                    </a:cubicBezTo>
                    <a:lnTo>
                      <a:pt x="1" y="194"/>
                    </a:lnTo>
                    <a:cubicBezTo>
                      <a:pt x="1" y="184"/>
                      <a:pt x="10" y="177"/>
                      <a:pt x="19" y="178"/>
                    </a:cubicBezTo>
                    <a:lnTo>
                      <a:pt x="19" y="178"/>
                    </a:lnTo>
                    <a:cubicBezTo>
                      <a:pt x="234" y="194"/>
                      <a:pt x="456" y="130"/>
                      <a:pt x="631" y="6"/>
                    </a:cubicBezTo>
                    <a:lnTo>
                      <a:pt x="631" y="6"/>
                    </a:lnTo>
                    <a:cubicBezTo>
                      <a:pt x="639" y="0"/>
                      <a:pt x="650" y="2"/>
                      <a:pt x="656" y="10"/>
                    </a:cubicBezTo>
                    <a:lnTo>
                      <a:pt x="656" y="10"/>
                    </a:lnTo>
                    <a:cubicBezTo>
                      <a:pt x="662" y="18"/>
                      <a:pt x="660" y="29"/>
                      <a:pt x="652" y="34"/>
                    </a:cubicBezTo>
                    <a:lnTo>
                      <a:pt x="652" y="34"/>
                    </a:lnTo>
                    <a:cubicBezTo>
                      <a:pt x="486" y="153"/>
                      <a:pt x="288" y="215"/>
                      <a:pt x="87" y="21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1" name="Google Shape;811;p30"/>
              <p:cNvSpPr/>
              <p:nvPr/>
            </p:nvSpPr>
            <p:spPr>
              <a:xfrm>
                <a:off x="6880760" y="3466276"/>
                <a:ext cx="642128" cy="222889"/>
              </a:xfrm>
              <a:custGeom>
                <a:avLst/>
                <a:gdLst/>
                <a:ahLst/>
                <a:cxnLst/>
                <a:rect l="l" t="t" r="r" b="b"/>
                <a:pathLst>
                  <a:path w="533" h="186" extrusionOk="0">
                    <a:moveTo>
                      <a:pt x="19" y="185"/>
                    </a:moveTo>
                    <a:lnTo>
                      <a:pt x="19" y="185"/>
                    </a:lnTo>
                    <a:cubicBezTo>
                      <a:pt x="9" y="185"/>
                      <a:pt x="2" y="177"/>
                      <a:pt x="1" y="169"/>
                    </a:cubicBezTo>
                    <a:lnTo>
                      <a:pt x="1" y="169"/>
                    </a:lnTo>
                    <a:cubicBezTo>
                      <a:pt x="0" y="159"/>
                      <a:pt x="6" y="150"/>
                      <a:pt x="16" y="150"/>
                    </a:cubicBezTo>
                    <a:lnTo>
                      <a:pt x="16" y="150"/>
                    </a:lnTo>
                    <a:cubicBezTo>
                      <a:pt x="186" y="135"/>
                      <a:pt x="354" y="85"/>
                      <a:pt x="504" y="4"/>
                    </a:cubicBezTo>
                    <a:lnTo>
                      <a:pt x="504" y="4"/>
                    </a:lnTo>
                    <a:cubicBezTo>
                      <a:pt x="511" y="0"/>
                      <a:pt x="523" y="3"/>
                      <a:pt x="527" y="11"/>
                    </a:cubicBezTo>
                    <a:lnTo>
                      <a:pt x="527" y="11"/>
                    </a:lnTo>
                    <a:cubicBezTo>
                      <a:pt x="532" y="20"/>
                      <a:pt x="528" y="30"/>
                      <a:pt x="520" y="36"/>
                    </a:cubicBezTo>
                    <a:lnTo>
                      <a:pt x="520" y="36"/>
                    </a:lnTo>
                    <a:cubicBezTo>
                      <a:pt x="365" y="118"/>
                      <a:pt x="193" y="169"/>
                      <a:pt x="20" y="185"/>
                    </a:cubicBezTo>
                    <a:lnTo>
                      <a:pt x="20" y="185"/>
                    </a:lnTo>
                    <a:lnTo>
                      <a:pt x="19" y="18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2" name="Google Shape;812;p30"/>
              <p:cNvSpPr/>
              <p:nvPr/>
            </p:nvSpPr>
            <p:spPr>
              <a:xfrm>
                <a:off x="7220400" y="2229775"/>
                <a:ext cx="84910" cy="987081"/>
              </a:xfrm>
              <a:custGeom>
                <a:avLst/>
                <a:gdLst/>
                <a:ahLst/>
                <a:cxnLst/>
                <a:rect l="l" t="t" r="r" b="b"/>
                <a:pathLst>
                  <a:path w="69" h="820" extrusionOk="0">
                    <a:moveTo>
                      <a:pt x="51" y="819"/>
                    </a:moveTo>
                    <a:lnTo>
                      <a:pt x="51" y="819"/>
                    </a:lnTo>
                    <a:cubicBezTo>
                      <a:pt x="41" y="819"/>
                      <a:pt x="34" y="811"/>
                      <a:pt x="33" y="801"/>
                    </a:cubicBezTo>
                    <a:lnTo>
                      <a:pt x="0" y="19"/>
                    </a:lnTo>
                    <a:lnTo>
                      <a:pt x="0" y="19"/>
                    </a:lnTo>
                    <a:cubicBezTo>
                      <a:pt x="0" y="9"/>
                      <a:pt x="8" y="2"/>
                      <a:pt x="17" y="1"/>
                    </a:cubicBezTo>
                    <a:lnTo>
                      <a:pt x="17" y="1"/>
                    </a:lnTo>
                    <a:cubicBezTo>
                      <a:pt x="27" y="0"/>
                      <a:pt x="35" y="9"/>
                      <a:pt x="35" y="19"/>
                    </a:cubicBezTo>
                    <a:lnTo>
                      <a:pt x="68" y="801"/>
                    </a:lnTo>
                    <a:lnTo>
                      <a:pt x="68" y="801"/>
                    </a:lnTo>
                    <a:cubicBezTo>
                      <a:pt x="68" y="810"/>
                      <a:pt x="61" y="819"/>
                      <a:pt x="52" y="819"/>
                    </a:cubicBezTo>
                    <a:lnTo>
                      <a:pt x="52" y="819"/>
                    </a:lnTo>
                    <a:cubicBezTo>
                      <a:pt x="51" y="819"/>
                      <a:pt x="51" y="819"/>
                      <a:pt x="51" y="8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3" name="Google Shape;813;p30"/>
              <p:cNvSpPr/>
              <p:nvPr/>
            </p:nvSpPr>
            <p:spPr>
              <a:xfrm>
                <a:off x="6472133" y="2415514"/>
                <a:ext cx="504152" cy="907477"/>
              </a:xfrm>
              <a:custGeom>
                <a:avLst/>
                <a:gdLst/>
                <a:ahLst/>
                <a:cxnLst/>
                <a:rect l="l" t="t" r="r" b="b"/>
                <a:pathLst>
                  <a:path w="418" h="754" extrusionOk="0">
                    <a:moveTo>
                      <a:pt x="397" y="753"/>
                    </a:moveTo>
                    <a:lnTo>
                      <a:pt x="397" y="753"/>
                    </a:lnTo>
                    <a:cubicBezTo>
                      <a:pt x="389" y="753"/>
                      <a:pt x="383" y="748"/>
                      <a:pt x="381" y="742"/>
                    </a:cubicBezTo>
                    <a:lnTo>
                      <a:pt x="381" y="742"/>
                    </a:lnTo>
                    <a:cubicBezTo>
                      <a:pt x="266" y="500"/>
                      <a:pt x="140" y="259"/>
                      <a:pt x="5" y="29"/>
                    </a:cubicBezTo>
                    <a:lnTo>
                      <a:pt x="5" y="29"/>
                    </a:lnTo>
                    <a:cubicBezTo>
                      <a:pt x="0" y="20"/>
                      <a:pt x="2" y="10"/>
                      <a:pt x="10" y="5"/>
                    </a:cubicBezTo>
                    <a:lnTo>
                      <a:pt x="10" y="5"/>
                    </a:lnTo>
                    <a:cubicBezTo>
                      <a:pt x="19" y="0"/>
                      <a:pt x="30" y="3"/>
                      <a:pt x="34" y="11"/>
                    </a:cubicBezTo>
                    <a:lnTo>
                      <a:pt x="34" y="11"/>
                    </a:lnTo>
                    <a:cubicBezTo>
                      <a:pt x="171" y="243"/>
                      <a:pt x="298" y="483"/>
                      <a:pt x="412" y="727"/>
                    </a:cubicBezTo>
                    <a:lnTo>
                      <a:pt x="412" y="727"/>
                    </a:lnTo>
                    <a:cubicBezTo>
                      <a:pt x="417" y="735"/>
                      <a:pt x="412" y="746"/>
                      <a:pt x="404" y="750"/>
                    </a:cubicBezTo>
                    <a:lnTo>
                      <a:pt x="404" y="750"/>
                    </a:lnTo>
                    <a:cubicBezTo>
                      <a:pt x="401" y="751"/>
                      <a:pt x="399" y="753"/>
                      <a:pt x="397" y="75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4" name="Google Shape;814;p30"/>
              <p:cNvSpPr/>
              <p:nvPr/>
            </p:nvSpPr>
            <p:spPr>
              <a:xfrm>
                <a:off x="5575271" y="1316993"/>
                <a:ext cx="451083" cy="286572"/>
              </a:xfrm>
              <a:custGeom>
                <a:avLst/>
                <a:gdLst/>
                <a:ahLst/>
                <a:cxnLst/>
                <a:rect l="l" t="t" r="r" b="b"/>
                <a:pathLst>
                  <a:path w="375" h="239" extrusionOk="0">
                    <a:moveTo>
                      <a:pt x="354" y="238"/>
                    </a:moveTo>
                    <a:lnTo>
                      <a:pt x="354" y="238"/>
                    </a:lnTo>
                    <a:cubicBezTo>
                      <a:pt x="351" y="238"/>
                      <a:pt x="348" y="237"/>
                      <a:pt x="344" y="237"/>
                    </a:cubicBezTo>
                    <a:lnTo>
                      <a:pt x="12" y="34"/>
                    </a:lnTo>
                    <a:lnTo>
                      <a:pt x="12" y="34"/>
                    </a:lnTo>
                    <a:cubicBezTo>
                      <a:pt x="4" y="29"/>
                      <a:pt x="0" y="18"/>
                      <a:pt x="5" y="10"/>
                    </a:cubicBezTo>
                    <a:lnTo>
                      <a:pt x="5" y="10"/>
                    </a:lnTo>
                    <a:cubicBezTo>
                      <a:pt x="12" y="2"/>
                      <a:pt x="22" y="0"/>
                      <a:pt x="31" y="5"/>
                    </a:cubicBezTo>
                    <a:lnTo>
                      <a:pt x="362" y="206"/>
                    </a:lnTo>
                    <a:lnTo>
                      <a:pt x="362" y="206"/>
                    </a:lnTo>
                    <a:cubicBezTo>
                      <a:pt x="370" y="211"/>
                      <a:pt x="374" y="222"/>
                      <a:pt x="369" y="230"/>
                    </a:cubicBezTo>
                    <a:lnTo>
                      <a:pt x="369" y="230"/>
                    </a:lnTo>
                    <a:cubicBezTo>
                      <a:pt x="366" y="236"/>
                      <a:pt x="359" y="238"/>
                      <a:pt x="354" y="2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5" name="Google Shape;815;p30"/>
              <p:cNvSpPr/>
              <p:nvPr/>
            </p:nvSpPr>
            <p:spPr>
              <a:xfrm>
                <a:off x="5867150" y="1216160"/>
                <a:ext cx="238807" cy="265344"/>
              </a:xfrm>
              <a:custGeom>
                <a:avLst/>
                <a:gdLst/>
                <a:ahLst/>
                <a:cxnLst/>
                <a:rect l="l" t="t" r="r" b="b"/>
                <a:pathLst>
                  <a:path w="198" h="222" extrusionOk="0">
                    <a:moveTo>
                      <a:pt x="177" y="221"/>
                    </a:moveTo>
                    <a:lnTo>
                      <a:pt x="177" y="221"/>
                    </a:lnTo>
                    <a:cubicBezTo>
                      <a:pt x="173" y="221"/>
                      <a:pt x="168" y="219"/>
                      <a:pt x="165" y="215"/>
                    </a:cubicBezTo>
                    <a:lnTo>
                      <a:pt x="6" y="30"/>
                    </a:lnTo>
                    <a:lnTo>
                      <a:pt x="6" y="30"/>
                    </a:lnTo>
                    <a:cubicBezTo>
                      <a:pt x="0" y="23"/>
                      <a:pt x="1" y="12"/>
                      <a:pt x="8" y="7"/>
                    </a:cubicBezTo>
                    <a:lnTo>
                      <a:pt x="8" y="7"/>
                    </a:lnTo>
                    <a:cubicBezTo>
                      <a:pt x="15" y="0"/>
                      <a:pt x="27" y="1"/>
                      <a:pt x="33" y="8"/>
                    </a:cubicBezTo>
                    <a:lnTo>
                      <a:pt x="191" y="193"/>
                    </a:lnTo>
                    <a:lnTo>
                      <a:pt x="191" y="193"/>
                    </a:lnTo>
                    <a:cubicBezTo>
                      <a:pt x="197" y="200"/>
                      <a:pt x="196" y="211"/>
                      <a:pt x="189" y="217"/>
                    </a:cubicBezTo>
                    <a:lnTo>
                      <a:pt x="189" y="217"/>
                    </a:lnTo>
                    <a:cubicBezTo>
                      <a:pt x="185" y="220"/>
                      <a:pt x="181" y="221"/>
                      <a:pt x="177" y="22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6" name="Google Shape;816;p30"/>
              <p:cNvSpPr/>
              <p:nvPr/>
            </p:nvSpPr>
            <p:spPr>
              <a:xfrm>
                <a:off x="6127185" y="1194933"/>
                <a:ext cx="100829" cy="201661"/>
              </a:xfrm>
              <a:custGeom>
                <a:avLst/>
                <a:gdLst/>
                <a:ahLst/>
                <a:cxnLst/>
                <a:rect l="l" t="t" r="r" b="b"/>
                <a:pathLst>
                  <a:path w="84" h="167" extrusionOk="0">
                    <a:moveTo>
                      <a:pt x="64" y="166"/>
                    </a:moveTo>
                    <a:lnTo>
                      <a:pt x="64" y="166"/>
                    </a:lnTo>
                    <a:cubicBezTo>
                      <a:pt x="57" y="166"/>
                      <a:pt x="50" y="161"/>
                      <a:pt x="47" y="154"/>
                    </a:cubicBezTo>
                    <a:lnTo>
                      <a:pt x="3" y="25"/>
                    </a:lnTo>
                    <a:lnTo>
                      <a:pt x="3" y="25"/>
                    </a:lnTo>
                    <a:cubicBezTo>
                      <a:pt x="0" y="16"/>
                      <a:pt x="4" y="6"/>
                      <a:pt x="13" y="3"/>
                    </a:cubicBezTo>
                    <a:lnTo>
                      <a:pt x="13" y="3"/>
                    </a:lnTo>
                    <a:cubicBezTo>
                      <a:pt x="23" y="0"/>
                      <a:pt x="32" y="4"/>
                      <a:pt x="36" y="14"/>
                    </a:cubicBezTo>
                    <a:lnTo>
                      <a:pt x="80" y="143"/>
                    </a:lnTo>
                    <a:lnTo>
                      <a:pt x="80" y="143"/>
                    </a:lnTo>
                    <a:cubicBezTo>
                      <a:pt x="83" y="151"/>
                      <a:pt x="79" y="161"/>
                      <a:pt x="69" y="165"/>
                    </a:cubicBezTo>
                    <a:lnTo>
                      <a:pt x="69" y="165"/>
                    </a:lnTo>
                    <a:cubicBezTo>
                      <a:pt x="68" y="165"/>
                      <a:pt x="66" y="166"/>
                      <a:pt x="64" y="16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7" name="Google Shape;817;p30"/>
              <p:cNvSpPr/>
              <p:nvPr/>
            </p:nvSpPr>
            <p:spPr>
              <a:xfrm>
                <a:off x="5665489" y="1608869"/>
                <a:ext cx="297184" cy="116751"/>
              </a:xfrm>
              <a:custGeom>
                <a:avLst/>
                <a:gdLst/>
                <a:ahLst/>
                <a:cxnLst/>
                <a:rect l="l" t="t" r="r" b="b"/>
                <a:pathLst>
                  <a:path w="249" h="96" extrusionOk="0">
                    <a:moveTo>
                      <a:pt x="229" y="95"/>
                    </a:moveTo>
                    <a:lnTo>
                      <a:pt x="229" y="95"/>
                    </a:lnTo>
                    <a:cubicBezTo>
                      <a:pt x="227" y="95"/>
                      <a:pt x="225" y="95"/>
                      <a:pt x="223" y="94"/>
                    </a:cubicBezTo>
                    <a:lnTo>
                      <a:pt x="14" y="37"/>
                    </a:lnTo>
                    <a:lnTo>
                      <a:pt x="14" y="37"/>
                    </a:lnTo>
                    <a:cubicBezTo>
                      <a:pt x="4" y="33"/>
                      <a:pt x="0" y="24"/>
                      <a:pt x="2" y="15"/>
                    </a:cubicBezTo>
                    <a:lnTo>
                      <a:pt x="2" y="15"/>
                    </a:lnTo>
                    <a:cubicBezTo>
                      <a:pt x="4" y="5"/>
                      <a:pt x="14" y="0"/>
                      <a:pt x="23" y="3"/>
                    </a:cubicBezTo>
                    <a:lnTo>
                      <a:pt x="233" y="61"/>
                    </a:lnTo>
                    <a:lnTo>
                      <a:pt x="233" y="61"/>
                    </a:lnTo>
                    <a:cubicBezTo>
                      <a:pt x="242" y="63"/>
                      <a:pt x="248" y="72"/>
                      <a:pt x="245" y="82"/>
                    </a:cubicBezTo>
                    <a:lnTo>
                      <a:pt x="245" y="82"/>
                    </a:lnTo>
                    <a:cubicBezTo>
                      <a:pt x="243" y="90"/>
                      <a:pt x="236" y="95"/>
                      <a:pt x="229" y="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8" name="Google Shape;818;p30"/>
              <p:cNvSpPr/>
              <p:nvPr/>
            </p:nvSpPr>
            <p:spPr>
              <a:xfrm>
                <a:off x="5745091" y="1805225"/>
                <a:ext cx="169820" cy="53069"/>
              </a:xfrm>
              <a:custGeom>
                <a:avLst/>
                <a:gdLst/>
                <a:ahLst/>
                <a:cxnLst/>
                <a:rect l="l" t="t" r="r" b="b"/>
                <a:pathLst>
                  <a:path w="140" h="46" extrusionOk="0">
                    <a:moveTo>
                      <a:pt x="121" y="45"/>
                    </a:moveTo>
                    <a:lnTo>
                      <a:pt x="121" y="45"/>
                    </a:lnTo>
                    <a:cubicBezTo>
                      <a:pt x="120" y="45"/>
                      <a:pt x="120" y="45"/>
                      <a:pt x="120" y="45"/>
                    </a:cubicBezTo>
                    <a:lnTo>
                      <a:pt x="17" y="35"/>
                    </a:lnTo>
                    <a:lnTo>
                      <a:pt x="17" y="35"/>
                    </a:lnTo>
                    <a:cubicBezTo>
                      <a:pt x="7" y="34"/>
                      <a:pt x="0" y="26"/>
                      <a:pt x="1" y="16"/>
                    </a:cubicBezTo>
                    <a:lnTo>
                      <a:pt x="1" y="16"/>
                    </a:lnTo>
                    <a:cubicBezTo>
                      <a:pt x="1" y="6"/>
                      <a:pt x="10" y="0"/>
                      <a:pt x="19" y="0"/>
                    </a:cubicBezTo>
                    <a:lnTo>
                      <a:pt x="122" y="10"/>
                    </a:lnTo>
                    <a:lnTo>
                      <a:pt x="122" y="10"/>
                    </a:lnTo>
                    <a:cubicBezTo>
                      <a:pt x="132" y="11"/>
                      <a:pt x="139" y="20"/>
                      <a:pt x="138" y="29"/>
                    </a:cubicBezTo>
                    <a:lnTo>
                      <a:pt x="138" y="29"/>
                    </a:lnTo>
                    <a:cubicBezTo>
                      <a:pt x="137" y="39"/>
                      <a:pt x="129" y="45"/>
                      <a:pt x="121" y="4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9" name="Google Shape;819;p30"/>
              <p:cNvSpPr/>
              <p:nvPr/>
            </p:nvSpPr>
            <p:spPr>
              <a:xfrm>
                <a:off x="6275777" y="1725620"/>
                <a:ext cx="1140978" cy="992386"/>
              </a:xfrm>
              <a:custGeom>
                <a:avLst/>
                <a:gdLst/>
                <a:ahLst/>
                <a:cxnLst/>
                <a:rect l="l" t="t" r="r" b="b"/>
                <a:pathLst>
                  <a:path w="949" h="823" extrusionOk="0">
                    <a:moveTo>
                      <a:pt x="233" y="822"/>
                    </a:moveTo>
                    <a:lnTo>
                      <a:pt x="233" y="822"/>
                    </a:lnTo>
                    <a:cubicBezTo>
                      <a:pt x="130" y="822"/>
                      <a:pt x="34" y="757"/>
                      <a:pt x="3" y="666"/>
                    </a:cubicBezTo>
                    <a:lnTo>
                      <a:pt x="3" y="666"/>
                    </a:lnTo>
                    <a:cubicBezTo>
                      <a:pt x="0" y="658"/>
                      <a:pt x="6" y="647"/>
                      <a:pt x="15" y="643"/>
                    </a:cubicBezTo>
                    <a:lnTo>
                      <a:pt x="15" y="643"/>
                    </a:lnTo>
                    <a:cubicBezTo>
                      <a:pt x="24" y="641"/>
                      <a:pt x="34" y="646"/>
                      <a:pt x="37" y="655"/>
                    </a:cubicBezTo>
                    <a:lnTo>
                      <a:pt x="37" y="655"/>
                    </a:lnTo>
                    <a:cubicBezTo>
                      <a:pt x="64" y="736"/>
                      <a:pt x="153" y="793"/>
                      <a:pt x="245" y="787"/>
                    </a:cubicBezTo>
                    <a:lnTo>
                      <a:pt x="245" y="787"/>
                    </a:lnTo>
                    <a:cubicBezTo>
                      <a:pt x="332" y="781"/>
                      <a:pt x="413" y="727"/>
                      <a:pt x="462" y="642"/>
                    </a:cubicBezTo>
                    <a:lnTo>
                      <a:pt x="462" y="642"/>
                    </a:lnTo>
                    <a:cubicBezTo>
                      <a:pt x="475" y="617"/>
                      <a:pt x="487" y="590"/>
                      <a:pt x="494" y="561"/>
                    </a:cubicBezTo>
                    <a:lnTo>
                      <a:pt x="494" y="561"/>
                    </a:lnTo>
                    <a:cubicBezTo>
                      <a:pt x="492" y="559"/>
                      <a:pt x="490" y="558"/>
                      <a:pt x="488" y="556"/>
                    </a:cubicBezTo>
                    <a:lnTo>
                      <a:pt x="488" y="556"/>
                    </a:lnTo>
                    <a:cubicBezTo>
                      <a:pt x="361" y="448"/>
                      <a:pt x="279" y="291"/>
                      <a:pt x="265" y="123"/>
                    </a:cubicBezTo>
                    <a:lnTo>
                      <a:pt x="265" y="123"/>
                    </a:lnTo>
                    <a:cubicBezTo>
                      <a:pt x="260" y="56"/>
                      <a:pt x="282" y="29"/>
                      <a:pt x="304" y="17"/>
                    </a:cubicBezTo>
                    <a:lnTo>
                      <a:pt x="304" y="17"/>
                    </a:lnTo>
                    <a:cubicBezTo>
                      <a:pt x="334" y="0"/>
                      <a:pt x="369" y="10"/>
                      <a:pt x="391" y="28"/>
                    </a:cubicBezTo>
                    <a:lnTo>
                      <a:pt x="391" y="28"/>
                    </a:lnTo>
                    <a:cubicBezTo>
                      <a:pt x="413" y="45"/>
                      <a:pt x="427" y="69"/>
                      <a:pt x="440" y="93"/>
                    </a:cubicBezTo>
                    <a:lnTo>
                      <a:pt x="440" y="93"/>
                    </a:lnTo>
                    <a:cubicBezTo>
                      <a:pt x="494" y="195"/>
                      <a:pt x="526" y="283"/>
                      <a:pt x="538" y="368"/>
                    </a:cubicBezTo>
                    <a:lnTo>
                      <a:pt x="538" y="368"/>
                    </a:lnTo>
                    <a:cubicBezTo>
                      <a:pt x="548" y="431"/>
                      <a:pt x="546" y="492"/>
                      <a:pt x="534" y="547"/>
                    </a:cubicBezTo>
                    <a:lnTo>
                      <a:pt x="534" y="547"/>
                    </a:lnTo>
                    <a:cubicBezTo>
                      <a:pt x="580" y="582"/>
                      <a:pt x="625" y="603"/>
                      <a:pt x="669" y="613"/>
                    </a:cubicBezTo>
                    <a:lnTo>
                      <a:pt x="669" y="613"/>
                    </a:lnTo>
                    <a:cubicBezTo>
                      <a:pt x="730" y="626"/>
                      <a:pt x="793" y="615"/>
                      <a:pt x="838" y="583"/>
                    </a:cubicBezTo>
                    <a:lnTo>
                      <a:pt x="838" y="583"/>
                    </a:lnTo>
                    <a:cubicBezTo>
                      <a:pt x="885" y="548"/>
                      <a:pt x="910" y="487"/>
                      <a:pt x="897" y="434"/>
                    </a:cubicBezTo>
                    <a:lnTo>
                      <a:pt x="897" y="434"/>
                    </a:lnTo>
                    <a:cubicBezTo>
                      <a:pt x="895" y="425"/>
                      <a:pt x="902" y="415"/>
                      <a:pt x="911" y="413"/>
                    </a:cubicBezTo>
                    <a:lnTo>
                      <a:pt x="911" y="413"/>
                    </a:lnTo>
                    <a:cubicBezTo>
                      <a:pt x="921" y="411"/>
                      <a:pt x="930" y="417"/>
                      <a:pt x="931" y="426"/>
                    </a:cubicBezTo>
                    <a:lnTo>
                      <a:pt x="931" y="426"/>
                    </a:lnTo>
                    <a:cubicBezTo>
                      <a:pt x="948" y="493"/>
                      <a:pt x="917" y="568"/>
                      <a:pt x="857" y="612"/>
                    </a:cubicBezTo>
                    <a:lnTo>
                      <a:pt x="857" y="612"/>
                    </a:lnTo>
                    <a:cubicBezTo>
                      <a:pt x="804" y="649"/>
                      <a:pt x="734" y="663"/>
                      <a:pt x="661" y="647"/>
                    </a:cubicBezTo>
                    <a:lnTo>
                      <a:pt x="661" y="647"/>
                    </a:lnTo>
                    <a:cubicBezTo>
                      <a:pt x="616" y="638"/>
                      <a:pt x="570" y="616"/>
                      <a:pt x="525" y="583"/>
                    </a:cubicBezTo>
                    <a:lnTo>
                      <a:pt x="525" y="583"/>
                    </a:lnTo>
                    <a:cubicBezTo>
                      <a:pt x="517" y="611"/>
                      <a:pt x="505" y="636"/>
                      <a:pt x="491" y="660"/>
                    </a:cubicBezTo>
                    <a:lnTo>
                      <a:pt x="491" y="660"/>
                    </a:lnTo>
                    <a:cubicBezTo>
                      <a:pt x="439" y="754"/>
                      <a:pt x="345" y="815"/>
                      <a:pt x="247" y="821"/>
                    </a:cubicBezTo>
                    <a:lnTo>
                      <a:pt x="247" y="821"/>
                    </a:lnTo>
                    <a:cubicBezTo>
                      <a:pt x="242" y="822"/>
                      <a:pt x="237" y="822"/>
                      <a:pt x="233" y="822"/>
                    </a:cubicBezTo>
                    <a:close/>
                    <a:moveTo>
                      <a:pt x="337" y="44"/>
                    </a:moveTo>
                    <a:lnTo>
                      <a:pt x="337" y="44"/>
                    </a:lnTo>
                    <a:cubicBezTo>
                      <a:pt x="332" y="44"/>
                      <a:pt x="326" y="45"/>
                      <a:pt x="321" y="48"/>
                    </a:cubicBezTo>
                    <a:lnTo>
                      <a:pt x="321" y="48"/>
                    </a:lnTo>
                    <a:cubicBezTo>
                      <a:pt x="299" y="59"/>
                      <a:pt x="298" y="94"/>
                      <a:pt x="299" y="122"/>
                    </a:cubicBezTo>
                    <a:lnTo>
                      <a:pt x="299" y="122"/>
                    </a:lnTo>
                    <a:cubicBezTo>
                      <a:pt x="313" y="275"/>
                      <a:pt x="387" y="421"/>
                      <a:pt x="503" y="523"/>
                    </a:cubicBezTo>
                    <a:lnTo>
                      <a:pt x="503" y="523"/>
                    </a:lnTo>
                    <a:cubicBezTo>
                      <a:pt x="511" y="475"/>
                      <a:pt x="512" y="425"/>
                      <a:pt x="504" y="374"/>
                    </a:cubicBezTo>
                    <a:lnTo>
                      <a:pt x="504" y="374"/>
                    </a:lnTo>
                    <a:cubicBezTo>
                      <a:pt x="492" y="292"/>
                      <a:pt x="462" y="208"/>
                      <a:pt x="409" y="108"/>
                    </a:cubicBezTo>
                    <a:lnTo>
                      <a:pt x="409" y="108"/>
                    </a:lnTo>
                    <a:cubicBezTo>
                      <a:pt x="398" y="88"/>
                      <a:pt x="387" y="68"/>
                      <a:pt x="370" y="55"/>
                    </a:cubicBezTo>
                    <a:lnTo>
                      <a:pt x="370" y="55"/>
                    </a:lnTo>
                    <a:cubicBezTo>
                      <a:pt x="362" y="49"/>
                      <a:pt x="349" y="44"/>
                      <a:pt x="337" y="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0" name="Google Shape;820;p30"/>
              <p:cNvSpPr/>
              <p:nvPr/>
            </p:nvSpPr>
            <p:spPr>
              <a:xfrm>
                <a:off x="5983901" y="1837067"/>
                <a:ext cx="106137" cy="504151"/>
              </a:xfrm>
              <a:custGeom>
                <a:avLst/>
                <a:gdLst/>
                <a:ahLst/>
                <a:cxnLst/>
                <a:rect l="l" t="t" r="r" b="b"/>
                <a:pathLst>
                  <a:path w="87" h="421" extrusionOk="0">
                    <a:moveTo>
                      <a:pt x="67" y="420"/>
                    </a:moveTo>
                    <a:lnTo>
                      <a:pt x="67" y="420"/>
                    </a:lnTo>
                    <a:cubicBezTo>
                      <a:pt x="59" y="420"/>
                      <a:pt x="53" y="415"/>
                      <a:pt x="49" y="409"/>
                    </a:cubicBezTo>
                    <a:lnTo>
                      <a:pt x="49" y="409"/>
                    </a:lnTo>
                    <a:cubicBezTo>
                      <a:pt x="3" y="283"/>
                      <a:pt x="0" y="140"/>
                      <a:pt x="42" y="14"/>
                    </a:cubicBezTo>
                    <a:lnTo>
                      <a:pt x="42" y="14"/>
                    </a:lnTo>
                    <a:cubicBezTo>
                      <a:pt x="45" y="4"/>
                      <a:pt x="56" y="0"/>
                      <a:pt x="64" y="2"/>
                    </a:cubicBezTo>
                    <a:lnTo>
                      <a:pt x="64" y="2"/>
                    </a:lnTo>
                    <a:cubicBezTo>
                      <a:pt x="74" y="6"/>
                      <a:pt x="79" y="17"/>
                      <a:pt x="76" y="26"/>
                    </a:cubicBezTo>
                    <a:lnTo>
                      <a:pt x="76" y="26"/>
                    </a:lnTo>
                    <a:cubicBezTo>
                      <a:pt x="36" y="145"/>
                      <a:pt x="38" y="279"/>
                      <a:pt x="82" y="396"/>
                    </a:cubicBezTo>
                    <a:lnTo>
                      <a:pt x="82" y="396"/>
                    </a:lnTo>
                    <a:cubicBezTo>
                      <a:pt x="86" y="405"/>
                      <a:pt x="81" y="415"/>
                      <a:pt x="73" y="419"/>
                    </a:cubicBezTo>
                    <a:lnTo>
                      <a:pt x="73" y="419"/>
                    </a:lnTo>
                    <a:cubicBezTo>
                      <a:pt x="71" y="420"/>
                      <a:pt x="68" y="420"/>
                      <a:pt x="67" y="4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1" name="Google Shape;821;p30"/>
            <p:cNvGrpSpPr/>
            <p:nvPr/>
          </p:nvGrpSpPr>
          <p:grpSpPr>
            <a:xfrm rot="1197753">
              <a:off x="6666069" y="539708"/>
              <a:ext cx="439729" cy="660387"/>
              <a:chOff x="7187488" y="603275"/>
              <a:chExt cx="439737" cy="660398"/>
            </a:xfrm>
          </p:grpSpPr>
          <p:sp>
            <p:nvSpPr>
              <p:cNvPr id="822" name="Google Shape;822;p30"/>
              <p:cNvSpPr/>
              <p:nvPr/>
            </p:nvSpPr>
            <p:spPr>
              <a:xfrm>
                <a:off x="7187488" y="603275"/>
                <a:ext cx="439737" cy="660398"/>
              </a:xfrm>
              <a:custGeom>
                <a:avLst/>
                <a:gdLst/>
                <a:ahLst/>
                <a:cxnLst/>
                <a:rect l="l" t="t" r="r" b="b"/>
                <a:pathLst>
                  <a:path w="1220" h="1835" extrusionOk="0">
                    <a:moveTo>
                      <a:pt x="1209" y="1439"/>
                    </a:moveTo>
                    <a:lnTo>
                      <a:pt x="1209" y="1834"/>
                    </a:lnTo>
                    <a:lnTo>
                      <a:pt x="33" y="1834"/>
                    </a:lnTo>
                    <a:lnTo>
                      <a:pt x="33" y="1452"/>
                    </a:lnTo>
                    <a:lnTo>
                      <a:pt x="33" y="1452"/>
                    </a:lnTo>
                    <a:cubicBezTo>
                      <a:pt x="245" y="1259"/>
                      <a:pt x="404" y="1097"/>
                      <a:pt x="513" y="963"/>
                    </a:cubicBezTo>
                    <a:lnTo>
                      <a:pt x="513" y="963"/>
                    </a:lnTo>
                    <a:cubicBezTo>
                      <a:pt x="621" y="829"/>
                      <a:pt x="674" y="718"/>
                      <a:pt x="674" y="628"/>
                    </a:cubicBezTo>
                    <a:lnTo>
                      <a:pt x="674" y="628"/>
                    </a:lnTo>
                    <a:cubicBezTo>
                      <a:pt x="674" y="572"/>
                      <a:pt x="657" y="528"/>
                      <a:pt x="622" y="496"/>
                    </a:cubicBezTo>
                    <a:lnTo>
                      <a:pt x="622" y="496"/>
                    </a:lnTo>
                    <a:cubicBezTo>
                      <a:pt x="586" y="466"/>
                      <a:pt x="540" y="450"/>
                      <a:pt x="480" y="450"/>
                    </a:cubicBezTo>
                    <a:lnTo>
                      <a:pt x="480" y="450"/>
                    </a:lnTo>
                    <a:cubicBezTo>
                      <a:pt x="369" y="450"/>
                      <a:pt x="252" y="485"/>
                      <a:pt x="132" y="556"/>
                    </a:cubicBezTo>
                    <a:lnTo>
                      <a:pt x="0" y="151"/>
                    </a:lnTo>
                    <a:lnTo>
                      <a:pt x="0" y="151"/>
                    </a:lnTo>
                    <a:cubicBezTo>
                      <a:pt x="99" y="100"/>
                      <a:pt x="197" y="63"/>
                      <a:pt x="293" y="37"/>
                    </a:cubicBezTo>
                    <a:lnTo>
                      <a:pt x="293" y="37"/>
                    </a:lnTo>
                    <a:cubicBezTo>
                      <a:pt x="389" y="12"/>
                      <a:pt x="490" y="0"/>
                      <a:pt x="596" y="0"/>
                    </a:cubicBezTo>
                    <a:lnTo>
                      <a:pt x="596" y="0"/>
                    </a:lnTo>
                    <a:cubicBezTo>
                      <a:pt x="723" y="0"/>
                      <a:pt x="832" y="23"/>
                      <a:pt x="927" y="74"/>
                    </a:cubicBezTo>
                    <a:lnTo>
                      <a:pt x="927" y="74"/>
                    </a:lnTo>
                    <a:cubicBezTo>
                      <a:pt x="1021" y="124"/>
                      <a:pt x="1093" y="192"/>
                      <a:pt x="1144" y="277"/>
                    </a:cubicBezTo>
                    <a:lnTo>
                      <a:pt x="1144" y="277"/>
                    </a:lnTo>
                    <a:cubicBezTo>
                      <a:pt x="1194" y="364"/>
                      <a:pt x="1219" y="462"/>
                      <a:pt x="1219" y="573"/>
                    </a:cubicBezTo>
                    <a:lnTo>
                      <a:pt x="1219" y="573"/>
                    </a:lnTo>
                    <a:cubicBezTo>
                      <a:pt x="1219" y="736"/>
                      <a:pt x="1165" y="891"/>
                      <a:pt x="1054" y="1032"/>
                    </a:cubicBezTo>
                    <a:lnTo>
                      <a:pt x="1054" y="1032"/>
                    </a:lnTo>
                    <a:cubicBezTo>
                      <a:pt x="945" y="1174"/>
                      <a:pt x="779" y="1310"/>
                      <a:pt x="558" y="1439"/>
                    </a:cubicBezTo>
                    <a:lnTo>
                      <a:pt x="1209" y="1439"/>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3" name="Google Shape;823;p30"/>
              <p:cNvSpPr/>
              <p:nvPr/>
            </p:nvSpPr>
            <p:spPr>
              <a:xfrm>
                <a:off x="7535150" y="684237"/>
                <a:ext cx="69850" cy="263525"/>
              </a:xfrm>
              <a:custGeom>
                <a:avLst/>
                <a:gdLst/>
                <a:ahLst/>
                <a:cxnLst/>
                <a:rect l="l" t="t" r="r" b="b"/>
                <a:pathLst>
                  <a:path w="194" h="732" extrusionOk="0">
                    <a:moveTo>
                      <a:pt x="28" y="731"/>
                    </a:moveTo>
                    <a:lnTo>
                      <a:pt x="28" y="731"/>
                    </a:lnTo>
                    <a:cubicBezTo>
                      <a:pt x="22" y="731"/>
                      <a:pt x="16" y="729"/>
                      <a:pt x="12" y="725"/>
                    </a:cubicBezTo>
                    <a:lnTo>
                      <a:pt x="12" y="725"/>
                    </a:lnTo>
                    <a:cubicBezTo>
                      <a:pt x="1" y="715"/>
                      <a:pt x="0" y="700"/>
                      <a:pt x="9" y="690"/>
                    </a:cubicBezTo>
                    <a:lnTo>
                      <a:pt x="9" y="690"/>
                    </a:lnTo>
                    <a:cubicBezTo>
                      <a:pt x="85" y="602"/>
                      <a:pt x="130" y="489"/>
                      <a:pt x="136" y="373"/>
                    </a:cubicBezTo>
                    <a:lnTo>
                      <a:pt x="136" y="373"/>
                    </a:lnTo>
                    <a:cubicBezTo>
                      <a:pt x="143" y="255"/>
                      <a:pt x="110" y="138"/>
                      <a:pt x="44" y="41"/>
                    </a:cubicBezTo>
                    <a:lnTo>
                      <a:pt x="44" y="41"/>
                    </a:lnTo>
                    <a:cubicBezTo>
                      <a:pt x="36" y="30"/>
                      <a:pt x="39" y="15"/>
                      <a:pt x="51" y="7"/>
                    </a:cubicBezTo>
                    <a:lnTo>
                      <a:pt x="51" y="7"/>
                    </a:lnTo>
                    <a:cubicBezTo>
                      <a:pt x="61" y="0"/>
                      <a:pt x="77" y="1"/>
                      <a:pt x="85" y="13"/>
                    </a:cubicBezTo>
                    <a:lnTo>
                      <a:pt x="85" y="13"/>
                    </a:lnTo>
                    <a:cubicBezTo>
                      <a:pt x="157" y="118"/>
                      <a:pt x="193" y="247"/>
                      <a:pt x="186" y="374"/>
                    </a:cubicBezTo>
                    <a:lnTo>
                      <a:pt x="186" y="374"/>
                    </a:lnTo>
                    <a:cubicBezTo>
                      <a:pt x="180" y="502"/>
                      <a:pt x="130" y="627"/>
                      <a:pt x="47" y="723"/>
                    </a:cubicBezTo>
                    <a:lnTo>
                      <a:pt x="47" y="723"/>
                    </a:lnTo>
                    <a:cubicBezTo>
                      <a:pt x="42" y="728"/>
                      <a:pt x="35" y="731"/>
                      <a:pt x="28" y="73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4" name="Google Shape;824;p30"/>
            <p:cNvGrpSpPr/>
            <p:nvPr/>
          </p:nvGrpSpPr>
          <p:grpSpPr>
            <a:xfrm>
              <a:off x="7680612" y="1668962"/>
              <a:ext cx="515936" cy="682626"/>
              <a:chOff x="7655800" y="789012"/>
              <a:chExt cx="515936" cy="682626"/>
            </a:xfrm>
          </p:grpSpPr>
          <p:sp>
            <p:nvSpPr>
              <p:cNvPr id="825" name="Google Shape;825;p30"/>
              <p:cNvSpPr/>
              <p:nvPr/>
            </p:nvSpPr>
            <p:spPr>
              <a:xfrm>
                <a:off x="7655800" y="789012"/>
                <a:ext cx="515936" cy="682626"/>
              </a:xfrm>
              <a:custGeom>
                <a:avLst/>
                <a:gdLst/>
                <a:ahLst/>
                <a:cxnLst/>
                <a:rect l="l" t="t" r="r" b="b"/>
                <a:pathLst>
                  <a:path w="1435" h="1894" extrusionOk="0">
                    <a:moveTo>
                      <a:pt x="1301" y="1477"/>
                    </a:moveTo>
                    <a:lnTo>
                      <a:pt x="1301" y="1477"/>
                    </a:lnTo>
                    <a:cubicBezTo>
                      <a:pt x="1279" y="1584"/>
                      <a:pt x="1230" y="1672"/>
                      <a:pt x="1156" y="1739"/>
                    </a:cubicBezTo>
                    <a:lnTo>
                      <a:pt x="1156" y="1739"/>
                    </a:lnTo>
                    <a:cubicBezTo>
                      <a:pt x="1083" y="1806"/>
                      <a:pt x="989" y="1852"/>
                      <a:pt x="876" y="1872"/>
                    </a:cubicBezTo>
                    <a:lnTo>
                      <a:pt x="876" y="1872"/>
                    </a:lnTo>
                    <a:cubicBezTo>
                      <a:pt x="765" y="1893"/>
                      <a:pt x="642" y="1889"/>
                      <a:pt x="508" y="1861"/>
                    </a:cubicBezTo>
                    <a:lnTo>
                      <a:pt x="508" y="1861"/>
                    </a:lnTo>
                    <a:cubicBezTo>
                      <a:pt x="316" y="1819"/>
                      <a:pt x="146" y="1746"/>
                      <a:pt x="0" y="1642"/>
                    </a:cubicBezTo>
                    <a:lnTo>
                      <a:pt x="170" y="1271"/>
                    </a:lnTo>
                    <a:lnTo>
                      <a:pt x="170" y="1271"/>
                    </a:lnTo>
                    <a:cubicBezTo>
                      <a:pt x="297" y="1357"/>
                      <a:pt x="420" y="1413"/>
                      <a:pt x="540" y="1440"/>
                    </a:cubicBezTo>
                    <a:lnTo>
                      <a:pt x="540" y="1440"/>
                    </a:lnTo>
                    <a:cubicBezTo>
                      <a:pt x="684" y="1471"/>
                      <a:pt x="768" y="1433"/>
                      <a:pt x="792" y="1325"/>
                    </a:cubicBezTo>
                    <a:lnTo>
                      <a:pt x="792" y="1325"/>
                    </a:lnTo>
                    <a:cubicBezTo>
                      <a:pt x="807" y="1248"/>
                      <a:pt x="782" y="1186"/>
                      <a:pt x="714" y="1138"/>
                    </a:cubicBezTo>
                    <a:lnTo>
                      <a:pt x="714" y="1138"/>
                    </a:lnTo>
                    <a:cubicBezTo>
                      <a:pt x="648" y="1091"/>
                      <a:pt x="529" y="1049"/>
                      <a:pt x="355" y="1011"/>
                    </a:cubicBezTo>
                    <a:lnTo>
                      <a:pt x="425" y="681"/>
                    </a:lnTo>
                    <a:lnTo>
                      <a:pt x="425" y="681"/>
                    </a:lnTo>
                    <a:cubicBezTo>
                      <a:pt x="583" y="715"/>
                      <a:pt x="703" y="725"/>
                      <a:pt x="788" y="710"/>
                    </a:cubicBezTo>
                    <a:lnTo>
                      <a:pt x="788" y="710"/>
                    </a:lnTo>
                    <a:cubicBezTo>
                      <a:pt x="874" y="695"/>
                      <a:pt x="922" y="659"/>
                      <a:pt x="934" y="600"/>
                    </a:cubicBezTo>
                    <a:lnTo>
                      <a:pt x="934" y="600"/>
                    </a:lnTo>
                    <a:cubicBezTo>
                      <a:pt x="951" y="521"/>
                      <a:pt x="893" y="466"/>
                      <a:pt x="757" y="437"/>
                    </a:cubicBezTo>
                    <a:lnTo>
                      <a:pt x="757" y="437"/>
                    </a:lnTo>
                    <a:cubicBezTo>
                      <a:pt x="629" y="409"/>
                      <a:pt x="490" y="410"/>
                      <a:pt x="339" y="441"/>
                    </a:cubicBezTo>
                    <a:lnTo>
                      <a:pt x="314" y="58"/>
                    </a:lnTo>
                    <a:lnTo>
                      <a:pt x="314" y="58"/>
                    </a:lnTo>
                    <a:cubicBezTo>
                      <a:pt x="527" y="3"/>
                      <a:pt x="740" y="0"/>
                      <a:pt x="953" y="46"/>
                    </a:cubicBezTo>
                    <a:lnTo>
                      <a:pt x="953" y="46"/>
                    </a:lnTo>
                    <a:cubicBezTo>
                      <a:pt x="1115" y="82"/>
                      <a:pt x="1238" y="148"/>
                      <a:pt x="1324" y="248"/>
                    </a:cubicBezTo>
                    <a:lnTo>
                      <a:pt x="1324" y="248"/>
                    </a:lnTo>
                    <a:cubicBezTo>
                      <a:pt x="1407" y="348"/>
                      <a:pt x="1434" y="465"/>
                      <a:pt x="1406" y="600"/>
                    </a:cubicBezTo>
                    <a:lnTo>
                      <a:pt x="1406" y="600"/>
                    </a:lnTo>
                    <a:cubicBezTo>
                      <a:pt x="1388" y="686"/>
                      <a:pt x="1349" y="760"/>
                      <a:pt x="1288" y="821"/>
                    </a:cubicBezTo>
                    <a:lnTo>
                      <a:pt x="1288" y="821"/>
                    </a:lnTo>
                    <a:cubicBezTo>
                      <a:pt x="1229" y="883"/>
                      <a:pt x="1157" y="926"/>
                      <a:pt x="1072" y="952"/>
                    </a:cubicBezTo>
                    <a:lnTo>
                      <a:pt x="1072" y="952"/>
                    </a:lnTo>
                    <a:cubicBezTo>
                      <a:pt x="1162" y="1020"/>
                      <a:pt x="1229" y="1099"/>
                      <a:pt x="1269" y="1192"/>
                    </a:cubicBezTo>
                    <a:lnTo>
                      <a:pt x="1269" y="1192"/>
                    </a:lnTo>
                    <a:cubicBezTo>
                      <a:pt x="1312" y="1285"/>
                      <a:pt x="1323" y="1380"/>
                      <a:pt x="1301" y="147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6" name="Google Shape;826;p30"/>
              <p:cNvSpPr/>
              <p:nvPr/>
            </p:nvSpPr>
            <p:spPr>
              <a:xfrm>
                <a:off x="7819313" y="790600"/>
                <a:ext cx="255587" cy="82550"/>
              </a:xfrm>
              <a:custGeom>
                <a:avLst/>
                <a:gdLst/>
                <a:ahLst/>
                <a:cxnLst/>
                <a:rect l="l" t="t" r="r" b="b"/>
                <a:pathLst>
                  <a:path w="709" h="228" extrusionOk="0">
                    <a:moveTo>
                      <a:pt x="680" y="227"/>
                    </a:moveTo>
                    <a:lnTo>
                      <a:pt x="680" y="227"/>
                    </a:lnTo>
                    <a:cubicBezTo>
                      <a:pt x="675" y="227"/>
                      <a:pt x="670" y="226"/>
                      <a:pt x="665" y="224"/>
                    </a:cubicBezTo>
                    <a:lnTo>
                      <a:pt x="665" y="224"/>
                    </a:lnTo>
                    <a:cubicBezTo>
                      <a:pt x="487" y="94"/>
                      <a:pt x="246" y="53"/>
                      <a:pt x="34" y="117"/>
                    </a:cubicBezTo>
                    <a:lnTo>
                      <a:pt x="34" y="117"/>
                    </a:lnTo>
                    <a:cubicBezTo>
                      <a:pt x="22" y="120"/>
                      <a:pt x="8" y="113"/>
                      <a:pt x="4" y="99"/>
                    </a:cubicBezTo>
                    <a:lnTo>
                      <a:pt x="4" y="99"/>
                    </a:lnTo>
                    <a:cubicBezTo>
                      <a:pt x="0" y="87"/>
                      <a:pt x="7" y="73"/>
                      <a:pt x="21" y="68"/>
                    </a:cubicBezTo>
                    <a:lnTo>
                      <a:pt x="21" y="68"/>
                    </a:lnTo>
                    <a:cubicBezTo>
                      <a:pt x="246" y="0"/>
                      <a:pt x="504" y="44"/>
                      <a:pt x="695" y="182"/>
                    </a:cubicBezTo>
                    <a:lnTo>
                      <a:pt x="695" y="182"/>
                    </a:lnTo>
                    <a:cubicBezTo>
                      <a:pt x="706" y="190"/>
                      <a:pt x="708" y="205"/>
                      <a:pt x="700" y="217"/>
                    </a:cubicBezTo>
                    <a:lnTo>
                      <a:pt x="700" y="217"/>
                    </a:lnTo>
                    <a:cubicBezTo>
                      <a:pt x="696" y="224"/>
                      <a:pt x="688" y="227"/>
                      <a:pt x="680" y="22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7" name="Google Shape;827;p30"/>
            <p:cNvGrpSpPr/>
            <p:nvPr/>
          </p:nvGrpSpPr>
          <p:grpSpPr>
            <a:xfrm>
              <a:off x="5232124" y="1964350"/>
              <a:ext cx="438149" cy="635001"/>
              <a:chOff x="6766799" y="847750"/>
              <a:chExt cx="438149" cy="635001"/>
            </a:xfrm>
          </p:grpSpPr>
          <p:sp>
            <p:nvSpPr>
              <p:cNvPr id="828" name="Google Shape;828;p30"/>
              <p:cNvSpPr/>
              <p:nvPr/>
            </p:nvSpPr>
            <p:spPr>
              <a:xfrm>
                <a:off x="6766799" y="847750"/>
                <a:ext cx="438149" cy="635001"/>
              </a:xfrm>
              <a:custGeom>
                <a:avLst/>
                <a:gdLst/>
                <a:ahLst/>
                <a:cxnLst/>
                <a:rect l="l" t="t" r="r" b="b"/>
                <a:pathLst>
                  <a:path w="1216" h="1766" extrusionOk="0">
                    <a:moveTo>
                      <a:pt x="1143" y="1221"/>
                    </a:moveTo>
                    <a:lnTo>
                      <a:pt x="1215" y="1576"/>
                    </a:lnTo>
                    <a:lnTo>
                      <a:pt x="295" y="1765"/>
                    </a:lnTo>
                    <a:lnTo>
                      <a:pt x="223" y="1409"/>
                    </a:lnTo>
                    <a:lnTo>
                      <a:pt x="425" y="1368"/>
                    </a:lnTo>
                    <a:lnTo>
                      <a:pt x="262" y="564"/>
                    </a:lnTo>
                    <a:lnTo>
                      <a:pt x="64" y="619"/>
                    </a:lnTo>
                    <a:lnTo>
                      <a:pt x="0" y="305"/>
                    </a:lnTo>
                    <a:lnTo>
                      <a:pt x="0" y="305"/>
                    </a:lnTo>
                    <a:cubicBezTo>
                      <a:pt x="71" y="291"/>
                      <a:pt x="144" y="262"/>
                      <a:pt x="220" y="218"/>
                    </a:cubicBezTo>
                    <a:lnTo>
                      <a:pt x="220" y="218"/>
                    </a:lnTo>
                    <a:cubicBezTo>
                      <a:pt x="297" y="175"/>
                      <a:pt x="367" y="120"/>
                      <a:pt x="434" y="52"/>
                    </a:cubicBezTo>
                    <a:lnTo>
                      <a:pt x="686" y="0"/>
                    </a:lnTo>
                    <a:lnTo>
                      <a:pt x="941" y="1262"/>
                    </a:lnTo>
                    <a:lnTo>
                      <a:pt x="1143" y="122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9" name="Google Shape;829;p30"/>
              <p:cNvSpPr/>
              <p:nvPr/>
            </p:nvSpPr>
            <p:spPr>
              <a:xfrm>
                <a:off x="6784263" y="879500"/>
                <a:ext cx="165100" cy="109537"/>
              </a:xfrm>
              <a:custGeom>
                <a:avLst/>
                <a:gdLst/>
                <a:ahLst/>
                <a:cxnLst/>
                <a:rect l="l" t="t" r="r" b="b"/>
                <a:pathLst>
                  <a:path w="459" h="303" extrusionOk="0">
                    <a:moveTo>
                      <a:pt x="27" y="302"/>
                    </a:moveTo>
                    <a:lnTo>
                      <a:pt x="27" y="302"/>
                    </a:lnTo>
                    <a:cubicBezTo>
                      <a:pt x="16" y="302"/>
                      <a:pt x="5" y="293"/>
                      <a:pt x="1" y="282"/>
                    </a:cubicBezTo>
                    <a:lnTo>
                      <a:pt x="1" y="282"/>
                    </a:lnTo>
                    <a:cubicBezTo>
                      <a:pt x="0" y="269"/>
                      <a:pt x="7" y="255"/>
                      <a:pt x="21" y="253"/>
                    </a:cubicBezTo>
                    <a:lnTo>
                      <a:pt x="21" y="253"/>
                    </a:lnTo>
                    <a:cubicBezTo>
                      <a:pt x="172" y="216"/>
                      <a:pt x="312" y="131"/>
                      <a:pt x="410" y="10"/>
                    </a:cubicBezTo>
                    <a:lnTo>
                      <a:pt x="410" y="10"/>
                    </a:lnTo>
                    <a:cubicBezTo>
                      <a:pt x="420" y="0"/>
                      <a:pt x="435" y="0"/>
                      <a:pt x="446" y="8"/>
                    </a:cubicBezTo>
                    <a:lnTo>
                      <a:pt x="446" y="8"/>
                    </a:lnTo>
                    <a:cubicBezTo>
                      <a:pt x="456" y="18"/>
                      <a:pt x="458" y="33"/>
                      <a:pt x="449" y="44"/>
                    </a:cubicBezTo>
                    <a:lnTo>
                      <a:pt x="449" y="44"/>
                    </a:lnTo>
                    <a:cubicBezTo>
                      <a:pt x="341" y="172"/>
                      <a:pt x="194" y="263"/>
                      <a:pt x="32" y="301"/>
                    </a:cubicBezTo>
                    <a:lnTo>
                      <a:pt x="32" y="301"/>
                    </a:lnTo>
                    <a:cubicBezTo>
                      <a:pt x="30" y="301"/>
                      <a:pt x="28" y="302"/>
                      <a:pt x="27" y="30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0" name="Google Shape;830;p30"/>
              <p:cNvSpPr/>
              <p:nvPr/>
            </p:nvSpPr>
            <p:spPr>
              <a:xfrm>
                <a:off x="6892213" y="1068412"/>
                <a:ext cx="63500" cy="263524"/>
              </a:xfrm>
              <a:custGeom>
                <a:avLst/>
                <a:gdLst/>
                <a:ahLst/>
                <a:cxnLst/>
                <a:rect l="l" t="t" r="r" b="b"/>
                <a:pathLst>
                  <a:path w="178" h="734" extrusionOk="0">
                    <a:moveTo>
                      <a:pt x="150" y="733"/>
                    </a:moveTo>
                    <a:lnTo>
                      <a:pt x="150" y="733"/>
                    </a:lnTo>
                    <a:cubicBezTo>
                      <a:pt x="138" y="733"/>
                      <a:pt x="128" y="725"/>
                      <a:pt x="126" y="711"/>
                    </a:cubicBezTo>
                    <a:lnTo>
                      <a:pt x="2" y="30"/>
                    </a:lnTo>
                    <a:lnTo>
                      <a:pt x="2" y="30"/>
                    </a:lnTo>
                    <a:cubicBezTo>
                      <a:pt x="0" y="17"/>
                      <a:pt x="10" y="3"/>
                      <a:pt x="22" y="2"/>
                    </a:cubicBezTo>
                    <a:lnTo>
                      <a:pt x="22" y="2"/>
                    </a:lnTo>
                    <a:cubicBezTo>
                      <a:pt x="36" y="0"/>
                      <a:pt x="49" y="8"/>
                      <a:pt x="51" y="22"/>
                    </a:cubicBezTo>
                    <a:lnTo>
                      <a:pt x="174" y="703"/>
                    </a:lnTo>
                    <a:lnTo>
                      <a:pt x="174" y="703"/>
                    </a:lnTo>
                    <a:cubicBezTo>
                      <a:pt x="177" y="716"/>
                      <a:pt x="167" y="729"/>
                      <a:pt x="154" y="732"/>
                    </a:cubicBezTo>
                    <a:lnTo>
                      <a:pt x="154" y="732"/>
                    </a:lnTo>
                    <a:cubicBezTo>
                      <a:pt x="153" y="733"/>
                      <a:pt x="151" y="733"/>
                      <a:pt x="150" y="73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3" name="Picture 2">
            <a:extLst>
              <a:ext uri="{FF2B5EF4-FFF2-40B4-BE49-F238E27FC236}">
                <a16:creationId xmlns:a16="http://schemas.microsoft.com/office/drawing/2014/main" id="{22322D1D-6038-EF36-51B4-9A8497F0696A}"/>
              </a:ext>
            </a:extLst>
          </p:cNvPr>
          <p:cNvPicPr>
            <a:picLocks noChangeAspect="1"/>
          </p:cNvPicPr>
          <p:nvPr userDrawn="1"/>
        </p:nvPicPr>
        <p:blipFill>
          <a:blip r:embed="rId2">
            <a:alphaModFix amt="50000"/>
          </a:blip>
          <a:stretch>
            <a:fillRect/>
          </a:stretch>
        </p:blipFill>
        <p:spPr>
          <a:xfrm>
            <a:off x="-61036" y="-141885"/>
            <a:ext cx="835914" cy="83591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31"/>
        <p:cNvGrpSpPr/>
        <p:nvPr/>
      </p:nvGrpSpPr>
      <p:grpSpPr>
        <a:xfrm>
          <a:off x="0" y="0"/>
          <a:ext cx="0" cy="0"/>
          <a:chOff x="0" y="0"/>
          <a:chExt cx="0" cy="0"/>
        </a:xfrm>
      </p:grpSpPr>
      <p:grpSp>
        <p:nvGrpSpPr>
          <p:cNvPr id="832" name="Google Shape;832;p31"/>
          <p:cNvGrpSpPr/>
          <p:nvPr/>
        </p:nvGrpSpPr>
        <p:grpSpPr>
          <a:xfrm>
            <a:off x="-353028" y="275261"/>
            <a:ext cx="9172503" cy="5344503"/>
            <a:chOff x="-353028" y="275261"/>
            <a:chExt cx="9172503" cy="5344503"/>
          </a:xfrm>
        </p:grpSpPr>
        <p:grpSp>
          <p:nvGrpSpPr>
            <p:cNvPr id="833" name="Google Shape;833;p31"/>
            <p:cNvGrpSpPr/>
            <p:nvPr/>
          </p:nvGrpSpPr>
          <p:grpSpPr>
            <a:xfrm>
              <a:off x="-353028" y="3364349"/>
              <a:ext cx="2338945" cy="2255415"/>
              <a:chOff x="-353024" y="3433401"/>
              <a:chExt cx="2267299" cy="2186327"/>
            </a:xfrm>
          </p:grpSpPr>
          <p:sp>
            <p:nvSpPr>
              <p:cNvPr id="834" name="Google Shape;834;p31"/>
              <p:cNvSpPr/>
              <p:nvPr/>
            </p:nvSpPr>
            <p:spPr>
              <a:xfrm>
                <a:off x="-296042" y="3958240"/>
                <a:ext cx="2210317" cy="1661488"/>
              </a:xfrm>
              <a:custGeom>
                <a:avLst/>
                <a:gdLst/>
                <a:ahLst/>
                <a:cxnLst/>
                <a:rect l="l" t="t" r="r" b="b"/>
                <a:pathLst>
                  <a:path w="3250" h="2445" extrusionOk="0">
                    <a:moveTo>
                      <a:pt x="3249" y="151"/>
                    </a:moveTo>
                    <a:lnTo>
                      <a:pt x="1527" y="2444"/>
                    </a:lnTo>
                    <a:lnTo>
                      <a:pt x="0" y="1383"/>
                    </a:lnTo>
                    <a:lnTo>
                      <a:pt x="1510" y="2361"/>
                    </a:lnTo>
                    <a:lnTo>
                      <a:pt x="3187" y="171"/>
                    </a:lnTo>
                    <a:lnTo>
                      <a:pt x="3077" y="37"/>
                    </a:lnTo>
                    <a:lnTo>
                      <a:pt x="3107" y="0"/>
                    </a:lnTo>
                    <a:lnTo>
                      <a:pt x="3249" y="15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5" name="Google Shape;835;p31"/>
              <p:cNvSpPr/>
              <p:nvPr/>
            </p:nvSpPr>
            <p:spPr>
              <a:xfrm>
                <a:off x="-353024" y="3985231"/>
                <a:ext cx="2222315" cy="1580512"/>
              </a:xfrm>
              <a:custGeom>
                <a:avLst/>
                <a:gdLst/>
                <a:ahLst/>
                <a:cxnLst/>
                <a:rect l="l" t="t" r="r" b="b"/>
                <a:pathLst>
                  <a:path w="3269" h="2325" extrusionOk="0">
                    <a:moveTo>
                      <a:pt x="3268" y="134"/>
                    </a:moveTo>
                    <a:lnTo>
                      <a:pt x="1591" y="2324"/>
                    </a:lnTo>
                    <a:lnTo>
                      <a:pt x="81" y="1346"/>
                    </a:lnTo>
                    <a:lnTo>
                      <a:pt x="81" y="1346"/>
                    </a:lnTo>
                    <a:cubicBezTo>
                      <a:pt x="0" y="1257"/>
                      <a:pt x="27" y="1101"/>
                      <a:pt x="27" y="1101"/>
                    </a:cubicBezTo>
                    <a:lnTo>
                      <a:pt x="1547" y="2081"/>
                    </a:lnTo>
                    <a:lnTo>
                      <a:pt x="3158" y="0"/>
                    </a:lnTo>
                    <a:lnTo>
                      <a:pt x="3268" y="134"/>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6" name="Google Shape;836;p31"/>
              <p:cNvSpPr/>
              <p:nvPr/>
            </p:nvSpPr>
            <p:spPr>
              <a:xfrm>
                <a:off x="-335029" y="3433401"/>
                <a:ext cx="2189334" cy="1964405"/>
              </a:xfrm>
              <a:custGeom>
                <a:avLst/>
                <a:gdLst/>
                <a:ahLst/>
                <a:cxnLst/>
                <a:rect l="l" t="t" r="r" b="b"/>
                <a:pathLst>
                  <a:path w="3218" h="2890" extrusionOk="0">
                    <a:moveTo>
                      <a:pt x="3161" y="771"/>
                    </a:moveTo>
                    <a:lnTo>
                      <a:pt x="3131" y="808"/>
                    </a:lnTo>
                    <a:lnTo>
                      <a:pt x="1520" y="2889"/>
                    </a:lnTo>
                    <a:lnTo>
                      <a:pt x="0" y="1909"/>
                    </a:lnTo>
                    <a:lnTo>
                      <a:pt x="1627" y="0"/>
                    </a:lnTo>
                    <a:lnTo>
                      <a:pt x="3217" y="698"/>
                    </a:lnTo>
                    <a:lnTo>
                      <a:pt x="3161" y="77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7" name="Google Shape;837;p31"/>
              <p:cNvSpPr/>
              <p:nvPr/>
            </p:nvSpPr>
            <p:spPr>
              <a:xfrm>
                <a:off x="-350026" y="3982233"/>
                <a:ext cx="2195326" cy="1505537"/>
              </a:xfrm>
              <a:custGeom>
                <a:avLst/>
                <a:gdLst/>
                <a:ahLst/>
                <a:cxnLst/>
                <a:rect l="l" t="t" r="r" b="b"/>
                <a:pathLst>
                  <a:path w="3230" h="2214" extrusionOk="0">
                    <a:moveTo>
                      <a:pt x="1561" y="2213"/>
                    </a:moveTo>
                    <a:lnTo>
                      <a:pt x="1561" y="2213"/>
                    </a:lnTo>
                    <a:cubicBezTo>
                      <a:pt x="1559" y="2213"/>
                      <a:pt x="1555" y="2212"/>
                      <a:pt x="1552" y="2211"/>
                    </a:cubicBezTo>
                    <a:lnTo>
                      <a:pt x="11" y="1203"/>
                    </a:lnTo>
                    <a:lnTo>
                      <a:pt x="11" y="1203"/>
                    </a:lnTo>
                    <a:cubicBezTo>
                      <a:pt x="2" y="1197"/>
                      <a:pt x="0" y="1187"/>
                      <a:pt x="6" y="1178"/>
                    </a:cubicBezTo>
                    <a:lnTo>
                      <a:pt x="6" y="1178"/>
                    </a:lnTo>
                    <a:cubicBezTo>
                      <a:pt x="11" y="1170"/>
                      <a:pt x="21" y="1167"/>
                      <a:pt x="30" y="1173"/>
                    </a:cubicBezTo>
                    <a:lnTo>
                      <a:pt x="1559" y="2172"/>
                    </a:lnTo>
                    <a:lnTo>
                      <a:pt x="3195" y="10"/>
                    </a:lnTo>
                    <a:lnTo>
                      <a:pt x="3195" y="10"/>
                    </a:lnTo>
                    <a:cubicBezTo>
                      <a:pt x="3200" y="2"/>
                      <a:pt x="3212" y="0"/>
                      <a:pt x="3219" y="5"/>
                    </a:cubicBezTo>
                    <a:lnTo>
                      <a:pt x="3219" y="5"/>
                    </a:lnTo>
                    <a:cubicBezTo>
                      <a:pt x="3226" y="13"/>
                      <a:pt x="3229" y="23"/>
                      <a:pt x="3222" y="32"/>
                    </a:cubicBezTo>
                    <a:lnTo>
                      <a:pt x="1577" y="2206"/>
                    </a:lnTo>
                    <a:lnTo>
                      <a:pt x="1577" y="2206"/>
                    </a:lnTo>
                    <a:cubicBezTo>
                      <a:pt x="1572" y="2211"/>
                      <a:pt x="1567" y="2213"/>
                      <a:pt x="1561" y="221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8" name="Google Shape;838;p31"/>
              <p:cNvSpPr/>
              <p:nvPr/>
            </p:nvSpPr>
            <p:spPr>
              <a:xfrm>
                <a:off x="-269049" y="3448397"/>
                <a:ext cx="1118662" cy="1343592"/>
              </a:xfrm>
              <a:custGeom>
                <a:avLst/>
                <a:gdLst/>
                <a:ahLst/>
                <a:cxnLst/>
                <a:rect l="l" t="t" r="r" b="b"/>
                <a:pathLst>
                  <a:path w="1645" h="1975" extrusionOk="0">
                    <a:moveTo>
                      <a:pt x="20" y="1974"/>
                    </a:moveTo>
                    <a:lnTo>
                      <a:pt x="20" y="1974"/>
                    </a:lnTo>
                    <a:cubicBezTo>
                      <a:pt x="16" y="1974"/>
                      <a:pt x="12" y="1973"/>
                      <a:pt x="8" y="1970"/>
                    </a:cubicBezTo>
                    <a:lnTo>
                      <a:pt x="8" y="1970"/>
                    </a:lnTo>
                    <a:cubicBezTo>
                      <a:pt x="1" y="1963"/>
                      <a:pt x="0" y="1952"/>
                      <a:pt x="6" y="1945"/>
                    </a:cubicBezTo>
                    <a:lnTo>
                      <a:pt x="1611" y="9"/>
                    </a:lnTo>
                    <a:lnTo>
                      <a:pt x="1611" y="9"/>
                    </a:lnTo>
                    <a:cubicBezTo>
                      <a:pt x="1617" y="1"/>
                      <a:pt x="1629" y="0"/>
                      <a:pt x="1636" y="6"/>
                    </a:cubicBezTo>
                    <a:lnTo>
                      <a:pt x="1636" y="6"/>
                    </a:lnTo>
                    <a:cubicBezTo>
                      <a:pt x="1643" y="12"/>
                      <a:pt x="1644" y="24"/>
                      <a:pt x="1639" y="31"/>
                    </a:cubicBezTo>
                    <a:lnTo>
                      <a:pt x="33" y="1968"/>
                    </a:lnTo>
                    <a:lnTo>
                      <a:pt x="33" y="1968"/>
                    </a:lnTo>
                    <a:cubicBezTo>
                      <a:pt x="29" y="1971"/>
                      <a:pt x="25" y="1974"/>
                      <a:pt x="20" y="19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9" name="Google Shape;839;p31"/>
              <p:cNvSpPr/>
              <p:nvPr/>
            </p:nvSpPr>
            <p:spPr>
              <a:xfrm>
                <a:off x="675663" y="3568360"/>
                <a:ext cx="440866" cy="80974"/>
              </a:xfrm>
              <a:custGeom>
                <a:avLst/>
                <a:gdLst/>
                <a:ahLst/>
                <a:cxnLst/>
                <a:rect l="l" t="t" r="r" b="b"/>
                <a:pathLst>
                  <a:path w="649" h="117" extrusionOk="0">
                    <a:moveTo>
                      <a:pt x="19" y="116"/>
                    </a:moveTo>
                    <a:lnTo>
                      <a:pt x="19" y="116"/>
                    </a:lnTo>
                    <a:cubicBezTo>
                      <a:pt x="10" y="116"/>
                      <a:pt x="2" y="110"/>
                      <a:pt x="1" y="100"/>
                    </a:cubicBezTo>
                    <a:lnTo>
                      <a:pt x="1" y="100"/>
                    </a:lnTo>
                    <a:cubicBezTo>
                      <a:pt x="0" y="91"/>
                      <a:pt x="7" y="83"/>
                      <a:pt x="17" y="81"/>
                    </a:cubicBezTo>
                    <a:lnTo>
                      <a:pt x="628" y="1"/>
                    </a:lnTo>
                    <a:lnTo>
                      <a:pt x="628" y="1"/>
                    </a:lnTo>
                    <a:cubicBezTo>
                      <a:pt x="636" y="0"/>
                      <a:pt x="646" y="7"/>
                      <a:pt x="646" y="16"/>
                    </a:cubicBezTo>
                    <a:lnTo>
                      <a:pt x="646" y="16"/>
                    </a:lnTo>
                    <a:cubicBezTo>
                      <a:pt x="648" y="26"/>
                      <a:pt x="641" y="34"/>
                      <a:pt x="632" y="35"/>
                    </a:cubicBezTo>
                    <a:lnTo>
                      <a:pt x="21" y="116"/>
                    </a:lnTo>
                    <a:lnTo>
                      <a:pt x="21" y="116"/>
                    </a:lnTo>
                    <a:cubicBezTo>
                      <a:pt x="20" y="116"/>
                      <a:pt x="20" y="116"/>
                      <a:pt x="19" y="11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0" name="Google Shape;840;p31"/>
              <p:cNvSpPr/>
              <p:nvPr/>
            </p:nvSpPr>
            <p:spPr>
              <a:xfrm>
                <a:off x="585690" y="3622344"/>
                <a:ext cx="650801" cy="140956"/>
              </a:xfrm>
              <a:custGeom>
                <a:avLst/>
                <a:gdLst/>
                <a:ahLst/>
                <a:cxnLst/>
                <a:rect l="l" t="t" r="r" b="b"/>
                <a:pathLst>
                  <a:path w="957" h="206" extrusionOk="0">
                    <a:moveTo>
                      <a:pt x="19" y="205"/>
                    </a:moveTo>
                    <a:lnTo>
                      <a:pt x="19" y="205"/>
                    </a:lnTo>
                    <a:cubicBezTo>
                      <a:pt x="10" y="205"/>
                      <a:pt x="3" y="199"/>
                      <a:pt x="1" y="191"/>
                    </a:cubicBezTo>
                    <a:lnTo>
                      <a:pt x="1" y="191"/>
                    </a:lnTo>
                    <a:cubicBezTo>
                      <a:pt x="0" y="182"/>
                      <a:pt x="6" y="172"/>
                      <a:pt x="15" y="171"/>
                    </a:cubicBezTo>
                    <a:lnTo>
                      <a:pt x="935" y="2"/>
                    </a:lnTo>
                    <a:lnTo>
                      <a:pt x="935" y="2"/>
                    </a:lnTo>
                    <a:cubicBezTo>
                      <a:pt x="943" y="0"/>
                      <a:pt x="953" y="6"/>
                      <a:pt x="955" y="16"/>
                    </a:cubicBezTo>
                    <a:lnTo>
                      <a:pt x="955" y="16"/>
                    </a:lnTo>
                    <a:cubicBezTo>
                      <a:pt x="956" y="26"/>
                      <a:pt x="951" y="35"/>
                      <a:pt x="941" y="36"/>
                    </a:cubicBezTo>
                    <a:lnTo>
                      <a:pt x="22" y="205"/>
                    </a:lnTo>
                    <a:lnTo>
                      <a:pt x="22" y="205"/>
                    </a:lnTo>
                    <a:cubicBezTo>
                      <a:pt x="20" y="205"/>
                      <a:pt x="19" y="205"/>
                      <a:pt x="19" y="2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1" name="Google Shape;841;p31"/>
              <p:cNvSpPr/>
              <p:nvPr/>
            </p:nvSpPr>
            <p:spPr>
              <a:xfrm>
                <a:off x="465726" y="5202857"/>
                <a:ext cx="389881" cy="59982"/>
              </a:xfrm>
              <a:custGeom>
                <a:avLst/>
                <a:gdLst/>
                <a:ahLst/>
                <a:cxnLst/>
                <a:rect l="l" t="t" r="r" b="b"/>
                <a:pathLst>
                  <a:path w="572" h="89" extrusionOk="0">
                    <a:moveTo>
                      <a:pt x="18" y="88"/>
                    </a:moveTo>
                    <a:lnTo>
                      <a:pt x="18" y="88"/>
                    </a:lnTo>
                    <a:cubicBezTo>
                      <a:pt x="10" y="88"/>
                      <a:pt x="2" y="81"/>
                      <a:pt x="1" y="71"/>
                    </a:cubicBezTo>
                    <a:lnTo>
                      <a:pt x="1" y="71"/>
                    </a:lnTo>
                    <a:cubicBezTo>
                      <a:pt x="0" y="62"/>
                      <a:pt x="7" y="53"/>
                      <a:pt x="17" y="52"/>
                    </a:cubicBezTo>
                    <a:lnTo>
                      <a:pt x="552" y="1"/>
                    </a:lnTo>
                    <a:lnTo>
                      <a:pt x="552" y="1"/>
                    </a:lnTo>
                    <a:cubicBezTo>
                      <a:pt x="562" y="0"/>
                      <a:pt x="571" y="8"/>
                      <a:pt x="571" y="18"/>
                    </a:cubicBezTo>
                    <a:lnTo>
                      <a:pt x="571" y="18"/>
                    </a:lnTo>
                    <a:cubicBezTo>
                      <a:pt x="571" y="27"/>
                      <a:pt x="565" y="35"/>
                      <a:pt x="556" y="37"/>
                    </a:cubicBezTo>
                    <a:lnTo>
                      <a:pt x="20" y="88"/>
                    </a:lnTo>
                    <a:lnTo>
                      <a:pt x="20" y="88"/>
                    </a:lnTo>
                    <a:cubicBezTo>
                      <a:pt x="19" y="88"/>
                      <a:pt x="19" y="88"/>
                      <a:pt x="18" y="8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2" name="Google Shape;842;p31"/>
              <p:cNvSpPr/>
              <p:nvPr/>
            </p:nvSpPr>
            <p:spPr>
              <a:xfrm>
                <a:off x="585690" y="5286832"/>
                <a:ext cx="197939" cy="53984"/>
              </a:xfrm>
              <a:custGeom>
                <a:avLst/>
                <a:gdLst/>
                <a:ahLst/>
                <a:cxnLst/>
                <a:rect l="l" t="t" r="r" b="b"/>
                <a:pathLst>
                  <a:path w="292" h="79" extrusionOk="0">
                    <a:moveTo>
                      <a:pt x="18" y="78"/>
                    </a:moveTo>
                    <a:lnTo>
                      <a:pt x="18" y="78"/>
                    </a:lnTo>
                    <a:cubicBezTo>
                      <a:pt x="10" y="78"/>
                      <a:pt x="3" y="72"/>
                      <a:pt x="2" y="64"/>
                    </a:cubicBezTo>
                    <a:lnTo>
                      <a:pt x="2" y="64"/>
                    </a:lnTo>
                    <a:cubicBezTo>
                      <a:pt x="0" y="54"/>
                      <a:pt x="6" y="46"/>
                      <a:pt x="15" y="44"/>
                    </a:cubicBezTo>
                    <a:lnTo>
                      <a:pt x="270" y="1"/>
                    </a:lnTo>
                    <a:lnTo>
                      <a:pt x="270" y="1"/>
                    </a:lnTo>
                    <a:cubicBezTo>
                      <a:pt x="279" y="0"/>
                      <a:pt x="287" y="6"/>
                      <a:pt x="290" y="15"/>
                    </a:cubicBezTo>
                    <a:lnTo>
                      <a:pt x="290" y="15"/>
                    </a:lnTo>
                    <a:cubicBezTo>
                      <a:pt x="291" y="26"/>
                      <a:pt x="284" y="34"/>
                      <a:pt x="275" y="37"/>
                    </a:cubicBezTo>
                    <a:lnTo>
                      <a:pt x="22" y="78"/>
                    </a:lnTo>
                    <a:lnTo>
                      <a:pt x="22" y="78"/>
                    </a:lnTo>
                    <a:cubicBezTo>
                      <a:pt x="21" y="78"/>
                      <a:pt x="19" y="78"/>
                      <a:pt x="18" y="7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3" name="Google Shape;843;p31"/>
              <p:cNvSpPr/>
              <p:nvPr/>
            </p:nvSpPr>
            <p:spPr>
              <a:xfrm>
                <a:off x="-335029" y="4042215"/>
                <a:ext cx="2204326" cy="1511535"/>
              </a:xfrm>
              <a:custGeom>
                <a:avLst/>
                <a:gdLst/>
                <a:ahLst/>
                <a:cxnLst/>
                <a:rect l="l" t="t" r="r" b="b"/>
                <a:pathLst>
                  <a:path w="3239" h="2221" extrusionOk="0">
                    <a:moveTo>
                      <a:pt x="1559" y="2220"/>
                    </a:moveTo>
                    <a:lnTo>
                      <a:pt x="1559" y="2220"/>
                    </a:lnTo>
                    <a:cubicBezTo>
                      <a:pt x="1556" y="2220"/>
                      <a:pt x="1553" y="2219"/>
                      <a:pt x="1550" y="2218"/>
                    </a:cubicBezTo>
                    <a:lnTo>
                      <a:pt x="11" y="1220"/>
                    </a:lnTo>
                    <a:lnTo>
                      <a:pt x="11" y="1220"/>
                    </a:lnTo>
                    <a:cubicBezTo>
                      <a:pt x="3" y="1215"/>
                      <a:pt x="0" y="1204"/>
                      <a:pt x="5" y="1196"/>
                    </a:cubicBezTo>
                    <a:lnTo>
                      <a:pt x="5" y="1196"/>
                    </a:lnTo>
                    <a:cubicBezTo>
                      <a:pt x="11" y="1187"/>
                      <a:pt x="22" y="1185"/>
                      <a:pt x="30" y="1190"/>
                    </a:cubicBezTo>
                    <a:lnTo>
                      <a:pt x="1556" y="2178"/>
                    </a:lnTo>
                    <a:lnTo>
                      <a:pt x="3206" y="9"/>
                    </a:lnTo>
                    <a:lnTo>
                      <a:pt x="3206" y="9"/>
                    </a:lnTo>
                    <a:cubicBezTo>
                      <a:pt x="3210" y="2"/>
                      <a:pt x="3222" y="0"/>
                      <a:pt x="3229" y="5"/>
                    </a:cubicBezTo>
                    <a:lnTo>
                      <a:pt x="3229" y="5"/>
                    </a:lnTo>
                    <a:cubicBezTo>
                      <a:pt x="3237" y="12"/>
                      <a:pt x="3238" y="23"/>
                      <a:pt x="3233" y="30"/>
                    </a:cubicBezTo>
                    <a:lnTo>
                      <a:pt x="1574" y="2214"/>
                    </a:lnTo>
                    <a:lnTo>
                      <a:pt x="1574" y="2214"/>
                    </a:lnTo>
                    <a:cubicBezTo>
                      <a:pt x="1570" y="2218"/>
                      <a:pt x="1565" y="2220"/>
                      <a:pt x="1559" y="22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4" name="Google Shape;844;p31"/>
              <p:cNvSpPr/>
              <p:nvPr/>
            </p:nvSpPr>
            <p:spPr>
              <a:xfrm>
                <a:off x="597686" y="3769298"/>
                <a:ext cx="818753" cy="548831"/>
              </a:xfrm>
              <a:custGeom>
                <a:avLst/>
                <a:gdLst/>
                <a:ahLst/>
                <a:cxnLst/>
                <a:rect l="l" t="t" r="r" b="b"/>
                <a:pathLst>
                  <a:path w="1206" h="805" extrusionOk="0">
                    <a:moveTo>
                      <a:pt x="280" y="0"/>
                    </a:moveTo>
                    <a:lnTo>
                      <a:pt x="1205" y="448"/>
                    </a:lnTo>
                    <a:lnTo>
                      <a:pt x="918" y="804"/>
                    </a:lnTo>
                    <a:lnTo>
                      <a:pt x="0" y="379"/>
                    </a:lnTo>
                    <a:lnTo>
                      <a:pt x="280"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45" name="Google Shape;845;p31"/>
            <p:cNvGrpSpPr/>
            <p:nvPr/>
          </p:nvGrpSpPr>
          <p:grpSpPr>
            <a:xfrm>
              <a:off x="122625" y="1408075"/>
              <a:ext cx="768725" cy="1478100"/>
              <a:chOff x="122625" y="1408075"/>
              <a:chExt cx="768725" cy="1478100"/>
            </a:xfrm>
          </p:grpSpPr>
          <p:sp>
            <p:nvSpPr>
              <p:cNvPr id="846" name="Google Shape;846;p31"/>
              <p:cNvSpPr/>
              <p:nvPr/>
            </p:nvSpPr>
            <p:spPr>
              <a:xfrm>
                <a:off x="362683" y="1958317"/>
                <a:ext cx="291308" cy="169926"/>
              </a:xfrm>
              <a:custGeom>
                <a:avLst/>
                <a:gdLst/>
                <a:ahLst/>
                <a:cxnLst/>
                <a:rect l="l" t="t" r="r" b="b"/>
                <a:pathLst>
                  <a:path w="476" h="279" extrusionOk="0">
                    <a:moveTo>
                      <a:pt x="377" y="39"/>
                    </a:moveTo>
                    <a:lnTo>
                      <a:pt x="377" y="39"/>
                    </a:lnTo>
                    <a:cubicBezTo>
                      <a:pt x="419" y="0"/>
                      <a:pt x="475" y="68"/>
                      <a:pt x="434" y="105"/>
                    </a:cubicBezTo>
                    <a:lnTo>
                      <a:pt x="434" y="105"/>
                    </a:lnTo>
                    <a:cubicBezTo>
                      <a:pt x="426" y="113"/>
                      <a:pt x="417" y="120"/>
                      <a:pt x="409" y="127"/>
                    </a:cubicBezTo>
                    <a:lnTo>
                      <a:pt x="409" y="127"/>
                    </a:lnTo>
                    <a:cubicBezTo>
                      <a:pt x="315" y="205"/>
                      <a:pt x="199" y="256"/>
                      <a:pt x="78" y="273"/>
                    </a:cubicBezTo>
                    <a:lnTo>
                      <a:pt x="78" y="273"/>
                    </a:lnTo>
                    <a:cubicBezTo>
                      <a:pt x="71" y="274"/>
                      <a:pt x="62" y="275"/>
                      <a:pt x="54" y="275"/>
                    </a:cubicBezTo>
                    <a:lnTo>
                      <a:pt x="54" y="275"/>
                    </a:lnTo>
                    <a:cubicBezTo>
                      <a:pt x="30" y="278"/>
                      <a:pt x="8" y="263"/>
                      <a:pt x="4" y="239"/>
                    </a:cubicBezTo>
                    <a:lnTo>
                      <a:pt x="4" y="239"/>
                    </a:lnTo>
                    <a:cubicBezTo>
                      <a:pt x="0" y="218"/>
                      <a:pt x="16" y="192"/>
                      <a:pt x="37" y="189"/>
                    </a:cubicBezTo>
                    <a:lnTo>
                      <a:pt x="37" y="189"/>
                    </a:lnTo>
                    <a:cubicBezTo>
                      <a:pt x="38" y="189"/>
                      <a:pt x="39" y="189"/>
                      <a:pt x="39" y="188"/>
                    </a:cubicBezTo>
                    <a:lnTo>
                      <a:pt x="39" y="188"/>
                    </a:lnTo>
                    <a:cubicBezTo>
                      <a:pt x="163" y="177"/>
                      <a:pt x="279" y="127"/>
                      <a:pt x="371" y="44"/>
                    </a:cubicBezTo>
                    <a:lnTo>
                      <a:pt x="371" y="44"/>
                    </a:lnTo>
                    <a:cubicBezTo>
                      <a:pt x="373" y="42"/>
                      <a:pt x="375" y="40"/>
                      <a:pt x="377" y="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7" name="Google Shape;847;p31"/>
              <p:cNvSpPr/>
              <p:nvPr/>
            </p:nvSpPr>
            <p:spPr>
              <a:xfrm>
                <a:off x="411234" y="2036537"/>
                <a:ext cx="480116" cy="766024"/>
              </a:xfrm>
              <a:custGeom>
                <a:avLst/>
                <a:gdLst/>
                <a:ahLst/>
                <a:cxnLst/>
                <a:rect l="l" t="t" r="r" b="b"/>
                <a:pathLst>
                  <a:path w="786" h="1252" extrusionOk="0">
                    <a:moveTo>
                      <a:pt x="331" y="0"/>
                    </a:moveTo>
                    <a:lnTo>
                      <a:pt x="737" y="889"/>
                    </a:lnTo>
                    <a:lnTo>
                      <a:pt x="737" y="889"/>
                    </a:lnTo>
                    <a:cubicBezTo>
                      <a:pt x="777" y="975"/>
                      <a:pt x="785" y="1071"/>
                      <a:pt x="761" y="1164"/>
                    </a:cubicBezTo>
                    <a:lnTo>
                      <a:pt x="755" y="1185"/>
                    </a:lnTo>
                    <a:lnTo>
                      <a:pt x="755" y="1185"/>
                    </a:lnTo>
                    <a:cubicBezTo>
                      <a:pt x="751" y="1203"/>
                      <a:pt x="741" y="1217"/>
                      <a:pt x="727" y="1228"/>
                    </a:cubicBezTo>
                    <a:lnTo>
                      <a:pt x="727" y="1228"/>
                    </a:lnTo>
                    <a:cubicBezTo>
                      <a:pt x="722" y="1234"/>
                      <a:pt x="715" y="1238"/>
                      <a:pt x="708" y="1241"/>
                    </a:cubicBezTo>
                    <a:lnTo>
                      <a:pt x="708" y="1241"/>
                    </a:lnTo>
                    <a:cubicBezTo>
                      <a:pt x="702" y="1244"/>
                      <a:pt x="695" y="1247"/>
                      <a:pt x="688" y="1247"/>
                    </a:cubicBezTo>
                    <a:lnTo>
                      <a:pt x="688" y="1247"/>
                    </a:lnTo>
                    <a:cubicBezTo>
                      <a:pt x="672" y="1251"/>
                      <a:pt x="655" y="1248"/>
                      <a:pt x="640" y="1242"/>
                    </a:cubicBezTo>
                    <a:lnTo>
                      <a:pt x="640" y="1242"/>
                    </a:lnTo>
                    <a:cubicBezTo>
                      <a:pt x="547" y="1204"/>
                      <a:pt x="473" y="1133"/>
                      <a:pt x="430" y="1042"/>
                    </a:cubicBezTo>
                    <a:lnTo>
                      <a:pt x="0" y="146"/>
                    </a:lnTo>
                    <a:lnTo>
                      <a:pt x="0" y="146"/>
                    </a:lnTo>
                    <a:cubicBezTo>
                      <a:pt x="121" y="129"/>
                      <a:pt x="237" y="78"/>
                      <a:pt x="331"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8" name="Google Shape;848;p31"/>
              <p:cNvSpPr/>
              <p:nvPr/>
            </p:nvSpPr>
            <p:spPr>
              <a:xfrm>
                <a:off x="128020" y="1408075"/>
                <a:ext cx="463931" cy="666226"/>
              </a:xfrm>
              <a:custGeom>
                <a:avLst/>
                <a:gdLst/>
                <a:ahLst/>
                <a:cxnLst/>
                <a:rect l="l" t="t" r="r" b="b"/>
                <a:pathLst>
                  <a:path w="757" h="1088" extrusionOk="0">
                    <a:moveTo>
                      <a:pt x="388" y="137"/>
                    </a:moveTo>
                    <a:lnTo>
                      <a:pt x="756" y="942"/>
                    </a:lnTo>
                    <a:lnTo>
                      <a:pt x="756" y="942"/>
                    </a:lnTo>
                    <a:cubicBezTo>
                      <a:pt x="664" y="1025"/>
                      <a:pt x="548" y="1075"/>
                      <a:pt x="424" y="1086"/>
                    </a:cubicBezTo>
                    <a:lnTo>
                      <a:pt x="424" y="1086"/>
                    </a:lnTo>
                    <a:cubicBezTo>
                      <a:pt x="424" y="1087"/>
                      <a:pt x="423" y="1087"/>
                      <a:pt x="422" y="1087"/>
                    </a:cubicBezTo>
                    <a:lnTo>
                      <a:pt x="172" y="564"/>
                    </a:lnTo>
                    <a:lnTo>
                      <a:pt x="172" y="564"/>
                    </a:lnTo>
                    <a:lnTo>
                      <a:pt x="165" y="549"/>
                    </a:lnTo>
                    <a:lnTo>
                      <a:pt x="162" y="543"/>
                    </a:lnTo>
                    <a:lnTo>
                      <a:pt x="45" y="299"/>
                    </a:lnTo>
                    <a:lnTo>
                      <a:pt x="45" y="299"/>
                    </a:lnTo>
                    <a:cubicBezTo>
                      <a:pt x="0" y="204"/>
                      <a:pt x="41" y="88"/>
                      <a:pt x="137" y="43"/>
                    </a:cubicBezTo>
                    <a:lnTo>
                      <a:pt x="140" y="42"/>
                    </a:lnTo>
                    <a:lnTo>
                      <a:pt x="140" y="42"/>
                    </a:lnTo>
                    <a:cubicBezTo>
                      <a:pt x="234" y="0"/>
                      <a:pt x="345" y="42"/>
                      <a:pt x="388" y="13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9" name="Google Shape;849;p31"/>
              <p:cNvSpPr/>
              <p:nvPr/>
            </p:nvSpPr>
            <p:spPr>
              <a:xfrm>
                <a:off x="832010" y="2786377"/>
                <a:ext cx="59340" cy="99798"/>
              </a:xfrm>
              <a:custGeom>
                <a:avLst/>
                <a:gdLst/>
                <a:ahLst/>
                <a:cxnLst/>
                <a:rect l="l" t="t" r="r" b="b"/>
                <a:pathLst>
                  <a:path w="99" h="163" extrusionOk="0">
                    <a:moveTo>
                      <a:pt x="39" y="0"/>
                    </a:moveTo>
                    <a:lnTo>
                      <a:pt x="39" y="0"/>
                    </a:lnTo>
                    <a:cubicBezTo>
                      <a:pt x="39" y="0"/>
                      <a:pt x="98" y="140"/>
                      <a:pt x="74" y="152"/>
                    </a:cubicBezTo>
                    <a:lnTo>
                      <a:pt x="74" y="152"/>
                    </a:lnTo>
                    <a:cubicBezTo>
                      <a:pt x="50" y="162"/>
                      <a:pt x="0" y="19"/>
                      <a:pt x="0" y="19"/>
                    </a:cubicBezTo>
                    <a:lnTo>
                      <a:pt x="0" y="19"/>
                    </a:lnTo>
                    <a:cubicBezTo>
                      <a:pt x="7" y="19"/>
                      <a:pt x="14" y="16"/>
                      <a:pt x="20" y="13"/>
                    </a:cubicBezTo>
                    <a:lnTo>
                      <a:pt x="20" y="13"/>
                    </a:lnTo>
                    <a:cubicBezTo>
                      <a:pt x="27" y="10"/>
                      <a:pt x="34" y="6"/>
                      <a:pt x="39"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0" name="Google Shape;850;p31"/>
              <p:cNvSpPr/>
              <p:nvPr/>
            </p:nvSpPr>
            <p:spPr>
              <a:xfrm>
                <a:off x="227818" y="1745232"/>
                <a:ext cx="5395" cy="10789"/>
              </a:xfrm>
              <a:custGeom>
                <a:avLst/>
                <a:gdLst/>
                <a:ahLst/>
                <a:cxnLst/>
                <a:rect l="l" t="t" r="r" b="b"/>
                <a:pathLst>
                  <a:path w="8" h="16" extrusionOk="0">
                    <a:moveTo>
                      <a:pt x="0" y="0"/>
                    </a:moveTo>
                    <a:lnTo>
                      <a:pt x="7" y="15"/>
                    </a:lnTo>
                    <a:lnTo>
                      <a:pt x="7" y="15"/>
                    </a:lnTo>
                    <a:lnTo>
                      <a:pt x="0" y="0"/>
                    </a:lnTo>
                  </a:path>
                </a:pathLst>
              </a:custGeom>
              <a:solidFill>
                <a:srgbClr val="F5E7E0"/>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1" name="Google Shape;851;p31"/>
              <p:cNvSpPr/>
              <p:nvPr/>
            </p:nvSpPr>
            <p:spPr>
              <a:xfrm>
                <a:off x="122625" y="1642736"/>
                <a:ext cx="231967" cy="655433"/>
              </a:xfrm>
              <a:custGeom>
                <a:avLst/>
                <a:gdLst/>
                <a:ahLst/>
                <a:cxnLst/>
                <a:rect l="l" t="t" r="r" b="b"/>
                <a:pathLst>
                  <a:path w="379" h="1071" extrusionOk="0">
                    <a:moveTo>
                      <a:pt x="171" y="169"/>
                    </a:moveTo>
                    <a:lnTo>
                      <a:pt x="178" y="184"/>
                    </a:lnTo>
                    <a:lnTo>
                      <a:pt x="178" y="184"/>
                    </a:lnTo>
                    <a:cubicBezTo>
                      <a:pt x="175" y="189"/>
                      <a:pt x="115" y="252"/>
                      <a:pt x="106" y="319"/>
                    </a:cubicBezTo>
                    <a:lnTo>
                      <a:pt x="106" y="319"/>
                    </a:lnTo>
                    <a:cubicBezTo>
                      <a:pt x="98" y="389"/>
                      <a:pt x="260" y="722"/>
                      <a:pt x="260" y="722"/>
                    </a:cubicBezTo>
                    <a:lnTo>
                      <a:pt x="260" y="722"/>
                    </a:lnTo>
                    <a:cubicBezTo>
                      <a:pt x="260" y="722"/>
                      <a:pt x="341" y="783"/>
                      <a:pt x="360" y="872"/>
                    </a:cubicBezTo>
                    <a:lnTo>
                      <a:pt x="360" y="872"/>
                    </a:lnTo>
                    <a:cubicBezTo>
                      <a:pt x="378" y="962"/>
                      <a:pt x="348" y="1070"/>
                      <a:pt x="312" y="1021"/>
                    </a:cubicBezTo>
                    <a:lnTo>
                      <a:pt x="312" y="1021"/>
                    </a:lnTo>
                    <a:cubicBezTo>
                      <a:pt x="275" y="972"/>
                      <a:pt x="11" y="411"/>
                      <a:pt x="6" y="301"/>
                    </a:cubicBezTo>
                    <a:lnTo>
                      <a:pt x="6" y="301"/>
                    </a:lnTo>
                    <a:cubicBezTo>
                      <a:pt x="0" y="192"/>
                      <a:pt x="88" y="0"/>
                      <a:pt x="88" y="0"/>
                    </a:cubicBezTo>
                    <a:lnTo>
                      <a:pt x="168" y="163"/>
                    </a:lnTo>
                    <a:lnTo>
                      <a:pt x="171" y="169"/>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2" name="Google Shape;852;p31"/>
              <p:cNvSpPr/>
              <p:nvPr/>
            </p:nvSpPr>
            <p:spPr>
              <a:xfrm>
                <a:off x="171176" y="1470111"/>
                <a:ext cx="64735" cy="183414"/>
              </a:xfrm>
              <a:custGeom>
                <a:avLst/>
                <a:gdLst/>
                <a:ahLst/>
                <a:cxnLst/>
                <a:rect l="l" t="t" r="r" b="b"/>
                <a:pathLst>
                  <a:path w="106" h="300" extrusionOk="0">
                    <a:moveTo>
                      <a:pt x="85" y="299"/>
                    </a:moveTo>
                    <a:lnTo>
                      <a:pt x="85" y="299"/>
                    </a:lnTo>
                    <a:cubicBezTo>
                      <a:pt x="80" y="299"/>
                      <a:pt x="75" y="297"/>
                      <a:pt x="72" y="293"/>
                    </a:cubicBezTo>
                    <a:lnTo>
                      <a:pt x="72" y="293"/>
                    </a:lnTo>
                    <a:cubicBezTo>
                      <a:pt x="10" y="215"/>
                      <a:pt x="0" y="98"/>
                      <a:pt x="48" y="11"/>
                    </a:cubicBezTo>
                    <a:lnTo>
                      <a:pt x="48" y="11"/>
                    </a:lnTo>
                    <a:cubicBezTo>
                      <a:pt x="54" y="1"/>
                      <a:pt x="64" y="0"/>
                      <a:pt x="73" y="3"/>
                    </a:cubicBezTo>
                    <a:lnTo>
                      <a:pt x="73" y="3"/>
                    </a:lnTo>
                    <a:cubicBezTo>
                      <a:pt x="81" y="9"/>
                      <a:pt x="85" y="20"/>
                      <a:pt x="79" y="28"/>
                    </a:cubicBezTo>
                    <a:lnTo>
                      <a:pt x="79" y="28"/>
                    </a:lnTo>
                    <a:cubicBezTo>
                      <a:pt x="37" y="103"/>
                      <a:pt x="46" y="203"/>
                      <a:pt x="99" y="271"/>
                    </a:cubicBezTo>
                    <a:lnTo>
                      <a:pt x="99" y="271"/>
                    </a:lnTo>
                    <a:cubicBezTo>
                      <a:pt x="105" y="278"/>
                      <a:pt x="104" y="290"/>
                      <a:pt x="96" y="295"/>
                    </a:cubicBezTo>
                    <a:lnTo>
                      <a:pt x="96" y="295"/>
                    </a:lnTo>
                    <a:cubicBezTo>
                      <a:pt x="93" y="298"/>
                      <a:pt x="90" y="299"/>
                      <a:pt x="85" y="29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3" name="Google Shape;853;p31"/>
              <p:cNvSpPr/>
              <p:nvPr/>
            </p:nvSpPr>
            <p:spPr>
              <a:xfrm>
                <a:off x="459785" y="2174098"/>
                <a:ext cx="237361" cy="480114"/>
              </a:xfrm>
              <a:custGeom>
                <a:avLst/>
                <a:gdLst/>
                <a:ahLst/>
                <a:cxnLst/>
                <a:rect l="l" t="t" r="r" b="b"/>
                <a:pathLst>
                  <a:path w="386" h="783" extrusionOk="0">
                    <a:moveTo>
                      <a:pt x="365" y="782"/>
                    </a:moveTo>
                    <a:lnTo>
                      <a:pt x="365" y="782"/>
                    </a:lnTo>
                    <a:cubicBezTo>
                      <a:pt x="359" y="782"/>
                      <a:pt x="353" y="779"/>
                      <a:pt x="349" y="773"/>
                    </a:cubicBezTo>
                    <a:lnTo>
                      <a:pt x="5" y="28"/>
                    </a:lnTo>
                    <a:lnTo>
                      <a:pt x="5" y="28"/>
                    </a:lnTo>
                    <a:cubicBezTo>
                      <a:pt x="0" y="19"/>
                      <a:pt x="5" y="9"/>
                      <a:pt x="13" y="4"/>
                    </a:cubicBezTo>
                    <a:lnTo>
                      <a:pt x="13" y="4"/>
                    </a:lnTo>
                    <a:cubicBezTo>
                      <a:pt x="22" y="0"/>
                      <a:pt x="32" y="4"/>
                      <a:pt x="36" y="13"/>
                    </a:cubicBezTo>
                    <a:lnTo>
                      <a:pt x="381" y="758"/>
                    </a:lnTo>
                    <a:lnTo>
                      <a:pt x="381" y="758"/>
                    </a:lnTo>
                    <a:cubicBezTo>
                      <a:pt x="385" y="766"/>
                      <a:pt x="382" y="777"/>
                      <a:pt x="372" y="781"/>
                    </a:cubicBezTo>
                    <a:lnTo>
                      <a:pt x="372" y="781"/>
                    </a:lnTo>
                    <a:cubicBezTo>
                      <a:pt x="371" y="782"/>
                      <a:pt x="368" y="782"/>
                      <a:pt x="365" y="78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54" name="Google Shape;854;p31"/>
            <p:cNvGrpSpPr/>
            <p:nvPr/>
          </p:nvGrpSpPr>
          <p:grpSpPr>
            <a:xfrm>
              <a:off x="8430775" y="275261"/>
              <a:ext cx="388700" cy="528500"/>
              <a:chOff x="5489575" y="3008286"/>
              <a:chExt cx="388700" cy="528500"/>
            </a:xfrm>
          </p:grpSpPr>
          <p:sp>
            <p:nvSpPr>
              <p:cNvPr id="855" name="Google Shape;855;p31"/>
              <p:cNvSpPr/>
              <p:nvPr/>
            </p:nvSpPr>
            <p:spPr>
              <a:xfrm>
                <a:off x="5513441" y="3233326"/>
                <a:ext cx="173890" cy="303461"/>
              </a:xfrm>
              <a:custGeom>
                <a:avLst/>
                <a:gdLst/>
                <a:ahLst/>
                <a:cxnLst/>
                <a:rect l="l" t="t" r="r" b="b"/>
                <a:pathLst>
                  <a:path w="223" h="392" extrusionOk="0">
                    <a:moveTo>
                      <a:pt x="13" y="391"/>
                    </a:moveTo>
                    <a:lnTo>
                      <a:pt x="13" y="391"/>
                    </a:lnTo>
                    <a:cubicBezTo>
                      <a:pt x="11" y="391"/>
                      <a:pt x="9" y="391"/>
                      <a:pt x="8" y="390"/>
                    </a:cubicBezTo>
                    <a:lnTo>
                      <a:pt x="8" y="390"/>
                    </a:lnTo>
                    <a:cubicBezTo>
                      <a:pt x="1" y="386"/>
                      <a:pt x="0" y="378"/>
                      <a:pt x="2" y="372"/>
                    </a:cubicBezTo>
                    <a:lnTo>
                      <a:pt x="195" y="10"/>
                    </a:lnTo>
                    <a:lnTo>
                      <a:pt x="195" y="10"/>
                    </a:lnTo>
                    <a:cubicBezTo>
                      <a:pt x="199" y="4"/>
                      <a:pt x="206" y="0"/>
                      <a:pt x="213" y="4"/>
                    </a:cubicBezTo>
                    <a:lnTo>
                      <a:pt x="213" y="4"/>
                    </a:lnTo>
                    <a:cubicBezTo>
                      <a:pt x="219" y="7"/>
                      <a:pt x="222" y="15"/>
                      <a:pt x="218" y="23"/>
                    </a:cubicBezTo>
                    <a:lnTo>
                      <a:pt x="26" y="385"/>
                    </a:lnTo>
                    <a:lnTo>
                      <a:pt x="26" y="385"/>
                    </a:lnTo>
                    <a:cubicBezTo>
                      <a:pt x="24" y="388"/>
                      <a:pt x="19" y="391"/>
                      <a:pt x="13" y="39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6" name="Google Shape;856;p31"/>
              <p:cNvSpPr/>
              <p:nvPr/>
            </p:nvSpPr>
            <p:spPr>
              <a:xfrm>
                <a:off x="5489575" y="3008286"/>
                <a:ext cx="388700" cy="388705"/>
              </a:xfrm>
              <a:custGeom>
                <a:avLst/>
                <a:gdLst/>
                <a:ahLst/>
                <a:cxnLst/>
                <a:rect l="l" t="t" r="r" b="b"/>
                <a:pathLst>
                  <a:path w="503" h="501" extrusionOk="0">
                    <a:moveTo>
                      <a:pt x="379" y="500"/>
                    </a:moveTo>
                    <a:lnTo>
                      <a:pt x="379" y="500"/>
                    </a:lnTo>
                    <a:cubicBezTo>
                      <a:pt x="379" y="500"/>
                      <a:pt x="333" y="498"/>
                      <a:pt x="180" y="416"/>
                    </a:cubicBezTo>
                    <a:lnTo>
                      <a:pt x="180" y="416"/>
                    </a:lnTo>
                    <a:cubicBezTo>
                      <a:pt x="28" y="334"/>
                      <a:pt x="0" y="295"/>
                      <a:pt x="0" y="295"/>
                    </a:cubicBezTo>
                    <a:lnTo>
                      <a:pt x="0" y="295"/>
                    </a:lnTo>
                    <a:cubicBezTo>
                      <a:pt x="11" y="254"/>
                      <a:pt x="25" y="250"/>
                      <a:pt x="25" y="250"/>
                    </a:cubicBezTo>
                    <a:lnTo>
                      <a:pt x="51" y="263"/>
                    </a:lnTo>
                    <a:lnTo>
                      <a:pt x="51" y="263"/>
                    </a:lnTo>
                    <a:cubicBezTo>
                      <a:pt x="122" y="301"/>
                      <a:pt x="276" y="81"/>
                      <a:pt x="239" y="61"/>
                    </a:cubicBezTo>
                    <a:lnTo>
                      <a:pt x="239" y="61"/>
                    </a:lnTo>
                    <a:cubicBezTo>
                      <a:pt x="178" y="29"/>
                      <a:pt x="227" y="0"/>
                      <a:pt x="227" y="0"/>
                    </a:cubicBezTo>
                    <a:lnTo>
                      <a:pt x="227" y="0"/>
                    </a:lnTo>
                    <a:lnTo>
                      <a:pt x="227" y="0"/>
                    </a:lnTo>
                    <a:cubicBezTo>
                      <a:pt x="324" y="37"/>
                      <a:pt x="415" y="86"/>
                      <a:pt x="498" y="146"/>
                    </a:cubicBezTo>
                    <a:lnTo>
                      <a:pt x="498" y="146"/>
                    </a:lnTo>
                    <a:lnTo>
                      <a:pt x="498" y="146"/>
                    </a:lnTo>
                    <a:cubicBezTo>
                      <a:pt x="498" y="146"/>
                      <a:pt x="502" y="204"/>
                      <a:pt x="440" y="170"/>
                    </a:cubicBezTo>
                    <a:lnTo>
                      <a:pt x="440" y="170"/>
                    </a:lnTo>
                    <a:cubicBezTo>
                      <a:pt x="403" y="150"/>
                      <a:pt x="308" y="402"/>
                      <a:pt x="378" y="440"/>
                    </a:cubicBezTo>
                    <a:lnTo>
                      <a:pt x="403" y="453"/>
                    </a:lnTo>
                    <a:lnTo>
                      <a:pt x="403" y="453"/>
                    </a:lnTo>
                    <a:cubicBezTo>
                      <a:pt x="403" y="453"/>
                      <a:pt x="407" y="468"/>
                      <a:pt x="379" y="50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7" name="Google Shape;857;p31"/>
              <p:cNvSpPr/>
              <p:nvPr/>
            </p:nvSpPr>
            <p:spPr>
              <a:xfrm>
                <a:off x="5677104" y="3049203"/>
                <a:ext cx="153432" cy="92060"/>
              </a:xfrm>
              <a:custGeom>
                <a:avLst/>
                <a:gdLst/>
                <a:ahLst/>
                <a:cxnLst/>
                <a:rect l="l" t="t" r="r" b="b"/>
                <a:pathLst>
                  <a:path w="198" h="120" extrusionOk="0">
                    <a:moveTo>
                      <a:pt x="182" y="119"/>
                    </a:moveTo>
                    <a:lnTo>
                      <a:pt x="182" y="119"/>
                    </a:lnTo>
                    <a:cubicBezTo>
                      <a:pt x="180" y="119"/>
                      <a:pt x="178" y="117"/>
                      <a:pt x="176" y="116"/>
                    </a:cubicBezTo>
                    <a:lnTo>
                      <a:pt x="9" y="26"/>
                    </a:lnTo>
                    <a:lnTo>
                      <a:pt x="9" y="26"/>
                    </a:lnTo>
                    <a:cubicBezTo>
                      <a:pt x="1" y="24"/>
                      <a:pt x="0" y="15"/>
                      <a:pt x="2" y="8"/>
                    </a:cubicBezTo>
                    <a:lnTo>
                      <a:pt x="2" y="8"/>
                    </a:lnTo>
                    <a:cubicBezTo>
                      <a:pt x="7" y="3"/>
                      <a:pt x="14" y="0"/>
                      <a:pt x="20" y="4"/>
                    </a:cubicBezTo>
                    <a:lnTo>
                      <a:pt x="189" y="94"/>
                    </a:lnTo>
                    <a:lnTo>
                      <a:pt x="189" y="94"/>
                    </a:lnTo>
                    <a:cubicBezTo>
                      <a:pt x="195" y="96"/>
                      <a:pt x="197" y="105"/>
                      <a:pt x="194" y="112"/>
                    </a:cubicBezTo>
                    <a:lnTo>
                      <a:pt x="194" y="112"/>
                    </a:lnTo>
                    <a:cubicBezTo>
                      <a:pt x="192" y="115"/>
                      <a:pt x="186" y="119"/>
                      <a:pt x="182" y="1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8" name="Google Shape;858;p31"/>
              <p:cNvSpPr/>
              <p:nvPr/>
            </p:nvSpPr>
            <p:spPr>
              <a:xfrm>
                <a:off x="5523671" y="3206048"/>
                <a:ext cx="262541" cy="150026"/>
              </a:xfrm>
              <a:custGeom>
                <a:avLst/>
                <a:gdLst/>
                <a:ahLst/>
                <a:cxnLst/>
                <a:rect l="l" t="t" r="r" b="b"/>
                <a:pathLst>
                  <a:path w="338" h="196" extrusionOk="0">
                    <a:moveTo>
                      <a:pt x="323" y="195"/>
                    </a:moveTo>
                    <a:lnTo>
                      <a:pt x="323" y="195"/>
                    </a:lnTo>
                    <a:cubicBezTo>
                      <a:pt x="321" y="195"/>
                      <a:pt x="319" y="195"/>
                      <a:pt x="318" y="193"/>
                    </a:cubicBezTo>
                    <a:lnTo>
                      <a:pt x="318" y="193"/>
                    </a:lnTo>
                    <a:cubicBezTo>
                      <a:pt x="158" y="140"/>
                      <a:pt x="14" y="31"/>
                      <a:pt x="7" y="26"/>
                    </a:cubicBezTo>
                    <a:lnTo>
                      <a:pt x="7" y="26"/>
                    </a:lnTo>
                    <a:cubicBezTo>
                      <a:pt x="1" y="21"/>
                      <a:pt x="0" y="13"/>
                      <a:pt x="5" y="9"/>
                    </a:cubicBezTo>
                    <a:lnTo>
                      <a:pt x="5" y="9"/>
                    </a:lnTo>
                    <a:cubicBezTo>
                      <a:pt x="9" y="1"/>
                      <a:pt x="17" y="0"/>
                      <a:pt x="24" y="5"/>
                    </a:cubicBezTo>
                    <a:lnTo>
                      <a:pt x="24" y="5"/>
                    </a:lnTo>
                    <a:cubicBezTo>
                      <a:pt x="25" y="6"/>
                      <a:pt x="170" y="117"/>
                      <a:pt x="327" y="168"/>
                    </a:cubicBezTo>
                    <a:lnTo>
                      <a:pt x="327" y="168"/>
                    </a:lnTo>
                    <a:cubicBezTo>
                      <a:pt x="333" y="171"/>
                      <a:pt x="337" y="178"/>
                      <a:pt x="335" y="185"/>
                    </a:cubicBezTo>
                    <a:lnTo>
                      <a:pt x="335" y="185"/>
                    </a:lnTo>
                    <a:cubicBezTo>
                      <a:pt x="333" y="191"/>
                      <a:pt x="328" y="195"/>
                      <a:pt x="323" y="1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859" name="Google Shape;859;p31"/>
          <p:cNvGrpSpPr/>
          <p:nvPr/>
        </p:nvGrpSpPr>
        <p:grpSpPr>
          <a:xfrm>
            <a:off x="122631" y="907790"/>
            <a:ext cx="8880154" cy="4134239"/>
            <a:chOff x="122631" y="907790"/>
            <a:chExt cx="8880154" cy="4134239"/>
          </a:xfrm>
        </p:grpSpPr>
        <p:grpSp>
          <p:nvGrpSpPr>
            <p:cNvPr id="860" name="Google Shape;860;p31"/>
            <p:cNvGrpSpPr/>
            <p:nvPr/>
          </p:nvGrpSpPr>
          <p:grpSpPr>
            <a:xfrm rot="10800000">
              <a:off x="122631" y="2567115"/>
              <a:ext cx="311529" cy="578250"/>
              <a:chOff x="1196975" y="5856287"/>
              <a:chExt cx="231775" cy="430213"/>
            </a:xfrm>
          </p:grpSpPr>
          <p:sp>
            <p:nvSpPr>
              <p:cNvPr id="861" name="Google Shape;861;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2" name="Google Shape;862;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3" name="Google Shape;863;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4" name="Google Shape;864;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5" name="Google Shape;865;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6" name="Google Shape;866;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7" name="Google Shape;867;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68" name="Google Shape;868;p31"/>
            <p:cNvGrpSpPr/>
            <p:nvPr/>
          </p:nvGrpSpPr>
          <p:grpSpPr>
            <a:xfrm rot="5400000">
              <a:off x="1861406" y="4597140"/>
              <a:ext cx="311529" cy="578250"/>
              <a:chOff x="1196975" y="5856287"/>
              <a:chExt cx="231775" cy="430213"/>
            </a:xfrm>
          </p:grpSpPr>
          <p:sp>
            <p:nvSpPr>
              <p:cNvPr id="869" name="Google Shape;869;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0" name="Google Shape;870;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1" name="Google Shape;871;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2" name="Google Shape;872;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3" name="Google Shape;873;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4" name="Google Shape;874;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5" name="Google Shape;875;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76" name="Google Shape;876;p31"/>
            <p:cNvGrpSpPr/>
            <p:nvPr/>
          </p:nvGrpSpPr>
          <p:grpSpPr>
            <a:xfrm rot="10800000">
              <a:off x="8691256" y="907790"/>
              <a:ext cx="311529" cy="578250"/>
              <a:chOff x="1196975" y="5856287"/>
              <a:chExt cx="231775" cy="430213"/>
            </a:xfrm>
          </p:grpSpPr>
          <p:sp>
            <p:nvSpPr>
              <p:cNvPr id="877" name="Google Shape;877;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8" name="Google Shape;878;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9" name="Google Shape;879;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0" name="Google Shape;880;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1" name="Google Shape;881;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2" name="Google Shape;882;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3" name="Google Shape;883;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884" name="Google Shape;884;p31"/>
          <p:cNvGrpSpPr/>
          <p:nvPr/>
        </p:nvGrpSpPr>
        <p:grpSpPr>
          <a:xfrm>
            <a:off x="133113" y="176226"/>
            <a:ext cx="7983429" cy="3547962"/>
            <a:chOff x="133113" y="176226"/>
            <a:chExt cx="7983429" cy="3547962"/>
          </a:xfrm>
        </p:grpSpPr>
        <p:sp>
          <p:nvSpPr>
            <p:cNvPr id="885" name="Google Shape;885;p31"/>
            <p:cNvSpPr/>
            <p:nvPr/>
          </p:nvSpPr>
          <p:spPr>
            <a:xfrm>
              <a:off x="521669" y="1112679"/>
              <a:ext cx="276031" cy="295396"/>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6" name="Google Shape;886;p31"/>
            <p:cNvSpPr/>
            <p:nvPr/>
          </p:nvSpPr>
          <p:spPr>
            <a:xfrm>
              <a:off x="7678284" y="176226"/>
              <a:ext cx="438258" cy="493943"/>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7" name="Google Shape;887;p31"/>
            <p:cNvSpPr/>
            <p:nvPr/>
          </p:nvSpPr>
          <p:spPr>
            <a:xfrm>
              <a:off x="133113" y="3411844"/>
              <a:ext cx="290559" cy="312345"/>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04008C64-922D-436A-1651-358113B73620}"/>
              </a:ext>
            </a:extLst>
          </p:cNvPr>
          <p:cNvPicPr>
            <a:picLocks noChangeAspect="1"/>
          </p:cNvPicPr>
          <p:nvPr userDrawn="1"/>
        </p:nvPicPr>
        <p:blipFill>
          <a:blip r:embed="rId2">
            <a:alphaModFix amt="50000"/>
          </a:blip>
          <a:stretch>
            <a:fillRect/>
          </a:stretch>
        </p:blipFill>
        <p:spPr>
          <a:xfrm>
            <a:off x="-8563" y="-94868"/>
            <a:ext cx="835914" cy="83591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888550" y="1915100"/>
            <a:ext cx="3480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888550" y="775575"/>
            <a:ext cx="11274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6" name="Google Shape;46;p3"/>
          <p:cNvSpPr txBox="1">
            <a:spLocks noGrp="1"/>
          </p:cNvSpPr>
          <p:nvPr>
            <p:ph type="subTitle" idx="1"/>
          </p:nvPr>
        </p:nvSpPr>
        <p:spPr>
          <a:xfrm>
            <a:off x="888550" y="2709675"/>
            <a:ext cx="2708700" cy="70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3"/>
          <p:cNvSpPr/>
          <p:nvPr/>
        </p:nvSpPr>
        <p:spPr>
          <a:xfrm rot="10800000" flipH="1">
            <a:off x="4980557" y="4913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48" name="Google Shape;48;p3"/>
          <p:cNvGrpSpPr/>
          <p:nvPr/>
        </p:nvGrpSpPr>
        <p:grpSpPr>
          <a:xfrm>
            <a:off x="114632" y="3213543"/>
            <a:ext cx="2306788" cy="1802724"/>
            <a:chOff x="114632" y="3213543"/>
            <a:chExt cx="2306788" cy="1802724"/>
          </a:xfrm>
        </p:grpSpPr>
        <p:grpSp>
          <p:nvGrpSpPr>
            <p:cNvPr id="49" name="Google Shape;49;p3"/>
            <p:cNvGrpSpPr/>
            <p:nvPr/>
          </p:nvGrpSpPr>
          <p:grpSpPr>
            <a:xfrm>
              <a:off x="114632" y="3213543"/>
              <a:ext cx="311529" cy="578250"/>
              <a:chOff x="1196975" y="5856287"/>
              <a:chExt cx="231775" cy="430213"/>
            </a:xfrm>
          </p:grpSpPr>
          <p:sp>
            <p:nvSpPr>
              <p:cNvPr id="50" name="Google Shape;50;p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1" name="Google Shape;51;p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2" name="Google Shape;52;p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3" name="Google Shape;53;p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4" name="Google Shape;54;p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5" name="Google Shape;55;p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 name="Google Shape;56;p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57" name="Google Shape;57;p3"/>
            <p:cNvGrpSpPr/>
            <p:nvPr/>
          </p:nvGrpSpPr>
          <p:grpSpPr>
            <a:xfrm rot="5400000">
              <a:off x="1976531" y="4571378"/>
              <a:ext cx="311529" cy="578250"/>
              <a:chOff x="1196975" y="5856287"/>
              <a:chExt cx="231775" cy="430213"/>
            </a:xfrm>
          </p:grpSpPr>
          <p:sp>
            <p:nvSpPr>
              <p:cNvPr id="58" name="Google Shape;58;p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9" name="Google Shape;59;p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0" name="Google Shape;60;p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1" name="Google Shape;61;p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 name="Google Shape;62;p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 name="Google Shape;63;p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4" name="Google Shape;64;p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2" name="Picture 1">
            <a:extLst>
              <a:ext uri="{FF2B5EF4-FFF2-40B4-BE49-F238E27FC236}">
                <a16:creationId xmlns:a16="http://schemas.microsoft.com/office/drawing/2014/main" id="{C3C56703-4ECC-B327-67FC-C334BC045E30}"/>
              </a:ext>
            </a:extLst>
          </p:cNvPr>
          <p:cNvPicPr>
            <a:picLocks noChangeAspect="1"/>
          </p:cNvPicPr>
          <p:nvPr userDrawn="1"/>
        </p:nvPicPr>
        <p:blipFill>
          <a:blip r:embed="rId2">
            <a:alphaModFix amt="50000"/>
          </a:blip>
          <a:stretch>
            <a:fillRect/>
          </a:stretch>
        </p:blipFill>
        <p:spPr>
          <a:xfrm>
            <a:off x="8412835" y="-104035"/>
            <a:ext cx="835914" cy="83591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4"/>
          <p:cNvSpPr txBox="1">
            <a:spLocks noGrp="1"/>
          </p:cNvSpPr>
          <p:nvPr>
            <p:ph type="body" idx="1"/>
          </p:nvPr>
        </p:nvSpPr>
        <p:spPr>
          <a:xfrm>
            <a:off x="720000" y="1215751"/>
            <a:ext cx="7704000" cy="345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68" name="Google Shape;68;p4"/>
          <p:cNvGrpSpPr/>
          <p:nvPr/>
        </p:nvGrpSpPr>
        <p:grpSpPr>
          <a:xfrm flipH="1">
            <a:off x="-423679" y="1314026"/>
            <a:ext cx="972700" cy="2040700"/>
            <a:chOff x="6589696" y="4258501"/>
            <a:chExt cx="972700" cy="2040700"/>
          </a:xfrm>
        </p:grpSpPr>
        <p:sp>
          <p:nvSpPr>
            <p:cNvPr id="69" name="Google Shape;69;p4"/>
            <p:cNvSpPr/>
            <p:nvPr/>
          </p:nvSpPr>
          <p:spPr>
            <a:xfrm>
              <a:off x="6656854" y="4451306"/>
              <a:ext cx="327121" cy="361781"/>
            </a:xfrm>
            <a:custGeom>
              <a:avLst/>
              <a:gdLst/>
              <a:ahLst/>
              <a:cxnLst/>
              <a:rect l="l" t="t" r="r" b="b"/>
              <a:pathLst>
                <a:path w="668" h="736" extrusionOk="0">
                  <a:moveTo>
                    <a:pt x="507" y="0"/>
                  </a:moveTo>
                  <a:cubicBezTo>
                    <a:pt x="561" y="66"/>
                    <a:pt x="604" y="142"/>
                    <a:pt x="628" y="224"/>
                  </a:cubicBezTo>
                  <a:cubicBezTo>
                    <a:pt x="667" y="357"/>
                    <a:pt x="652" y="510"/>
                    <a:pt x="573" y="623"/>
                  </a:cubicBezTo>
                  <a:cubicBezTo>
                    <a:pt x="572" y="623"/>
                    <a:pt x="572" y="623"/>
                    <a:pt x="572" y="622"/>
                  </a:cubicBezTo>
                  <a:cubicBezTo>
                    <a:pt x="570" y="626"/>
                    <a:pt x="568" y="630"/>
                    <a:pt x="565" y="634"/>
                  </a:cubicBezTo>
                  <a:cubicBezTo>
                    <a:pt x="564" y="636"/>
                    <a:pt x="562" y="638"/>
                    <a:pt x="560" y="640"/>
                  </a:cubicBezTo>
                  <a:cubicBezTo>
                    <a:pt x="543" y="665"/>
                    <a:pt x="516" y="691"/>
                    <a:pt x="474" y="708"/>
                  </a:cubicBezTo>
                  <a:cubicBezTo>
                    <a:pt x="408" y="735"/>
                    <a:pt x="350" y="722"/>
                    <a:pt x="315" y="708"/>
                  </a:cubicBezTo>
                  <a:cubicBezTo>
                    <a:pt x="316" y="709"/>
                    <a:pt x="316" y="711"/>
                    <a:pt x="316" y="712"/>
                  </a:cubicBezTo>
                  <a:cubicBezTo>
                    <a:pt x="203" y="664"/>
                    <a:pt x="108" y="574"/>
                    <a:pt x="45" y="467"/>
                  </a:cubicBezTo>
                  <a:cubicBezTo>
                    <a:pt x="28" y="438"/>
                    <a:pt x="13" y="408"/>
                    <a:pt x="0" y="377"/>
                  </a:cubicBezTo>
                  <a:cubicBezTo>
                    <a:pt x="52" y="372"/>
                    <a:pt x="89" y="308"/>
                    <a:pt x="144" y="303"/>
                  </a:cubicBezTo>
                  <a:cubicBezTo>
                    <a:pt x="189" y="299"/>
                    <a:pt x="226" y="337"/>
                    <a:pt x="249" y="376"/>
                  </a:cubicBezTo>
                  <a:cubicBezTo>
                    <a:pt x="272" y="414"/>
                    <a:pt x="290" y="459"/>
                    <a:pt x="326" y="486"/>
                  </a:cubicBezTo>
                  <a:cubicBezTo>
                    <a:pt x="357" y="510"/>
                    <a:pt x="401" y="517"/>
                    <a:pt x="439" y="503"/>
                  </a:cubicBezTo>
                  <a:cubicBezTo>
                    <a:pt x="476" y="490"/>
                    <a:pt x="506" y="456"/>
                    <a:pt x="514" y="417"/>
                  </a:cubicBezTo>
                  <a:cubicBezTo>
                    <a:pt x="526" y="363"/>
                    <a:pt x="500" y="309"/>
                    <a:pt x="477" y="259"/>
                  </a:cubicBezTo>
                  <a:cubicBezTo>
                    <a:pt x="454" y="209"/>
                    <a:pt x="433" y="151"/>
                    <a:pt x="454" y="100"/>
                  </a:cubicBezTo>
                  <a:cubicBezTo>
                    <a:pt x="465" y="73"/>
                    <a:pt x="487" y="53"/>
                    <a:pt x="499" y="27"/>
                  </a:cubicBezTo>
                  <a:cubicBezTo>
                    <a:pt x="502" y="18"/>
                    <a:pt x="505" y="9"/>
                    <a:pt x="507"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0" name="Google Shape;70;p4"/>
            <p:cNvSpPr/>
            <p:nvPr/>
          </p:nvSpPr>
          <p:spPr>
            <a:xfrm>
              <a:off x="6589696" y="4258501"/>
              <a:ext cx="327121" cy="448435"/>
            </a:xfrm>
            <a:custGeom>
              <a:avLst/>
              <a:gdLst/>
              <a:ahLst/>
              <a:cxnLst/>
              <a:rect l="l" t="t" r="r" b="b"/>
              <a:pathLst>
                <a:path w="664" h="912" extrusionOk="0">
                  <a:moveTo>
                    <a:pt x="627" y="298"/>
                  </a:moveTo>
                  <a:cubicBezTo>
                    <a:pt x="642" y="327"/>
                    <a:pt x="650" y="362"/>
                    <a:pt x="644" y="394"/>
                  </a:cubicBezTo>
                  <a:cubicBezTo>
                    <a:pt x="642" y="403"/>
                    <a:pt x="639" y="412"/>
                    <a:pt x="636" y="421"/>
                  </a:cubicBezTo>
                  <a:cubicBezTo>
                    <a:pt x="624" y="447"/>
                    <a:pt x="602" y="467"/>
                    <a:pt x="591" y="494"/>
                  </a:cubicBezTo>
                  <a:cubicBezTo>
                    <a:pt x="570" y="545"/>
                    <a:pt x="591" y="603"/>
                    <a:pt x="614" y="653"/>
                  </a:cubicBezTo>
                  <a:cubicBezTo>
                    <a:pt x="637" y="703"/>
                    <a:pt x="663" y="757"/>
                    <a:pt x="651" y="811"/>
                  </a:cubicBezTo>
                  <a:cubicBezTo>
                    <a:pt x="643" y="850"/>
                    <a:pt x="613" y="884"/>
                    <a:pt x="576" y="897"/>
                  </a:cubicBezTo>
                  <a:cubicBezTo>
                    <a:pt x="538" y="911"/>
                    <a:pt x="494" y="904"/>
                    <a:pt x="463" y="880"/>
                  </a:cubicBezTo>
                  <a:cubicBezTo>
                    <a:pt x="427" y="853"/>
                    <a:pt x="409" y="808"/>
                    <a:pt x="386" y="770"/>
                  </a:cubicBezTo>
                  <a:cubicBezTo>
                    <a:pt x="363" y="731"/>
                    <a:pt x="326" y="693"/>
                    <a:pt x="281" y="697"/>
                  </a:cubicBezTo>
                  <a:cubicBezTo>
                    <a:pt x="226" y="702"/>
                    <a:pt x="189" y="766"/>
                    <a:pt x="137" y="771"/>
                  </a:cubicBezTo>
                  <a:cubicBezTo>
                    <a:pt x="133" y="772"/>
                    <a:pt x="128" y="772"/>
                    <a:pt x="124" y="771"/>
                  </a:cubicBezTo>
                  <a:cubicBezTo>
                    <a:pt x="99" y="768"/>
                    <a:pt x="77" y="751"/>
                    <a:pt x="64" y="729"/>
                  </a:cubicBezTo>
                  <a:cubicBezTo>
                    <a:pt x="52" y="707"/>
                    <a:pt x="46" y="682"/>
                    <a:pt x="42" y="658"/>
                  </a:cubicBezTo>
                  <a:lnTo>
                    <a:pt x="40" y="658"/>
                  </a:lnTo>
                  <a:cubicBezTo>
                    <a:pt x="0" y="462"/>
                    <a:pt x="19" y="255"/>
                    <a:pt x="95" y="70"/>
                  </a:cubicBezTo>
                  <a:cubicBezTo>
                    <a:pt x="104" y="46"/>
                    <a:pt x="117" y="21"/>
                    <a:pt x="141" y="10"/>
                  </a:cubicBezTo>
                  <a:cubicBezTo>
                    <a:pt x="163" y="0"/>
                    <a:pt x="190" y="7"/>
                    <a:pt x="213" y="14"/>
                  </a:cubicBezTo>
                  <a:cubicBezTo>
                    <a:pt x="335" y="53"/>
                    <a:pt x="449" y="117"/>
                    <a:pt x="546" y="202"/>
                  </a:cubicBezTo>
                  <a:cubicBezTo>
                    <a:pt x="578" y="229"/>
                    <a:pt x="608" y="260"/>
                    <a:pt x="627" y="29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1" name="Google Shape;71;p4"/>
            <p:cNvSpPr/>
            <p:nvPr/>
          </p:nvSpPr>
          <p:spPr>
            <a:xfrm>
              <a:off x="6890822" y="5044887"/>
              <a:ext cx="671573" cy="1254314"/>
            </a:xfrm>
            <a:custGeom>
              <a:avLst/>
              <a:gdLst/>
              <a:ahLst/>
              <a:cxnLst/>
              <a:rect l="l" t="t" r="r" b="b"/>
              <a:pathLst>
                <a:path w="1365" h="2554" extrusionOk="0">
                  <a:moveTo>
                    <a:pt x="431" y="0"/>
                  </a:moveTo>
                  <a:cubicBezTo>
                    <a:pt x="620" y="343"/>
                    <a:pt x="840" y="768"/>
                    <a:pt x="970" y="1101"/>
                  </a:cubicBezTo>
                  <a:cubicBezTo>
                    <a:pt x="1232" y="1770"/>
                    <a:pt x="1364" y="2420"/>
                    <a:pt x="1200" y="2486"/>
                  </a:cubicBezTo>
                  <a:cubicBezTo>
                    <a:pt x="1035" y="2553"/>
                    <a:pt x="676" y="1995"/>
                    <a:pt x="397" y="1334"/>
                  </a:cubicBezTo>
                  <a:cubicBezTo>
                    <a:pt x="252" y="989"/>
                    <a:pt x="106" y="503"/>
                    <a:pt x="0" y="116"/>
                  </a:cubicBezTo>
                  <a:cubicBezTo>
                    <a:pt x="0" y="116"/>
                    <a:pt x="103" y="193"/>
                    <a:pt x="244" y="135"/>
                  </a:cubicBezTo>
                  <a:cubicBezTo>
                    <a:pt x="385" y="78"/>
                    <a:pt x="431" y="0"/>
                    <a:pt x="431"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2" name="Google Shape;72;p4"/>
            <p:cNvSpPr/>
            <p:nvPr/>
          </p:nvSpPr>
          <p:spPr>
            <a:xfrm>
              <a:off x="6812833" y="4756763"/>
              <a:ext cx="290293" cy="383445"/>
            </a:xfrm>
            <a:custGeom>
              <a:avLst/>
              <a:gdLst/>
              <a:ahLst/>
              <a:cxnLst/>
              <a:rect l="l" t="t" r="r" b="b"/>
              <a:pathLst>
                <a:path w="591" h="779" extrusionOk="0">
                  <a:moveTo>
                    <a:pt x="590" y="585"/>
                  </a:moveTo>
                  <a:cubicBezTo>
                    <a:pt x="590" y="585"/>
                    <a:pt x="544" y="663"/>
                    <a:pt x="403" y="720"/>
                  </a:cubicBezTo>
                  <a:cubicBezTo>
                    <a:pt x="262" y="778"/>
                    <a:pt x="159" y="701"/>
                    <a:pt x="159" y="701"/>
                  </a:cubicBezTo>
                  <a:cubicBezTo>
                    <a:pt x="76" y="397"/>
                    <a:pt x="17" y="154"/>
                    <a:pt x="1" y="90"/>
                  </a:cubicBezTo>
                  <a:cubicBezTo>
                    <a:pt x="1" y="89"/>
                    <a:pt x="1" y="87"/>
                    <a:pt x="0" y="86"/>
                  </a:cubicBezTo>
                  <a:cubicBezTo>
                    <a:pt x="35" y="100"/>
                    <a:pt x="93" y="113"/>
                    <a:pt x="159" y="86"/>
                  </a:cubicBezTo>
                  <a:cubicBezTo>
                    <a:pt x="201" y="69"/>
                    <a:pt x="228" y="43"/>
                    <a:pt x="245" y="18"/>
                  </a:cubicBezTo>
                  <a:cubicBezTo>
                    <a:pt x="247" y="16"/>
                    <a:pt x="249" y="14"/>
                    <a:pt x="250" y="12"/>
                  </a:cubicBezTo>
                  <a:cubicBezTo>
                    <a:pt x="253" y="8"/>
                    <a:pt x="255" y="4"/>
                    <a:pt x="257" y="0"/>
                  </a:cubicBezTo>
                  <a:cubicBezTo>
                    <a:pt x="257" y="1"/>
                    <a:pt x="257" y="1"/>
                    <a:pt x="258" y="1"/>
                  </a:cubicBezTo>
                  <a:cubicBezTo>
                    <a:pt x="302" y="76"/>
                    <a:pt x="436" y="303"/>
                    <a:pt x="590" y="5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3" name="Google Shape;73;p4"/>
            <p:cNvSpPr/>
            <p:nvPr/>
          </p:nvSpPr>
          <p:spPr>
            <a:xfrm>
              <a:off x="6797667" y="4735099"/>
              <a:ext cx="71490" cy="71489"/>
            </a:xfrm>
            <a:custGeom>
              <a:avLst/>
              <a:gdLst/>
              <a:ahLst/>
              <a:cxnLst/>
              <a:rect l="l" t="t" r="r" b="b"/>
              <a:pathLst>
                <a:path w="145" h="146" extrusionOk="0">
                  <a:moveTo>
                    <a:pt x="132" y="145"/>
                  </a:moveTo>
                  <a:cubicBezTo>
                    <a:pt x="129" y="145"/>
                    <a:pt x="127" y="144"/>
                    <a:pt x="124" y="142"/>
                  </a:cubicBezTo>
                  <a:lnTo>
                    <a:pt x="4" y="19"/>
                  </a:lnTo>
                  <a:cubicBezTo>
                    <a:pt x="0" y="15"/>
                    <a:pt x="0" y="8"/>
                    <a:pt x="4" y="4"/>
                  </a:cubicBezTo>
                  <a:cubicBezTo>
                    <a:pt x="8" y="0"/>
                    <a:pt x="15" y="0"/>
                    <a:pt x="19" y="4"/>
                  </a:cubicBezTo>
                  <a:lnTo>
                    <a:pt x="140" y="126"/>
                  </a:lnTo>
                  <a:cubicBezTo>
                    <a:pt x="144" y="131"/>
                    <a:pt x="144" y="137"/>
                    <a:pt x="140" y="142"/>
                  </a:cubicBezTo>
                  <a:cubicBezTo>
                    <a:pt x="138" y="144"/>
                    <a:pt x="135" y="145"/>
                    <a:pt x="132" y="14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4" name="Google Shape;74;p4"/>
            <p:cNvSpPr/>
            <p:nvPr/>
          </p:nvSpPr>
          <p:spPr>
            <a:xfrm>
              <a:off x="6845328" y="4722101"/>
              <a:ext cx="49826" cy="80155"/>
            </a:xfrm>
            <a:custGeom>
              <a:avLst/>
              <a:gdLst/>
              <a:ahLst/>
              <a:cxnLst/>
              <a:rect l="l" t="t" r="r" b="b"/>
              <a:pathLst>
                <a:path w="100" h="162" extrusionOk="0">
                  <a:moveTo>
                    <a:pt x="87" y="161"/>
                  </a:moveTo>
                  <a:cubicBezTo>
                    <a:pt x="83" y="161"/>
                    <a:pt x="79" y="159"/>
                    <a:pt x="77" y="156"/>
                  </a:cubicBezTo>
                  <a:lnTo>
                    <a:pt x="3" y="18"/>
                  </a:lnTo>
                  <a:cubicBezTo>
                    <a:pt x="0" y="13"/>
                    <a:pt x="2" y="6"/>
                    <a:pt x="7" y="3"/>
                  </a:cubicBezTo>
                  <a:cubicBezTo>
                    <a:pt x="12" y="0"/>
                    <a:pt x="19" y="2"/>
                    <a:pt x="22" y="8"/>
                  </a:cubicBezTo>
                  <a:lnTo>
                    <a:pt x="96" y="145"/>
                  </a:lnTo>
                  <a:cubicBezTo>
                    <a:pt x="99" y="150"/>
                    <a:pt x="97" y="157"/>
                    <a:pt x="92" y="160"/>
                  </a:cubicBezTo>
                  <a:cubicBezTo>
                    <a:pt x="90" y="161"/>
                    <a:pt x="89" y="161"/>
                    <a:pt x="87" y="1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5" name="Google Shape;75;p4"/>
            <p:cNvSpPr/>
            <p:nvPr/>
          </p:nvSpPr>
          <p:spPr>
            <a:xfrm>
              <a:off x="6888655" y="4724267"/>
              <a:ext cx="25996" cy="69323"/>
            </a:xfrm>
            <a:custGeom>
              <a:avLst/>
              <a:gdLst/>
              <a:ahLst/>
              <a:cxnLst/>
              <a:rect l="l" t="t" r="r" b="b"/>
              <a:pathLst>
                <a:path w="52" h="140" extrusionOk="0">
                  <a:moveTo>
                    <a:pt x="39" y="139"/>
                  </a:moveTo>
                  <a:cubicBezTo>
                    <a:pt x="34" y="139"/>
                    <a:pt x="29" y="136"/>
                    <a:pt x="28" y="131"/>
                  </a:cubicBezTo>
                  <a:lnTo>
                    <a:pt x="1" y="15"/>
                  </a:lnTo>
                  <a:cubicBezTo>
                    <a:pt x="0" y="9"/>
                    <a:pt x="4" y="3"/>
                    <a:pt x="10" y="1"/>
                  </a:cubicBezTo>
                  <a:cubicBezTo>
                    <a:pt x="16" y="0"/>
                    <a:pt x="21" y="4"/>
                    <a:pt x="23" y="10"/>
                  </a:cubicBezTo>
                  <a:lnTo>
                    <a:pt x="49" y="126"/>
                  </a:lnTo>
                  <a:cubicBezTo>
                    <a:pt x="51" y="132"/>
                    <a:pt x="47" y="137"/>
                    <a:pt x="41" y="139"/>
                  </a:cubicBezTo>
                  <a:cubicBezTo>
                    <a:pt x="40" y="139"/>
                    <a:pt x="40" y="139"/>
                    <a:pt x="39" y="1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 name="Google Shape;76;p4"/>
            <p:cNvSpPr/>
            <p:nvPr/>
          </p:nvSpPr>
          <p:spPr>
            <a:xfrm>
              <a:off x="6611359" y="4312660"/>
              <a:ext cx="43328" cy="275126"/>
            </a:xfrm>
            <a:custGeom>
              <a:avLst/>
              <a:gdLst/>
              <a:ahLst/>
              <a:cxnLst/>
              <a:rect l="l" t="t" r="r" b="b"/>
              <a:pathLst>
                <a:path w="89" h="562" extrusionOk="0">
                  <a:moveTo>
                    <a:pt x="73" y="561"/>
                  </a:moveTo>
                  <a:cubicBezTo>
                    <a:pt x="68" y="561"/>
                    <a:pt x="64" y="558"/>
                    <a:pt x="63" y="554"/>
                  </a:cubicBezTo>
                  <a:cubicBezTo>
                    <a:pt x="0" y="380"/>
                    <a:pt x="1" y="181"/>
                    <a:pt x="66" y="8"/>
                  </a:cubicBezTo>
                  <a:cubicBezTo>
                    <a:pt x="68" y="3"/>
                    <a:pt x="74" y="0"/>
                    <a:pt x="80" y="2"/>
                  </a:cubicBezTo>
                  <a:cubicBezTo>
                    <a:pt x="85" y="4"/>
                    <a:pt x="88" y="10"/>
                    <a:pt x="86" y="16"/>
                  </a:cubicBezTo>
                  <a:cubicBezTo>
                    <a:pt x="24" y="184"/>
                    <a:pt x="22" y="377"/>
                    <a:pt x="83" y="546"/>
                  </a:cubicBezTo>
                  <a:cubicBezTo>
                    <a:pt x="85" y="552"/>
                    <a:pt x="82" y="558"/>
                    <a:pt x="77" y="560"/>
                  </a:cubicBezTo>
                  <a:cubicBezTo>
                    <a:pt x="75" y="561"/>
                    <a:pt x="74" y="561"/>
                    <a:pt x="73" y="5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 name="Google Shape;77;p4"/>
            <p:cNvSpPr/>
            <p:nvPr/>
          </p:nvSpPr>
          <p:spPr>
            <a:xfrm>
              <a:off x="6927650" y="5090381"/>
              <a:ext cx="71490" cy="168976"/>
            </a:xfrm>
            <a:custGeom>
              <a:avLst/>
              <a:gdLst/>
              <a:ahLst/>
              <a:cxnLst/>
              <a:rect l="l" t="t" r="r" b="b"/>
              <a:pathLst>
                <a:path w="146" h="342" extrusionOk="0">
                  <a:moveTo>
                    <a:pt x="12" y="341"/>
                  </a:moveTo>
                  <a:cubicBezTo>
                    <a:pt x="11" y="341"/>
                    <a:pt x="10" y="341"/>
                    <a:pt x="8" y="340"/>
                  </a:cubicBezTo>
                  <a:cubicBezTo>
                    <a:pt x="3" y="338"/>
                    <a:pt x="0" y="332"/>
                    <a:pt x="2" y="326"/>
                  </a:cubicBezTo>
                  <a:lnTo>
                    <a:pt x="123" y="9"/>
                  </a:lnTo>
                  <a:cubicBezTo>
                    <a:pt x="125" y="3"/>
                    <a:pt x="131" y="0"/>
                    <a:pt x="137" y="3"/>
                  </a:cubicBezTo>
                  <a:cubicBezTo>
                    <a:pt x="143" y="5"/>
                    <a:pt x="145" y="11"/>
                    <a:pt x="143" y="17"/>
                  </a:cubicBezTo>
                  <a:lnTo>
                    <a:pt x="22" y="334"/>
                  </a:lnTo>
                  <a:cubicBezTo>
                    <a:pt x="21" y="338"/>
                    <a:pt x="17" y="341"/>
                    <a:pt x="12" y="3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 name="Google Shape;78;p4"/>
            <p:cNvSpPr/>
            <p:nvPr/>
          </p:nvSpPr>
          <p:spPr>
            <a:xfrm>
              <a:off x="6955813" y="5055720"/>
              <a:ext cx="116984" cy="307622"/>
            </a:xfrm>
            <a:custGeom>
              <a:avLst/>
              <a:gdLst/>
              <a:ahLst/>
              <a:cxnLst/>
              <a:rect l="l" t="t" r="r" b="b"/>
              <a:pathLst>
                <a:path w="237" h="625" extrusionOk="0">
                  <a:moveTo>
                    <a:pt x="13" y="624"/>
                  </a:moveTo>
                  <a:cubicBezTo>
                    <a:pt x="12" y="624"/>
                    <a:pt x="10" y="624"/>
                    <a:pt x="9" y="623"/>
                  </a:cubicBezTo>
                  <a:cubicBezTo>
                    <a:pt x="3" y="621"/>
                    <a:pt x="0" y="615"/>
                    <a:pt x="2" y="609"/>
                  </a:cubicBezTo>
                  <a:lnTo>
                    <a:pt x="213" y="9"/>
                  </a:lnTo>
                  <a:cubicBezTo>
                    <a:pt x="215" y="3"/>
                    <a:pt x="221" y="0"/>
                    <a:pt x="227" y="2"/>
                  </a:cubicBezTo>
                  <a:cubicBezTo>
                    <a:pt x="233" y="4"/>
                    <a:pt x="236" y="10"/>
                    <a:pt x="234" y="16"/>
                  </a:cubicBezTo>
                  <a:lnTo>
                    <a:pt x="23" y="617"/>
                  </a:lnTo>
                  <a:cubicBezTo>
                    <a:pt x="22" y="621"/>
                    <a:pt x="17" y="624"/>
                    <a:pt x="13" y="6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79" name="Google Shape;79;p4"/>
          <p:cNvGrpSpPr/>
          <p:nvPr/>
        </p:nvGrpSpPr>
        <p:grpSpPr>
          <a:xfrm>
            <a:off x="88399" y="160135"/>
            <a:ext cx="8765056" cy="1055616"/>
            <a:chOff x="88399" y="160135"/>
            <a:chExt cx="8765056" cy="1055616"/>
          </a:xfrm>
        </p:grpSpPr>
        <p:sp>
          <p:nvSpPr>
            <p:cNvPr id="80" name="Google Shape;80;p4"/>
            <p:cNvSpPr/>
            <p:nvPr/>
          </p:nvSpPr>
          <p:spPr>
            <a:xfrm>
              <a:off x="8068515" y="160135"/>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 name="Google Shape;81;p4"/>
            <p:cNvSpPr/>
            <p:nvPr/>
          </p:nvSpPr>
          <p:spPr>
            <a:xfrm>
              <a:off x="8430779" y="493186"/>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 name="Google Shape;82;p4"/>
            <p:cNvSpPr/>
            <p:nvPr/>
          </p:nvSpPr>
          <p:spPr>
            <a:xfrm rot="-10007116">
              <a:off x="137253" y="697374"/>
              <a:ext cx="422677"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3" name="Google Shape;83;p4"/>
          <p:cNvGrpSpPr/>
          <p:nvPr/>
        </p:nvGrpSpPr>
        <p:grpSpPr>
          <a:xfrm>
            <a:off x="123470" y="2916281"/>
            <a:ext cx="8897054" cy="2122814"/>
            <a:chOff x="123470" y="2916281"/>
            <a:chExt cx="8897054" cy="2122814"/>
          </a:xfrm>
        </p:grpSpPr>
        <p:grpSp>
          <p:nvGrpSpPr>
            <p:cNvPr id="84" name="Google Shape;84;p4"/>
            <p:cNvGrpSpPr/>
            <p:nvPr/>
          </p:nvGrpSpPr>
          <p:grpSpPr>
            <a:xfrm rot="10800000">
              <a:off x="8708995" y="3209193"/>
              <a:ext cx="311529" cy="578250"/>
              <a:chOff x="1196975" y="5856287"/>
              <a:chExt cx="231775" cy="430213"/>
            </a:xfrm>
          </p:grpSpPr>
          <p:sp>
            <p:nvSpPr>
              <p:cNvPr id="85" name="Google Shape;85;p4"/>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 name="Google Shape;86;p4"/>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 name="Google Shape;87;p4"/>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 name="Google Shape;88;p4"/>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9" name="Google Shape;89;p4"/>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 name="Google Shape;90;p4"/>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 name="Google Shape;91;p4"/>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2" name="Google Shape;92;p4"/>
            <p:cNvGrpSpPr/>
            <p:nvPr/>
          </p:nvGrpSpPr>
          <p:grpSpPr>
            <a:xfrm rot="-5400000">
              <a:off x="7040995" y="4594206"/>
              <a:ext cx="311529" cy="578250"/>
              <a:chOff x="1196975" y="5856287"/>
              <a:chExt cx="231775" cy="430213"/>
            </a:xfrm>
          </p:grpSpPr>
          <p:sp>
            <p:nvSpPr>
              <p:cNvPr id="93" name="Google Shape;93;p4"/>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 name="Google Shape;94;p4"/>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 name="Google Shape;95;p4"/>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 name="Google Shape;96;p4"/>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 name="Google Shape;97;p4"/>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 name="Google Shape;98;p4"/>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9" name="Google Shape;99;p4"/>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00" name="Google Shape;100;p4"/>
            <p:cNvGrpSpPr/>
            <p:nvPr/>
          </p:nvGrpSpPr>
          <p:grpSpPr>
            <a:xfrm rot="10800000">
              <a:off x="123470" y="2916281"/>
              <a:ext cx="311529" cy="578250"/>
              <a:chOff x="1196975" y="5856287"/>
              <a:chExt cx="231775" cy="430213"/>
            </a:xfrm>
          </p:grpSpPr>
          <p:sp>
            <p:nvSpPr>
              <p:cNvPr id="101" name="Google Shape;101;p4"/>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2" name="Google Shape;102;p4"/>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3" name="Google Shape;103;p4"/>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4" name="Google Shape;104;p4"/>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5" name="Google Shape;105;p4"/>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6" name="Google Shape;106;p4"/>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 name="Google Shape;107;p4"/>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2" name="Picture 1">
            <a:extLst>
              <a:ext uri="{FF2B5EF4-FFF2-40B4-BE49-F238E27FC236}">
                <a16:creationId xmlns:a16="http://schemas.microsoft.com/office/drawing/2014/main" id="{FD104942-7BCE-841A-F24A-67E84DB48092}"/>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7"/>
          <p:cNvSpPr txBox="1">
            <a:spLocks noGrp="1"/>
          </p:cNvSpPr>
          <p:nvPr>
            <p:ph type="subTitle" idx="1"/>
          </p:nvPr>
        </p:nvSpPr>
        <p:spPr>
          <a:xfrm>
            <a:off x="720000" y="1700300"/>
            <a:ext cx="3865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180" name="Google Shape;180;p7"/>
          <p:cNvGrpSpPr/>
          <p:nvPr/>
        </p:nvGrpSpPr>
        <p:grpSpPr>
          <a:xfrm rot="10800000" flipH="1">
            <a:off x="-1514919" y="3718776"/>
            <a:ext cx="3254667" cy="3205252"/>
            <a:chOff x="1570037" y="4211637"/>
            <a:chExt cx="2300281" cy="2265356"/>
          </a:xfrm>
        </p:grpSpPr>
        <p:sp>
          <p:nvSpPr>
            <p:cNvPr id="181" name="Google Shape;181;p7"/>
            <p:cNvSpPr/>
            <p:nvPr/>
          </p:nvSpPr>
          <p:spPr>
            <a:xfrm>
              <a:off x="1570037" y="4211637"/>
              <a:ext cx="2300281" cy="2265356"/>
            </a:xfrm>
            <a:custGeom>
              <a:avLst/>
              <a:gdLst/>
              <a:ahLst/>
              <a:cxnLst/>
              <a:rect l="l" t="t" r="r" b="b"/>
              <a:pathLst>
                <a:path w="6391" h="6292" extrusionOk="0">
                  <a:moveTo>
                    <a:pt x="2798" y="6103"/>
                  </a:moveTo>
                  <a:lnTo>
                    <a:pt x="2587" y="6291"/>
                  </a:lnTo>
                  <a:lnTo>
                    <a:pt x="0" y="3387"/>
                  </a:lnTo>
                  <a:lnTo>
                    <a:pt x="3803" y="0"/>
                  </a:lnTo>
                  <a:lnTo>
                    <a:pt x="6390" y="2904"/>
                  </a:lnTo>
                  <a:lnTo>
                    <a:pt x="6179" y="3092"/>
                  </a:lnTo>
                  <a:lnTo>
                    <a:pt x="6036" y="3001"/>
                  </a:lnTo>
                  <a:lnTo>
                    <a:pt x="6036" y="3001"/>
                  </a:lnTo>
                  <a:cubicBezTo>
                    <a:pt x="6073" y="2944"/>
                    <a:pt x="6069" y="2868"/>
                    <a:pt x="6021" y="2815"/>
                  </a:cubicBezTo>
                  <a:cubicBezTo>
                    <a:pt x="5965" y="2751"/>
                    <a:pt x="5867" y="2745"/>
                    <a:pt x="5803" y="2802"/>
                  </a:cubicBezTo>
                  <a:cubicBezTo>
                    <a:pt x="5739" y="2859"/>
                    <a:pt x="5733" y="2957"/>
                    <a:pt x="5790" y="3021"/>
                  </a:cubicBezTo>
                  <a:cubicBezTo>
                    <a:pt x="5841" y="3078"/>
                    <a:pt x="5925" y="3088"/>
                    <a:pt x="5988" y="3049"/>
                  </a:cubicBezTo>
                  <a:lnTo>
                    <a:pt x="6064" y="3195"/>
                  </a:lnTo>
                  <a:lnTo>
                    <a:pt x="5750" y="3474"/>
                  </a:lnTo>
                  <a:lnTo>
                    <a:pt x="5627" y="3335"/>
                  </a:lnTo>
                  <a:cubicBezTo>
                    <a:pt x="5647" y="3293"/>
                    <a:pt x="5645" y="3242"/>
                    <a:pt x="5618" y="3201"/>
                  </a:cubicBezTo>
                  <a:cubicBezTo>
                    <a:pt x="5576" y="3137"/>
                    <a:pt x="5491" y="3120"/>
                    <a:pt x="5428" y="3162"/>
                  </a:cubicBezTo>
                  <a:cubicBezTo>
                    <a:pt x="5365" y="3204"/>
                    <a:pt x="5348" y="3289"/>
                    <a:pt x="5389" y="3352"/>
                  </a:cubicBezTo>
                  <a:cubicBezTo>
                    <a:pt x="5416" y="3392"/>
                    <a:pt x="5461" y="3414"/>
                    <a:pt x="5506" y="3413"/>
                  </a:cubicBezTo>
                  <a:lnTo>
                    <a:pt x="5578" y="3627"/>
                  </a:lnTo>
                  <a:lnTo>
                    <a:pt x="5404" y="3782"/>
                  </a:lnTo>
                  <a:lnTo>
                    <a:pt x="5220" y="3663"/>
                  </a:lnTo>
                  <a:cubicBezTo>
                    <a:pt x="5226" y="3639"/>
                    <a:pt x="5224" y="3612"/>
                    <a:pt x="5213" y="3586"/>
                  </a:cubicBezTo>
                  <a:cubicBezTo>
                    <a:pt x="5187" y="3524"/>
                    <a:pt x="5115" y="3495"/>
                    <a:pt x="5053" y="3522"/>
                  </a:cubicBezTo>
                  <a:cubicBezTo>
                    <a:pt x="4991" y="3549"/>
                    <a:pt x="4962" y="3621"/>
                    <a:pt x="4989" y="3683"/>
                  </a:cubicBezTo>
                  <a:cubicBezTo>
                    <a:pt x="5015" y="3745"/>
                    <a:pt x="5087" y="3774"/>
                    <a:pt x="5149" y="3747"/>
                  </a:cubicBezTo>
                  <a:cubicBezTo>
                    <a:pt x="5154" y="3745"/>
                    <a:pt x="5158" y="3743"/>
                    <a:pt x="5163" y="3740"/>
                  </a:cubicBezTo>
                  <a:lnTo>
                    <a:pt x="5233" y="3934"/>
                  </a:lnTo>
                  <a:lnTo>
                    <a:pt x="4972" y="4167"/>
                  </a:lnTo>
                  <a:lnTo>
                    <a:pt x="4801" y="4039"/>
                  </a:lnTo>
                  <a:cubicBezTo>
                    <a:pt x="4811" y="4019"/>
                    <a:pt x="4814" y="3996"/>
                    <a:pt x="4809" y="3972"/>
                  </a:cubicBezTo>
                  <a:cubicBezTo>
                    <a:pt x="4798" y="3911"/>
                    <a:pt x="4739" y="3871"/>
                    <a:pt x="4677" y="3882"/>
                  </a:cubicBezTo>
                  <a:cubicBezTo>
                    <a:pt x="4616" y="3894"/>
                    <a:pt x="4576" y="3953"/>
                    <a:pt x="4588" y="4014"/>
                  </a:cubicBezTo>
                  <a:cubicBezTo>
                    <a:pt x="4597" y="4062"/>
                    <a:pt x="4636" y="4098"/>
                    <a:pt x="4682" y="4105"/>
                  </a:cubicBezTo>
                  <a:lnTo>
                    <a:pt x="4786" y="4333"/>
                  </a:lnTo>
                  <a:lnTo>
                    <a:pt x="4598" y="4500"/>
                  </a:lnTo>
                  <a:lnTo>
                    <a:pt x="4404" y="4333"/>
                  </a:lnTo>
                  <a:cubicBezTo>
                    <a:pt x="4396" y="4284"/>
                    <a:pt x="4354" y="4245"/>
                    <a:pt x="4302" y="4242"/>
                  </a:cubicBezTo>
                  <a:cubicBezTo>
                    <a:pt x="4242" y="4239"/>
                    <a:pt x="4190" y="4285"/>
                    <a:pt x="4187" y="4345"/>
                  </a:cubicBezTo>
                  <a:cubicBezTo>
                    <a:pt x="4183" y="4406"/>
                    <a:pt x="4229" y="4457"/>
                    <a:pt x="4290" y="4461"/>
                  </a:cubicBezTo>
                  <a:lnTo>
                    <a:pt x="4415" y="4663"/>
                  </a:lnTo>
                  <a:lnTo>
                    <a:pt x="4155" y="4895"/>
                  </a:lnTo>
                  <a:lnTo>
                    <a:pt x="4003" y="4736"/>
                  </a:lnTo>
                  <a:cubicBezTo>
                    <a:pt x="4017" y="4679"/>
                    <a:pt x="3984" y="4620"/>
                    <a:pt x="3927" y="4602"/>
                  </a:cubicBezTo>
                  <a:cubicBezTo>
                    <a:pt x="3868" y="4584"/>
                    <a:pt x="3804" y="4617"/>
                    <a:pt x="3786" y="4676"/>
                  </a:cubicBezTo>
                  <a:cubicBezTo>
                    <a:pt x="3767" y="4736"/>
                    <a:pt x="3800" y="4799"/>
                    <a:pt x="3860" y="4818"/>
                  </a:cubicBezTo>
                  <a:cubicBezTo>
                    <a:pt x="3889" y="4827"/>
                    <a:pt x="3918" y="4824"/>
                    <a:pt x="3943" y="4811"/>
                  </a:cubicBezTo>
                  <a:lnTo>
                    <a:pt x="3997" y="5036"/>
                  </a:lnTo>
                  <a:lnTo>
                    <a:pt x="3758" y="5248"/>
                  </a:lnTo>
                  <a:lnTo>
                    <a:pt x="3609" y="5100"/>
                  </a:lnTo>
                  <a:cubicBezTo>
                    <a:pt x="3623" y="5047"/>
                    <a:pt x="3601" y="4991"/>
                    <a:pt x="3552" y="4962"/>
                  </a:cubicBezTo>
                  <a:cubicBezTo>
                    <a:pt x="3494" y="4929"/>
                    <a:pt x="3419" y="4949"/>
                    <a:pt x="3385" y="5008"/>
                  </a:cubicBezTo>
                  <a:cubicBezTo>
                    <a:pt x="3351" y="5066"/>
                    <a:pt x="3371" y="5141"/>
                    <a:pt x="3430" y="5175"/>
                  </a:cubicBezTo>
                  <a:cubicBezTo>
                    <a:pt x="3461" y="5192"/>
                    <a:pt x="3496" y="5195"/>
                    <a:pt x="3528" y="5185"/>
                  </a:cubicBezTo>
                  <a:lnTo>
                    <a:pt x="3634" y="5358"/>
                  </a:lnTo>
                  <a:lnTo>
                    <a:pt x="3356" y="5607"/>
                  </a:lnTo>
                  <a:lnTo>
                    <a:pt x="3215" y="5479"/>
                  </a:lnTo>
                  <a:cubicBezTo>
                    <a:pt x="3237" y="5425"/>
                    <a:pt x="3223" y="5362"/>
                    <a:pt x="3177" y="5322"/>
                  </a:cubicBezTo>
                  <a:cubicBezTo>
                    <a:pt x="3119" y="5274"/>
                    <a:pt x="3033" y="5281"/>
                    <a:pt x="2984" y="5339"/>
                  </a:cubicBezTo>
                  <a:cubicBezTo>
                    <a:pt x="2935" y="5396"/>
                    <a:pt x="2943" y="5483"/>
                    <a:pt x="3000" y="5531"/>
                  </a:cubicBezTo>
                  <a:cubicBezTo>
                    <a:pt x="3034" y="5560"/>
                    <a:pt x="3077" y="5569"/>
                    <a:pt x="3117" y="5561"/>
                  </a:cubicBezTo>
                  <a:lnTo>
                    <a:pt x="3214" y="5733"/>
                  </a:lnTo>
                  <a:lnTo>
                    <a:pt x="2946" y="5971"/>
                  </a:lnTo>
                  <a:lnTo>
                    <a:pt x="2826" y="5852"/>
                  </a:lnTo>
                  <a:cubicBezTo>
                    <a:pt x="2852" y="5798"/>
                    <a:pt x="2845" y="5730"/>
                    <a:pt x="2802" y="5682"/>
                  </a:cubicBezTo>
                  <a:cubicBezTo>
                    <a:pt x="2745" y="5619"/>
                    <a:pt x="2647" y="5613"/>
                    <a:pt x="2583" y="5670"/>
                  </a:cubicBezTo>
                  <a:cubicBezTo>
                    <a:pt x="2519" y="5727"/>
                    <a:pt x="2514" y="5824"/>
                    <a:pt x="2571" y="5888"/>
                  </a:cubicBezTo>
                  <a:cubicBezTo>
                    <a:pt x="2609" y="5931"/>
                    <a:pt x="2666" y="5948"/>
                    <a:pt x="2718" y="5937"/>
                  </a:cubicBezTo>
                  <a:lnTo>
                    <a:pt x="2798" y="610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2" name="Google Shape;182;p7"/>
            <p:cNvSpPr/>
            <p:nvPr/>
          </p:nvSpPr>
          <p:spPr>
            <a:xfrm>
              <a:off x="2379662" y="5108575"/>
              <a:ext cx="1311271" cy="1168400"/>
            </a:xfrm>
            <a:custGeom>
              <a:avLst/>
              <a:gdLst/>
              <a:ahLst/>
              <a:cxnLst/>
              <a:rect l="l" t="t" r="r" b="b"/>
              <a:pathLst>
                <a:path w="3643" h="3247" extrusionOk="0">
                  <a:moveTo>
                    <a:pt x="16" y="3246"/>
                  </a:moveTo>
                  <a:cubicBezTo>
                    <a:pt x="12" y="3246"/>
                    <a:pt x="8" y="3244"/>
                    <a:pt x="5" y="3241"/>
                  </a:cubicBezTo>
                  <a:cubicBezTo>
                    <a:pt x="0" y="3235"/>
                    <a:pt x="0" y="3225"/>
                    <a:pt x="6" y="3220"/>
                  </a:cubicBezTo>
                  <a:lnTo>
                    <a:pt x="3615" y="6"/>
                  </a:lnTo>
                  <a:cubicBezTo>
                    <a:pt x="3621" y="0"/>
                    <a:pt x="3631" y="1"/>
                    <a:pt x="3636" y="7"/>
                  </a:cubicBezTo>
                  <a:cubicBezTo>
                    <a:pt x="3642" y="13"/>
                    <a:pt x="3641" y="22"/>
                    <a:pt x="3635" y="28"/>
                  </a:cubicBezTo>
                  <a:lnTo>
                    <a:pt x="26" y="3242"/>
                  </a:lnTo>
                  <a:cubicBezTo>
                    <a:pt x="23" y="3244"/>
                    <a:pt x="20" y="3246"/>
                    <a:pt x="16" y="324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3" name="Google Shape;183;p7"/>
            <p:cNvSpPr/>
            <p:nvPr/>
          </p:nvSpPr>
          <p:spPr>
            <a:xfrm>
              <a:off x="1636712" y="5392737"/>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3"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4" name="Google Shape;184;p7"/>
            <p:cNvSpPr/>
            <p:nvPr/>
          </p:nvSpPr>
          <p:spPr>
            <a:xfrm>
              <a:off x="1773237" y="5272087"/>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3"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5" name="Google Shape;185;p7"/>
            <p:cNvSpPr/>
            <p:nvPr/>
          </p:nvSpPr>
          <p:spPr>
            <a:xfrm>
              <a:off x="1909762" y="5149850"/>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6" name="Google Shape;186;p7"/>
            <p:cNvSpPr/>
            <p:nvPr/>
          </p:nvSpPr>
          <p:spPr>
            <a:xfrm>
              <a:off x="2046287" y="5029200"/>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7" name="Google Shape;187;p7"/>
            <p:cNvSpPr/>
            <p:nvPr/>
          </p:nvSpPr>
          <p:spPr>
            <a:xfrm>
              <a:off x="2181225" y="4906962"/>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8" name="Google Shape;188;p7"/>
            <p:cNvSpPr/>
            <p:nvPr/>
          </p:nvSpPr>
          <p:spPr>
            <a:xfrm>
              <a:off x="2317750" y="4786312"/>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9" name="Google Shape;189;p7"/>
            <p:cNvSpPr/>
            <p:nvPr/>
          </p:nvSpPr>
          <p:spPr>
            <a:xfrm>
              <a:off x="2454275" y="4664075"/>
              <a:ext cx="746127" cy="835026"/>
            </a:xfrm>
            <a:custGeom>
              <a:avLst/>
              <a:gdLst/>
              <a:ahLst/>
              <a:cxnLst/>
              <a:rect l="l" t="t" r="r" b="b"/>
              <a:pathLst>
                <a:path w="2072" h="2321" extrusionOk="0">
                  <a:moveTo>
                    <a:pt x="2055" y="2320"/>
                  </a:moveTo>
                  <a:cubicBezTo>
                    <a:pt x="2051" y="2320"/>
                    <a:pt x="2047" y="2319"/>
                    <a:pt x="2044" y="2315"/>
                  </a:cubicBezTo>
                  <a:lnTo>
                    <a:pt x="5" y="27"/>
                  </a:lnTo>
                  <a:cubicBezTo>
                    <a:pt x="0" y="20"/>
                    <a:pt x="0" y="11"/>
                    <a:pt x="6" y="6"/>
                  </a:cubicBezTo>
                  <a:cubicBezTo>
                    <a:pt x="12" y="0"/>
                    <a:pt x="22" y="1"/>
                    <a:pt x="27" y="7"/>
                  </a:cubicBezTo>
                  <a:lnTo>
                    <a:pt x="2066" y="2295"/>
                  </a:lnTo>
                  <a:cubicBezTo>
                    <a:pt x="2071" y="2302"/>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 name="Google Shape;190;p7"/>
            <p:cNvSpPr/>
            <p:nvPr/>
          </p:nvSpPr>
          <p:spPr>
            <a:xfrm>
              <a:off x="2590800" y="4543425"/>
              <a:ext cx="746125" cy="835026"/>
            </a:xfrm>
            <a:custGeom>
              <a:avLst/>
              <a:gdLst/>
              <a:ahLst/>
              <a:cxnLst/>
              <a:rect l="l" t="t" r="r" b="b"/>
              <a:pathLst>
                <a:path w="2073" h="2321" extrusionOk="0">
                  <a:moveTo>
                    <a:pt x="2056" y="2320"/>
                  </a:moveTo>
                  <a:cubicBezTo>
                    <a:pt x="2052" y="2320"/>
                    <a:pt x="2047" y="2318"/>
                    <a:pt x="2045" y="2315"/>
                  </a:cubicBezTo>
                  <a:lnTo>
                    <a:pt x="6" y="26"/>
                  </a:lnTo>
                  <a:cubicBezTo>
                    <a:pt x="0" y="20"/>
                    <a:pt x="1" y="11"/>
                    <a:pt x="7" y="5"/>
                  </a:cubicBezTo>
                  <a:cubicBezTo>
                    <a:pt x="13" y="0"/>
                    <a:pt x="23" y="0"/>
                    <a:pt x="28" y="6"/>
                  </a:cubicBezTo>
                  <a:lnTo>
                    <a:pt x="2067" y="2295"/>
                  </a:lnTo>
                  <a:cubicBezTo>
                    <a:pt x="2072" y="2301"/>
                    <a:pt x="2072" y="2311"/>
                    <a:pt x="2066"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 name="Google Shape;191;p7"/>
            <p:cNvSpPr/>
            <p:nvPr/>
          </p:nvSpPr>
          <p:spPr>
            <a:xfrm>
              <a:off x="2727325" y="4421187"/>
              <a:ext cx="746125" cy="835026"/>
            </a:xfrm>
            <a:custGeom>
              <a:avLst/>
              <a:gdLst/>
              <a:ahLst/>
              <a:cxnLst/>
              <a:rect l="l" t="t" r="r" b="b"/>
              <a:pathLst>
                <a:path w="2073" h="2321" extrusionOk="0">
                  <a:moveTo>
                    <a:pt x="2056" y="2320"/>
                  </a:moveTo>
                  <a:cubicBezTo>
                    <a:pt x="2052" y="2320"/>
                    <a:pt x="2047" y="2319"/>
                    <a:pt x="2045" y="2315"/>
                  </a:cubicBezTo>
                  <a:lnTo>
                    <a:pt x="6" y="27"/>
                  </a:lnTo>
                  <a:cubicBezTo>
                    <a:pt x="0" y="20"/>
                    <a:pt x="1" y="11"/>
                    <a:pt x="7" y="6"/>
                  </a:cubicBezTo>
                  <a:cubicBezTo>
                    <a:pt x="13" y="0"/>
                    <a:pt x="23" y="1"/>
                    <a:pt x="28" y="7"/>
                  </a:cubicBezTo>
                  <a:lnTo>
                    <a:pt x="2067" y="2295"/>
                  </a:lnTo>
                  <a:cubicBezTo>
                    <a:pt x="2072" y="2302"/>
                    <a:pt x="2072" y="2311"/>
                    <a:pt x="2066" y="2316"/>
                  </a:cubicBezTo>
                  <a:cubicBezTo>
                    <a:pt x="2063" y="2319"/>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 name="Google Shape;192;p7"/>
            <p:cNvSpPr/>
            <p:nvPr/>
          </p:nvSpPr>
          <p:spPr>
            <a:xfrm>
              <a:off x="2863850" y="4300537"/>
              <a:ext cx="746125" cy="835026"/>
            </a:xfrm>
            <a:custGeom>
              <a:avLst/>
              <a:gdLst/>
              <a:ahLst/>
              <a:cxnLst/>
              <a:rect l="l" t="t" r="r" b="b"/>
              <a:pathLst>
                <a:path w="2073" h="2321" extrusionOk="0">
                  <a:moveTo>
                    <a:pt x="2056" y="2320"/>
                  </a:moveTo>
                  <a:cubicBezTo>
                    <a:pt x="2051" y="2320"/>
                    <a:pt x="2047" y="2318"/>
                    <a:pt x="2044" y="2315"/>
                  </a:cubicBezTo>
                  <a:lnTo>
                    <a:pt x="6" y="26"/>
                  </a:lnTo>
                  <a:cubicBezTo>
                    <a:pt x="0" y="20"/>
                    <a:pt x="1" y="11"/>
                    <a:pt x="7" y="5"/>
                  </a:cubicBezTo>
                  <a:cubicBezTo>
                    <a:pt x="13" y="0"/>
                    <a:pt x="23" y="0"/>
                    <a:pt x="28" y="6"/>
                  </a:cubicBezTo>
                  <a:lnTo>
                    <a:pt x="2067" y="2295"/>
                  </a:lnTo>
                  <a:cubicBezTo>
                    <a:pt x="2072" y="2301"/>
                    <a:pt x="2072" y="2310"/>
                    <a:pt x="2065"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93" name="Google Shape;193;p7"/>
          <p:cNvGrpSpPr/>
          <p:nvPr/>
        </p:nvGrpSpPr>
        <p:grpSpPr>
          <a:xfrm>
            <a:off x="134295" y="3190243"/>
            <a:ext cx="311529" cy="578250"/>
            <a:chOff x="1196975" y="5856287"/>
            <a:chExt cx="231775" cy="430213"/>
          </a:xfrm>
        </p:grpSpPr>
        <p:sp>
          <p:nvSpPr>
            <p:cNvPr id="194" name="Google Shape;194;p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 name="Google Shape;195;p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6" name="Google Shape;196;p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7" name="Google Shape;197;p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8" name="Google Shape;198;p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9" name="Google Shape;199;p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0" name="Google Shape;200;p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5D1A7E9A-8AD9-728F-98B4-F2E1A73406C5}"/>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1"/>
        <p:cNvGrpSpPr/>
        <p:nvPr/>
      </p:nvGrpSpPr>
      <p:grpSpPr>
        <a:xfrm>
          <a:off x="0" y="0"/>
          <a:ext cx="0" cy="0"/>
          <a:chOff x="0" y="0"/>
          <a:chExt cx="0" cy="0"/>
        </a:xfrm>
      </p:grpSpPr>
      <p:sp>
        <p:nvSpPr>
          <p:cNvPr id="202" name="Google Shape;202;p8"/>
          <p:cNvSpPr txBox="1">
            <a:spLocks noGrp="1"/>
          </p:cNvSpPr>
          <p:nvPr>
            <p:ph type="title"/>
          </p:nvPr>
        </p:nvSpPr>
        <p:spPr>
          <a:xfrm>
            <a:off x="713225" y="683900"/>
            <a:ext cx="3851100" cy="1764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3" name="Google Shape;203;p8"/>
          <p:cNvGrpSpPr/>
          <p:nvPr/>
        </p:nvGrpSpPr>
        <p:grpSpPr>
          <a:xfrm>
            <a:off x="1252717" y="-194986"/>
            <a:ext cx="7712758" cy="5635851"/>
            <a:chOff x="1252717" y="-194986"/>
            <a:chExt cx="7712758" cy="5635851"/>
          </a:xfrm>
        </p:grpSpPr>
        <p:grpSp>
          <p:nvGrpSpPr>
            <p:cNvPr id="204" name="Google Shape;204;p8"/>
            <p:cNvGrpSpPr/>
            <p:nvPr/>
          </p:nvGrpSpPr>
          <p:grpSpPr>
            <a:xfrm rot="5400000">
              <a:off x="7368106" y="-1947"/>
              <a:ext cx="311529" cy="578250"/>
              <a:chOff x="1196975" y="5856287"/>
              <a:chExt cx="231775" cy="430213"/>
            </a:xfrm>
          </p:grpSpPr>
          <p:sp>
            <p:nvSpPr>
              <p:cNvPr id="205" name="Google Shape;205;p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6" name="Google Shape;206;p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7" name="Google Shape;207;p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8" name="Google Shape;208;p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9" name="Google Shape;209;p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0" name="Google Shape;210;p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1" name="Google Shape;211;p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212" name="Google Shape;212;p8"/>
            <p:cNvSpPr/>
            <p:nvPr/>
          </p:nvSpPr>
          <p:spPr>
            <a:xfrm rot="2950162">
              <a:off x="7888274" y="1331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3" name="Google Shape;213;p8"/>
            <p:cNvSpPr/>
            <p:nvPr/>
          </p:nvSpPr>
          <p:spPr>
            <a:xfrm rot="-8999990">
              <a:off x="1298984" y="4725688"/>
              <a:ext cx="1084997"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214" name="Google Shape;214;p8"/>
            <p:cNvGrpSpPr/>
            <p:nvPr/>
          </p:nvGrpSpPr>
          <p:grpSpPr>
            <a:xfrm rot="5400000">
              <a:off x="2494456" y="4674453"/>
              <a:ext cx="311529" cy="578250"/>
              <a:chOff x="1196975" y="5856287"/>
              <a:chExt cx="231775" cy="430213"/>
            </a:xfrm>
          </p:grpSpPr>
          <p:sp>
            <p:nvSpPr>
              <p:cNvPr id="215" name="Google Shape;215;p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6" name="Google Shape;216;p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7" name="Google Shape;217;p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8" name="Google Shape;218;p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9" name="Google Shape;219;p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0" name="Google Shape;220;p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1" name="Google Shape;221;p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2" name="Picture 1">
            <a:extLst>
              <a:ext uri="{FF2B5EF4-FFF2-40B4-BE49-F238E27FC236}">
                <a16:creationId xmlns:a16="http://schemas.microsoft.com/office/drawing/2014/main" id="{51297D20-FD57-8302-587A-D1674A112C91}"/>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255"/>
        <p:cNvGrpSpPr/>
        <p:nvPr/>
      </p:nvGrpSpPr>
      <p:grpSpPr>
        <a:xfrm>
          <a:off x="0" y="0"/>
          <a:ext cx="0" cy="0"/>
          <a:chOff x="0" y="0"/>
          <a:chExt cx="0" cy="0"/>
        </a:xfrm>
      </p:grpSpPr>
      <p:pic>
        <p:nvPicPr>
          <p:cNvPr id="2" name="Picture 1">
            <a:extLst>
              <a:ext uri="{FF2B5EF4-FFF2-40B4-BE49-F238E27FC236}">
                <a16:creationId xmlns:a16="http://schemas.microsoft.com/office/drawing/2014/main" id="{B6389EE5-4A40-12B6-9FAA-F3D2F0418914}"/>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6"/>
        <p:cNvGrpSpPr/>
        <p:nvPr/>
      </p:nvGrpSpPr>
      <p:grpSpPr>
        <a:xfrm>
          <a:off x="0" y="0"/>
          <a:ext cx="0" cy="0"/>
          <a:chOff x="0" y="0"/>
          <a:chExt cx="0" cy="0"/>
        </a:xfrm>
      </p:grpSpPr>
      <p:sp>
        <p:nvSpPr>
          <p:cNvPr id="257" name="Google Shape;25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8" name="Google Shape;258;p13"/>
          <p:cNvSpPr txBox="1">
            <a:spLocks noGrp="1"/>
          </p:cNvSpPr>
          <p:nvPr>
            <p:ph type="subTitle" idx="1"/>
          </p:nvPr>
        </p:nvSpPr>
        <p:spPr>
          <a:xfrm>
            <a:off x="720000"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subTitle" idx="2"/>
          </p:nvPr>
        </p:nvSpPr>
        <p:spPr>
          <a:xfrm>
            <a:off x="3266871"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13"/>
          <p:cNvSpPr txBox="1">
            <a:spLocks noGrp="1"/>
          </p:cNvSpPr>
          <p:nvPr>
            <p:ph type="subTitle" idx="3"/>
          </p:nvPr>
        </p:nvSpPr>
        <p:spPr>
          <a:xfrm>
            <a:off x="720000"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13"/>
          <p:cNvSpPr txBox="1">
            <a:spLocks noGrp="1"/>
          </p:cNvSpPr>
          <p:nvPr>
            <p:ph type="subTitle" idx="4"/>
          </p:nvPr>
        </p:nvSpPr>
        <p:spPr>
          <a:xfrm>
            <a:off x="3266871"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13"/>
          <p:cNvSpPr txBox="1">
            <a:spLocks noGrp="1"/>
          </p:cNvSpPr>
          <p:nvPr>
            <p:ph type="subTitle" idx="5"/>
          </p:nvPr>
        </p:nvSpPr>
        <p:spPr>
          <a:xfrm>
            <a:off x="5813749"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3"/>
          <p:cNvSpPr txBox="1">
            <a:spLocks noGrp="1"/>
          </p:cNvSpPr>
          <p:nvPr>
            <p:ph type="subTitle" idx="6"/>
          </p:nvPr>
        </p:nvSpPr>
        <p:spPr>
          <a:xfrm>
            <a:off x="5813749"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3"/>
          <p:cNvSpPr txBox="1">
            <a:spLocks noGrp="1"/>
          </p:cNvSpPr>
          <p:nvPr>
            <p:ph type="title" idx="7" hasCustomPrompt="1"/>
          </p:nvPr>
        </p:nvSpPr>
        <p:spPr>
          <a:xfrm>
            <a:off x="720000" y="13574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3"/>
          <p:cNvSpPr txBox="1">
            <a:spLocks noGrp="1"/>
          </p:cNvSpPr>
          <p:nvPr>
            <p:ph type="title" idx="8" hasCustomPrompt="1"/>
          </p:nvPr>
        </p:nvSpPr>
        <p:spPr>
          <a:xfrm>
            <a:off x="720000" y="30900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6" name="Google Shape;266;p13"/>
          <p:cNvSpPr txBox="1">
            <a:spLocks noGrp="1"/>
          </p:cNvSpPr>
          <p:nvPr>
            <p:ph type="title" idx="9" hasCustomPrompt="1"/>
          </p:nvPr>
        </p:nvSpPr>
        <p:spPr>
          <a:xfrm>
            <a:off x="3266871" y="13574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7" name="Google Shape;267;p13"/>
          <p:cNvSpPr txBox="1">
            <a:spLocks noGrp="1"/>
          </p:cNvSpPr>
          <p:nvPr>
            <p:ph type="title" idx="13" hasCustomPrompt="1"/>
          </p:nvPr>
        </p:nvSpPr>
        <p:spPr>
          <a:xfrm>
            <a:off x="3266871" y="30900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3"/>
          <p:cNvSpPr txBox="1">
            <a:spLocks noGrp="1"/>
          </p:cNvSpPr>
          <p:nvPr>
            <p:ph type="title" idx="14" hasCustomPrompt="1"/>
          </p:nvPr>
        </p:nvSpPr>
        <p:spPr>
          <a:xfrm>
            <a:off x="5813749" y="13574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9" name="Google Shape;269;p13"/>
          <p:cNvSpPr txBox="1">
            <a:spLocks noGrp="1"/>
          </p:cNvSpPr>
          <p:nvPr>
            <p:ph type="title" idx="15" hasCustomPrompt="1"/>
          </p:nvPr>
        </p:nvSpPr>
        <p:spPr>
          <a:xfrm>
            <a:off x="5813749" y="30900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0" name="Google Shape;270;p13"/>
          <p:cNvSpPr txBox="1">
            <a:spLocks noGrp="1"/>
          </p:cNvSpPr>
          <p:nvPr>
            <p:ph type="subTitle" idx="16"/>
          </p:nvPr>
        </p:nvSpPr>
        <p:spPr>
          <a:xfrm>
            <a:off x="720000" y="18773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1" name="Google Shape;271;p13"/>
          <p:cNvSpPr txBox="1">
            <a:spLocks noGrp="1"/>
          </p:cNvSpPr>
          <p:nvPr>
            <p:ph type="subTitle" idx="17"/>
          </p:nvPr>
        </p:nvSpPr>
        <p:spPr>
          <a:xfrm>
            <a:off x="3266871" y="18773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2" name="Google Shape;272;p13"/>
          <p:cNvSpPr txBox="1">
            <a:spLocks noGrp="1"/>
          </p:cNvSpPr>
          <p:nvPr>
            <p:ph type="subTitle" idx="18"/>
          </p:nvPr>
        </p:nvSpPr>
        <p:spPr>
          <a:xfrm>
            <a:off x="5813749" y="18773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3" name="Google Shape;273;p13"/>
          <p:cNvSpPr txBox="1">
            <a:spLocks noGrp="1"/>
          </p:cNvSpPr>
          <p:nvPr>
            <p:ph type="subTitle" idx="19"/>
          </p:nvPr>
        </p:nvSpPr>
        <p:spPr>
          <a:xfrm>
            <a:off x="720000" y="36099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4" name="Google Shape;274;p13"/>
          <p:cNvSpPr txBox="1">
            <a:spLocks noGrp="1"/>
          </p:cNvSpPr>
          <p:nvPr>
            <p:ph type="subTitle" idx="20"/>
          </p:nvPr>
        </p:nvSpPr>
        <p:spPr>
          <a:xfrm>
            <a:off x="3266871" y="36099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5" name="Google Shape;275;p13"/>
          <p:cNvSpPr txBox="1">
            <a:spLocks noGrp="1"/>
          </p:cNvSpPr>
          <p:nvPr>
            <p:ph type="subTitle" idx="21"/>
          </p:nvPr>
        </p:nvSpPr>
        <p:spPr>
          <a:xfrm>
            <a:off x="5813749" y="36099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76" name="Google Shape;276;p13"/>
          <p:cNvGrpSpPr/>
          <p:nvPr/>
        </p:nvGrpSpPr>
        <p:grpSpPr>
          <a:xfrm rot="10800000" flipH="1">
            <a:off x="-1514919" y="3718776"/>
            <a:ext cx="3254667" cy="3205252"/>
            <a:chOff x="1570037" y="4211637"/>
            <a:chExt cx="2300281" cy="2265356"/>
          </a:xfrm>
        </p:grpSpPr>
        <p:sp>
          <p:nvSpPr>
            <p:cNvPr id="277" name="Google Shape;277;p13"/>
            <p:cNvSpPr/>
            <p:nvPr/>
          </p:nvSpPr>
          <p:spPr>
            <a:xfrm>
              <a:off x="1570037" y="4211637"/>
              <a:ext cx="2300281" cy="2265356"/>
            </a:xfrm>
            <a:custGeom>
              <a:avLst/>
              <a:gdLst/>
              <a:ahLst/>
              <a:cxnLst/>
              <a:rect l="l" t="t" r="r" b="b"/>
              <a:pathLst>
                <a:path w="6391" h="6292" extrusionOk="0">
                  <a:moveTo>
                    <a:pt x="2798" y="6103"/>
                  </a:moveTo>
                  <a:lnTo>
                    <a:pt x="2587" y="6291"/>
                  </a:lnTo>
                  <a:lnTo>
                    <a:pt x="0" y="3387"/>
                  </a:lnTo>
                  <a:lnTo>
                    <a:pt x="3803" y="0"/>
                  </a:lnTo>
                  <a:lnTo>
                    <a:pt x="6390" y="2904"/>
                  </a:lnTo>
                  <a:lnTo>
                    <a:pt x="6179" y="3092"/>
                  </a:lnTo>
                  <a:lnTo>
                    <a:pt x="6036" y="3001"/>
                  </a:lnTo>
                  <a:lnTo>
                    <a:pt x="6036" y="3001"/>
                  </a:lnTo>
                  <a:cubicBezTo>
                    <a:pt x="6073" y="2944"/>
                    <a:pt x="6069" y="2868"/>
                    <a:pt x="6021" y="2815"/>
                  </a:cubicBezTo>
                  <a:cubicBezTo>
                    <a:pt x="5965" y="2751"/>
                    <a:pt x="5867" y="2745"/>
                    <a:pt x="5803" y="2802"/>
                  </a:cubicBezTo>
                  <a:cubicBezTo>
                    <a:pt x="5739" y="2859"/>
                    <a:pt x="5733" y="2957"/>
                    <a:pt x="5790" y="3021"/>
                  </a:cubicBezTo>
                  <a:cubicBezTo>
                    <a:pt x="5841" y="3078"/>
                    <a:pt x="5925" y="3088"/>
                    <a:pt x="5988" y="3049"/>
                  </a:cubicBezTo>
                  <a:lnTo>
                    <a:pt x="6064" y="3195"/>
                  </a:lnTo>
                  <a:lnTo>
                    <a:pt x="5750" y="3474"/>
                  </a:lnTo>
                  <a:lnTo>
                    <a:pt x="5627" y="3335"/>
                  </a:lnTo>
                  <a:cubicBezTo>
                    <a:pt x="5647" y="3293"/>
                    <a:pt x="5645" y="3242"/>
                    <a:pt x="5618" y="3201"/>
                  </a:cubicBezTo>
                  <a:cubicBezTo>
                    <a:pt x="5576" y="3137"/>
                    <a:pt x="5491" y="3120"/>
                    <a:pt x="5428" y="3162"/>
                  </a:cubicBezTo>
                  <a:cubicBezTo>
                    <a:pt x="5365" y="3204"/>
                    <a:pt x="5348" y="3289"/>
                    <a:pt x="5389" y="3352"/>
                  </a:cubicBezTo>
                  <a:cubicBezTo>
                    <a:pt x="5416" y="3392"/>
                    <a:pt x="5461" y="3414"/>
                    <a:pt x="5506" y="3413"/>
                  </a:cubicBezTo>
                  <a:lnTo>
                    <a:pt x="5578" y="3627"/>
                  </a:lnTo>
                  <a:lnTo>
                    <a:pt x="5404" y="3782"/>
                  </a:lnTo>
                  <a:lnTo>
                    <a:pt x="5220" y="3663"/>
                  </a:lnTo>
                  <a:cubicBezTo>
                    <a:pt x="5226" y="3639"/>
                    <a:pt x="5224" y="3612"/>
                    <a:pt x="5213" y="3586"/>
                  </a:cubicBezTo>
                  <a:cubicBezTo>
                    <a:pt x="5187" y="3524"/>
                    <a:pt x="5115" y="3495"/>
                    <a:pt x="5053" y="3522"/>
                  </a:cubicBezTo>
                  <a:cubicBezTo>
                    <a:pt x="4991" y="3549"/>
                    <a:pt x="4962" y="3621"/>
                    <a:pt x="4989" y="3683"/>
                  </a:cubicBezTo>
                  <a:cubicBezTo>
                    <a:pt x="5015" y="3745"/>
                    <a:pt x="5087" y="3774"/>
                    <a:pt x="5149" y="3747"/>
                  </a:cubicBezTo>
                  <a:cubicBezTo>
                    <a:pt x="5154" y="3745"/>
                    <a:pt x="5158" y="3743"/>
                    <a:pt x="5163" y="3740"/>
                  </a:cubicBezTo>
                  <a:lnTo>
                    <a:pt x="5233" y="3934"/>
                  </a:lnTo>
                  <a:lnTo>
                    <a:pt x="4972" y="4167"/>
                  </a:lnTo>
                  <a:lnTo>
                    <a:pt x="4801" y="4039"/>
                  </a:lnTo>
                  <a:cubicBezTo>
                    <a:pt x="4811" y="4019"/>
                    <a:pt x="4814" y="3996"/>
                    <a:pt x="4809" y="3972"/>
                  </a:cubicBezTo>
                  <a:cubicBezTo>
                    <a:pt x="4798" y="3911"/>
                    <a:pt x="4739" y="3871"/>
                    <a:pt x="4677" y="3882"/>
                  </a:cubicBezTo>
                  <a:cubicBezTo>
                    <a:pt x="4616" y="3894"/>
                    <a:pt x="4576" y="3953"/>
                    <a:pt x="4588" y="4014"/>
                  </a:cubicBezTo>
                  <a:cubicBezTo>
                    <a:pt x="4597" y="4062"/>
                    <a:pt x="4636" y="4098"/>
                    <a:pt x="4682" y="4105"/>
                  </a:cubicBezTo>
                  <a:lnTo>
                    <a:pt x="4786" y="4333"/>
                  </a:lnTo>
                  <a:lnTo>
                    <a:pt x="4598" y="4500"/>
                  </a:lnTo>
                  <a:lnTo>
                    <a:pt x="4404" y="4333"/>
                  </a:lnTo>
                  <a:cubicBezTo>
                    <a:pt x="4396" y="4284"/>
                    <a:pt x="4354" y="4245"/>
                    <a:pt x="4302" y="4242"/>
                  </a:cubicBezTo>
                  <a:cubicBezTo>
                    <a:pt x="4242" y="4239"/>
                    <a:pt x="4190" y="4285"/>
                    <a:pt x="4187" y="4345"/>
                  </a:cubicBezTo>
                  <a:cubicBezTo>
                    <a:pt x="4183" y="4406"/>
                    <a:pt x="4229" y="4457"/>
                    <a:pt x="4290" y="4461"/>
                  </a:cubicBezTo>
                  <a:lnTo>
                    <a:pt x="4415" y="4663"/>
                  </a:lnTo>
                  <a:lnTo>
                    <a:pt x="4155" y="4895"/>
                  </a:lnTo>
                  <a:lnTo>
                    <a:pt x="4003" y="4736"/>
                  </a:lnTo>
                  <a:cubicBezTo>
                    <a:pt x="4017" y="4679"/>
                    <a:pt x="3984" y="4620"/>
                    <a:pt x="3927" y="4602"/>
                  </a:cubicBezTo>
                  <a:cubicBezTo>
                    <a:pt x="3868" y="4584"/>
                    <a:pt x="3804" y="4617"/>
                    <a:pt x="3786" y="4676"/>
                  </a:cubicBezTo>
                  <a:cubicBezTo>
                    <a:pt x="3767" y="4736"/>
                    <a:pt x="3800" y="4799"/>
                    <a:pt x="3860" y="4818"/>
                  </a:cubicBezTo>
                  <a:cubicBezTo>
                    <a:pt x="3889" y="4827"/>
                    <a:pt x="3918" y="4824"/>
                    <a:pt x="3943" y="4811"/>
                  </a:cubicBezTo>
                  <a:lnTo>
                    <a:pt x="3997" y="5036"/>
                  </a:lnTo>
                  <a:lnTo>
                    <a:pt x="3758" y="5248"/>
                  </a:lnTo>
                  <a:lnTo>
                    <a:pt x="3609" y="5100"/>
                  </a:lnTo>
                  <a:cubicBezTo>
                    <a:pt x="3623" y="5047"/>
                    <a:pt x="3601" y="4991"/>
                    <a:pt x="3552" y="4962"/>
                  </a:cubicBezTo>
                  <a:cubicBezTo>
                    <a:pt x="3494" y="4929"/>
                    <a:pt x="3419" y="4949"/>
                    <a:pt x="3385" y="5008"/>
                  </a:cubicBezTo>
                  <a:cubicBezTo>
                    <a:pt x="3351" y="5066"/>
                    <a:pt x="3371" y="5141"/>
                    <a:pt x="3430" y="5175"/>
                  </a:cubicBezTo>
                  <a:cubicBezTo>
                    <a:pt x="3461" y="5192"/>
                    <a:pt x="3496" y="5195"/>
                    <a:pt x="3528" y="5185"/>
                  </a:cubicBezTo>
                  <a:lnTo>
                    <a:pt x="3634" y="5358"/>
                  </a:lnTo>
                  <a:lnTo>
                    <a:pt x="3356" y="5607"/>
                  </a:lnTo>
                  <a:lnTo>
                    <a:pt x="3215" y="5479"/>
                  </a:lnTo>
                  <a:cubicBezTo>
                    <a:pt x="3237" y="5425"/>
                    <a:pt x="3223" y="5362"/>
                    <a:pt x="3177" y="5322"/>
                  </a:cubicBezTo>
                  <a:cubicBezTo>
                    <a:pt x="3119" y="5274"/>
                    <a:pt x="3033" y="5281"/>
                    <a:pt x="2984" y="5339"/>
                  </a:cubicBezTo>
                  <a:cubicBezTo>
                    <a:pt x="2935" y="5396"/>
                    <a:pt x="2943" y="5483"/>
                    <a:pt x="3000" y="5531"/>
                  </a:cubicBezTo>
                  <a:cubicBezTo>
                    <a:pt x="3034" y="5560"/>
                    <a:pt x="3077" y="5569"/>
                    <a:pt x="3117" y="5561"/>
                  </a:cubicBezTo>
                  <a:lnTo>
                    <a:pt x="3214" y="5733"/>
                  </a:lnTo>
                  <a:lnTo>
                    <a:pt x="2946" y="5971"/>
                  </a:lnTo>
                  <a:lnTo>
                    <a:pt x="2826" y="5852"/>
                  </a:lnTo>
                  <a:cubicBezTo>
                    <a:pt x="2852" y="5798"/>
                    <a:pt x="2845" y="5730"/>
                    <a:pt x="2802" y="5682"/>
                  </a:cubicBezTo>
                  <a:cubicBezTo>
                    <a:pt x="2745" y="5619"/>
                    <a:pt x="2647" y="5613"/>
                    <a:pt x="2583" y="5670"/>
                  </a:cubicBezTo>
                  <a:cubicBezTo>
                    <a:pt x="2519" y="5727"/>
                    <a:pt x="2514" y="5824"/>
                    <a:pt x="2571" y="5888"/>
                  </a:cubicBezTo>
                  <a:cubicBezTo>
                    <a:pt x="2609" y="5931"/>
                    <a:pt x="2666" y="5948"/>
                    <a:pt x="2718" y="5937"/>
                  </a:cubicBezTo>
                  <a:lnTo>
                    <a:pt x="2798" y="610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78" name="Google Shape;278;p13"/>
            <p:cNvSpPr/>
            <p:nvPr/>
          </p:nvSpPr>
          <p:spPr>
            <a:xfrm>
              <a:off x="2379662" y="5108575"/>
              <a:ext cx="1311271" cy="1168400"/>
            </a:xfrm>
            <a:custGeom>
              <a:avLst/>
              <a:gdLst/>
              <a:ahLst/>
              <a:cxnLst/>
              <a:rect l="l" t="t" r="r" b="b"/>
              <a:pathLst>
                <a:path w="3643" h="3247" extrusionOk="0">
                  <a:moveTo>
                    <a:pt x="16" y="3246"/>
                  </a:moveTo>
                  <a:cubicBezTo>
                    <a:pt x="12" y="3246"/>
                    <a:pt x="8" y="3244"/>
                    <a:pt x="5" y="3241"/>
                  </a:cubicBezTo>
                  <a:cubicBezTo>
                    <a:pt x="0" y="3235"/>
                    <a:pt x="0" y="3225"/>
                    <a:pt x="6" y="3220"/>
                  </a:cubicBezTo>
                  <a:lnTo>
                    <a:pt x="3615" y="6"/>
                  </a:lnTo>
                  <a:cubicBezTo>
                    <a:pt x="3621" y="0"/>
                    <a:pt x="3631" y="1"/>
                    <a:pt x="3636" y="7"/>
                  </a:cubicBezTo>
                  <a:cubicBezTo>
                    <a:pt x="3642" y="13"/>
                    <a:pt x="3641" y="22"/>
                    <a:pt x="3635" y="28"/>
                  </a:cubicBezTo>
                  <a:lnTo>
                    <a:pt x="26" y="3242"/>
                  </a:lnTo>
                  <a:cubicBezTo>
                    <a:pt x="23" y="3244"/>
                    <a:pt x="20" y="3246"/>
                    <a:pt x="16" y="324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79" name="Google Shape;279;p13"/>
            <p:cNvSpPr/>
            <p:nvPr/>
          </p:nvSpPr>
          <p:spPr>
            <a:xfrm>
              <a:off x="1636712" y="5392737"/>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3"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0" name="Google Shape;280;p13"/>
            <p:cNvSpPr/>
            <p:nvPr/>
          </p:nvSpPr>
          <p:spPr>
            <a:xfrm>
              <a:off x="1773237" y="5272087"/>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3"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1" name="Google Shape;281;p13"/>
            <p:cNvSpPr/>
            <p:nvPr/>
          </p:nvSpPr>
          <p:spPr>
            <a:xfrm>
              <a:off x="1909762" y="5149850"/>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2" name="Google Shape;282;p13"/>
            <p:cNvSpPr/>
            <p:nvPr/>
          </p:nvSpPr>
          <p:spPr>
            <a:xfrm>
              <a:off x="2046287" y="5029200"/>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3" name="Google Shape;283;p13"/>
            <p:cNvSpPr/>
            <p:nvPr/>
          </p:nvSpPr>
          <p:spPr>
            <a:xfrm>
              <a:off x="2181225" y="4906962"/>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4" name="Google Shape;284;p13"/>
            <p:cNvSpPr/>
            <p:nvPr/>
          </p:nvSpPr>
          <p:spPr>
            <a:xfrm>
              <a:off x="2317750" y="4786312"/>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5" name="Google Shape;285;p13"/>
            <p:cNvSpPr/>
            <p:nvPr/>
          </p:nvSpPr>
          <p:spPr>
            <a:xfrm>
              <a:off x="2454275" y="4664075"/>
              <a:ext cx="746127" cy="835026"/>
            </a:xfrm>
            <a:custGeom>
              <a:avLst/>
              <a:gdLst/>
              <a:ahLst/>
              <a:cxnLst/>
              <a:rect l="l" t="t" r="r" b="b"/>
              <a:pathLst>
                <a:path w="2072" h="2321" extrusionOk="0">
                  <a:moveTo>
                    <a:pt x="2055" y="2320"/>
                  </a:moveTo>
                  <a:cubicBezTo>
                    <a:pt x="2051" y="2320"/>
                    <a:pt x="2047" y="2319"/>
                    <a:pt x="2044" y="2315"/>
                  </a:cubicBezTo>
                  <a:lnTo>
                    <a:pt x="5" y="27"/>
                  </a:lnTo>
                  <a:cubicBezTo>
                    <a:pt x="0" y="20"/>
                    <a:pt x="0" y="11"/>
                    <a:pt x="6" y="6"/>
                  </a:cubicBezTo>
                  <a:cubicBezTo>
                    <a:pt x="12" y="0"/>
                    <a:pt x="22" y="1"/>
                    <a:pt x="27" y="7"/>
                  </a:cubicBezTo>
                  <a:lnTo>
                    <a:pt x="2066" y="2295"/>
                  </a:lnTo>
                  <a:cubicBezTo>
                    <a:pt x="2071" y="2302"/>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6" name="Google Shape;286;p13"/>
            <p:cNvSpPr/>
            <p:nvPr/>
          </p:nvSpPr>
          <p:spPr>
            <a:xfrm>
              <a:off x="2590800" y="4543425"/>
              <a:ext cx="746125" cy="835026"/>
            </a:xfrm>
            <a:custGeom>
              <a:avLst/>
              <a:gdLst/>
              <a:ahLst/>
              <a:cxnLst/>
              <a:rect l="l" t="t" r="r" b="b"/>
              <a:pathLst>
                <a:path w="2073" h="2321" extrusionOk="0">
                  <a:moveTo>
                    <a:pt x="2056" y="2320"/>
                  </a:moveTo>
                  <a:cubicBezTo>
                    <a:pt x="2052" y="2320"/>
                    <a:pt x="2047" y="2318"/>
                    <a:pt x="2045" y="2315"/>
                  </a:cubicBezTo>
                  <a:lnTo>
                    <a:pt x="6" y="26"/>
                  </a:lnTo>
                  <a:cubicBezTo>
                    <a:pt x="0" y="20"/>
                    <a:pt x="1" y="11"/>
                    <a:pt x="7" y="5"/>
                  </a:cubicBezTo>
                  <a:cubicBezTo>
                    <a:pt x="13" y="0"/>
                    <a:pt x="23" y="0"/>
                    <a:pt x="28" y="6"/>
                  </a:cubicBezTo>
                  <a:lnTo>
                    <a:pt x="2067" y="2295"/>
                  </a:lnTo>
                  <a:cubicBezTo>
                    <a:pt x="2072" y="2301"/>
                    <a:pt x="2072" y="2311"/>
                    <a:pt x="2066"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7" name="Google Shape;287;p13"/>
            <p:cNvSpPr/>
            <p:nvPr/>
          </p:nvSpPr>
          <p:spPr>
            <a:xfrm>
              <a:off x="2727325" y="4421187"/>
              <a:ext cx="746125" cy="835026"/>
            </a:xfrm>
            <a:custGeom>
              <a:avLst/>
              <a:gdLst/>
              <a:ahLst/>
              <a:cxnLst/>
              <a:rect l="l" t="t" r="r" b="b"/>
              <a:pathLst>
                <a:path w="2073" h="2321" extrusionOk="0">
                  <a:moveTo>
                    <a:pt x="2056" y="2320"/>
                  </a:moveTo>
                  <a:cubicBezTo>
                    <a:pt x="2052" y="2320"/>
                    <a:pt x="2047" y="2319"/>
                    <a:pt x="2045" y="2315"/>
                  </a:cubicBezTo>
                  <a:lnTo>
                    <a:pt x="6" y="27"/>
                  </a:lnTo>
                  <a:cubicBezTo>
                    <a:pt x="0" y="20"/>
                    <a:pt x="1" y="11"/>
                    <a:pt x="7" y="6"/>
                  </a:cubicBezTo>
                  <a:cubicBezTo>
                    <a:pt x="13" y="0"/>
                    <a:pt x="23" y="1"/>
                    <a:pt x="28" y="7"/>
                  </a:cubicBezTo>
                  <a:lnTo>
                    <a:pt x="2067" y="2295"/>
                  </a:lnTo>
                  <a:cubicBezTo>
                    <a:pt x="2072" y="2302"/>
                    <a:pt x="2072" y="2311"/>
                    <a:pt x="2066" y="2316"/>
                  </a:cubicBezTo>
                  <a:cubicBezTo>
                    <a:pt x="2063" y="2319"/>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8" name="Google Shape;288;p13"/>
            <p:cNvSpPr/>
            <p:nvPr/>
          </p:nvSpPr>
          <p:spPr>
            <a:xfrm>
              <a:off x="2863850" y="4300537"/>
              <a:ext cx="746125" cy="835026"/>
            </a:xfrm>
            <a:custGeom>
              <a:avLst/>
              <a:gdLst/>
              <a:ahLst/>
              <a:cxnLst/>
              <a:rect l="l" t="t" r="r" b="b"/>
              <a:pathLst>
                <a:path w="2073" h="2321" extrusionOk="0">
                  <a:moveTo>
                    <a:pt x="2056" y="2320"/>
                  </a:moveTo>
                  <a:cubicBezTo>
                    <a:pt x="2051" y="2320"/>
                    <a:pt x="2047" y="2318"/>
                    <a:pt x="2044" y="2315"/>
                  </a:cubicBezTo>
                  <a:lnTo>
                    <a:pt x="6" y="26"/>
                  </a:lnTo>
                  <a:cubicBezTo>
                    <a:pt x="0" y="20"/>
                    <a:pt x="1" y="11"/>
                    <a:pt x="7" y="5"/>
                  </a:cubicBezTo>
                  <a:cubicBezTo>
                    <a:pt x="13" y="0"/>
                    <a:pt x="23" y="0"/>
                    <a:pt x="28" y="6"/>
                  </a:cubicBezTo>
                  <a:lnTo>
                    <a:pt x="2067" y="2295"/>
                  </a:lnTo>
                  <a:cubicBezTo>
                    <a:pt x="2072" y="2301"/>
                    <a:pt x="2072" y="2310"/>
                    <a:pt x="2065"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89" name="Google Shape;289;p13"/>
          <p:cNvGrpSpPr/>
          <p:nvPr/>
        </p:nvGrpSpPr>
        <p:grpSpPr>
          <a:xfrm>
            <a:off x="55941" y="2077210"/>
            <a:ext cx="8942603" cy="2838035"/>
            <a:chOff x="55941" y="2077210"/>
            <a:chExt cx="8942603" cy="2838035"/>
          </a:xfrm>
        </p:grpSpPr>
        <p:sp>
          <p:nvSpPr>
            <p:cNvPr id="290" name="Google Shape;290;p13"/>
            <p:cNvSpPr/>
            <p:nvPr/>
          </p:nvSpPr>
          <p:spPr>
            <a:xfrm>
              <a:off x="8732327" y="2077210"/>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1" name="Google Shape;291;p13"/>
            <p:cNvSpPr/>
            <p:nvPr/>
          </p:nvSpPr>
          <p:spPr>
            <a:xfrm>
              <a:off x="8309641" y="443887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2" name="Google Shape;292;p13"/>
            <p:cNvSpPr/>
            <p:nvPr/>
          </p:nvSpPr>
          <p:spPr>
            <a:xfrm>
              <a:off x="55941" y="2512049"/>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93" name="Google Shape;293;p13"/>
          <p:cNvGrpSpPr/>
          <p:nvPr/>
        </p:nvGrpSpPr>
        <p:grpSpPr>
          <a:xfrm>
            <a:off x="268795" y="133504"/>
            <a:ext cx="8619114" cy="3687039"/>
            <a:chOff x="268795" y="133504"/>
            <a:chExt cx="8619114" cy="3687039"/>
          </a:xfrm>
        </p:grpSpPr>
        <p:grpSp>
          <p:nvGrpSpPr>
            <p:cNvPr id="294" name="Google Shape;294;p13"/>
            <p:cNvGrpSpPr/>
            <p:nvPr/>
          </p:nvGrpSpPr>
          <p:grpSpPr>
            <a:xfrm>
              <a:off x="268795" y="3242293"/>
              <a:ext cx="311529" cy="578250"/>
              <a:chOff x="1196975" y="5856287"/>
              <a:chExt cx="231775" cy="430213"/>
            </a:xfrm>
          </p:grpSpPr>
          <p:sp>
            <p:nvSpPr>
              <p:cNvPr id="295" name="Google Shape;295;p1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6" name="Google Shape;296;p1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7" name="Google Shape;297;p1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8" name="Google Shape;298;p1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9" name="Google Shape;299;p1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0" name="Google Shape;300;p1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1" name="Google Shape;301;p1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302" name="Google Shape;302;p13"/>
            <p:cNvGrpSpPr/>
            <p:nvPr/>
          </p:nvGrpSpPr>
          <p:grpSpPr>
            <a:xfrm rot="-5400000">
              <a:off x="8443020" y="143"/>
              <a:ext cx="311529" cy="578250"/>
              <a:chOff x="1196975" y="5856287"/>
              <a:chExt cx="231775" cy="430213"/>
            </a:xfrm>
          </p:grpSpPr>
          <p:sp>
            <p:nvSpPr>
              <p:cNvPr id="303" name="Google Shape;303;p1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4" name="Google Shape;304;p1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5" name="Google Shape;305;p1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6" name="Google Shape;306;p1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7" name="Google Shape;307;p1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8" name="Google Shape;308;p1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9" name="Google Shape;309;p1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pic>
        <p:nvPicPr>
          <p:cNvPr id="3" name="Picture 2">
            <a:extLst>
              <a:ext uri="{FF2B5EF4-FFF2-40B4-BE49-F238E27FC236}">
                <a16:creationId xmlns:a16="http://schemas.microsoft.com/office/drawing/2014/main" id="{620F500E-C1C5-072A-4D7D-01A1673B1817}"/>
              </a:ext>
            </a:extLst>
          </p:cNvPr>
          <p:cNvPicPr>
            <a:picLocks noChangeAspect="1"/>
          </p:cNvPicPr>
          <p:nvPr userDrawn="1"/>
        </p:nvPicPr>
        <p:blipFill>
          <a:blip r:embed="rId2">
            <a:alphaModFix amt="50000"/>
          </a:blip>
          <a:stretch>
            <a:fillRect/>
          </a:stretch>
        </p:blipFill>
        <p:spPr>
          <a:xfrm>
            <a:off x="-25945" y="-123960"/>
            <a:ext cx="835914" cy="83591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0"/>
        <p:cNvGrpSpPr/>
        <p:nvPr/>
      </p:nvGrpSpPr>
      <p:grpSpPr>
        <a:xfrm>
          <a:off x="0" y="0"/>
          <a:ext cx="0" cy="0"/>
          <a:chOff x="0" y="0"/>
          <a:chExt cx="0" cy="0"/>
        </a:xfrm>
      </p:grpSpPr>
      <p:sp>
        <p:nvSpPr>
          <p:cNvPr id="451" name="Google Shape;451;p17"/>
          <p:cNvSpPr txBox="1">
            <a:spLocks noGrp="1"/>
          </p:cNvSpPr>
          <p:nvPr>
            <p:ph type="title"/>
          </p:nvPr>
        </p:nvSpPr>
        <p:spPr>
          <a:xfrm>
            <a:off x="4331275" y="3100300"/>
            <a:ext cx="40995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2" name="Google Shape;452;p17"/>
          <p:cNvSpPr txBox="1">
            <a:spLocks noGrp="1"/>
          </p:cNvSpPr>
          <p:nvPr>
            <p:ph type="subTitle" idx="1"/>
          </p:nvPr>
        </p:nvSpPr>
        <p:spPr>
          <a:xfrm>
            <a:off x="3052250" y="614400"/>
            <a:ext cx="5378400" cy="2375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3" name="Google Shape;453;p17"/>
          <p:cNvGrpSpPr/>
          <p:nvPr/>
        </p:nvGrpSpPr>
        <p:grpSpPr>
          <a:xfrm>
            <a:off x="551146" y="131413"/>
            <a:ext cx="6504775" cy="4848979"/>
            <a:chOff x="551146" y="131413"/>
            <a:chExt cx="6504775" cy="4848979"/>
          </a:xfrm>
        </p:grpSpPr>
        <p:grpSp>
          <p:nvGrpSpPr>
            <p:cNvPr id="454" name="Google Shape;454;p17"/>
            <p:cNvGrpSpPr/>
            <p:nvPr/>
          </p:nvGrpSpPr>
          <p:grpSpPr>
            <a:xfrm rot="5400000">
              <a:off x="684506" y="-1947"/>
              <a:ext cx="311529" cy="578250"/>
              <a:chOff x="1196975" y="5856287"/>
              <a:chExt cx="231775" cy="430213"/>
            </a:xfrm>
          </p:grpSpPr>
          <p:sp>
            <p:nvSpPr>
              <p:cNvPr id="455" name="Google Shape;455;p1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6" name="Google Shape;456;p1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7" name="Google Shape;457;p1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8" name="Google Shape;458;p1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9" name="Google Shape;459;p1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0" name="Google Shape;460;p1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1" name="Google Shape;461;p1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462" name="Google Shape;462;p17"/>
            <p:cNvGrpSpPr/>
            <p:nvPr/>
          </p:nvGrpSpPr>
          <p:grpSpPr>
            <a:xfrm rot="-5400000">
              <a:off x="6611031" y="4535503"/>
              <a:ext cx="311529" cy="578250"/>
              <a:chOff x="1196975" y="5856287"/>
              <a:chExt cx="231775" cy="430213"/>
            </a:xfrm>
          </p:grpSpPr>
          <p:sp>
            <p:nvSpPr>
              <p:cNvPr id="463" name="Google Shape;463;p1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4" name="Google Shape;464;p1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5" name="Google Shape;465;p1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6" name="Google Shape;466;p1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7" name="Google Shape;467;p1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8" name="Google Shape;468;p1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9" name="Google Shape;469;p1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470" name="Google Shape;470;p17"/>
          <p:cNvSpPr/>
          <p:nvPr/>
        </p:nvSpPr>
        <p:spPr>
          <a:xfrm>
            <a:off x="300284" y="2115325"/>
            <a:ext cx="355679" cy="403672"/>
          </a:xfrm>
          <a:custGeom>
            <a:avLst/>
            <a:gdLst/>
            <a:ahLst/>
            <a:cxnLst/>
            <a:rect l="l" t="t" r="r" b="b"/>
            <a:pathLst>
              <a:path w="719" h="815" extrusionOk="0">
                <a:moveTo>
                  <a:pt x="292" y="486"/>
                </a:moveTo>
                <a:lnTo>
                  <a:pt x="292" y="486"/>
                </a:lnTo>
                <a:cubicBezTo>
                  <a:pt x="191" y="435"/>
                  <a:pt x="94" y="378"/>
                  <a:pt x="0" y="316"/>
                </a:cubicBezTo>
                <a:lnTo>
                  <a:pt x="0" y="316"/>
                </a:lnTo>
                <a:cubicBezTo>
                  <a:pt x="100" y="305"/>
                  <a:pt x="198" y="296"/>
                  <a:pt x="298" y="288"/>
                </a:cubicBezTo>
                <a:lnTo>
                  <a:pt x="298" y="288"/>
                </a:lnTo>
                <a:cubicBezTo>
                  <a:pt x="302" y="191"/>
                  <a:pt x="310" y="95"/>
                  <a:pt x="321" y="0"/>
                </a:cubicBezTo>
                <a:lnTo>
                  <a:pt x="325" y="0"/>
                </a:lnTo>
                <a:lnTo>
                  <a:pt x="325" y="0"/>
                </a:lnTo>
                <a:cubicBezTo>
                  <a:pt x="376" y="90"/>
                  <a:pt x="425" y="181"/>
                  <a:pt x="475" y="270"/>
                </a:cubicBezTo>
                <a:lnTo>
                  <a:pt x="475" y="270"/>
                </a:lnTo>
                <a:cubicBezTo>
                  <a:pt x="557" y="261"/>
                  <a:pt x="637" y="254"/>
                  <a:pt x="718" y="246"/>
                </a:cubicBezTo>
                <a:lnTo>
                  <a:pt x="718" y="246"/>
                </a:lnTo>
                <a:cubicBezTo>
                  <a:pt x="669" y="312"/>
                  <a:pt x="621" y="378"/>
                  <a:pt x="574" y="444"/>
                </a:cubicBezTo>
                <a:lnTo>
                  <a:pt x="574" y="444"/>
                </a:lnTo>
                <a:cubicBezTo>
                  <a:pt x="612" y="514"/>
                  <a:pt x="650" y="583"/>
                  <a:pt x="689" y="652"/>
                </a:cubicBezTo>
                <a:lnTo>
                  <a:pt x="689" y="652"/>
                </a:lnTo>
                <a:cubicBezTo>
                  <a:pt x="617" y="628"/>
                  <a:pt x="548" y="602"/>
                  <a:pt x="480" y="573"/>
                </a:cubicBezTo>
                <a:lnTo>
                  <a:pt x="480" y="573"/>
                </a:lnTo>
                <a:cubicBezTo>
                  <a:pt x="421" y="653"/>
                  <a:pt x="362" y="734"/>
                  <a:pt x="303" y="814"/>
                </a:cubicBezTo>
                <a:lnTo>
                  <a:pt x="303" y="814"/>
                </a:lnTo>
                <a:cubicBezTo>
                  <a:pt x="296" y="705"/>
                  <a:pt x="292" y="595"/>
                  <a:pt x="292" y="48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4CFA4CDE-DAEA-7848-C820-AEC6E0F0D3DA}"/>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53"/>
        <p:cNvGrpSpPr/>
        <p:nvPr/>
      </p:nvGrpSpPr>
      <p:grpSpPr>
        <a:xfrm>
          <a:off x="0" y="0"/>
          <a:ext cx="0" cy="0"/>
          <a:chOff x="0" y="0"/>
          <a:chExt cx="0" cy="0"/>
        </a:xfrm>
      </p:grpSpPr>
      <p:sp>
        <p:nvSpPr>
          <p:cNvPr id="554" name="Google Shape;55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5" name="Google Shape;555;p23"/>
          <p:cNvSpPr txBox="1">
            <a:spLocks noGrp="1"/>
          </p:cNvSpPr>
          <p:nvPr>
            <p:ph type="subTitle" idx="1"/>
          </p:nvPr>
        </p:nvSpPr>
        <p:spPr>
          <a:xfrm>
            <a:off x="4003472" y="2636725"/>
            <a:ext cx="2829300" cy="1154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6" name="Google Shape;556;p23"/>
          <p:cNvSpPr txBox="1">
            <a:spLocks noGrp="1"/>
          </p:cNvSpPr>
          <p:nvPr>
            <p:ph type="subTitle" idx="2"/>
          </p:nvPr>
        </p:nvSpPr>
        <p:spPr>
          <a:xfrm>
            <a:off x="877175" y="2636725"/>
            <a:ext cx="2829300" cy="1154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7" name="Google Shape;557;p23"/>
          <p:cNvSpPr txBox="1">
            <a:spLocks noGrp="1"/>
          </p:cNvSpPr>
          <p:nvPr>
            <p:ph type="subTitle" idx="3"/>
          </p:nvPr>
        </p:nvSpPr>
        <p:spPr>
          <a:xfrm>
            <a:off x="877175" y="2306425"/>
            <a:ext cx="2829300" cy="48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8" name="Google Shape;558;p23"/>
          <p:cNvSpPr txBox="1">
            <a:spLocks noGrp="1"/>
          </p:cNvSpPr>
          <p:nvPr>
            <p:ph type="subTitle" idx="4"/>
          </p:nvPr>
        </p:nvSpPr>
        <p:spPr>
          <a:xfrm>
            <a:off x="4003479" y="2306425"/>
            <a:ext cx="2829300" cy="48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559" name="Google Shape;559;p23"/>
          <p:cNvGrpSpPr/>
          <p:nvPr/>
        </p:nvGrpSpPr>
        <p:grpSpPr>
          <a:xfrm>
            <a:off x="132959" y="1462494"/>
            <a:ext cx="8680639" cy="3543063"/>
            <a:chOff x="132959" y="1462494"/>
            <a:chExt cx="8680639" cy="3543063"/>
          </a:xfrm>
        </p:grpSpPr>
        <p:sp>
          <p:nvSpPr>
            <p:cNvPr id="560" name="Google Shape;560;p23"/>
            <p:cNvSpPr/>
            <p:nvPr/>
          </p:nvSpPr>
          <p:spPr>
            <a:xfrm>
              <a:off x="8468719" y="1462494"/>
              <a:ext cx="344879" cy="388706"/>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1" name="Google Shape;561;p23"/>
            <p:cNvSpPr/>
            <p:nvPr/>
          </p:nvSpPr>
          <p:spPr>
            <a:xfrm>
              <a:off x="1799734" y="4759760"/>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2" name="Google Shape;562;p23"/>
            <p:cNvSpPr/>
            <p:nvPr/>
          </p:nvSpPr>
          <p:spPr>
            <a:xfrm rot="10800000">
              <a:off x="132959" y="3694010"/>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563" name="Google Shape;563;p23"/>
          <p:cNvGrpSpPr/>
          <p:nvPr/>
        </p:nvGrpSpPr>
        <p:grpSpPr>
          <a:xfrm rot="5400000">
            <a:off x="2375895" y="4416468"/>
            <a:ext cx="311529" cy="578250"/>
            <a:chOff x="1196975" y="5856287"/>
            <a:chExt cx="231775" cy="430213"/>
          </a:xfrm>
        </p:grpSpPr>
        <p:sp>
          <p:nvSpPr>
            <p:cNvPr id="564" name="Google Shape;564;p2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5" name="Google Shape;565;p2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6" name="Google Shape;566;p2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7" name="Google Shape;567;p2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8" name="Google Shape;568;p2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9" name="Google Shape;569;p2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70" name="Google Shape;570;p2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25226A47-3A33-46AF-9EEF-BB68E4B464CC}"/>
              </a:ext>
            </a:extLst>
          </p:cNvPr>
          <p:cNvPicPr>
            <a:picLocks noChangeAspect="1"/>
          </p:cNvPicPr>
          <p:nvPr userDrawn="1"/>
        </p:nvPicPr>
        <p:blipFill>
          <a:blip r:embed="rId2">
            <a:alphaModFix amt="50000"/>
          </a:blip>
          <a:stretch>
            <a:fillRect/>
          </a:stretch>
        </p:blipFill>
        <p:spPr>
          <a:xfrm>
            <a:off x="8412835" y="-113179"/>
            <a:ext cx="835914" cy="8359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2pPr>
            <a:lvl3pPr lvl="2"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3pPr>
            <a:lvl4pPr lvl="3"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4pPr>
            <a:lvl5pPr lvl="4"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5pPr>
            <a:lvl6pPr lvl="5"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6pPr>
            <a:lvl7pPr lvl="6"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7pPr>
            <a:lvl8pPr lvl="7"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8pPr>
            <a:lvl9pPr lvl="8"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8" r:id="rId6"/>
    <p:sldLayoutId id="2147483659" r:id="rId7"/>
    <p:sldLayoutId id="2147483663" r:id="rId8"/>
    <p:sldLayoutId id="2147483669" r:id="rId9"/>
    <p:sldLayoutId id="2147483671" r:id="rId10"/>
    <p:sldLayoutId id="2147483673"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35"/>
          <p:cNvSpPr txBox="1">
            <a:spLocks noGrp="1"/>
          </p:cNvSpPr>
          <p:nvPr>
            <p:ph type="ctrTitle"/>
          </p:nvPr>
        </p:nvSpPr>
        <p:spPr>
          <a:xfrm>
            <a:off x="713225" y="741100"/>
            <a:ext cx="5089500" cy="231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800" dirty="0"/>
              <a:t>REVIEW 1</a:t>
            </a:r>
            <a:endParaRPr sz="8800" dirty="0"/>
          </a:p>
        </p:txBody>
      </p:sp>
      <p:sp>
        <p:nvSpPr>
          <p:cNvPr id="899" name="Google Shape;899;p35"/>
          <p:cNvSpPr txBox="1">
            <a:spLocks noGrp="1"/>
          </p:cNvSpPr>
          <p:nvPr>
            <p:ph type="subTitle" idx="1"/>
          </p:nvPr>
        </p:nvSpPr>
        <p:spPr>
          <a:xfrm>
            <a:off x="770528" y="2986175"/>
            <a:ext cx="4528800" cy="6028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LESSON 1: LANGUAGE</a:t>
            </a:r>
            <a:endParaRPr sz="2400" dirty="0"/>
          </a:p>
        </p:txBody>
      </p:sp>
      <p:grpSp>
        <p:nvGrpSpPr>
          <p:cNvPr id="900" name="Google Shape;900;p35"/>
          <p:cNvGrpSpPr/>
          <p:nvPr/>
        </p:nvGrpSpPr>
        <p:grpSpPr>
          <a:xfrm>
            <a:off x="2106143" y="4025743"/>
            <a:ext cx="1792669" cy="1316330"/>
            <a:chOff x="2106143" y="4025743"/>
            <a:chExt cx="1792669" cy="1316330"/>
          </a:xfrm>
        </p:grpSpPr>
        <p:sp>
          <p:nvSpPr>
            <p:cNvPr id="901" name="Google Shape;901;p35"/>
            <p:cNvSpPr/>
            <p:nvPr/>
          </p:nvSpPr>
          <p:spPr>
            <a:xfrm>
              <a:off x="3114507" y="42254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02" name="Google Shape;902;p35"/>
            <p:cNvGrpSpPr/>
            <p:nvPr/>
          </p:nvGrpSpPr>
          <p:grpSpPr>
            <a:xfrm>
              <a:off x="3587282" y="4025743"/>
              <a:ext cx="311529" cy="578250"/>
              <a:chOff x="1196975" y="5856287"/>
              <a:chExt cx="231775" cy="430213"/>
            </a:xfrm>
          </p:grpSpPr>
          <p:sp>
            <p:nvSpPr>
              <p:cNvPr id="903" name="Google Shape;903;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4" name="Google Shape;904;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5" name="Google Shape;905;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6" name="Google Shape;906;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7" name="Google Shape;907;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8" name="Google Shape;908;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9" name="Google Shape;909;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0" name="Google Shape;910;p35"/>
            <p:cNvSpPr/>
            <p:nvPr/>
          </p:nvSpPr>
          <p:spPr>
            <a:xfrm rot="-4207670">
              <a:off x="1971786" y="45131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1" name="Google Shape;911;p35"/>
          <p:cNvSpPr/>
          <p:nvPr/>
        </p:nvSpPr>
        <p:spPr>
          <a:xfrm>
            <a:off x="5802657" y="4247144"/>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12" name="Google Shape;912;p35"/>
          <p:cNvGrpSpPr/>
          <p:nvPr/>
        </p:nvGrpSpPr>
        <p:grpSpPr>
          <a:xfrm>
            <a:off x="5153296" y="908285"/>
            <a:ext cx="3917292" cy="3984833"/>
            <a:chOff x="5153296" y="908285"/>
            <a:chExt cx="3917292" cy="3984833"/>
          </a:xfrm>
        </p:grpSpPr>
        <p:grpSp>
          <p:nvGrpSpPr>
            <p:cNvPr id="913" name="Google Shape;913;p35"/>
            <p:cNvGrpSpPr/>
            <p:nvPr/>
          </p:nvGrpSpPr>
          <p:grpSpPr>
            <a:xfrm>
              <a:off x="5386320" y="4314868"/>
              <a:ext cx="311529" cy="578250"/>
              <a:chOff x="1196975" y="5856287"/>
              <a:chExt cx="231775" cy="430213"/>
            </a:xfrm>
          </p:grpSpPr>
          <p:sp>
            <p:nvSpPr>
              <p:cNvPr id="914" name="Google Shape;914;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5" name="Google Shape;915;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6" name="Google Shape;916;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7" name="Google Shape;917;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8" name="Google Shape;918;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9" name="Google Shape;919;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0" name="Google Shape;920;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21" name="Google Shape;921;p35"/>
            <p:cNvSpPr/>
            <p:nvPr/>
          </p:nvSpPr>
          <p:spPr>
            <a:xfrm>
              <a:off x="7461565" y="908285"/>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2" name="Google Shape;922;p35"/>
            <p:cNvSpPr/>
            <p:nvPr/>
          </p:nvSpPr>
          <p:spPr>
            <a:xfrm>
              <a:off x="7860091" y="980349"/>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23" name="Google Shape;923;p35"/>
            <p:cNvGrpSpPr/>
            <p:nvPr/>
          </p:nvGrpSpPr>
          <p:grpSpPr>
            <a:xfrm rot="-3891148" flipH="1">
              <a:off x="7721177" y="1448770"/>
              <a:ext cx="889904" cy="1580525"/>
              <a:chOff x="8824912" y="4605337"/>
              <a:chExt cx="965200" cy="1714502"/>
            </a:xfrm>
          </p:grpSpPr>
          <p:sp>
            <p:nvSpPr>
              <p:cNvPr id="924" name="Google Shape;924;p35"/>
              <p:cNvSpPr/>
              <p:nvPr/>
            </p:nvSpPr>
            <p:spPr>
              <a:xfrm>
                <a:off x="9140825" y="5486400"/>
                <a:ext cx="649287" cy="793749"/>
              </a:xfrm>
              <a:custGeom>
                <a:avLst/>
                <a:gdLst/>
                <a:ahLst/>
                <a:cxnLst/>
                <a:rect l="l" t="t" r="r" b="b"/>
                <a:pathLst>
                  <a:path w="1803" h="2204" extrusionOk="0">
                    <a:moveTo>
                      <a:pt x="1579" y="1161"/>
                    </a:moveTo>
                    <a:cubicBezTo>
                      <a:pt x="1709" y="1271"/>
                      <a:pt x="1802" y="1438"/>
                      <a:pt x="1783" y="1607"/>
                    </a:cubicBezTo>
                    <a:cubicBezTo>
                      <a:pt x="1768" y="1730"/>
                      <a:pt x="1697" y="1840"/>
                      <a:pt x="1615" y="1933"/>
                    </a:cubicBezTo>
                    <a:cubicBezTo>
                      <a:pt x="1543" y="2016"/>
                      <a:pt x="1459" y="2089"/>
                      <a:pt x="1360" y="2137"/>
                    </a:cubicBezTo>
                    <a:cubicBezTo>
                      <a:pt x="1261" y="2184"/>
                      <a:pt x="1146" y="2203"/>
                      <a:pt x="1040" y="2175"/>
                    </a:cubicBezTo>
                    <a:cubicBezTo>
                      <a:pt x="894" y="2135"/>
                      <a:pt x="783" y="2012"/>
                      <a:pt x="722" y="1874"/>
                    </a:cubicBezTo>
                    <a:cubicBezTo>
                      <a:pt x="661" y="1736"/>
                      <a:pt x="642" y="1584"/>
                      <a:pt x="626" y="1434"/>
                    </a:cubicBezTo>
                    <a:cubicBezTo>
                      <a:pt x="614" y="1325"/>
                      <a:pt x="602" y="1214"/>
                      <a:pt x="575" y="1108"/>
                    </a:cubicBezTo>
                    <a:cubicBezTo>
                      <a:pt x="541" y="1033"/>
                      <a:pt x="486" y="964"/>
                      <a:pt x="427" y="904"/>
                    </a:cubicBezTo>
                    <a:cubicBezTo>
                      <a:pt x="421" y="899"/>
                      <a:pt x="416" y="894"/>
                      <a:pt x="410" y="889"/>
                    </a:cubicBezTo>
                    <a:cubicBezTo>
                      <a:pt x="410" y="889"/>
                      <a:pt x="410" y="888"/>
                      <a:pt x="409" y="888"/>
                    </a:cubicBezTo>
                    <a:cubicBezTo>
                      <a:pt x="358" y="838"/>
                      <a:pt x="302" y="793"/>
                      <a:pt x="249" y="745"/>
                    </a:cubicBezTo>
                    <a:cubicBezTo>
                      <a:pt x="231" y="729"/>
                      <a:pt x="213" y="712"/>
                      <a:pt x="196" y="696"/>
                    </a:cubicBezTo>
                    <a:cubicBezTo>
                      <a:pt x="176" y="676"/>
                      <a:pt x="157" y="656"/>
                      <a:pt x="139" y="636"/>
                    </a:cubicBezTo>
                    <a:cubicBezTo>
                      <a:pt x="91" y="580"/>
                      <a:pt x="50" y="515"/>
                      <a:pt x="27" y="446"/>
                    </a:cubicBezTo>
                    <a:cubicBezTo>
                      <a:pt x="7" y="392"/>
                      <a:pt x="0" y="334"/>
                      <a:pt x="10" y="277"/>
                    </a:cubicBezTo>
                    <a:cubicBezTo>
                      <a:pt x="11" y="269"/>
                      <a:pt x="12" y="260"/>
                      <a:pt x="15" y="252"/>
                    </a:cubicBezTo>
                    <a:cubicBezTo>
                      <a:pt x="21" y="226"/>
                      <a:pt x="31" y="201"/>
                      <a:pt x="45" y="179"/>
                    </a:cubicBezTo>
                    <a:cubicBezTo>
                      <a:pt x="50" y="170"/>
                      <a:pt x="56" y="161"/>
                      <a:pt x="62" y="152"/>
                    </a:cubicBezTo>
                    <a:cubicBezTo>
                      <a:pt x="117" y="74"/>
                      <a:pt x="208" y="19"/>
                      <a:pt x="305" y="5"/>
                    </a:cubicBezTo>
                    <a:cubicBezTo>
                      <a:pt x="309" y="3"/>
                      <a:pt x="314" y="3"/>
                      <a:pt x="319" y="2"/>
                    </a:cubicBezTo>
                    <a:cubicBezTo>
                      <a:pt x="331" y="1"/>
                      <a:pt x="342" y="0"/>
                      <a:pt x="354" y="0"/>
                    </a:cubicBezTo>
                    <a:cubicBezTo>
                      <a:pt x="370" y="0"/>
                      <a:pt x="387" y="1"/>
                      <a:pt x="403" y="3"/>
                    </a:cubicBezTo>
                    <a:cubicBezTo>
                      <a:pt x="451" y="10"/>
                      <a:pt x="496" y="27"/>
                      <a:pt x="538" y="50"/>
                    </a:cubicBezTo>
                    <a:cubicBezTo>
                      <a:pt x="550" y="56"/>
                      <a:pt x="561" y="62"/>
                      <a:pt x="572" y="70"/>
                    </a:cubicBezTo>
                    <a:cubicBezTo>
                      <a:pt x="574" y="71"/>
                      <a:pt x="576" y="72"/>
                      <a:pt x="577" y="74"/>
                    </a:cubicBezTo>
                    <a:cubicBezTo>
                      <a:pt x="594" y="85"/>
                      <a:pt x="610" y="98"/>
                      <a:pt x="623" y="112"/>
                    </a:cubicBezTo>
                    <a:cubicBezTo>
                      <a:pt x="631" y="120"/>
                      <a:pt x="638" y="127"/>
                      <a:pt x="644" y="135"/>
                    </a:cubicBezTo>
                    <a:cubicBezTo>
                      <a:pt x="646" y="137"/>
                      <a:pt x="647" y="139"/>
                      <a:pt x="648" y="141"/>
                    </a:cubicBezTo>
                    <a:cubicBezTo>
                      <a:pt x="650" y="142"/>
                      <a:pt x="652" y="144"/>
                      <a:pt x="653" y="146"/>
                    </a:cubicBezTo>
                    <a:cubicBezTo>
                      <a:pt x="654" y="147"/>
                      <a:pt x="654" y="148"/>
                      <a:pt x="655" y="149"/>
                    </a:cubicBezTo>
                    <a:cubicBezTo>
                      <a:pt x="701" y="202"/>
                      <a:pt x="735" y="267"/>
                      <a:pt x="752" y="335"/>
                    </a:cubicBezTo>
                    <a:cubicBezTo>
                      <a:pt x="754" y="342"/>
                      <a:pt x="755" y="348"/>
                      <a:pt x="756" y="354"/>
                    </a:cubicBezTo>
                    <a:cubicBezTo>
                      <a:pt x="762" y="382"/>
                      <a:pt x="766" y="411"/>
                      <a:pt x="768" y="440"/>
                    </a:cubicBezTo>
                    <a:cubicBezTo>
                      <a:pt x="778" y="549"/>
                      <a:pt x="775" y="662"/>
                      <a:pt x="834" y="752"/>
                    </a:cubicBezTo>
                    <a:cubicBezTo>
                      <a:pt x="898" y="850"/>
                      <a:pt x="1016" y="892"/>
                      <a:pt x="1126" y="931"/>
                    </a:cubicBezTo>
                    <a:cubicBezTo>
                      <a:pt x="1286" y="988"/>
                      <a:pt x="1449" y="1051"/>
                      <a:pt x="1579" y="1161"/>
                    </a:cubicBezTo>
                    <a:close/>
                    <a:moveTo>
                      <a:pt x="1435" y="1869"/>
                    </a:moveTo>
                    <a:cubicBezTo>
                      <a:pt x="1595" y="1740"/>
                      <a:pt x="1698" y="1555"/>
                      <a:pt x="1568" y="1395"/>
                    </a:cubicBezTo>
                    <a:cubicBezTo>
                      <a:pt x="1438" y="1235"/>
                      <a:pt x="1096" y="1060"/>
                      <a:pt x="937" y="1190"/>
                    </a:cubicBezTo>
                    <a:cubicBezTo>
                      <a:pt x="777" y="1319"/>
                      <a:pt x="859" y="1705"/>
                      <a:pt x="989" y="1865"/>
                    </a:cubicBezTo>
                    <a:cubicBezTo>
                      <a:pt x="1119" y="2025"/>
                      <a:pt x="1275" y="1999"/>
                      <a:pt x="1435" y="1869"/>
                    </a:cubicBezTo>
                    <a:close/>
                    <a:moveTo>
                      <a:pt x="572" y="467"/>
                    </a:moveTo>
                    <a:cubicBezTo>
                      <a:pt x="623" y="359"/>
                      <a:pt x="576" y="230"/>
                      <a:pt x="468" y="179"/>
                    </a:cubicBezTo>
                    <a:cubicBezTo>
                      <a:pt x="359" y="128"/>
                      <a:pt x="230" y="175"/>
                      <a:pt x="179" y="283"/>
                    </a:cubicBezTo>
                    <a:cubicBezTo>
                      <a:pt x="128" y="392"/>
                      <a:pt x="175" y="521"/>
                      <a:pt x="283" y="572"/>
                    </a:cubicBezTo>
                    <a:cubicBezTo>
                      <a:pt x="392" y="622"/>
                      <a:pt x="521" y="576"/>
                      <a:pt x="572" y="4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5" name="Google Shape;925;p35"/>
              <p:cNvSpPr/>
              <p:nvPr/>
            </p:nvSpPr>
            <p:spPr>
              <a:xfrm>
                <a:off x="9224962" y="4605337"/>
                <a:ext cx="174625" cy="922336"/>
              </a:xfrm>
              <a:custGeom>
                <a:avLst/>
                <a:gdLst/>
                <a:ahLst/>
                <a:cxnLst/>
                <a:rect l="l" t="t" r="r" b="b"/>
                <a:pathLst>
                  <a:path w="483" h="2560" extrusionOk="0">
                    <a:moveTo>
                      <a:pt x="443" y="1629"/>
                    </a:moveTo>
                    <a:cubicBezTo>
                      <a:pt x="421" y="2037"/>
                      <a:pt x="396" y="2421"/>
                      <a:pt x="388" y="2559"/>
                    </a:cubicBezTo>
                    <a:cubicBezTo>
                      <a:pt x="375" y="2545"/>
                      <a:pt x="359" y="2532"/>
                      <a:pt x="342" y="2521"/>
                    </a:cubicBezTo>
                    <a:lnTo>
                      <a:pt x="0" y="1298"/>
                    </a:lnTo>
                    <a:lnTo>
                      <a:pt x="138" y="0"/>
                    </a:lnTo>
                    <a:cubicBezTo>
                      <a:pt x="138" y="0"/>
                      <a:pt x="454" y="24"/>
                      <a:pt x="473" y="554"/>
                    </a:cubicBezTo>
                    <a:cubicBezTo>
                      <a:pt x="482" y="789"/>
                      <a:pt x="464" y="1221"/>
                      <a:pt x="443" y="162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6" name="Google Shape;926;p35"/>
              <p:cNvSpPr/>
              <p:nvPr/>
            </p:nvSpPr>
            <p:spPr>
              <a:xfrm>
                <a:off x="9186862" y="5532437"/>
                <a:ext cx="177800" cy="177800"/>
              </a:xfrm>
              <a:custGeom>
                <a:avLst/>
                <a:gdLst/>
                <a:ahLst/>
                <a:cxnLst/>
                <a:rect l="l" t="t" r="r" b="b"/>
                <a:pathLst>
                  <a:path w="496" h="495" extrusionOk="0">
                    <a:moveTo>
                      <a:pt x="340" y="51"/>
                    </a:moveTo>
                    <a:cubicBezTo>
                      <a:pt x="448" y="102"/>
                      <a:pt x="495" y="231"/>
                      <a:pt x="444" y="339"/>
                    </a:cubicBezTo>
                    <a:cubicBezTo>
                      <a:pt x="393" y="448"/>
                      <a:pt x="264" y="494"/>
                      <a:pt x="155" y="444"/>
                    </a:cubicBezTo>
                    <a:cubicBezTo>
                      <a:pt x="47" y="393"/>
                      <a:pt x="0" y="264"/>
                      <a:pt x="51" y="155"/>
                    </a:cubicBezTo>
                    <a:cubicBezTo>
                      <a:pt x="102" y="47"/>
                      <a:pt x="231" y="0"/>
                      <a:pt x="340" y="51"/>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7" name="Google Shape;927;p35"/>
              <p:cNvSpPr/>
              <p:nvPr/>
            </p:nvSpPr>
            <p:spPr>
              <a:xfrm>
                <a:off x="8988425" y="4618037"/>
                <a:ext cx="361950" cy="923927"/>
              </a:xfrm>
              <a:custGeom>
                <a:avLst/>
                <a:gdLst/>
                <a:ahLst/>
                <a:cxnLst/>
                <a:rect l="l" t="t" r="r" b="b"/>
                <a:pathLst>
                  <a:path w="1004" h="2566" extrusionOk="0">
                    <a:moveTo>
                      <a:pt x="661" y="1264"/>
                    </a:moveTo>
                    <a:lnTo>
                      <a:pt x="1003" y="2487"/>
                    </a:lnTo>
                    <a:cubicBezTo>
                      <a:pt x="1002" y="2485"/>
                      <a:pt x="1000" y="2484"/>
                      <a:pt x="998" y="2483"/>
                    </a:cubicBezTo>
                    <a:cubicBezTo>
                      <a:pt x="987" y="2475"/>
                      <a:pt x="976" y="2469"/>
                      <a:pt x="964" y="2463"/>
                    </a:cubicBezTo>
                    <a:cubicBezTo>
                      <a:pt x="922" y="2440"/>
                      <a:pt x="877" y="2423"/>
                      <a:pt x="829" y="2416"/>
                    </a:cubicBezTo>
                    <a:cubicBezTo>
                      <a:pt x="813" y="2414"/>
                      <a:pt x="796" y="2413"/>
                      <a:pt x="780" y="2413"/>
                    </a:cubicBezTo>
                    <a:cubicBezTo>
                      <a:pt x="768" y="2413"/>
                      <a:pt x="757" y="2414"/>
                      <a:pt x="745" y="2415"/>
                    </a:cubicBezTo>
                    <a:cubicBezTo>
                      <a:pt x="740" y="2416"/>
                      <a:pt x="735" y="2416"/>
                      <a:pt x="731" y="2418"/>
                    </a:cubicBezTo>
                    <a:cubicBezTo>
                      <a:pt x="634" y="2432"/>
                      <a:pt x="543" y="2487"/>
                      <a:pt x="488" y="2565"/>
                    </a:cubicBezTo>
                    <a:cubicBezTo>
                      <a:pt x="457" y="2430"/>
                      <a:pt x="369" y="2056"/>
                      <a:pt x="279" y="1657"/>
                    </a:cubicBezTo>
                    <a:cubicBezTo>
                      <a:pt x="190" y="1259"/>
                      <a:pt x="101" y="835"/>
                      <a:pt x="70" y="602"/>
                    </a:cubicBezTo>
                    <a:cubicBezTo>
                      <a:pt x="0" y="77"/>
                      <a:pt x="308" y="0"/>
                      <a:pt x="308" y="0"/>
                    </a:cubicBezTo>
                    <a:lnTo>
                      <a:pt x="661" y="1264"/>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8" name="Google Shape;928;p35"/>
              <p:cNvSpPr/>
              <p:nvPr/>
            </p:nvSpPr>
            <p:spPr>
              <a:xfrm>
                <a:off x="8824912" y="5576887"/>
                <a:ext cx="463551" cy="742952"/>
              </a:xfrm>
              <a:custGeom>
                <a:avLst/>
                <a:gdLst/>
                <a:ahLst/>
                <a:cxnLst/>
                <a:rect l="l" t="t" r="r" b="b"/>
                <a:pathLst>
                  <a:path w="1288" h="2064" extrusionOk="0">
                    <a:moveTo>
                      <a:pt x="1287" y="636"/>
                    </a:moveTo>
                    <a:cubicBezTo>
                      <a:pt x="1285" y="639"/>
                      <a:pt x="1283" y="642"/>
                      <a:pt x="1280" y="645"/>
                    </a:cubicBezTo>
                    <a:cubicBezTo>
                      <a:pt x="1276" y="651"/>
                      <a:pt x="1271" y="657"/>
                      <a:pt x="1267" y="663"/>
                    </a:cubicBezTo>
                    <a:cubicBezTo>
                      <a:pt x="1218" y="732"/>
                      <a:pt x="1176" y="808"/>
                      <a:pt x="1155" y="889"/>
                    </a:cubicBezTo>
                    <a:cubicBezTo>
                      <a:pt x="1146" y="998"/>
                      <a:pt x="1153" y="1108"/>
                      <a:pt x="1159" y="1218"/>
                    </a:cubicBezTo>
                    <a:cubicBezTo>
                      <a:pt x="1168" y="1368"/>
                      <a:pt x="1175" y="1522"/>
                      <a:pt x="1138" y="1668"/>
                    </a:cubicBezTo>
                    <a:cubicBezTo>
                      <a:pt x="1100" y="1814"/>
                      <a:pt x="1011" y="1954"/>
                      <a:pt x="874" y="2018"/>
                    </a:cubicBezTo>
                    <a:cubicBezTo>
                      <a:pt x="774" y="2063"/>
                      <a:pt x="657" y="2063"/>
                      <a:pt x="552" y="2033"/>
                    </a:cubicBezTo>
                    <a:cubicBezTo>
                      <a:pt x="447" y="2003"/>
                      <a:pt x="352" y="1944"/>
                      <a:pt x="267" y="1876"/>
                    </a:cubicBezTo>
                    <a:cubicBezTo>
                      <a:pt x="170" y="1797"/>
                      <a:pt x="82" y="1701"/>
                      <a:pt x="47" y="1582"/>
                    </a:cubicBezTo>
                    <a:cubicBezTo>
                      <a:pt x="0" y="1418"/>
                      <a:pt x="64" y="1238"/>
                      <a:pt x="174" y="1108"/>
                    </a:cubicBezTo>
                    <a:cubicBezTo>
                      <a:pt x="283" y="977"/>
                      <a:pt x="433" y="888"/>
                      <a:pt x="582" y="806"/>
                    </a:cubicBezTo>
                    <a:cubicBezTo>
                      <a:pt x="684" y="749"/>
                      <a:pt x="794" y="687"/>
                      <a:pt x="840" y="581"/>
                    </a:cubicBezTo>
                    <a:cubicBezTo>
                      <a:pt x="883" y="482"/>
                      <a:pt x="862" y="371"/>
                      <a:pt x="853" y="261"/>
                    </a:cubicBezTo>
                    <a:cubicBezTo>
                      <a:pt x="850" y="232"/>
                      <a:pt x="849" y="203"/>
                      <a:pt x="850" y="175"/>
                    </a:cubicBezTo>
                    <a:cubicBezTo>
                      <a:pt x="850" y="169"/>
                      <a:pt x="851" y="162"/>
                      <a:pt x="851" y="156"/>
                    </a:cubicBezTo>
                    <a:cubicBezTo>
                      <a:pt x="856" y="102"/>
                      <a:pt x="870" y="49"/>
                      <a:pt x="893" y="0"/>
                    </a:cubicBezTo>
                    <a:cubicBezTo>
                      <a:pt x="890" y="8"/>
                      <a:pt x="889" y="17"/>
                      <a:pt x="888" y="25"/>
                    </a:cubicBezTo>
                    <a:cubicBezTo>
                      <a:pt x="878" y="82"/>
                      <a:pt x="885" y="140"/>
                      <a:pt x="905" y="194"/>
                    </a:cubicBezTo>
                    <a:cubicBezTo>
                      <a:pt x="928" y="263"/>
                      <a:pt x="969" y="328"/>
                      <a:pt x="1017" y="384"/>
                    </a:cubicBezTo>
                    <a:cubicBezTo>
                      <a:pt x="1035" y="404"/>
                      <a:pt x="1054" y="424"/>
                      <a:pt x="1074" y="444"/>
                    </a:cubicBezTo>
                    <a:cubicBezTo>
                      <a:pt x="1091" y="460"/>
                      <a:pt x="1109" y="477"/>
                      <a:pt x="1127" y="493"/>
                    </a:cubicBezTo>
                    <a:cubicBezTo>
                      <a:pt x="1180" y="541"/>
                      <a:pt x="1236" y="586"/>
                      <a:pt x="1287" y="636"/>
                    </a:cubicBezTo>
                    <a:close/>
                    <a:moveTo>
                      <a:pt x="872" y="1703"/>
                    </a:moveTo>
                    <a:cubicBezTo>
                      <a:pt x="974" y="1524"/>
                      <a:pt x="991" y="1130"/>
                      <a:pt x="812" y="1029"/>
                    </a:cubicBezTo>
                    <a:cubicBezTo>
                      <a:pt x="633" y="928"/>
                      <a:pt x="325" y="1158"/>
                      <a:pt x="224" y="1337"/>
                    </a:cubicBezTo>
                    <a:cubicBezTo>
                      <a:pt x="122" y="1516"/>
                      <a:pt x="255" y="1681"/>
                      <a:pt x="434" y="1782"/>
                    </a:cubicBezTo>
                    <a:cubicBezTo>
                      <a:pt x="613" y="1883"/>
                      <a:pt x="771" y="1883"/>
                      <a:pt x="872" y="17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9" name="Google Shape;929;p35"/>
              <p:cNvSpPr/>
              <p:nvPr/>
            </p:nvSpPr>
            <p:spPr>
              <a:xfrm>
                <a:off x="9220200" y="5067300"/>
                <a:ext cx="134937" cy="450851"/>
              </a:xfrm>
              <a:custGeom>
                <a:avLst/>
                <a:gdLst/>
                <a:ahLst/>
                <a:cxnLst/>
                <a:rect l="l" t="t" r="r" b="b"/>
                <a:pathLst>
                  <a:path w="374" h="1253" extrusionOk="0">
                    <a:moveTo>
                      <a:pt x="357" y="1252"/>
                    </a:moveTo>
                    <a:cubicBezTo>
                      <a:pt x="351" y="1252"/>
                      <a:pt x="346" y="1248"/>
                      <a:pt x="344" y="1242"/>
                    </a:cubicBezTo>
                    <a:lnTo>
                      <a:pt x="2" y="19"/>
                    </a:lnTo>
                    <a:cubicBezTo>
                      <a:pt x="0" y="12"/>
                      <a:pt x="4" y="5"/>
                      <a:pt x="12" y="2"/>
                    </a:cubicBezTo>
                    <a:cubicBezTo>
                      <a:pt x="19" y="0"/>
                      <a:pt x="27" y="5"/>
                      <a:pt x="29" y="12"/>
                    </a:cubicBezTo>
                    <a:lnTo>
                      <a:pt x="371" y="1235"/>
                    </a:lnTo>
                    <a:cubicBezTo>
                      <a:pt x="373" y="1242"/>
                      <a:pt x="368" y="1250"/>
                      <a:pt x="361" y="1252"/>
                    </a:cubicBezTo>
                    <a:cubicBezTo>
                      <a:pt x="360" y="1252"/>
                      <a:pt x="358" y="1252"/>
                      <a:pt x="357" y="12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0" name="Google Shape;930;p35"/>
              <p:cNvSpPr/>
              <p:nvPr/>
            </p:nvSpPr>
            <p:spPr>
              <a:xfrm>
                <a:off x="9136062" y="5545137"/>
                <a:ext cx="157162" cy="266700"/>
              </a:xfrm>
              <a:custGeom>
                <a:avLst/>
                <a:gdLst/>
                <a:ahLst/>
                <a:cxnLst/>
                <a:rect l="l" t="t" r="r" b="b"/>
                <a:pathLst>
                  <a:path w="438" h="740" extrusionOk="0">
                    <a:moveTo>
                      <a:pt x="422" y="739"/>
                    </a:moveTo>
                    <a:cubicBezTo>
                      <a:pt x="419" y="739"/>
                      <a:pt x="415" y="738"/>
                      <a:pt x="413" y="735"/>
                    </a:cubicBezTo>
                    <a:cubicBezTo>
                      <a:pt x="382" y="705"/>
                      <a:pt x="348" y="676"/>
                      <a:pt x="316" y="648"/>
                    </a:cubicBezTo>
                    <a:cubicBezTo>
                      <a:pt x="295" y="629"/>
                      <a:pt x="273" y="611"/>
                      <a:pt x="253" y="592"/>
                    </a:cubicBezTo>
                    <a:cubicBezTo>
                      <a:pt x="234" y="576"/>
                      <a:pt x="216" y="559"/>
                      <a:pt x="200" y="542"/>
                    </a:cubicBezTo>
                    <a:cubicBezTo>
                      <a:pt x="180" y="524"/>
                      <a:pt x="161" y="504"/>
                      <a:pt x="142" y="482"/>
                    </a:cubicBezTo>
                    <a:cubicBezTo>
                      <a:pt x="88" y="420"/>
                      <a:pt x="48" y="353"/>
                      <a:pt x="27" y="287"/>
                    </a:cubicBezTo>
                    <a:cubicBezTo>
                      <a:pt x="6" y="228"/>
                      <a:pt x="0" y="169"/>
                      <a:pt x="9" y="112"/>
                    </a:cubicBezTo>
                    <a:cubicBezTo>
                      <a:pt x="10" y="103"/>
                      <a:pt x="12" y="94"/>
                      <a:pt x="14" y="86"/>
                    </a:cubicBezTo>
                    <a:cubicBezTo>
                      <a:pt x="22" y="56"/>
                      <a:pt x="33" y="31"/>
                      <a:pt x="46" y="8"/>
                    </a:cubicBezTo>
                    <a:cubicBezTo>
                      <a:pt x="50" y="2"/>
                      <a:pt x="59" y="0"/>
                      <a:pt x="65" y="4"/>
                    </a:cubicBezTo>
                    <a:cubicBezTo>
                      <a:pt x="72" y="8"/>
                      <a:pt x="74" y="17"/>
                      <a:pt x="70" y="23"/>
                    </a:cubicBezTo>
                    <a:cubicBezTo>
                      <a:pt x="57" y="43"/>
                      <a:pt x="48" y="66"/>
                      <a:pt x="41" y="92"/>
                    </a:cubicBezTo>
                    <a:cubicBezTo>
                      <a:pt x="39" y="100"/>
                      <a:pt x="37" y="108"/>
                      <a:pt x="36" y="116"/>
                    </a:cubicBezTo>
                    <a:cubicBezTo>
                      <a:pt x="28" y="169"/>
                      <a:pt x="33" y="224"/>
                      <a:pt x="53" y="278"/>
                    </a:cubicBezTo>
                    <a:cubicBezTo>
                      <a:pt x="73" y="341"/>
                      <a:pt x="111" y="405"/>
                      <a:pt x="162" y="464"/>
                    </a:cubicBezTo>
                    <a:cubicBezTo>
                      <a:pt x="181" y="485"/>
                      <a:pt x="200" y="505"/>
                      <a:pt x="219" y="523"/>
                    </a:cubicBezTo>
                    <a:cubicBezTo>
                      <a:pt x="236" y="540"/>
                      <a:pt x="253" y="556"/>
                      <a:pt x="271" y="571"/>
                    </a:cubicBezTo>
                    <a:cubicBezTo>
                      <a:pt x="292" y="590"/>
                      <a:pt x="313" y="609"/>
                      <a:pt x="334" y="627"/>
                    </a:cubicBezTo>
                    <a:cubicBezTo>
                      <a:pt x="366" y="655"/>
                      <a:pt x="400" y="685"/>
                      <a:pt x="432" y="715"/>
                    </a:cubicBezTo>
                    <a:cubicBezTo>
                      <a:pt x="437" y="721"/>
                      <a:pt x="437" y="729"/>
                      <a:pt x="432" y="735"/>
                    </a:cubicBezTo>
                    <a:cubicBezTo>
                      <a:pt x="429" y="738"/>
                      <a:pt x="426" y="739"/>
                      <a:pt x="422" y="7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1" name="Google Shape;931;p35"/>
              <p:cNvSpPr/>
              <p:nvPr/>
            </p:nvSpPr>
            <p:spPr>
              <a:xfrm>
                <a:off x="9210675" y="5570537"/>
                <a:ext cx="30162" cy="103187"/>
              </a:xfrm>
              <a:custGeom>
                <a:avLst/>
                <a:gdLst/>
                <a:ahLst/>
                <a:cxnLst/>
                <a:rect l="l" t="t" r="r" b="b"/>
                <a:pathLst>
                  <a:path w="83" h="285" extrusionOk="0">
                    <a:moveTo>
                      <a:pt x="66" y="284"/>
                    </a:moveTo>
                    <a:cubicBezTo>
                      <a:pt x="62" y="284"/>
                      <a:pt x="59" y="282"/>
                      <a:pt x="56" y="279"/>
                    </a:cubicBezTo>
                    <a:cubicBezTo>
                      <a:pt x="20" y="243"/>
                      <a:pt x="0" y="193"/>
                      <a:pt x="0" y="142"/>
                    </a:cubicBezTo>
                    <a:cubicBezTo>
                      <a:pt x="0" y="91"/>
                      <a:pt x="21" y="41"/>
                      <a:pt x="57" y="5"/>
                    </a:cubicBezTo>
                    <a:cubicBezTo>
                      <a:pt x="62" y="0"/>
                      <a:pt x="71" y="0"/>
                      <a:pt x="76" y="5"/>
                    </a:cubicBezTo>
                    <a:cubicBezTo>
                      <a:pt x="82" y="11"/>
                      <a:pt x="82" y="20"/>
                      <a:pt x="76" y="25"/>
                    </a:cubicBezTo>
                    <a:cubicBezTo>
                      <a:pt x="45" y="56"/>
                      <a:pt x="27" y="99"/>
                      <a:pt x="27" y="142"/>
                    </a:cubicBezTo>
                    <a:cubicBezTo>
                      <a:pt x="27" y="186"/>
                      <a:pt x="45" y="229"/>
                      <a:pt x="75" y="260"/>
                    </a:cubicBezTo>
                    <a:cubicBezTo>
                      <a:pt x="81" y="266"/>
                      <a:pt x="81" y="274"/>
                      <a:pt x="75" y="280"/>
                    </a:cubicBezTo>
                    <a:cubicBezTo>
                      <a:pt x="73" y="282"/>
                      <a:pt x="69" y="284"/>
                      <a:pt x="66" y="2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2" name="Google Shape;932;p35"/>
              <p:cNvSpPr/>
              <p:nvPr/>
            </p:nvSpPr>
            <p:spPr>
              <a:xfrm>
                <a:off x="9244012" y="4687887"/>
                <a:ext cx="66675" cy="461962"/>
              </a:xfrm>
              <a:custGeom>
                <a:avLst/>
                <a:gdLst/>
                <a:ahLst/>
                <a:cxnLst/>
                <a:rect l="l" t="t" r="r" b="b"/>
                <a:pathLst>
                  <a:path w="184" h="1282" extrusionOk="0">
                    <a:moveTo>
                      <a:pt x="15" y="1281"/>
                    </a:moveTo>
                    <a:cubicBezTo>
                      <a:pt x="14" y="1281"/>
                      <a:pt x="13" y="1281"/>
                      <a:pt x="12" y="1281"/>
                    </a:cubicBezTo>
                    <a:cubicBezTo>
                      <a:pt x="5" y="1280"/>
                      <a:pt x="0" y="1273"/>
                      <a:pt x="1" y="1265"/>
                    </a:cubicBezTo>
                    <a:cubicBezTo>
                      <a:pt x="76" y="853"/>
                      <a:pt x="128" y="432"/>
                      <a:pt x="155" y="13"/>
                    </a:cubicBezTo>
                    <a:cubicBezTo>
                      <a:pt x="156" y="6"/>
                      <a:pt x="162" y="0"/>
                      <a:pt x="170" y="1"/>
                    </a:cubicBezTo>
                    <a:cubicBezTo>
                      <a:pt x="177" y="1"/>
                      <a:pt x="183" y="8"/>
                      <a:pt x="183" y="15"/>
                    </a:cubicBezTo>
                    <a:cubicBezTo>
                      <a:pt x="155" y="434"/>
                      <a:pt x="103" y="857"/>
                      <a:pt x="28" y="1270"/>
                    </a:cubicBezTo>
                    <a:cubicBezTo>
                      <a:pt x="27" y="1277"/>
                      <a:pt x="21" y="1281"/>
                      <a:pt x="15" y="12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33" name="Google Shape;933;p35"/>
            <p:cNvGrpSpPr/>
            <p:nvPr/>
          </p:nvGrpSpPr>
          <p:grpSpPr>
            <a:xfrm>
              <a:off x="5917918" y="3067001"/>
              <a:ext cx="2405852" cy="1765240"/>
              <a:chOff x="5917700" y="3143082"/>
              <a:chExt cx="2190124" cy="1606955"/>
            </a:xfrm>
          </p:grpSpPr>
          <p:sp>
            <p:nvSpPr>
              <p:cNvPr id="934" name="Google Shape;934;p35"/>
              <p:cNvSpPr/>
              <p:nvPr/>
            </p:nvSpPr>
            <p:spPr>
              <a:xfrm>
                <a:off x="6991166" y="3618257"/>
                <a:ext cx="1116659" cy="1127454"/>
              </a:xfrm>
              <a:custGeom>
                <a:avLst/>
                <a:gdLst/>
                <a:ahLst/>
                <a:cxnLst/>
                <a:rect l="l" t="t" r="r" b="b"/>
                <a:pathLst>
                  <a:path w="2278" h="2300" extrusionOk="0">
                    <a:moveTo>
                      <a:pt x="2152" y="1502"/>
                    </a:moveTo>
                    <a:lnTo>
                      <a:pt x="2035" y="1306"/>
                    </a:lnTo>
                    <a:lnTo>
                      <a:pt x="1139" y="0"/>
                    </a:lnTo>
                    <a:lnTo>
                      <a:pt x="1257" y="2"/>
                    </a:lnTo>
                    <a:lnTo>
                      <a:pt x="2277" y="1530"/>
                    </a:lnTo>
                    <a:lnTo>
                      <a:pt x="16" y="2299"/>
                    </a:lnTo>
                    <a:lnTo>
                      <a:pt x="0" y="2253"/>
                    </a:lnTo>
                    <a:lnTo>
                      <a:pt x="2152" y="150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5" name="Google Shape;935;p35"/>
              <p:cNvSpPr/>
              <p:nvPr/>
            </p:nvSpPr>
            <p:spPr>
              <a:xfrm>
                <a:off x="6928530" y="4253263"/>
                <a:ext cx="1116669" cy="468694"/>
              </a:xfrm>
              <a:custGeom>
                <a:avLst/>
                <a:gdLst/>
                <a:ahLst/>
                <a:cxnLst/>
                <a:rect l="l" t="t" r="r" b="b"/>
                <a:pathLst>
                  <a:path w="2281" h="958" extrusionOk="0">
                    <a:moveTo>
                      <a:pt x="2280" y="206"/>
                    </a:moveTo>
                    <a:lnTo>
                      <a:pt x="128" y="957"/>
                    </a:lnTo>
                    <a:cubicBezTo>
                      <a:pt x="98" y="849"/>
                      <a:pt x="50" y="782"/>
                      <a:pt x="0" y="740"/>
                    </a:cubicBezTo>
                    <a:cubicBezTo>
                      <a:pt x="4" y="724"/>
                      <a:pt x="7" y="709"/>
                      <a:pt x="10" y="693"/>
                    </a:cubicBezTo>
                    <a:cubicBezTo>
                      <a:pt x="38" y="616"/>
                      <a:pt x="167" y="352"/>
                      <a:pt x="641" y="191"/>
                    </a:cubicBezTo>
                    <a:cubicBezTo>
                      <a:pt x="1200" y="0"/>
                      <a:pt x="2163" y="10"/>
                      <a:pt x="2163" y="10"/>
                    </a:cubicBezTo>
                    <a:lnTo>
                      <a:pt x="2280" y="206"/>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6" name="Google Shape;936;p35"/>
              <p:cNvSpPr/>
              <p:nvPr/>
            </p:nvSpPr>
            <p:spPr>
              <a:xfrm>
                <a:off x="6680141" y="3527542"/>
                <a:ext cx="1306738" cy="1066986"/>
              </a:xfrm>
              <a:custGeom>
                <a:avLst/>
                <a:gdLst/>
                <a:ahLst/>
                <a:cxnLst/>
                <a:rect l="l" t="t" r="r" b="b"/>
                <a:pathLst>
                  <a:path w="2670" h="2178" extrusionOk="0">
                    <a:moveTo>
                      <a:pt x="1773" y="188"/>
                    </a:moveTo>
                    <a:lnTo>
                      <a:pt x="2669" y="1494"/>
                    </a:lnTo>
                    <a:cubicBezTo>
                      <a:pt x="2669" y="1494"/>
                      <a:pt x="1706" y="1484"/>
                      <a:pt x="1147" y="1675"/>
                    </a:cubicBezTo>
                    <a:cubicBezTo>
                      <a:pt x="673" y="1836"/>
                      <a:pt x="544" y="2100"/>
                      <a:pt x="516" y="2177"/>
                    </a:cubicBezTo>
                    <a:cubicBezTo>
                      <a:pt x="557" y="1965"/>
                      <a:pt x="527" y="1745"/>
                      <a:pt x="433" y="1550"/>
                    </a:cubicBezTo>
                    <a:lnTo>
                      <a:pt x="0" y="652"/>
                    </a:lnTo>
                    <a:cubicBezTo>
                      <a:pt x="492" y="0"/>
                      <a:pt x="1734" y="132"/>
                      <a:pt x="1734" y="132"/>
                    </a:cubicBezTo>
                    <a:lnTo>
                      <a:pt x="1773" y="18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7" name="Google Shape;937;p35"/>
              <p:cNvSpPr/>
              <p:nvPr/>
            </p:nvSpPr>
            <p:spPr>
              <a:xfrm>
                <a:off x="5967377" y="3184119"/>
                <a:ext cx="1030266" cy="1432007"/>
              </a:xfrm>
              <a:custGeom>
                <a:avLst/>
                <a:gdLst/>
                <a:ahLst/>
                <a:cxnLst/>
                <a:rect l="l" t="t" r="r" b="b"/>
                <a:pathLst>
                  <a:path w="2104" h="2923" extrusionOk="0">
                    <a:moveTo>
                      <a:pt x="1961" y="2922"/>
                    </a:moveTo>
                    <a:cubicBezTo>
                      <a:pt x="1863" y="2840"/>
                      <a:pt x="1755" y="2856"/>
                      <a:pt x="1755" y="2856"/>
                    </a:cubicBezTo>
                    <a:lnTo>
                      <a:pt x="412" y="1257"/>
                    </a:lnTo>
                    <a:lnTo>
                      <a:pt x="0" y="23"/>
                    </a:lnTo>
                    <a:lnTo>
                      <a:pt x="147" y="11"/>
                    </a:lnTo>
                    <a:lnTo>
                      <a:pt x="285" y="0"/>
                    </a:lnTo>
                    <a:lnTo>
                      <a:pt x="786" y="1341"/>
                    </a:lnTo>
                    <a:cubicBezTo>
                      <a:pt x="786" y="1341"/>
                      <a:pt x="2103" y="2229"/>
                      <a:pt x="1967" y="2895"/>
                    </a:cubicBezTo>
                    <a:cubicBezTo>
                      <a:pt x="1967" y="2897"/>
                      <a:pt x="1967" y="2898"/>
                      <a:pt x="1967" y="2898"/>
                    </a:cubicBezTo>
                    <a:cubicBezTo>
                      <a:pt x="1965" y="2908"/>
                      <a:pt x="1963" y="2916"/>
                      <a:pt x="1961" y="292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8" name="Google Shape;938;p35"/>
              <p:cNvSpPr/>
              <p:nvPr/>
            </p:nvSpPr>
            <p:spPr>
              <a:xfrm>
                <a:off x="6107771" y="3184119"/>
                <a:ext cx="889878" cy="1419040"/>
              </a:xfrm>
              <a:custGeom>
                <a:avLst/>
                <a:gdLst/>
                <a:ahLst/>
                <a:cxnLst/>
                <a:rect l="l" t="t" r="r" b="b"/>
                <a:pathLst>
                  <a:path w="1819" h="2896" extrusionOk="0">
                    <a:moveTo>
                      <a:pt x="1605" y="2250"/>
                    </a:moveTo>
                    <a:cubicBezTo>
                      <a:pt x="1699" y="2445"/>
                      <a:pt x="1729" y="2665"/>
                      <a:pt x="1688" y="2877"/>
                    </a:cubicBezTo>
                    <a:cubicBezTo>
                      <a:pt x="1685" y="2885"/>
                      <a:pt x="1683" y="2891"/>
                      <a:pt x="1682" y="2895"/>
                    </a:cubicBezTo>
                    <a:cubicBezTo>
                      <a:pt x="1818" y="2229"/>
                      <a:pt x="501" y="1341"/>
                      <a:pt x="501" y="1341"/>
                    </a:cubicBezTo>
                    <a:lnTo>
                      <a:pt x="0" y="0"/>
                    </a:lnTo>
                    <a:cubicBezTo>
                      <a:pt x="1086" y="825"/>
                      <a:pt x="1172" y="1352"/>
                      <a:pt x="1172" y="1352"/>
                    </a:cubicBezTo>
                    <a:lnTo>
                      <a:pt x="1605" y="225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9" name="Google Shape;939;p35"/>
              <p:cNvSpPr/>
              <p:nvPr/>
            </p:nvSpPr>
            <p:spPr>
              <a:xfrm>
                <a:off x="5917700" y="3143082"/>
                <a:ext cx="1082104" cy="1606955"/>
              </a:xfrm>
              <a:custGeom>
                <a:avLst/>
                <a:gdLst/>
                <a:ahLst/>
                <a:cxnLst/>
                <a:rect l="l" t="t" r="r" b="b"/>
                <a:pathLst>
                  <a:path w="2210" h="3283" extrusionOk="0">
                    <a:moveTo>
                      <a:pt x="447" y="1436"/>
                    </a:moveTo>
                    <a:lnTo>
                      <a:pt x="0" y="0"/>
                    </a:lnTo>
                    <a:lnTo>
                      <a:pt x="249" y="93"/>
                    </a:lnTo>
                    <a:lnTo>
                      <a:pt x="102" y="105"/>
                    </a:lnTo>
                    <a:lnTo>
                      <a:pt x="514" y="1339"/>
                    </a:lnTo>
                    <a:lnTo>
                      <a:pt x="1857" y="2938"/>
                    </a:lnTo>
                    <a:cubicBezTo>
                      <a:pt x="1857" y="2938"/>
                      <a:pt x="1965" y="2922"/>
                      <a:pt x="2063" y="3004"/>
                    </a:cubicBezTo>
                    <a:cubicBezTo>
                      <a:pt x="2058" y="3034"/>
                      <a:pt x="2058" y="3035"/>
                      <a:pt x="2062" y="3018"/>
                    </a:cubicBezTo>
                    <a:cubicBezTo>
                      <a:pt x="2063" y="3014"/>
                      <a:pt x="2064" y="3010"/>
                      <a:pt x="2065" y="3006"/>
                    </a:cubicBezTo>
                    <a:cubicBezTo>
                      <a:pt x="2115" y="3048"/>
                      <a:pt x="2163" y="3115"/>
                      <a:pt x="2193" y="3223"/>
                    </a:cubicBezTo>
                    <a:lnTo>
                      <a:pt x="2209" y="3269"/>
                    </a:lnTo>
                    <a:lnTo>
                      <a:pt x="2171" y="3282"/>
                    </a:lnTo>
                    <a:lnTo>
                      <a:pt x="1815" y="3002"/>
                    </a:lnTo>
                    <a:lnTo>
                      <a:pt x="447" y="1436"/>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0" name="Google Shape;940;p35"/>
              <p:cNvSpPr/>
              <p:nvPr/>
            </p:nvSpPr>
            <p:spPr>
              <a:xfrm>
                <a:off x="6096970" y="3173321"/>
                <a:ext cx="896352" cy="1453607"/>
              </a:xfrm>
              <a:custGeom>
                <a:avLst/>
                <a:gdLst/>
                <a:ahLst/>
                <a:cxnLst/>
                <a:rect l="l" t="t" r="r" b="b"/>
                <a:pathLst>
                  <a:path w="1832" h="2966" extrusionOk="0">
                    <a:moveTo>
                      <a:pt x="1700" y="2965"/>
                    </a:moveTo>
                    <a:cubicBezTo>
                      <a:pt x="1699" y="2965"/>
                      <a:pt x="1698" y="2965"/>
                      <a:pt x="1697" y="2965"/>
                    </a:cubicBezTo>
                    <a:cubicBezTo>
                      <a:pt x="1687" y="2963"/>
                      <a:pt x="1680" y="2954"/>
                      <a:pt x="1681" y="2944"/>
                    </a:cubicBezTo>
                    <a:cubicBezTo>
                      <a:pt x="1681" y="2941"/>
                      <a:pt x="1707" y="2557"/>
                      <a:pt x="1487" y="2290"/>
                    </a:cubicBezTo>
                    <a:cubicBezTo>
                      <a:pt x="1263" y="2019"/>
                      <a:pt x="518" y="1384"/>
                      <a:pt x="510" y="1377"/>
                    </a:cubicBezTo>
                    <a:cubicBezTo>
                      <a:pt x="508" y="1375"/>
                      <a:pt x="506" y="1373"/>
                      <a:pt x="505" y="1369"/>
                    </a:cubicBezTo>
                    <a:lnTo>
                      <a:pt x="4" y="29"/>
                    </a:lnTo>
                    <a:cubicBezTo>
                      <a:pt x="0" y="19"/>
                      <a:pt x="6" y="8"/>
                      <a:pt x="16" y="4"/>
                    </a:cubicBezTo>
                    <a:cubicBezTo>
                      <a:pt x="26" y="0"/>
                      <a:pt x="37" y="5"/>
                      <a:pt x="40" y="15"/>
                    </a:cubicBezTo>
                    <a:lnTo>
                      <a:pt x="539" y="1351"/>
                    </a:lnTo>
                    <a:cubicBezTo>
                      <a:pt x="598" y="1401"/>
                      <a:pt x="1299" y="2002"/>
                      <a:pt x="1517" y="2266"/>
                    </a:cubicBezTo>
                    <a:cubicBezTo>
                      <a:pt x="1650" y="2426"/>
                      <a:pt x="1697" y="2623"/>
                      <a:pt x="1713" y="2764"/>
                    </a:cubicBezTo>
                    <a:cubicBezTo>
                      <a:pt x="1737" y="2473"/>
                      <a:pt x="1613" y="2285"/>
                      <a:pt x="1611" y="2283"/>
                    </a:cubicBezTo>
                    <a:lnTo>
                      <a:pt x="1177" y="1382"/>
                    </a:lnTo>
                    <a:cubicBezTo>
                      <a:pt x="1172" y="1372"/>
                      <a:pt x="1176" y="1361"/>
                      <a:pt x="1186" y="1356"/>
                    </a:cubicBezTo>
                    <a:cubicBezTo>
                      <a:pt x="1195" y="1352"/>
                      <a:pt x="1207" y="1356"/>
                      <a:pt x="1211" y="1365"/>
                    </a:cubicBezTo>
                    <a:lnTo>
                      <a:pt x="1645" y="2264"/>
                    </a:lnTo>
                    <a:cubicBezTo>
                      <a:pt x="1651" y="2272"/>
                      <a:pt x="1831" y="2543"/>
                      <a:pt x="1719" y="2951"/>
                    </a:cubicBezTo>
                    <a:cubicBezTo>
                      <a:pt x="1717" y="2959"/>
                      <a:pt x="1709" y="2965"/>
                      <a:pt x="1700" y="29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1" name="Google Shape;941;p35"/>
              <p:cNvSpPr/>
              <p:nvPr/>
            </p:nvSpPr>
            <p:spPr>
              <a:xfrm>
                <a:off x="6917730" y="4244624"/>
                <a:ext cx="1079953" cy="380139"/>
              </a:xfrm>
              <a:custGeom>
                <a:avLst/>
                <a:gdLst/>
                <a:ahLst/>
                <a:cxnLst/>
                <a:rect l="l" t="t" r="r" b="b"/>
                <a:pathLst>
                  <a:path w="2206" h="778" extrusionOk="0">
                    <a:moveTo>
                      <a:pt x="22" y="777"/>
                    </a:moveTo>
                    <a:cubicBezTo>
                      <a:pt x="19" y="777"/>
                      <a:pt x="16" y="776"/>
                      <a:pt x="14" y="775"/>
                    </a:cubicBezTo>
                    <a:cubicBezTo>
                      <a:pt x="4" y="770"/>
                      <a:pt x="0" y="758"/>
                      <a:pt x="5" y="749"/>
                    </a:cubicBezTo>
                    <a:cubicBezTo>
                      <a:pt x="13" y="734"/>
                      <a:pt x="197" y="383"/>
                      <a:pt x="655" y="191"/>
                    </a:cubicBezTo>
                    <a:cubicBezTo>
                      <a:pt x="1111" y="0"/>
                      <a:pt x="2142" y="8"/>
                      <a:pt x="2185" y="8"/>
                    </a:cubicBezTo>
                    <a:cubicBezTo>
                      <a:pt x="2196" y="8"/>
                      <a:pt x="2205" y="17"/>
                      <a:pt x="2205" y="28"/>
                    </a:cubicBezTo>
                    <a:cubicBezTo>
                      <a:pt x="2204" y="38"/>
                      <a:pt x="2195" y="45"/>
                      <a:pt x="2185" y="47"/>
                    </a:cubicBezTo>
                    <a:cubicBezTo>
                      <a:pt x="2175" y="47"/>
                      <a:pt x="1119" y="39"/>
                      <a:pt x="670" y="226"/>
                    </a:cubicBezTo>
                    <a:cubicBezTo>
                      <a:pt x="225" y="413"/>
                      <a:pt x="41" y="763"/>
                      <a:pt x="40" y="767"/>
                    </a:cubicBezTo>
                    <a:cubicBezTo>
                      <a:pt x="36" y="773"/>
                      <a:pt x="29" y="777"/>
                      <a:pt x="22" y="77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2" name="Google Shape;942;p35"/>
              <p:cNvSpPr/>
              <p:nvPr/>
            </p:nvSpPr>
            <p:spPr>
              <a:xfrm>
                <a:off x="6969567" y="4307260"/>
                <a:ext cx="1064826" cy="390939"/>
              </a:xfrm>
              <a:custGeom>
                <a:avLst/>
                <a:gdLst/>
                <a:ahLst/>
                <a:cxnLst/>
                <a:rect l="l" t="t" r="r" b="b"/>
                <a:pathLst>
                  <a:path w="2176" h="799" extrusionOk="0">
                    <a:moveTo>
                      <a:pt x="22" y="798"/>
                    </a:moveTo>
                    <a:cubicBezTo>
                      <a:pt x="14" y="798"/>
                      <a:pt x="6" y="793"/>
                      <a:pt x="3" y="785"/>
                    </a:cubicBezTo>
                    <a:cubicBezTo>
                      <a:pt x="0" y="775"/>
                      <a:pt x="5" y="764"/>
                      <a:pt x="15" y="761"/>
                    </a:cubicBezTo>
                    <a:lnTo>
                      <a:pt x="2147" y="4"/>
                    </a:lnTo>
                    <a:cubicBezTo>
                      <a:pt x="2157" y="0"/>
                      <a:pt x="2168" y="5"/>
                      <a:pt x="2172" y="15"/>
                    </a:cubicBezTo>
                    <a:cubicBezTo>
                      <a:pt x="2175" y="25"/>
                      <a:pt x="2170" y="37"/>
                      <a:pt x="2160" y="40"/>
                    </a:cubicBezTo>
                    <a:lnTo>
                      <a:pt x="28" y="797"/>
                    </a:lnTo>
                    <a:cubicBezTo>
                      <a:pt x="26" y="798"/>
                      <a:pt x="24" y="798"/>
                      <a:pt x="22" y="7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3" name="Google Shape;943;p35"/>
              <p:cNvSpPr/>
              <p:nvPr/>
            </p:nvSpPr>
            <p:spPr>
              <a:xfrm>
                <a:off x="6943648" y="4277021"/>
                <a:ext cx="1071310" cy="377979"/>
              </a:xfrm>
              <a:custGeom>
                <a:avLst/>
                <a:gdLst/>
                <a:ahLst/>
                <a:cxnLst/>
                <a:rect l="l" t="t" r="r" b="b"/>
                <a:pathLst>
                  <a:path w="2188" h="771" extrusionOk="0">
                    <a:moveTo>
                      <a:pt x="23" y="770"/>
                    </a:moveTo>
                    <a:cubicBezTo>
                      <a:pt x="16" y="770"/>
                      <a:pt x="10" y="767"/>
                      <a:pt x="6" y="761"/>
                    </a:cubicBezTo>
                    <a:cubicBezTo>
                      <a:pt x="0" y="752"/>
                      <a:pt x="3" y="740"/>
                      <a:pt x="12" y="734"/>
                    </a:cubicBezTo>
                    <a:cubicBezTo>
                      <a:pt x="18" y="731"/>
                      <a:pt x="585" y="367"/>
                      <a:pt x="903" y="256"/>
                    </a:cubicBezTo>
                    <a:cubicBezTo>
                      <a:pt x="1221" y="146"/>
                      <a:pt x="2125" y="8"/>
                      <a:pt x="2163" y="2"/>
                    </a:cubicBezTo>
                    <a:cubicBezTo>
                      <a:pt x="2174" y="0"/>
                      <a:pt x="2184" y="7"/>
                      <a:pt x="2186" y="18"/>
                    </a:cubicBezTo>
                    <a:cubicBezTo>
                      <a:pt x="2187" y="28"/>
                      <a:pt x="2180" y="38"/>
                      <a:pt x="2169" y="40"/>
                    </a:cubicBezTo>
                    <a:cubicBezTo>
                      <a:pt x="2160" y="41"/>
                      <a:pt x="1230" y="183"/>
                      <a:pt x="916" y="293"/>
                    </a:cubicBezTo>
                    <a:cubicBezTo>
                      <a:pt x="602" y="402"/>
                      <a:pt x="39" y="763"/>
                      <a:pt x="33" y="767"/>
                    </a:cubicBezTo>
                    <a:cubicBezTo>
                      <a:pt x="30" y="769"/>
                      <a:pt x="26" y="770"/>
                      <a:pt x="23" y="7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4" name="Google Shape;944;p35"/>
              <p:cNvSpPr/>
              <p:nvPr/>
            </p:nvSpPr>
            <p:spPr>
              <a:xfrm>
                <a:off x="6055933" y="3175480"/>
                <a:ext cx="855316" cy="1429844"/>
              </a:xfrm>
              <a:custGeom>
                <a:avLst/>
                <a:gdLst/>
                <a:ahLst/>
                <a:cxnLst/>
                <a:rect l="l" t="t" r="r" b="b"/>
                <a:pathLst>
                  <a:path w="1745" h="2921" extrusionOk="0">
                    <a:moveTo>
                      <a:pt x="1724" y="2920"/>
                    </a:moveTo>
                    <a:cubicBezTo>
                      <a:pt x="1714" y="2920"/>
                      <a:pt x="1706" y="2913"/>
                      <a:pt x="1705" y="2903"/>
                    </a:cubicBezTo>
                    <a:cubicBezTo>
                      <a:pt x="1704" y="2899"/>
                      <a:pt x="1639" y="2445"/>
                      <a:pt x="1402" y="2235"/>
                    </a:cubicBezTo>
                    <a:cubicBezTo>
                      <a:pt x="1158" y="2020"/>
                      <a:pt x="487" y="1390"/>
                      <a:pt x="481" y="1384"/>
                    </a:cubicBezTo>
                    <a:cubicBezTo>
                      <a:pt x="478" y="1382"/>
                      <a:pt x="477" y="1379"/>
                      <a:pt x="476" y="1376"/>
                    </a:cubicBezTo>
                    <a:lnTo>
                      <a:pt x="3" y="28"/>
                    </a:lnTo>
                    <a:cubicBezTo>
                      <a:pt x="0" y="18"/>
                      <a:pt x="5" y="7"/>
                      <a:pt x="15" y="3"/>
                    </a:cubicBezTo>
                    <a:cubicBezTo>
                      <a:pt x="25" y="0"/>
                      <a:pt x="36" y="5"/>
                      <a:pt x="40" y="15"/>
                    </a:cubicBezTo>
                    <a:lnTo>
                      <a:pt x="511" y="1359"/>
                    </a:lnTo>
                    <a:cubicBezTo>
                      <a:pt x="563" y="1408"/>
                      <a:pt x="1193" y="1999"/>
                      <a:pt x="1427" y="2206"/>
                    </a:cubicBezTo>
                    <a:cubicBezTo>
                      <a:pt x="1676" y="2425"/>
                      <a:pt x="1740" y="2879"/>
                      <a:pt x="1743" y="2898"/>
                    </a:cubicBezTo>
                    <a:cubicBezTo>
                      <a:pt x="1744" y="2909"/>
                      <a:pt x="1737" y="2918"/>
                      <a:pt x="1726" y="2920"/>
                    </a:cubicBezTo>
                    <a:cubicBezTo>
                      <a:pt x="1725" y="2920"/>
                      <a:pt x="1725" y="2920"/>
                      <a:pt x="1724" y="29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5" name="Google Shape;945;p35"/>
              <p:cNvSpPr/>
              <p:nvPr/>
            </p:nvSpPr>
            <p:spPr>
              <a:xfrm>
                <a:off x="5993296" y="3181960"/>
                <a:ext cx="844515" cy="1412569"/>
              </a:xfrm>
              <a:custGeom>
                <a:avLst/>
                <a:gdLst/>
                <a:ahLst/>
                <a:cxnLst/>
                <a:rect l="l" t="t" r="r" b="b"/>
                <a:pathLst>
                  <a:path w="1726" h="2882" extrusionOk="0">
                    <a:moveTo>
                      <a:pt x="1703" y="2881"/>
                    </a:moveTo>
                    <a:cubicBezTo>
                      <a:pt x="1696" y="2881"/>
                      <a:pt x="1688" y="2876"/>
                      <a:pt x="1685" y="2868"/>
                    </a:cubicBezTo>
                    <a:cubicBezTo>
                      <a:pt x="1684" y="2864"/>
                      <a:pt x="1518" y="2457"/>
                      <a:pt x="1239" y="2178"/>
                    </a:cubicBezTo>
                    <a:cubicBezTo>
                      <a:pt x="957" y="1897"/>
                      <a:pt x="476" y="1368"/>
                      <a:pt x="471" y="1363"/>
                    </a:cubicBezTo>
                    <a:cubicBezTo>
                      <a:pt x="469" y="1361"/>
                      <a:pt x="468" y="1359"/>
                      <a:pt x="467" y="1356"/>
                    </a:cubicBezTo>
                    <a:lnTo>
                      <a:pt x="3" y="28"/>
                    </a:lnTo>
                    <a:cubicBezTo>
                      <a:pt x="0" y="18"/>
                      <a:pt x="5" y="7"/>
                      <a:pt x="15" y="4"/>
                    </a:cubicBezTo>
                    <a:cubicBezTo>
                      <a:pt x="25" y="0"/>
                      <a:pt x="36" y="6"/>
                      <a:pt x="40" y="16"/>
                    </a:cubicBezTo>
                    <a:lnTo>
                      <a:pt x="502" y="1340"/>
                    </a:lnTo>
                    <a:cubicBezTo>
                      <a:pt x="541" y="1382"/>
                      <a:pt x="996" y="1881"/>
                      <a:pt x="1266" y="2151"/>
                    </a:cubicBezTo>
                    <a:cubicBezTo>
                      <a:pt x="1551" y="2435"/>
                      <a:pt x="1719" y="2850"/>
                      <a:pt x="1721" y="2854"/>
                    </a:cubicBezTo>
                    <a:cubicBezTo>
                      <a:pt x="1725" y="2864"/>
                      <a:pt x="1720" y="2875"/>
                      <a:pt x="1710" y="2879"/>
                    </a:cubicBezTo>
                    <a:cubicBezTo>
                      <a:pt x="1708" y="2880"/>
                      <a:pt x="1706" y="2881"/>
                      <a:pt x="1703" y="28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46" name="Google Shape;946;p35"/>
            <p:cNvGrpSpPr/>
            <p:nvPr/>
          </p:nvGrpSpPr>
          <p:grpSpPr>
            <a:xfrm rot="378388" flipH="1">
              <a:off x="6437908" y="2216349"/>
              <a:ext cx="912861" cy="1433845"/>
              <a:chOff x="5029200" y="4991100"/>
              <a:chExt cx="954087" cy="1498600"/>
            </a:xfrm>
          </p:grpSpPr>
          <p:sp>
            <p:nvSpPr>
              <p:cNvPr id="947" name="Google Shape;947;p35"/>
              <p:cNvSpPr/>
              <p:nvPr/>
            </p:nvSpPr>
            <p:spPr>
              <a:xfrm>
                <a:off x="5627687" y="6172200"/>
                <a:ext cx="355600" cy="317500"/>
              </a:xfrm>
              <a:custGeom>
                <a:avLst/>
                <a:gdLst/>
                <a:ahLst/>
                <a:cxnLst/>
                <a:rect l="l" t="t" r="r" b="b"/>
                <a:pathLst>
                  <a:path w="989" h="884" extrusionOk="0">
                    <a:moveTo>
                      <a:pt x="760" y="0"/>
                    </a:moveTo>
                    <a:lnTo>
                      <a:pt x="931" y="300"/>
                    </a:lnTo>
                    <a:cubicBezTo>
                      <a:pt x="988" y="400"/>
                      <a:pt x="974" y="523"/>
                      <a:pt x="896" y="590"/>
                    </a:cubicBezTo>
                    <a:cubicBezTo>
                      <a:pt x="847" y="632"/>
                      <a:pt x="778" y="682"/>
                      <a:pt x="678" y="739"/>
                    </a:cubicBezTo>
                    <a:cubicBezTo>
                      <a:pt x="578" y="796"/>
                      <a:pt x="500" y="830"/>
                      <a:pt x="439" y="851"/>
                    </a:cubicBezTo>
                    <a:cubicBezTo>
                      <a:pt x="341" y="883"/>
                      <a:pt x="228" y="833"/>
                      <a:pt x="171" y="733"/>
                    </a:cubicBezTo>
                    <a:lnTo>
                      <a:pt x="0" y="433"/>
                    </a:lnTo>
                    <a:cubicBezTo>
                      <a:pt x="0" y="433"/>
                      <a:pt x="359" y="391"/>
                      <a:pt x="760"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8" name="Google Shape;948;p35"/>
              <p:cNvSpPr/>
              <p:nvPr/>
            </p:nvSpPr>
            <p:spPr>
              <a:xfrm>
                <a:off x="5562600" y="6056312"/>
                <a:ext cx="339725" cy="273050"/>
              </a:xfrm>
              <a:custGeom>
                <a:avLst/>
                <a:gdLst/>
                <a:ahLst/>
                <a:cxnLst/>
                <a:rect l="l" t="t" r="r" b="b"/>
                <a:pathLst>
                  <a:path w="945" h="757" extrusionOk="0">
                    <a:moveTo>
                      <a:pt x="760" y="0"/>
                    </a:moveTo>
                    <a:lnTo>
                      <a:pt x="944" y="323"/>
                    </a:lnTo>
                    <a:cubicBezTo>
                      <a:pt x="543" y="714"/>
                      <a:pt x="184" y="756"/>
                      <a:pt x="184" y="756"/>
                    </a:cubicBezTo>
                    <a:lnTo>
                      <a:pt x="0" y="433"/>
                    </a:lnTo>
                    <a:cubicBezTo>
                      <a:pt x="0" y="433"/>
                      <a:pt x="359" y="391"/>
                      <a:pt x="760"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9" name="Google Shape;949;p35"/>
              <p:cNvSpPr/>
              <p:nvPr/>
            </p:nvSpPr>
            <p:spPr>
              <a:xfrm>
                <a:off x="5054600" y="5165725"/>
                <a:ext cx="781050" cy="1046160"/>
              </a:xfrm>
              <a:custGeom>
                <a:avLst/>
                <a:gdLst/>
                <a:ahLst/>
                <a:cxnLst/>
                <a:rect l="l" t="t" r="r" b="b"/>
                <a:pathLst>
                  <a:path w="2171" h="2908" extrusionOk="0">
                    <a:moveTo>
                      <a:pt x="759" y="0"/>
                    </a:moveTo>
                    <a:lnTo>
                      <a:pt x="2170" y="2474"/>
                    </a:lnTo>
                    <a:cubicBezTo>
                      <a:pt x="1769" y="2865"/>
                      <a:pt x="1410" y="2907"/>
                      <a:pt x="1410" y="2907"/>
                    </a:cubicBezTo>
                    <a:lnTo>
                      <a:pt x="0" y="433"/>
                    </a:lnTo>
                    <a:cubicBezTo>
                      <a:pt x="0" y="433"/>
                      <a:pt x="90" y="557"/>
                      <a:pt x="173" y="513"/>
                    </a:cubicBezTo>
                    <a:cubicBezTo>
                      <a:pt x="256" y="469"/>
                      <a:pt x="222" y="323"/>
                      <a:pt x="222" y="323"/>
                    </a:cubicBezTo>
                    <a:cubicBezTo>
                      <a:pt x="222" y="323"/>
                      <a:pt x="348" y="408"/>
                      <a:pt x="456" y="352"/>
                    </a:cubicBezTo>
                    <a:cubicBezTo>
                      <a:pt x="565" y="295"/>
                      <a:pt x="525" y="152"/>
                      <a:pt x="525" y="152"/>
                    </a:cubicBezTo>
                    <a:cubicBezTo>
                      <a:pt x="525" y="152"/>
                      <a:pt x="657" y="239"/>
                      <a:pt x="732" y="208"/>
                    </a:cubicBezTo>
                    <a:cubicBezTo>
                      <a:pt x="807" y="177"/>
                      <a:pt x="759" y="0"/>
                      <a:pt x="759"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0" name="Google Shape;950;p35"/>
              <p:cNvSpPr/>
              <p:nvPr/>
            </p:nvSpPr>
            <p:spPr>
              <a:xfrm>
                <a:off x="5040312" y="5075237"/>
                <a:ext cx="304799" cy="292101"/>
              </a:xfrm>
              <a:custGeom>
                <a:avLst/>
                <a:gdLst/>
                <a:ahLst/>
                <a:cxnLst/>
                <a:rect l="l" t="t" r="r" b="b"/>
                <a:pathLst>
                  <a:path w="847" h="812" extrusionOk="0">
                    <a:moveTo>
                      <a:pt x="432" y="0"/>
                    </a:moveTo>
                    <a:lnTo>
                      <a:pt x="798" y="254"/>
                    </a:lnTo>
                    <a:cubicBezTo>
                      <a:pt x="798" y="254"/>
                      <a:pt x="846" y="431"/>
                      <a:pt x="771" y="462"/>
                    </a:cubicBezTo>
                    <a:cubicBezTo>
                      <a:pt x="696" y="493"/>
                      <a:pt x="564" y="406"/>
                      <a:pt x="564" y="406"/>
                    </a:cubicBezTo>
                    <a:cubicBezTo>
                      <a:pt x="564" y="406"/>
                      <a:pt x="604" y="549"/>
                      <a:pt x="495" y="606"/>
                    </a:cubicBezTo>
                    <a:cubicBezTo>
                      <a:pt x="387" y="662"/>
                      <a:pt x="261" y="577"/>
                      <a:pt x="261" y="577"/>
                    </a:cubicBezTo>
                    <a:cubicBezTo>
                      <a:pt x="261" y="577"/>
                      <a:pt x="295" y="723"/>
                      <a:pt x="212" y="767"/>
                    </a:cubicBezTo>
                    <a:cubicBezTo>
                      <a:pt x="129" y="811"/>
                      <a:pt x="39" y="687"/>
                      <a:pt x="39" y="687"/>
                    </a:cubicBezTo>
                    <a:lnTo>
                      <a:pt x="0" y="154"/>
                    </a:lnTo>
                    <a:lnTo>
                      <a:pt x="432"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1" name="Google Shape;951;p35"/>
              <p:cNvSpPr/>
              <p:nvPr/>
            </p:nvSpPr>
            <p:spPr>
              <a:xfrm>
                <a:off x="5035550" y="4997450"/>
                <a:ext cx="161925" cy="133350"/>
              </a:xfrm>
              <a:custGeom>
                <a:avLst/>
                <a:gdLst/>
                <a:ahLst/>
                <a:cxnLst/>
                <a:rect l="l" t="t" r="r" b="b"/>
                <a:pathLst>
                  <a:path w="448" h="370" extrusionOk="0">
                    <a:moveTo>
                      <a:pt x="447" y="215"/>
                    </a:moveTo>
                    <a:lnTo>
                      <a:pt x="15" y="369"/>
                    </a:lnTo>
                    <a:lnTo>
                      <a:pt x="0" y="152"/>
                    </a:lnTo>
                    <a:lnTo>
                      <a:pt x="137" y="0"/>
                    </a:lnTo>
                    <a:lnTo>
                      <a:pt x="447" y="21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2" name="Google Shape;952;p35"/>
              <p:cNvSpPr/>
              <p:nvPr/>
            </p:nvSpPr>
            <p:spPr>
              <a:xfrm>
                <a:off x="5029200" y="4991100"/>
                <a:ext cx="171450" cy="144462"/>
              </a:xfrm>
              <a:custGeom>
                <a:avLst/>
                <a:gdLst/>
                <a:ahLst/>
                <a:cxnLst/>
                <a:rect l="l" t="t" r="r" b="b"/>
                <a:pathLst>
                  <a:path w="476" h="400" extrusionOk="0">
                    <a:moveTo>
                      <a:pt x="25" y="398"/>
                    </a:moveTo>
                    <a:cubicBezTo>
                      <a:pt x="24" y="397"/>
                      <a:pt x="23" y="397"/>
                      <a:pt x="22" y="396"/>
                    </a:cubicBezTo>
                    <a:cubicBezTo>
                      <a:pt x="18" y="394"/>
                      <a:pt x="16" y="390"/>
                      <a:pt x="16" y="386"/>
                    </a:cubicBezTo>
                    <a:lnTo>
                      <a:pt x="0" y="168"/>
                    </a:lnTo>
                    <a:cubicBezTo>
                      <a:pt x="0" y="165"/>
                      <a:pt x="1" y="161"/>
                      <a:pt x="4" y="158"/>
                    </a:cubicBezTo>
                    <a:lnTo>
                      <a:pt x="141" y="6"/>
                    </a:lnTo>
                    <a:cubicBezTo>
                      <a:pt x="145" y="1"/>
                      <a:pt x="153" y="0"/>
                      <a:pt x="159" y="4"/>
                    </a:cubicBezTo>
                    <a:lnTo>
                      <a:pt x="469" y="220"/>
                    </a:lnTo>
                    <a:cubicBezTo>
                      <a:pt x="473" y="223"/>
                      <a:pt x="475" y="228"/>
                      <a:pt x="475" y="233"/>
                    </a:cubicBezTo>
                    <a:cubicBezTo>
                      <a:pt x="474" y="238"/>
                      <a:pt x="470" y="242"/>
                      <a:pt x="466" y="244"/>
                    </a:cubicBezTo>
                    <a:lnTo>
                      <a:pt x="33" y="398"/>
                    </a:lnTo>
                    <a:cubicBezTo>
                      <a:pt x="30" y="399"/>
                      <a:pt x="27" y="399"/>
                      <a:pt x="25" y="398"/>
                    </a:cubicBezTo>
                    <a:close/>
                    <a:moveTo>
                      <a:pt x="28" y="172"/>
                    </a:moveTo>
                    <a:lnTo>
                      <a:pt x="41" y="366"/>
                    </a:lnTo>
                    <a:lnTo>
                      <a:pt x="431" y="227"/>
                    </a:lnTo>
                    <a:lnTo>
                      <a:pt x="153" y="34"/>
                    </a:lnTo>
                    <a:lnTo>
                      <a:pt x="28" y="1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3" name="Google Shape;953;p35"/>
              <p:cNvSpPr/>
              <p:nvPr/>
            </p:nvSpPr>
            <p:spPr>
              <a:xfrm>
                <a:off x="5129212" y="5276850"/>
                <a:ext cx="522286" cy="915990"/>
              </a:xfrm>
              <a:custGeom>
                <a:avLst/>
                <a:gdLst/>
                <a:ahLst/>
                <a:cxnLst/>
                <a:rect l="l" t="t" r="r" b="b"/>
                <a:pathLst>
                  <a:path w="1450" h="2545" extrusionOk="0">
                    <a:moveTo>
                      <a:pt x="1429" y="2543"/>
                    </a:moveTo>
                    <a:cubicBezTo>
                      <a:pt x="1426" y="2542"/>
                      <a:pt x="1423" y="2540"/>
                      <a:pt x="1421" y="2537"/>
                    </a:cubicBezTo>
                    <a:lnTo>
                      <a:pt x="4" y="22"/>
                    </a:lnTo>
                    <a:cubicBezTo>
                      <a:pt x="0" y="16"/>
                      <a:pt x="3" y="7"/>
                      <a:pt x="9" y="4"/>
                    </a:cubicBezTo>
                    <a:cubicBezTo>
                      <a:pt x="16" y="0"/>
                      <a:pt x="24" y="2"/>
                      <a:pt x="28" y="9"/>
                    </a:cubicBezTo>
                    <a:lnTo>
                      <a:pt x="1445" y="2523"/>
                    </a:lnTo>
                    <a:cubicBezTo>
                      <a:pt x="1449" y="2530"/>
                      <a:pt x="1447" y="2538"/>
                      <a:pt x="1440" y="2542"/>
                    </a:cubicBezTo>
                    <a:cubicBezTo>
                      <a:pt x="1437" y="2544"/>
                      <a:pt x="1432" y="2544"/>
                      <a:pt x="1429" y="254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4" name="Google Shape;954;p35"/>
              <p:cNvSpPr/>
              <p:nvPr/>
            </p:nvSpPr>
            <p:spPr>
              <a:xfrm>
                <a:off x="5237162" y="5214937"/>
                <a:ext cx="554036" cy="890586"/>
              </a:xfrm>
              <a:custGeom>
                <a:avLst/>
                <a:gdLst/>
                <a:ahLst/>
                <a:cxnLst/>
                <a:rect l="l" t="t" r="r" b="b"/>
                <a:pathLst>
                  <a:path w="1539" h="2476" extrusionOk="0">
                    <a:moveTo>
                      <a:pt x="1517" y="2473"/>
                    </a:moveTo>
                    <a:cubicBezTo>
                      <a:pt x="1514" y="2472"/>
                      <a:pt x="1512" y="2470"/>
                      <a:pt x="1510" y="2468"/>
                    </a:cubicBezTo>
                    <a:lnTo>
                      <a:pt x="4" y="22"/>
                    </a:lnTo>
                    <a:cubicBezTo>
                      <a:pt x="0" y="16"/>
                      <a:pt x="2" y="8"/>
                      <a:pt x="9" y="4"/>
                    </a:cubicBezTo>
                    <a:cubicBezTo>
                      <a:pt x="15" y="0"/>
                      <a:pt x="23" y="2"/>
                      <a:pt x="27" y="8"/>
                    </a:cubicBezTo>
                    <a:lnTo>
                      <a:pt x="1534" y="2453"/>
                    </a:lnTo>
                    <a:cubicBezTo>
                      <a:pt x="1538" y="2460"/>
                      <a:pt x="1536" y="2468"/>
                      <a:pt x="1529" y="2472"/>
                    </a:cubicBezTo>
                    <a:cubicBezTo>
                      <a:pt x="1525" y="2474"/>
                      <a:pt x="1521" y="2475"/>
                      <a:pt x="1517" y="247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5" name="Google Shape;955;p35"/>
              <p:cNvSpPr/>
              <p:nvPr/>
            </p:nvSpPr>
            <p:spPr>
              <a:xfrm>
                <a:off x="5573712" y="5942012"/>
                <a:ext cx="134937" cy="180975"/>
              </a:xfrm>
              <a:custGeom>
                <a:avLst/>
                <a:gdLst/>
                <a:ahLst/>
                <a:cxnLst/>
                <a:rect l="l" t="t" r="r" b="b"/>
                <a:pathLst>
                  <a:path w="373" h="504" extrusionOk="0">
                    <a:moveTo>
                      <a:pt x="301" y="185"/>
                    </a:moveTo>
                    <a:cubicBezTo>
                      <a:pt x="369" y="304"/>
                      <a:pt x="372" y="430"/>
                      <a:pt x="308" y="466"/>
                    </a:cubicBezTo>
                    <a:cubicBezTo>
                      <a:pt x="244" y="503"/>
                      <a:pt x="138" y="435"/>
                      <a:pt x="70" y="317"/>
                    </a:cubicBezTo>
                    <a:cubicBezTo>
                      <a:pt x="3" y="198"/>
                      <a:pt x="0" y="73"/>
                      <a:pt x="63" y="36"/>
                    </a:cubicBezTo>
                    <a:cubicBezTo>
                      <a:pt x="127" y="0"/>
                      <a:pt x="234" y="67"/>
                      <a:pt x="301" y="18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6" name="Google Shape;956;p35"/>
              <p:cNvSpPr/>
              <p:nvPr/>
            </p:nvSpPr>
            <p:spPr>
              <a:xfrm>
                <a:off x="5697537" y="6410325"/>
                <a:ext cx="95250" cy="49212"/>
              </a:xfrm>
              <a:custGeom>
                <a:avLst/>
                <a:gdLst/>
                <a:ahLst/>
                <a:cxnLst/>
                <a:rect l="l" t="t" r="r" b="b"/>
                <a:pathLst>
                  <a:path w="266" h="136" extrusionOk="0">
                    <a:moveTo>
                      <a:pt x="117" y="117"/>
                    </a:moveTo>
                    <a:cubicBezTo>
                      <a:pt x="115" y="116"/>
                      <a:pt x="114" y="115"/>
                      <a:pt x="112" y="115"/>
                    </a:cubicBezTo>
                    <a:cubicBezTo>
                      <a:pt x="67" y="97"/>
                      <a:pt x="29" y="64"/>
                      <a:pt x="4" y="23"/>
                    </a:cubicBezTo>
                    <a:cubicBezTo>
                      <a:pt x="0" y="16"/>
                      <a:pt x="2" y="8"/>
                      <a:pt x="9" y="4"/>
                    </a:cubicBezTo>
                    <a:cubicBezTo>
                      <a:pt x="15" y="0"/>
                      <a:pt x="24" y="2"/>
                      <a:pt x="28" y="9"/>
                    </a:cubicBezTo>
                    <a:cubicBezTo>
                      <a:pt x="49" y="45"/>
                      <a:pt x="83" y="74"/>
                      <a:pt x="122" y="89"/>
                    </a:cubicBezTo>
                    <a:cubicBezTo>
                      <a:pt x="161" y="105"/>
                      <a:pt x="205" y="107"/>
                      <a:pt x="246" y="96"/>
                    </a:cubicBezTo>
                    <a:cubicBezTo>
                      <a:pt x="254" y="93"/>
                      <a:pt x="261" y="98"/>
                      <a:pt x="263" y="105"/>
                    </a:cubicBezTo>
                    <a:cubicBezTo>
                      <a:pt x="265" y="112"/>
                      <a:pt x="261" y="120"/>
                      <a:pt x="254" y="122"/>
                    </a:cubicBezTo>
                    <a:cubicBezTo>
                      <a:pt x="209" y="135"/>
                      <a:pt x="160" y="133"/>
                      <a:pt x="117" y="1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7" name="Google Shape;957;p35"/>
              <p:cNvSpPr/>
              <p:nvPr/>
            </p:nvSpPr>
            <p:spPr>
              <a:xfrm>
                <a:off x="5757862" y="6423025"/>
                <a:ext cx="41275" cy="15875"/>
              </a:xfrm>
              <a:custGeom>
                <a:avLst/>
                <a:gdLst/>
                <a:ahLst/>
                <a:cxnLst/>
                <a:rect l="l" t="t" r="r" b="b"/>
                <a:pathLst>
                  <a:path w="113" h="43" extrusionOk="0">
                    <a:moveTo>
                      <a:pt x="20" y="32"/>
                    </a:moveTo>
                    <a:cubicBezTo>
                      <a:pt x="16" y="31"/>
                      <a:pt x="13" y="29"/>
                      <a:pt x="9" y="28"/>
                    </a:cubicBezTo>
                    <a:cubicBezTo>
                      <a:pt x="3" y="24"/>
                      <a:pt x="0" y="16"/>
                      <a:pt x="3" y="9"/>
                    </a:cubicBezTo>
                    <a:cubicBezTo>
                      <a:pt x="7" y="2"/>
                      <a:pt x="15" y="0"/>
                      <a:pt x="22" y="3"/>
                    </a:cubicBezTo>
                    <a:cubicBezTo>
                      <a:pt x="43" y="14"/>
                      <a:pt x="69" y="15"/>
                      <a:pt x="92" y="7"/>
                    </a:cubicBezTo>
                    <a:cubicBezTo>
                      <a:pt x="99" y="4"/>
                      <a:pt x="107" y="8"/>
                      <a:pt x="109" y="15"/>
                    </a:cubicBezTo>
                    <a:cubicBezTo>
                      <a:pt x="112" y="22"/>
                      <a:pt x="108" y="30"/>
                      <a:pt x="101" y="33"/>
                    </a:cubicBezTo>
                    <a:cubicBezTo>
                      <a:pt x="75" y="42"/>
                      <a:pt x="46" y="42"/>
                      <a:pt x="20"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58" name="Google Shape;958;p35"/>
            <p:cNvGrpSpPr/>
            <p:nvPr/>
          </p:nvGrpSpPr>
          <p:grpSpPr>
            <a:xfrm>
              <a:off x="6361913" y="1977112"/>
              <a:ext cx="481013" cy="523874"/>
              <a:chOff x="4810125" y="3008312"/>
              <a:chExt cx="481013" cy="523874"/>
            </a:xfrm>
          </p:grpSpPr>
          <p:sp>
            <p:nvSpPr>
              <p:cNvPr id="959" name="Google Shape;959;p35"/>
              <p:cNvSpPr/>
              <p:nvPr/>
            </p:nvSpPr>
            <p:spPr>
              <a:xfrm>
                <a:off x="4816475" y="3008312"/>
                <a:ext cx="465138" cy="423863"/>
              </a:xfrm>
              <a:custGeom>
                <a:avLst/>
                <a:gdLst/>
                <a:ahLst/>
                <a:cxnLst/>
                <a:rect l="l" t="t" r="r" b="b"/>
                <a:pathLst>
                  <a:path w="1291" h="1176" extrusionOk="0">
                    <a:moveTo>
                      <a:pt x="618" y="159"/>
                    </a:moveTo>
                    <a:cubicBezTo>
                      <a:pt x="618" y="159"/>
                      <a:pt x="628" y="210"/>
                      <a:pt x="657" y="269"/>
                    </a:cubicBezTo>
                    <a:cubicBezTo>
                      <a:pt x="660" y="275"/>
                      <a:pt x="663" y="280"/>
                      <a:pt x="667" y="286"/>
                    </a:cubicBezTo>
                    <a:cubicBezTo>
                      <a:pt x="689" y="326"/>
                      <a:pt x="721" y="368"/>
                      <a:pt x="764" y="397"/>
                    </a:cubicBezTo>
                    <a:cubicBezTo>
                      <a:pt x="876" y="471"/>
                      <a:pt x="993" y="409"/>
                      <a:pt x="993" y="409"/>
                    </a:cubicBezTo>
                    <a:lnTo>
                      <a:pt x="1290" y="606"/>
                    </a:lnTo>
                    <a:lnTo>
                      <a:pt x="912" y="1175"/>
                    </a:lnTo>
                    <a:lnTo>
                      <a:pt x="616" y="978"/>
                    </a:lnTo>
                    <a:cubicBezTo>
                      <a:pt x="616" y="978"/>
                      <a:pt x="627" y="846"/>
                      <a:pt x="516" y="771"/>
                    </a:cubicBezTo>
                    <a:cubicBezTo>
                      <a:pt x="404" y="697"/>
                      <a:pt x="240" y="728"/>
                      <a:pt x="240" y="728"/>
                    </a:cubicBezTo>
                    <a:lnTo>
                      <a:pt x="0" y="568"/>
                    </a:lnTo>
                    <a:lnTo>
                      <a:pt x="378" y="0"/>
                    </a:lnTo>
                    <a:lnTo>
                      <a:pt x="618" y="159"/>
                    </a:lnTo>
                    <a:close/>
                    <a:moveTo>
                      <a:pt x="959" y="985"/>
                    </a:moveTo>
                    <a:lnTo>
                      <a:pt x="994" y="932"/>
                    </a:lnTo>
                    <a:lnTo>
                      <a:pt x="1142" y="709"/>
                    </a:lnTo>
                    <a:lnTo>
                      <a:pt x="340" y="176"/>
                    </a:lnTo>
                    <a:lnTo>
                      <a:pt x="192" y="399"/>
                    </a:lnTo>
                    <a:lnTo>
                      <a:pt x="157" y="452"/>
                    </a:lnTo>
                    <a:lnTo>
                      <a:pt x="959" y="9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0" name="Google Shape;960;p35"/>
              <p:cNvSpPr/>
              <p:nvPr/>
            </p:nvSpPr>
            <p:spPr>
              <a:xfrm>
                <a:off x="4816475" y="3213100"/>
                <a:ext cx="225425" cy="196850"/>
              </a:xfrm>
              <a:custGeom>
                <a:avLst/>
                <a:gdLst/>
                <a:ahLst/>
                <a:cxnLst/>
                <a:rect l="l" t="t" r="r" b="b"/>
                <a:pathLst>
                  <a:path w="628" h="547" extrusionOk="0">
                    <a:moveTo>
                      <a:pt x="0" y="0"/>
                    </a:moveTo>
                    <a:lnTo>
                      <a:pt x="23" y="278"/>
                    </a:lnTo>
                    <a:lnTo>
                      <a:pt x="262" y="437"/>
                    </a:lnTo>
                    <a:cubicBezTo>
                      <a:pt x="262" y="437"/>
                      <a:pt x="427" y="406"/>
                      <a:pt x="539" y="481"/>
                    </a:cubicBezTo>
                    <a:cubicBezTo>
                      <a:pt x="568" y="500"/>
                      <a:pt x="588" y="523"/>
                      <a:pt x="603" y="546"/>
                    </a:cubicBezTo>
                    <a:lnTo>
                      <a:pt x="616" y="410"/>
                    </a:lnTo>
                    <a:cubicBezTo>
                      <a:pt x="616" y="410"/>
                      <a:pt x="627" y="278"/>
                      <a:pt x="516" y="203"/>
                    </a:cubicBezTo>
                    <a:cubicBezTo>
                      <a:pt x="404" y="129"/>
                      <a:pt x="240" y="160"/>
                      <a:pt x="240" y="160"/>
                    </a:cubicBezTo>
                    <a:lnTo>
                      <a:pt x="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1" name="Google Shape;961;p35"/>
              <p:cNvSpPr/>
              <p:nvPr/>
            </p:nvSpPr>
            <p:spPr>
              <a:xfrm>
                <a:off x="4873625" y="3152775"/>
                <a:ext cx="301626" cy="211137"/>
              </a:xfrm>
              <a:custGeom>
                <a:avLst/>
                <a:gdLst/>
                <a:ahLst/>
                <a:cxnLst/>
                <a:rect l="l" t="t" r="r" b="b"/>
                <a:pathLst>
                  <a:path w="838" h="587" extrusionOk="0">
                    <a:moveTo>
                      <a:pt x="819" y="559"/>
                    </a:moveTo>
                    <a:lnTo>
                      <a:pt x="802" y="586"/>
                    </a:lnTo>
                    <a:lnTo>
                      <a:pt x="0" y="53"/>
                    </a:lnTo>
                    <a:lnTo>
                      <a:pt x="35" y="0"/>
                    </a:lnTo>
                    <a:lnTo>
                      <a:pt x="837" y="533"/>
                    </a:lnTo>
                    <a:lnTo>
                      <a:pt x="819" y="559"/>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2" name="Google Shape;962;p35"/>
              <p:cNvSpPr/>
              <p:nvPr/>
            </p:nvSpPr>
            <p:spPr>
              <a:xfrm>
                <a:off x="4886325" y="3071812"/>
                <a:ext cx="342900" cy="273050"/>
              </a:xfrm>
              <a:custGeom>
                <a:avLst/>
                <a:gdLst/>
                <a:ahLst/>
                <a:cxnLst/>
                <a:rect l="l" t="t" r="r" b="b"/>
                <a:pathLst>
                  <a:path w="951" h="757" extrusionOk="0">
                    <a:moveTo>
                      <a:pt x="950" y="533"/>
                    </a:moveTo>
                    <a:lnTo>
                      <a:pt x="802" y="756"/>
                    </a:lnTo>
                    <a:lnTo>
                      <a:pt x="0" y="223"/>
                    </a:lnTo>
                    <a:lnTo>
                      <a:pt x="148" y="0"/>
                    </a:lnTo>
                    <a:lnTo>
                      <a:pt x="950" y="533"/>
                    </a:lnTo>
                    <a:close/>
                    <a:moveTo>
                      <a:pt x="518" y="423"/>
                    </a:moveTo>
                    <a:cubicBezTo>
                      <a:pt x="541" y="389"/>
                      <a:pt x="531" y="343"/>
                      <a:pt x="497" y="320"/>
                    </a:cubicBezTo>
                    <a:cubicBezTo>
                      <a:pt x="463" y="297"/>
                      <a:pt x="418" y="306"/>
                      <a:pt x="395" y="341"/>
                    </a:cubicBezTo>
                    <a:cubicBezTo>
                      <a:pt x="372" y="375"/>
                      <a:pt x="382" y="421"/>
                      <a:pt x="416" y="444"/>
                    </a:cubicBezTo>
                    <a:cubicBezTo>
                      <a:pt x="449" y="466"/>
                      <a:pt x="495" y="457"/>
                      <a:pt x="518" y="4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3" name="Google Shape;963;p35"/>
              <p:cNvSpPr/>
              <p:nvPr/>
            </p:nvSpPr>
            <p:spPr>
              <a:xfrm>
                <a:off x="5033962" y="3227387"/>
                <a:ext cx="257176" cy="304799"/>
              </a:xfrm>
              <a:custGeom>
                <a:avLst/>
                <a:gdLst/>
                <a:ahLst/>
                <a:cxnLst/>
                <a:rect l="l" t="t" r="r" b="b"/>
                <a:pathLst>
                  <a:path w="714" h="847" extrusionOk="0">
                    <a:moveTo>
                      <a:pt x="13" y="372"/>
                    </a:moveTo>
                    <a:lnTo>
                      <a:pt x="0" y="508"/>
                    </a:lnTo>
                    <a:cubicBezTo>
                      <a:pt x="5" y="516"/>
                      <a:pt x="10" y="524"/>
                      <a:pt x="13" y="532"/>
                    </a:cubicBezTo>
                    <a:cubicBezTo>
                      <a:pt x="40" y="592"/>
                      <a:pt x="35" y="649"/>
                      <a:pt x="35" y="649"/>
                    </a:cubicBezTo>
                    <a:lnTo>
                      <a:pt x="332" y="846"/>
                    </a:lnTo>
                    <a:lnTo>
                      <a:pt x="713" y="288"/>
                    </a:lnTo>
                    <a:lnTo>
                      <a:pt x="687" y="0"/>
                    </a:lnTo>
                    <a:lnTo>
                      <a:pt x="309" y="569"/>
                    </a:lnTo>
                    <a:lnTo>
                      <a:pt x="13" y="37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4" name="Google Shape;964;p35"/>
              <p:cNvSpPr/>
              <p:nvPr/>
            </p:nvSpPr>
            <p:spPr>
              <a:xfrm>
                <a:off x="5019675" y="3178175"/>
                <a:ext cx="61912" cy="61912"/>
              </a:xfrm>
              <a:custGeom>
                <a:avLst/>
                <a:gdLst/>
                <a:ahLst/>
                <a:cxnLst/>
                <a:rect l="l" t="t" r="r" b="b"/>
                <a:pathLst>
                  <a:path w="170" h="170" extrusionOk="0">
                    <a:moveTo>
                      <a:pt x="23" y="44"/>
                    </a:moveTo>
                    <a:cubicBezTo>
                      <a:pt x="0" y="78"/>
                      <a:pt x="10" y="124"/>
                      <a:pt x="44" y="147"/>
                    </a:cubicBezTo>
                    <a:cubicBezTo>
                      <a:pt x="77" y="169"/>
                      <a:pt x="123" y="160"/>
                      <a:pt x="146" y="126"/>
                    </a:cubicBezTo>
                    <a:cubicBezTo>
                      <a:pt x="169" y="92"/>
                      <a:pt x="159" y="46"/>
                      <a:pt x="125" y="23"/>
                    </a:cubicBezTo>
                    <a:cubicBezTo>
                      <a:pt x="91" y="0"/>
                      <a:pt x="46" y="9"/>
                      <a:pt x="23" y="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5" name="Google Shape;965;p35"/>
              <p:cNvSpPr/>
              <p:nvPr/>
            </p:nvSpPr>
            <p:spPr>
              <a:xfrm>
                <a:off x="4810125" y="3206750"/>
                <a:ext cx="476251" cy="230187"/>
              </a:xfrm>
              <a:custGeom>
                <a:avLst/>
                <a:gdLst/>
                <a:ahLst/>
                <a:cxnLst/>
                <a:rect l="l" t="t" r="r" b="b"/>
                <a:pathLst>
                  <a:path w="1325" h="639" extrusionOk="0">
                    <a:moveTo>
                      <a:pt x="929" y="638"/>
                    </a:moveTo>
                    <a:cubicBezTo>
                      <a:pt x="926" y="638"/>
                      <a:pt x="923" y="637"/>
                      <a:pt x="921" y="635"/>
                    </a:cubicBezTo>
                    <a:lnTo>
                      <a:pt x="625" y="438"/>
                    </a:lnTo>
                    <a:cubicBezTo>
                      <a:pt x="621" y="435"/>
                      <a:pt x="618" y="431"/>
                      <a:pt x="618" y="425"/>
                    </a:cubicBezTo>
                    <a:cubicBezTo>
                      <a:pt x="618" y="424"/>
                      <a:pt x="618" y="314"/>
                      <a:pt x="536" y="244"/>
                    </a:cubicBezTo>
                    <a:cubicBezTo>
                      <a:pt x="474" y="190"/>
                      <a:pt x="381" y="172"/>
                      <a:pt x="259" y="190"/>
                    </a:cubicBezTo>
                    <a:cubicBezTo>
                      <a:pt x="255" y="191"/>
                      <a:pt x="252" y="190"/>
                      <a:pt x="248" y="188"/>
                    </a:cubicBezTo>
                    <a:lnTo>
                      <a:pt x="9" y="29"/>
                    </a:lnTo>
                    <a:cubicBezTo>
                      <a:pt x="2" y="24"/>
                      <a:pt x="0" y="15"/>
                      <a:pt x="5" y="8"/>
                    </a:cubicBezTo>
                    <a:cubicBezTo>
                      <a:pt x="9" y="1"/>
                      <a:pt x="19" y="0"/>
                      <a:pt x="25" y="4"/>
                    </a:cubicBezTo>
                    <a:lnTo>
                      <a:pt x="260" y="160"/>
                    </a:lnTo>
                    <a:cubicBezTo>
                      <a:pt x="388" y="142"/>
                      <a:pt x="488" y="162"/>
                      <a:pt x="556" y="221"/>
                    </a:cubicBezTo>
                    <a:cubicBezTo>
                      <a:pt x="635" y="290"/>
                      <a:pt x="645" y="388"/>
                      <a:pt x="647" y="418"/>
                    </a:cubicBezTo>
                    <a:lnTo>
                      <a:pt x="925" y="602"/>
                    </a:lnTo>
                    <a:lnTo>
                      <a:pt x="1294" y="46"/>
                    </a:lnTo>
                    <a:cubicBezTo>
                      <a:pt x="1299" y="39"/>
                      <a:pt x="1308" y="37"/>
                      <a:pt x="1315" y="42"/>
                    </a:cubicBezTo>
                    <a:cubicBezTo>
                      <a:pt x="1322" y="46"/>
                      <a:pt x="1324" y="55"/>
                      <a:pt x="1319" y="62"/>
                    </a:cubicBezTo>
                    <a:lnTo>
                      <a:pt x="941" y="631"/>
                    </a:lnTo>
                    <a:cubicBezTo>
                      <a:pt x="939" y="634"/>
                      <a:pt x="936" y="637"/>
                      <a:pt x="932" y="637"/>
                    </a:cubicBezTo>
                    <a:cubicBezTo>
                      <a:pt x="931" y="638"/>
                      <a:pt x="930" y="638"/>
                      <a:pt x="929" y="6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6" name="Google Shape;966;p35"/>
              <p:cNvSpPr/>
              <p:nvPr/>
            </p:nvSpPr>
            <p:spPr>
              <a:xfrm>
                <a:off x="5032375" y="3355975"/>
                <a:ext cx="19050" cy="115887"/>
              </a:xfrm>
              <a:custGeom>
                <a:avLst/>
                <a:gdLst/>
                <a:ahLst/>
                <a:cxnLst/>
                <a:rect l="l" t="t" r="r" b="b"/>
                <a:pathLst>
                  <a:path w="54" h="324" extrusionOk="0">
                    <a:moveTo>
                      <a:pt x="37" y="323"/>
                    </a:moveTo>
                    <a:cubicBezTo>
                      <a:pt x="30" y="323"/>
                      <a:pt x="23" y="317"/>
                      <a:pt x="22" y="309"/>
                    </a:cubicBezTo>
                    <a:lnTo>
                      <a:pt x="0" y="16"/>
                    </a:lnTo>
                    <a:cubicBezTo>
                      <a:pt x="0" y="8"/>
                      <a:pt x="6" y="0"/>
                      <a:pt x="14" y="0"/>
                    </a:cubicBezTo>
                    <a:cubicBezTo>
                      <a:pt x="21" y="0"/>
                      <a:pt x="28" y="5"/>
                      <a:pt x="29" y="13"/>
                    </a:cubicBezTo>
                    <a:lnTo>
                      <a:pt x="52" y="307"/>
                    </a:lnTo>
                    <a:cubicBezTo>
                      <a:pt x="53" y="315"/>
                      <a:pt x="47" y="322"/>
                      <a:pt x="38" y="323"/>
                    </a:cubicBezTo>
                    <a:cubicBezTo>
                      <a:pt x="38" y="323"/>
                      <a:pt x="38" y="323"/>
                      <a:pt x="37"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7" name="Google Shape;967;p35"/>
              <p:cNvSpPr/>
              <p:nvPr/>
            </p:nvSpPr>
            <p:spPr>
              <a:xfrm>
                <a:off x="4897437" y="3265487"/>
                <a:ext cx="20637" cy="115887"/>
              </a:xfrm>
              <a:custGeom>
                <a:avLst/>
                <a:gdLst/>
                <a:ahLst/>
                <a:cxnLst/>
                <a:rect l="l" t="t" r="r" b="b"/>
                <a:pathLst>
                  <a:path w="57" h="324" extrusionOk="0">
                    <a:moveTo>
                      <a:pt x="41" y="323"/>
                    </a:moveTo>
                    <a:cubicBezTo>
                      <a:pt x="33" y="323"/>
                      <a:pt x="26" y="317"/>
                      <a:pt x="26" y="309"/>
                    </a:cubicBezTo>
                    <a:lnTo>
                      <a:pt x="1" y="17"/>
                    </a:lnTo>
                    <a:cubicBezTo>
                      <a:pt x="0" y="9"/>
                      <a:pt x="6" y="2"/>
                      <a:pt x="14" y="1"/>
                    </a:cubicBezTo>
                    <a:cubicBezTo>
                      <a:pt x="22" y="0"/>
                      <a:pt x="30" y="6"/>
                      <a:pt x="30" y="14"/>
                    </a:cubicBezTo>
                    <a:lnTo>
                      <a:pt x="55" y="307"/>
                    </a:lnTo>
                    <a:cubicBezTo>
                      <a:pt x="56" y="315"/>
                      <a:pt x="50" y="322"/>
                      <a:pt x="42" y="323"/>
                    </a:cubicBezTo>
                    <a:cubicBezTo>
                      <a:pt x="41" y="323"/>
                      <a:pt x="41" y="323"/>
                      <a:pt x="41"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8" name="Google Shape;968;p35"/>
              <p:cNvSpPr/>
              <p:nvPr/>
            </p:nvSpPr>
            <p:spPr>
              <a:xfrm>
                <a:off x="4932362" y="3065462"/>
                <a:ext cx="301626" cy="203200"/>
              </a:xfrm>
              <a:custGeom>
                <a:avLst/>
                <a:gdLst/>
                <a:ahLst/>
                <a:cxnLst/>
                <a:rect l="l" t="t" r="r" b="b"/>
                <a:pathLst>
                  <a:path w="837" h="566" extrusionOk="0">
                    <a:moveTo>
                      <a:pt x="819" y="565"/>
                    </a:moveTo>
                    <a:cubicBezTo>
                      <a:pt x="816" y="565"/>
                      <a:pt x="813" y="564"/>
                      <a:pt x="811" y="562"/>
                    </a:cubicBezTo>
                    <a:lnTo>
                      <a:pt x="9" y="29"/>
                    </a:lnTo>
                    <a:cubicBezTo>
                      <a:pt x="2" y="25"/>
                      <a:pt x="0" y="16"/>
                      <a:pt x="5" y="9"/>
                    </a:cubicBezTo>
                    <a:cubicBezTo>
                      <a:pt x="9" y="2"/>
                      <a:pt x="19" y="0"/>
                      <a:pt x="25" y="5"/>
                    </a:cubicBezTo>
                    <a:lnTo>
                      <a:pt x="827" y="538"/>
                    </a:lnTo>
                    <a:cubicBezTo>
                      <a:pt x="834" y="542"/>
                      <a:pt x="836" y="551"/>
                      <a:pt x="831" y="558"/>
                    </a:cubicBezTo>
                    <a:cubicBezTo>
                      <a:pt x="829" y="563"/>
                      <a:pt x="824" y="565"/>
                      <a:pt x="819" y="5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9" name="Google Shape;969;p35"/>
              <p:cNvSpPr/>
              <p:nvPr/>
            </p:nvSpPr>
            <p:spPr>
              <a:xfrm>
                <a:off x="5184775" y="3322637"/>
                <a:ext cx="76200" cy="98425"/>
              </a:xfrm>
              <a:custGeom>
                <a:avLst/>
                <a:gdLst/>
                <a:ahLst/>
                <a:cxnLst/>
                <a:rect l="l" t="t" r="r" b="b"/>
                <a:pathLst>
                  <a:path w="213" h="273" extrusionOk="0">
                    <a:moveTo>
                      <a:pt x="183" y="19"/>
                    </a:moveTo>
                    <a:cubicBezTo>
                      <a:pt x="212" y="39"/>
                      <a:pt x="201" y="106"/>
                      <a:pt x="159" y="171"/>
                    </a:cubicBezTo>
                    <a:cubicBezTo>
                      <a:pt x="116" y="235"/>
                      <a:pt x="58" y="272"/>
                      <a:pt x="29" y="253"/>
                    </a:cubicBezTo>
                    <a:cubicBezTo>
                      <a:pt x="0" y="233"/>
                      <a:pt x="10" y="165"/>
                      <a:pt x="53" y="101"/>
                    </a:cubicBezTo>
                    <a:cubicBezTo>
                      <a:pt x="95" y="37"/>
                      <a:pt x="153" y="0"/>
                      <a:pt x="183" y="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70" name="Google Shape;970;p35"/>
            <p:cNvGrpSpPr/>
            <p:nvPr/>
          </p:nvGrpSpPr>
          <p:grpSpPr>
            <a:xfrm rot="-2386221">
              <a:off x="5507130" y="3213140"/>
              <a:ext cx="996930" cy="1466822"/>
              <a:chOff x="5730875" y="4884737"/>
              <a:chExt cx="996949" cy="1466849"/>
            </a:xfrm>
          </p:grpSpPr>
          <p:sp>
            <p:nvSpPr>
              <p:cNvPr id="971" name="Google Shape;971;p35"/>
              <p:cNvSpPr/>
              <p:nvPr/>
            </p:nvSpPr>
            <p:spPr>
              <a:xfrm>
                <a:off x="5768975" y="5029200"/>
                <a:ext cx="220662" cy="163512"/>
              </a:xfrm>
              <a:custGeom>
                <a:avLst/>
                <a:gdLst/>
                <a:ahLst/>
                <a:cxnLst/>
                <a:rect l="l" t="t" r="r" b="b"/>
                <a:pathLst>
                  <a:path w="615" h="455" extrusionOk="0">
                    <a:moveTo>
                      <a:pt x="342" y="284"/>
                    </a:moveTo>
                    <a:lnTo>
                      <a:pt x="70" y="454"/>
                    </a:lnTo>
                    <a:lnTo>
                      <a:pt x="0" y="342"/>
                    </a:lnTo>
                    <a:lnTo>
                      <a:pt x="543" y="0"/>
                    </a:lnTo>
                    <a:lnTo>
                      <a:pt x="614" y="113"/>
                    </a:lnTo>
                    <a:lnTo>
                      <a:pt x="342" y="284"/>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2" name="Google Shape;972;p35"/>
              <p:cNvSpPr/>
              <p:nvPr/>
            </p:nvSpPr>
            <p:spPr>
              <a:xfrm>
                <a:off x="5730875" y="4884737"/>
                <a:ext cx="217487" cy="258763"/>
              </a:xfrm>
              <a:custGeom>
                <a:avLst/>
                <a:gdLst/>
                <a:ahLst/>
                <a:cxnLst/>
                <a:rect l="l" t="t" r="r" b="b"/>
                <a:pathLst>
                  <a:path w="606" h="719" extrusionOk="0">
                    <a:moveTo>
                      <a:pt x="605" y="432"/>
                    </a:moveTo>
                    <a:lnTo>
                      <a:pt x="150" y="718"/>
                    </a:lnTo>
                    <a:lnTo>
                      <a:pt x="14" y="117"/>
                    </a:lnTo>
                    <a:cubicBezTo>
                      <a:pt x="0" y="50"/>
                      <a:pt x="73" y="0"/>
                      <a:pt x="130" y="37"/>
                    </a:cubicBezTo>
                    <a:lnTo>
                      <a:pt x="605" y="43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3" name="Google Shape;973;p35"/>
              <p:cNvSpPr/>
              <p:nvPr/>
            </p:nvSpPr>
            <p:spPr>
              <a:xfrm>
                <a:off x="6465887" y="6154737"/>
                <a:ext cx="261937" cy="196849"/>
              </a:xfrm>
              <a:custGeom>
                <a:avLst/>
                <a:gdLst/>
                <a:ahLst/>
                <a:cxnLst/>
                <a:rect l="l" t="t" r="r" b="b"/>
                <a:pathLst>
                  <a:path w="726" h="546" extrusionOk="0">
                    <a:moveTo>
                      <a:pt x="632" y="0"/>
                    </a:moveTo>
                    <a:lnTo>
                      <a:pt x="725" y="148"/>
                    </a:lnTo>
                    <a:cubicBezTo>
                      <a:pt x="725" y="148"/>
                      <a:pt x="671" y="221"/>
                      <a:pt x="432" y="372"/>
                    </a:cubicBezTo>
                    <a:lnTo>
                      <a:pt x="422" y="378"/>
                    </a:lnTo>
                    <a:cubicBezTo>
                      <a:pt x="182" y="528"/>
                      <a:pt x="93" y="545"/>
                      <a:pt x="93" y="545"/>
                    </a:cubicBezTo>
                    <a:lnTo>
                      <a:pt x="0" y="396"/>
                    </a:lnTo>
                    <a:cubicBezTo>
                      <a:pt x="0" y="396"/>
                      <a:pt x="89" y="379"/>
                      <a:pt x="329" y="230"/>
                    </a:cubicBezTo>
                    <a:lnTo>
                      <a:pt x="339" y="224"/>
                    </a:lnTo>
                    <a:cubicBezTo>
                      <a:pt x="578" y="73"/>
                      <a:pt x="632" y="0"/>
                      <a:pt x="632" y="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4" name="Google Shape;974;p35"/>
              <p:cNvSpPr/>
              <p:nvPr/>
            </p:nvSpPr>
            <p:spPr>
              <a:xfrm>
                <a:off x="5813425" y="5114925"/>
                <a:ext cx="881064" cy="1182683"/>
              </a:xfrm>
              <a:custGeom>
                <a:avLst/>
                <a:gdLst/>
                <a:ahLst/>
                <a:cxnLst/>
                <a:rect l="l" t="t" r="r" b="b"/>
                <a:pathLst>
                  <a:path w="2449" h="3284" extrusionOk="0">
                    <a:moveTo>
                      <a:pt x="630" y="0"/>
                    </a:moveTo>
                    <a:lnTo>
                      <a:pt x="2448" y="2887"/>
                    </a:lnTo>
                    <a:cubicBezTo>
                      <a:pt x="2448" y="2887"/>
                      <a:pt x="2394" y="2960"/>
                      <a:pt x="2155" y="3111"/>
                    </a:cubicBezTo>
                    <a:lnTo>
                      <a:pt x="2145" y="3117"/>
                    </a:lnTo>
                    <a:cubicBezTo>
                      <a:pt x="1905" y="3266"/>
                      <a:pt x="1816" y="3283"/>
                      <a:pt x="1816" y="3283"/>
                    </a:cubicBezTo>
                    <a:lnTo>
                      <a:pt x="0" y="398"/>
                    </a:lnTo>
                    <a:cubicBezTo>
                      <a:pt x="24" y="392"/>
                      <a:pt x="118" y="361"/>
                      <a:pt x="322" y="233"/>
                    </a:cubicBezTo>
                    <a:lnTo>
                      <a:pt x="333" y="227"/>
                    </a:lnTo>
                    <a:cubicBezTo>
                      <a:pt x="571" y="76"/>
                      <a:pt x="625" y="4"/>
                      <a:pt x="625" y="4"/>
                    </a:cubicBezTo>
                    <a:lnTo>
                      <a:pt x="63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5" name="Google Shape;975;p35"/>
              <p:cNvSpPr/>
              <p:nvPr/>
            </p:nvSpPr>
            <p:spPr>
              <a:xfrm>
                <a:off x="5778500" y="5060950"/>
                <a:ext cx="261936" cy="198437"/>
              </a:xfrm>
              <a:custGeom>
                <a:avLst/>
                <a:gdLst/>
                <a:ahLst/>
                <a:cxnLst/>
                <a:rect l="l" t="t" r="r" b="b"/>
                <a:pathLst>
                  <a:path w="727" h="550" extrusionOk="0">
                    <a:moveTo>
                      <a:pt x="631" y="0"/>
                    </a:moveTo>
                    <a:lnTo>
                      <a:pt x="726" y="151"/>
                    </a:lnTo>
                    <a:lnTo>
                      <a:pt x="721" y="155"/>
                    </a:lnTo>
                    <a:cubicBezTo>
                      <a:pt x="721" y="155"/>
                      <a:pt x="667" y="227"/>
                      <a:pt x="429" y="378"/>
                    </a:cubicBezTo>
                    <a:lnTo>
                      <a:pt x="418" y="384"/>
                    </a:lnTo>
                    <a:cubicBezTo>
                      <a:pt x="214" y="512"/>
                      <a:pt x="120" y="543"/>
                      <a:pt x="96" y="549"/>
                    </a:cubicBezTo>
                    <a:lnTo>
                      <a:pt x="0" y="396"/>
                    </a:lnTo>
                    <a:lnTo>
                      <a:pt x="631"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6" name="Google Shape;976;p35"/>
              <p:cNvSpPr/>
              <p:nvPr/>
            </p:nvSpPr>
            <p:spPr>
              <a:xfrm>
                <a:off x="5788025" y="5064125"/>
                <a:ext cx="207962" cy="133350"/>
              </a:xfrm>
              <a:custGeom>
                <a:avLst/>
                <a:gdLst/>
                <a:ahLst/>
                <a:cxnLst/>
                <a:rect l="l" t="t" r="r" b="b"/>
                <a:pathLst>
                  <a:path w="576" h="372" extrusionOk="0">
                    <a:moveTo>
                      <a:pt x="15" y="371"/>
                    </a:moveTo>
                    <a:cubicBezTo>
                      <a:pt x="11" y="371"/>
                      <a:pt x="6" y="369"/>
                      <a:pt x="4" y="365"/>
                    </a:cubicBezTo>
                    <a:cubicBezTo>
                      <a:pt x="0" y="358"/>
                      <a:pt x="2" y="350"/>
                      <a:pt x="8" y="346"/>
                    </a:cubicBezTo>
                    <a:lnTo>
                      <a:pt x="552" y="4"/>
                    </a:lnTo>
                    <a:cubicBezTo>
                      <a:pt x="559" y="0"/>
                      <a:pt x="567" y="2"/>
                      <a:pt x="571" y="9"/>
                    </a:cubicBezTo>
                    <a:cubicBezTo>
                      <a:pt x="575" y="15"/>
                      <a:pt x="573" y="24"/>
                      <a:pt x="567" y="28"/>
                    </a:cubicBezTo>
                    <a:lnTo>
                      <a:pt x="23" y="369"/>
                    </a:lnTo>
                    <a:cubicBezTo>
                      <a:pt x="20" y="371"/>
                      <a:pt x="18" y="371"/>
                      <a:pt x="15" y="3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7" name="Google Shape;977;p35"/>
              <p:cNvSpPr/>
              <p:nvPr/>
            </p:nvSpPr>
            <p:spPr>
              <a:xfrm>
                <a:off x="5778500" y="5033962"/>
                <a:ext cx="176212" cy="114300"/>
              </a:xfrm>
              <a:custGeom>
                <a:avLst/>
                <a:gdLst/>
                <a:ahLst/>
                <a:cxnLst/>
                <a:rect l="l" t="t" r="r" b="b"/>
                <a:pathLst>
                  <a:path w="488" h="316" extrusionOk="0">
                    <a:moveTo>
                      <a:pt x="16" y="315"/>
                    </a:moveTo>
                    <a:cubicBezTo>
                      <a:pt x="12" y="315"/>
                      <a:pt x="7" y="313"/>
                      <a:pt x="4" y="309"/>
                    </a:cubicBezTo>
                    <a:cubicBezTo>
                      <a:pt x="0" y="303"/>
                      <a:pt x="2" y="294"/>
                      <a:pt x="9" y="290"/>
                    </a:cubicBezTo>
                    <a:lnTo>
                      <a:pt x="464" y="4"/>
                    </a:lnTo>
                    <a:cubicBezTo>
                      <a:pt x="470" y="0"/>
                      <a:pt x="479" y="2"/>
                      <a:pt x="483" y="9"/>
                    </a:cubicBezTo>
                    <a:cubicBezTo>
                      <a:pt x="487" y="15"/>
                      <a:pt x="485" y="24"/>
                      <a:pt x="478" y="28"/>
                    </a:cubicBezTo>
                    <a:lnTo>
                      <a:pt x="23" y="313"/>
                    </a:lnTo>
                    <a:cubicBezTo>
                      <a:pt x="21" y="315"/>
                      <a:pt x="19" y="315"/>
                      <a:pt x="16" y="31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8" name="Google Shape;978;p35"/>
              <p:cNvSpPr/>
              <p:nvPr/>
            </p:nvSpPr>
            <p:spPr>
              <a:xfrm>
                <a:off x="5746750" y="4897437"/>
                <a:ext cx="30162" cy="61912"/>
              </a:xfrm>
              <a:custGeom>
                <a:avLst/>
                <a:gdLst/>
                <a:ahLst/>
                <a:cxnLst/>
                <a:rect l="l" t="t" r="r" b="b"/>
                <a:pathLst>
                  <a:path w="85" h="171" extrusionOk="0">
                    <a:moveTo>
                      <a:pt x="15" y="170"/>
                    </a:moveTo>
                    <a:cubicBezTo>
                      <a:pt x="12" y="170"/>
                      <a:pt x="9" y="169"/>
                      <a:pt x="6" y="167"/>
                    </a:cubicBezTo>
                    <a:cubicBezTo>
                      <a:pt x="1" y="161"/>
                      <a:pt x="0" y="153"/>
                      <a:pt x="5" y="147"/>
                    </a:cubicBezTo>
                    <a:cubicBezTo>
                      <a:pt x="38" y="111"/>
                      <a:pt x="56" y="62"/>
                      <a:pt x="56" y="13"/>
                    </a:cubicBezTo>
                    <a:cubicBezTo>
                      <a:pt x="56" y="6"/>
                      <a:pt x="62" y="0"/>
                      <a:pt x="69" y="0"/>
                    </a:cubicBezTo>
                    <a:cubicBezTo>
                      <a:pt x="69" y="0"/>
                      <a:pt x="69" y="0"/>
                      <a:pt x="70" y="0"/>
                    </a:cubicBezTo>
                    <a:cubicBezTo>
                      <a:pt x="77" y="0"/>
                      <a:pt x="83" y="6"/>
                      <a:pt x="83" y="13"/>
                    </a:cubicBezTo>
                    <a:cubicBezTo>
                      <a:pt x="84" y="69"/>
                      <a:pt x="63" y="124"/>
                      <a:pt x="26" y="165"/>
                    </a:cubicBezTo>
                    <a:cubicBezTo>
                      <a:pt x="23" y="168"/>
                      <a:pt x="19" y="170"/>
                      <a:pt x="15" y="1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9" name="Google Shape;979;p35"/>
              <p:cNvSpPr/>
              <p:nvPr/>
            </p:nvSpPr>
            <p:spPr>
              <a:xfrm>
                <a:off x="6442075" y="6116637"/>
                <a:ext cx="238125" cy="153987"/>
              </a:xfrm>
              <a:custGeom>
                <a:avLst/>
                <a:gdLst/>
                <a:ahLst/>
                <a:cxnLst/>
                <a:rect l="l" t="t" r="r" b="b"/>
                <a:pathLst>
                  <a:path w="662" h="426" extrusionOk="0">
                    <a:moveTo>
                      <a:pt x="15" y="425"/>
                    </a:moveTo>
                    <a:cubicBezTo>
                      <a:pt x="8" y="425"/>
                      <a:pt x="2" y="421"/>
                      <a:pt x="1" y="414"/>
                    </a:cubicBezTo>
                    <a:cubicBezTo>
                      <a:pt x="0" y="407"/>
                      <a:pt x="5" y="400"/>
                      <a:pt x="12" y="398"/>
                    </a:cubicBezTo>
                    <a:cubicBezTo>
                      <a:pt x="13" y="398"/>
                      <a:pt x="103" y="379"/>
                      <a:pt x="336" y="234"/>
                    </a:cubicBezTo>
                    <a:lnTo>
                      <a:pt x="346" y="227"/>
                    </a:lnTo>
                    <a:cubicBezTo>
                      <a:pt x="578" y="80"/>
                      <a:pt x="634" y="8"/>
                      <a:pt x="635" y="7"/>
                    </a:cubicBezTo>
                    <a:cubicBezTo>
                      <a:pt x="639" y="1"/>
                      <a:pt x="648" y="0"/>
                      <a:pt x="654" y="4"/>
                    </a:cubicBezTo>
                    <a:cubicBezTo>
                      <a:pt x="660" y="9"/>
                      <a:pt x="661" y="17"/>
                      <a:pt x="657" y="24"/>
                    </a:cubicBezTo>
                    <a:cubicBezTo>
                      <a:pt x="655" y="27"/>
                      <a:pt x="599" y="100"/>
                      <a:pt x="361" y="250"/>
                    </a:cubicBezTo>
                    <a:lnTo>
                      <a:pt x="350" y="257"/>
                    </a:lnTo>
                    <a:cubicBezTo>
                      <a:pt x="111" y="406"/>
                      <a:pt x="21" y="424"/>
                      <a:pt x="17" y="425"/>
                    </a:cubicBezTo>
                    <a:cubicBezTo>
                      <a:pt x="16" y="425"/>
                      <a:pt x="15"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0" name="Google Shape;980;p35"/>
              <p:cNvSpPr/>
              <p:nvPr/>
            </p:nvSpPr>
            <p:spPr>
              <a:xfrm>
                <a:off x="6405562" y="6059487"/>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8"/>
                      <a:pt x="103" y="379"/>
                      <a:pt x="337" y="234"/>
                    </a:cubicBezTo>
                    <a:lnTo>
                      <a:pt x="347" y="228"/>
                    </a:lnTo>
                    <a:cubicBezTo>
                      <a:pt x="579" y="81"/>
                      <a:pt x="635" y="8"/>
                      <a:pt x="636" y="8"/>
                    </a:cubicBezTo>
                    <a:cubicBezTo>
                      <a:pt x="640" y="1"/>
                      <a:pt x="649" y="0"/>
                      <a:pt x="655" y="5"/>
                    </a:cubicBezTo>
                    <a:cubicBezTo>
                      <a:pt x="661" y="9"/>
                      <a:pt x="662" y="18"/>
                      <a:pt x="658" y="24"/>
                    </a:cubicBezTo>
                    <a:cubicBezTo>
                      <a:pt x="655" y="27"/>
                      <a:pt x="600" y="100"/>
                      <a:pt x="361" y="251"/>
                    </a:cubicBezTo>
                    <a:lnTo>
                      <a:pt x="351" y="257"/>
                    </a:lnTo>
                    <a:cubicBezTo>
                      <a:pt x="112" y="406"/>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1" name="Google Shape;981;p35"/>
              <p:cNvSpPr/>
              <p:nvPr/>
            </p:nvSpPr>
            <p:spPr>
              <a:xfrm>
                <a:off x="5891212" y="5245100"/>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9"/>
                      <a:pt x="103" y="380"/>
                      <a:pt x="336" y="234"/>
                    </a:cubicBezTo>
                    <a:lnTo>
                      <a:pt x="347" y="228"/>
                    </a:lnTo>
                    <a:cubicBezTo>
                      <a:pt x="579" y="81"/>
                      <a:pt x="635" y="8"/>
                      <a:pt x="636" y="8"/>
                    </a:cubicBezTo>
                    <a:cubicBezTo>
                      <a:pt x="640" y="2"/>
                      <a:pt x="649" y="0"/>
                      <a:pt x="655" y="5"/>
                    </a:cubicBezTo>
                    <a:cubicBezTo>
                      <a:pt x="661" y="9"/>
                      <a:pt x="662" y="18"/>
                      <a:pt x="658" y="24"/>
                    </a:cubicBezTo>
                    <a:cubicBezTo>
                      <a:pt x="655" y="27"/>
                      <a:pt x="600" y="100"/>
                      <a:pt x="361" y="251"/>
                    </a:cubicBezTo>
                    <a:lnTo>
                      <a:pt x="351" y="257"/>
                    </a:lnTo>
                    <a:cubicBezTo>
                      <a:pt x="112" y="407"/>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2" name="Google Shape;982;p35"/>
              <p:cNvSpPr/>
              <p:nvPr/>
            </p:nvSpPr>
            <p:spPr>
              <a:xfrm>
                <a:off x="5856287" y="5187950"/>
                <a:ext cx="238125" cy="153987"/>
              </a:xfrm>
              <a:custGeom>
                <a:avLst/>
                <a:gdLst/>
                <a:ahLst/>
                <a:cxnLst/>
                <a:rect l="l" t="t" r="r" b="b"/>
                <a:pathLst>
                  <a:path w="663" h="426" extrusionOk="0">
                    <a:moveTo>
                      <a:pt x="15" y="425"/>
                    </a:moveTo>
                    <a:cubicBezTo>
                      <a:pt x="9" y="425"/>
                      <a:pt x="3" y="421"/>
                      <a:pt x="2" y="414"/>
                    </a:cubicBezTo>
                    <a:cubicBezTo>
                      <a:pt x="0" y="407"/>
                      <a:pt x="5" y="400"/>
                      <a:pt x="13" y="398"/>
                    </a:cubicBezTo>
                    <a:cubicBezTo>
                      <a:pt x="13" y="398"/>
                      <a:pt x="103" y="379"/>
                      <a:pt x="336" y="234"/>
                    </a:cubicBezTo>
                    <a:lnTo>
                      <a:pt x="347" y="227"/>
                    </a:lnTo>
                    <a:cubicBezTo>
                      <a:pt x="579" y="80"/>
                      <a:pt x="635" y="8"/>
                      <a:pt x="635" y="7"/>
                    </a:cubicBezTo>
                    <a:cubicBezTo>
                      <a:pt x="640" y="1"/>
                      <a:pt x="649" y="0"/>
                      <a:pt x="655" y="4"/>
                    </a:cubicBezTo>
                    <a:cubicBezTo>
                      <a:pt x="661" y="9"/>
                      <a:pt x="662" y="17"/>
                      <a:pt x="657" y="24"/>
                    </a:cubicBezTo>
                    <a:cubicBezTo>
                      <a:pt x="655" y="27"/>
                      <a:pt x="599" y="100"/>
                      <a:pt x="361" y="250"/>
                    </a:cubicBezTo>
                    <a:lnTo>
                      <a:pt x="351" y="257"/>
                    </a:lnTo>
                    <a:cubicBezTo>
                      <a:pt x="112" y="406"/>
                      <a:pt x="21" y="424"/>
                      <a:pt x="18" y="425"/>
                    </a:cubicBezTo>
                    <a:cubicBezTo>
                      <a:pt x="17" y="425"/>
                      <a:pt x="16"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3" name="Google Shape;983;p35"/>
              <p:cNvSpPr/>
              <p:nvPr/>
            </p:nvSpPr>
            <p:spPr>
              <a:xfrm>
                <a:off x="6005512" y="5357812"/>
                <a:ext cx="536575" cy="760411"/>
              </a:xfrm>
              <a:custGeom>
                <a:avLst/>
                <a:gdLst/>
                <a:ahLst/>
                <a:cxnLst/>
                <a:rect l="l" t="t" r="r" b="b"/>
                <a:pathLst>
                  <a:path w="1490" h="2114" extrusionOk="0">
                    <a:moveTo>
                      <a:pt x="342" y="85"/>
                    </a:moveTo>
                    <a:lnTo>
                      <a:pt x="1439" y="1826"/>
                    </a:lnTo>
                    <a:cubicBezTo>
                      <a:pt x="1489" y="1906"/>
                      <a:pt x="1465" y="2013"/>
                      <a:pt x="1385" y="2063"/>
                    </a:cubicBezTo>
                    <a:cubicBezTo>
                      <a:pt x="1305" y="2113"/>
                      <a:pt x="1198" y="2089"/>
                      <a:pt x="1148" y="2009"/>
                    </a:cubicBezTo>
                    <a:lnTo>
                      <a:pt x="50" y="268"/>
                    </a:lnTo>
                    <a:cubicBezTo>
                      <a:pt x="0" y="188"/>
                      <a:pt x="24" y="82"/>
                      <a:pt x="104" y="31"/>
                    </a:cubicBezTo>
                    <a:cubicBezTo>
                      <a:pt x="145" y="6"/>
                      <a:pt x="191" y="0"/>
                      <a:pt x="234" y="9"/>
                    </a:cubicBezTo>
                    <a:cubicBezTo>
                      <a:pt x="277" y="19"/>
                      <a:pt x="316" y="45"/>
                      <a:pt x="342"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84" name="Google Shape;984;p35"/>
            <p:cNvGrpSpPr/>
            <p:nvPr/>
          </p:nvGrpSpPr>
          <p:grpSpPr>
            <a:xfrm rot="1723265">
              <a:off x="6758569" y="1586793"/>
              <a:ext cx="616726" cy="294504"/>
              <a:chOff x="3406775" y="2479675"/>
              <a:chExt cx="847727" cy="404813"/>
            </a:xfrm>
          </p:grpSpPr>
          <p:sp>
            <p:nvSpPr>
              <p:cNvPr id="985" name="Google Shape;985;p35"/>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6" name="Google Shape;986;p35"/>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7" name="Google Shape;987;p35"/>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8" name="Google Shape;988;p35"/>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9" name="Google Shape;989;p35"/>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90" name="Google Shape;990;p35"/>
            <p:cNvSpPr/>
            <p:nvPr/>
          </p:nvSpPr>
          <p:spPr>
            <a:xfrm>
              <a:off x="7063488" y="3527587"/>
              <a:ext cx="455611" cy="538163"/>
            </a:xfrm>
            <a:custGeom>
              <a:avLst/>
              <a:gdLst/>
              <a:ahLst/>
              <a:cxnLst/>
              <a:rect l="l" t="t" r="r" b="b"/>
              <a:pathLst>
                <a:path w="1266" h="1493" extrusionOk="0">
                  <a:moveTo>
                    <a:pt x="1265" y="180"/>
                  </a:moveTo>
                  <a:lnTo>
                    <a:pt x="1205" y="1492"/>
                  </a:lnTo>
                  <a:lnTo>
                    <a:pt x="796" y="1353"/>
                  </a:lnTo>
                  <a:lnTo>
                    <a:pt x="829" y="1108"/>
                  </a:lnTo>
                  <a:lnTo>
                    <a:pt x="520" y="1003"/>
                  </a:lnTo>
                  <a:lnTo>
                    <a:pt x="391" y="1216"/>
                  </a:lnTo>
                  <a:lnTo>
                    <a:pt x="0" y="1083"/>
                  </a:lnTo>
                  <a:lnTo>
                    <a:pt x="736" y="0"/>
                  </a:lnTo>
                  <a:lnTo>
                    <a:pt x="1265" y="180"/>
                  </a:lnTo>
                  <a:close/>
                  <a:moveTo>
                    <a:pt x="860" y="880"/>
                  </a:moveTo>
                  <a:lnTo>
                    <a:pt x="924" y="320"/>
                  </a:lnTo>
                  <a:lnTo>
                    <a:pt x="629" y="802"/>
                  </a:lnTo>
                  <a:lnTo>
                    <a:pt x="860" y="8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991" name="Google Shape;991;p35"/>
            <p:cNvCxnSpPr/>
            <p:nvPr/>
          </p:nvCxnSpPr>
          <p:spPr>
            <a:xfrm flipH="1">
              <a:off x="7126467" y="3691063"/>
              <a:ext cx="152100" cy="211200"/>
            </a:xfrm>
            <a:prstGeom prst="straightConnector1">
              <a:avLst/>
            </a:prstGeom>
            <a:solidFill>
              <a:schemeClr val="lt2"/>
            </a:solidFill>
            <a:ln w="9525" cap="flat" cmpd="sng">
              <a:solidFill>
                <a:schemeClr val="dk1"/>
              </a:solidFill>
              <a:prstDash val="solid"/>
              <a:round/>
              <a:headEnd type="none" w="med" len="med"/>
              <a:tailEnd type="none" w="med" len="med"/>
            </a:ln>
          </p:spPr>
        </p:cxnSp>
        <p:sp>
          <p:nvSpPr>
            <p:cNvPr id="992" name="Google Shape;992;p35"/>
            <p:cNvSpPr/>
            <p:nvPr/>
          </p:nvSpPr>
          <p:spPr>
            <a:xfrm>
              <a:off x="7571650" y="3056537"/>
              <a:ext cx="293687" cy="392112"/>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93" name="Google Shape;993;p35"/>
            <p:cNvSpPr/>
            <p:nvPr/>
          </p:nvSpPr>
          <p:spPr>
            <a:xfrm>
              <a:off x="7408137" y="3100987"/>
              <a:ext cx="147637" cy="317499"/>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988D375-8CAA-DAC5-8F86-264293F88B43}"/>
              </a:ext>
            </a:extLst>
          </p:cNvPr>
          <p:cNvSpPr txBox="1"/>
          <p:nvPr/>
        </p:nvSpPr>
        <p:spPr>
          <a:xfrm>
            <a:off x="81722" y="77587"/>
            <a:ext cx="5343033" cy="5170646"/>
          </a:xfrm>
          <a:prstGeom prst="rect">
            <a:avLst/>
          </a:prstGeom>
          <a:noFill/>
        </p:spPr>
        <p:txBody>
          <a:bodyPr wrap="square" rtlCol="0">
            <a:spAutoFit/>
          </a:bodyPr>
          <a:lstStyle/>
          <a:p>
            <a:r>
              <a:rPr lang="en-US" sz="2200" b="1" dirty="0">
                <a:solidFill>
                  <a:schemeClr val="tx1"/>
                </a:solidFill>
                <a:latin typeface="Patrick Hand" pitchFamily="2" charset="77"/>
              </a:rPr>
              <a:t>1. Bun hen is a local _________ of this area, so you must try it. (special)</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2. My brother is working as an __________; he repairs electrical equipment very well. (electric)</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3. She tried to ________ my attention from the interesting film on TV. (distraction)</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4. There is a ____________ site near our house, so it’s quite noisy. (construct)</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5. My </a:t>
            </a:r>
            <a:r>
              <a:rPr lang="en-US" sz="2200" b="1" dirty="0" err="1">
                <a:solidFill>
                  <a:schemeClr val="tx1"/>
                </a:solidFill>
                <a:latin typeface="Patrick Hand" pitchFamily="2" charset="77"/>
              </a:rPr>
              <a:t>neighbourhood</a:t>
            </a:r>
            <a:r>
              <a:rPr lang="en-US" sz="2200" b="1" dirty="0">
                <a:solidFill>
                  <a:schemeClr val="tx1"/>
                </a:solidFill>
                <a:latin typeface="Patrick Hand" pitchFamily="2" charset="77"/>
              </a:rPr>
              <a:t> is not the best place, but it’s ________. (live)</a:t>
            </a:r>
          </a:p>
        </p:txBody>
      </p:sp>
      <p:sp>
        <p:nvSpPr>
          <p:cNvPr id="12" name="Rectangle 11">
            <a:extLst>
              <a:ext uri="{FF2B5EF4-FFF2-40B4-BE49-F238E27FC236}">
                <a16:creationId xmlns:a16="http://schemas.microsoft.com/office/drawing/2014/main" id="{F076F8F6-1ED7-CB40-0DA4-3E0B5280F220}"/>
              </a:ext>
            </a:extLst>
          </p:cNvPr>
          <p:cNvSpPr/>
          <p:nvPr/>
        </p:nvSpPr>
        <p:spPr>
          <a:xfrm>
            <a:off x="5424755" y="77587"/>
            <a:ext cx="3637523" cy="5170646"/>
          </a:xfrm>
          <a:prstGeom prst="rect">
            <a:avLst/>
          </a:prstGeom>
          <a:solidFill>
            <a:schemeClr val="accent1">
              <a:lumMod val="20000"/>
              <a:lumOff val="80000"/>
            </a:schemeClr>
          </a:solidFill>
        </p:spPr>
        <p:txBody>
          <a:bodyPr wrap="square" rtlCol="0">
            <a:spAutoFit/>
          </a:bodyPr>
          <a:lstStyle/>
          <a:p>
            <a:r>
              <a:rPr lang="en-US" sz="2200" b="1" dirty="0">
                <a:solidFill>
                  <a:schemeClr val="accent1">
                    <a:lumMod val="75000"/>
                  </a:schemeClr>
                </a:solidFill>
                <a:latin typeface="Patrick Hand" pitchFamily="2" charset="77"/>
                <a:cs typeface="Arial"/>
              </a:rPr>
              <a:t>C</a:t>
            </a:r>
            <a:r>
              <a:rPr lang="en-VN" sz="2200" b="1" dirty="0">
                <a:solidFill>
                  <a:schemeClr val="accent1">
                    <a:lumMod val="75000"/>
                  </a:schemeClr>
                </a:solidFill>
                <a:latin typeface="Patrick Hand" pitchFamily="2" charset="77"/>
                <a:cs typeface="Arial"/>
              </a:rPr>
              <a:t>ần danh từ đứng sau tính từ</a:t>
            </a:r>
          </a:p>
          <a:p>
            <a:r>
              <a:rPr lang="en-US" sz="2200" b="1" dirty="0">
                <a:solidFill>
                  <a:schemeClr val="accent1">
                    <a:lumMod val="75000"/>
                  </a:schemeClr>
                </a:solidFill>
                <a:latin typeface="Patrick Hand" pitchFamily="2" charset="77"/>
              </a:rPr>
              <a:t>s</a:t>
            </a:r>
            <a:r>
              <a:rPr lang="en-VN" sz="2200" b="1" dirty="0">
                <a:solidFill>
                  <a:schemeClr val="accent1">
                    <a:lumMod val="75000"/>
                  </a:schemeClr>
                </a:solidFill>
                <a:latin typeface="Patrick Hand" pitchFamily="2" charset="77"/>
                <a:cs typeface="Arial"/>
              </a:rPr>
              <a:t>peacial (adj) --&gt; </a:t>
            </a:r>
            <a:r>
              <a:rPr lang="en-US" sz="2200" b="1" dirty="0" err="1">
                <a:solidFill>
                  <a:schemeClr val="accent1">
                    <a:lumMod val="75000"/>
                  </a:schemeClr>
                </a:solidFill>
                <a:highlight>
                  <a:srgbClr val="FFFD78"/>
                </a:highlight>
                <a:latin typeface="Patrick Hand" pitchFamily="2" charset="77"/>
                <a:cs typeface="Arial"/>
              </a:rPr>
              <a:t>speciality</a:t>
            </a:r>
            <a:r>
              <a:rPr lang="en-US" sz="2200" b="1" dirty="0">
                <a:solidFill>
                  <a:schemeClr val="accent1">
                    <a:lumMod val="75000"/>
                  </a:schemeClr>
                </a:solidFill>
                <a:latin typeface="Patrick Hand" pitchFamily="2" charset="77"/>
                <a:cs typeface="Arial"/>
              </a:rPr>
              <a:t> (n)</a:t>
            </a:r>
          </a:p>
          <a:p>
            <a:endParaRPr lang="en-US" sz="2200" b="1" dirty="0">
              <a:solidFill>
                <a:schemeClr val="accent1">
                  <a:lumMod val="75000"/>
                </a:schemeClr>
              </a:solidFill>
              <a:latin typeface="Patrick Hand" pitchFamily="2" charset="77"/>
            </a:endParaRPr>
          </a:p>
          <a:p>
            <a:r>
              <a:rPr lang="en-US" sz="2200" b="1" dirty="0" err="1">
                <a:solidFill>
                  <a:schemeClr val="accent1">
                    <a:lumMod val="75000"/>
                  </a:schemeClr>
                </a:solidFill>
                <a:latin typeface="Patrick Hand" pitchFamily="2" charset="77"/>
              </a:rPr>
              <a:t>Đ</a:t>
            </a:r>
            <a:r>
              <a:rPr lang="en-VN" sz="2200" b="1" dirty="0">
                <a:solidFill>
                  <a:schemeClr val="accent1">
                    <a:lumMod val="75000"/>
                  </a:schemeClr>
                </a:solidFill>
                <a:latin typeface="Patrick Hand" pitchFamily="2" charset="77"/>
              </a:rPr>
              <a:t>ứng sau “an” cần một danh từ</a:t>
            </a:r>
            <a:endParaRPr lang="en-US" sz="2200" b="1" dirty="0">
              <a:solidFill>
                <a:schemeClr val="accent1">
                  <a:lumMod val="75000"/>
                </a:schemeClr>
              </a:solidFill>
              <a:latin typeface="Patrick Hand" pitchFamily="2" charset="77"/>
            </a:endParaRPr>
          </a:p>
          <a:p>
            <a:r>
              <a:rPr lang="en-US" sz="2200" b="1" dirty="0">
                <a:solidFill>
                  <a:schemeClr val="accent1">
                    <a:lumMod val="75000"/>
                  </a:schemeClr>
                </a:solidFill>
                <a:latin typeface="Patrick Hand" pitchFamily="2" charset="77"/>
              </a:rPr>
              <a:t>e</a:t>
            </a:r>
            <a:r>
              <a:rPr lang="en-VN" sz="2200" b="1" dirty="0">
                <a:solidFill>
                  <a:schemeClr val="accent1">
                    <a:lumMod val="75000"/>
                  </a:schemeClr>
                </a:solidFill>
                <a:latin typeface="Patrick Hand" pitchFamily="2" charset="77"/>
                <a:cs typeface="Arial"/>
              </a:rPr>
              <a:t>lectric (adj) --&gt; </a:t>
            </a:r>
            <a:r>
              <a:rPr lang="en-VN" sz="2200" b="1" dirty="0">
                <a:solidFill>
                  <a:schemeClr val="accent1">
                    <a:lumMod val="75000"/>
                  </a:schemeClr>
                </a:solidFill>
                <a:highlight>
                  <a:srgbClr val="FFFD78"/>
                </a:highlight>
                <a:latin typeface="Patrick Hand" pitchFamily="2" charset="77"/>
                <a:cs typeface="Arial"/>
              </a:rPr>
              <a:t>electrician</a:t>
            </a:r>
            <a:r>
              <a:rPr lang="en-VN" sz="2200" b="1" dirty="0">
                <a:solidFill>
                  <a:schemeClr val="accent1">
                    <a:lumMod val="75000"/>
                  </a:schemeClr>
                </a:solidFill>
                <a:latin typeface="Patrick Hand" pitchFamily="2" charset="77"/>
                <a:cs typeface="Arial"/>
              </a:rPr>
              <a:t> (n)</a:t>
            </a:r>
          </a:p>
          <a:p>
            <a:r>
              <a:rPr lang="en-VN" sz="2200" b="1" dirty="0">
                <a:solidFill>
                  <a:schemeClr val="accent1">
                    <a:lumMod val="75000"/>
                  </a:schemeClr>
                </a:solidFill>
                <a:latin typeface="Patrick Hand" pitchFamily="2" charset="77"/>
              </a:rPr>
              <a:t>electrican (n): người thợ điện</a:t>
            </a:r>
          </a:p>
          <a:p>
            <a:endParaRPr lang="en-VN" sz="2200" b="1" dirty="0">
              <a:solidFill>
                <a:schemeClr val="accent1">
                  <a:lumMod val="75000"/>
                </a:schemeClr>
              </a:solidFill>
              <a:latin typeface="Patrick Hand" pitchFamily="2" charset="77"/>
            </a:endParaRPr>
          </a:p>
          <a:p>
            <a:r>
              <a:rPr lang="en-US" sz="2200" b="1" dirty="0">
                <a:solidFill>
                  <a:schemeClr val="accent1">
                    <a:lumMod val="75000"/>
                  </a:schemeClr>
                </a:solidFill>
                <a:latin typeface="Patrick Hand" pitchFamily="2" charset="77"/>
              </a:rPr>
              <a:t>T</a:t>
            </a:r>
            <a:r>
              <a:rPr lang="en-VN" sz="2200" b="1" dirty="0">
                <a:solidFill>
                  <a:schemeClr val="accent1">
                    <a:lumMod val="75000"/>
                  </a:schemeClr>
                </a:solidFill>
                <a:latin typeface="Patrick Hand" pitchFamily="2" charset="77"/>
              </a:rPr>
              <a:t>ry to V: cố làm điều gì đấy</a:t>
            </a:r>
          </a:p>
          <a:p>
            <a:r>
              <a:rPr lang="en-VN" sz="2200" b="1" dirty="0">
                <a:solidFill>
                  <a:schemeClr val="accent1">
                    <a:lumMod val="75000"/>
                  </a:schemeClr>
                </a:solidFill>
                <a:latin typeface="Patrick Hand" pitchFamily="2" charset="77"/>
              </a:rPr>
              <a:t>distration (n) --&gt; </a:t>
            </a:r>
            <a:r>
              <a:rPr lang="en-VN" sz="2200" b="1" dirty="0">
                <a:solidFill>
                  <a:schemeClr val="accent1">
                    <a:lumMod val="75000"/>
                  </a:schemeClr>
                </a:solidFill>
                <a:highlight>
                  <a:srgbClr val="FFFD78"/>
                </a:highlight>
                <a:latin typeface="Patrick Hand" pitchFamily="2" charset="77"/>
              </a:rPr>
              <a:t>distract</a:t>
            </a:r>
            <a:r>
              <a:rPr lang="en-VN" sz="2200" b="1" dirty="0">
                <a:solidFill>
                  <a:schemeClr val="accent1">
                    <a:lumMod val="75000"/>
                  </a:schemeClr>
                </a:solidFill>
                <a:latin typeface="Patrick Hand" pitchFamily="2" charset="77"/>
              </a:rPr>
              <a:t> (v)</a:t>
            </a:r>
          </a:p>
          <a:p>
            <a:endParaRPr lang="en-VN" sz="2200" b="1" dirty="0">
              <a:solidFill>
                <a:schemeClr val="accent1">
                  <a:lumMod val="75000"/>
                </a:schemeClr>
              </a:solidFill>
              <a:latin typeface="Patrick Hand" pitchFamily="2" charset="77"/>
            </a:endParaRPr>
          </a:p>
          <a:p>
            <a:r>
              <a:rPr lang="en-US" sz="2200" b="1" dirty="0">
                <a:solidFill>
                  <a:schemeClr val="accent1">
                    <a:lumMod val="75000"/>
                  </a:schemeClr>
                </a:solidFill>
                <a:latin typeface="Patrick Hand" pitchFamily="2" charset="77"/>
              </a:rPr>
              <a:t>construction site: </a:t>
            </a:r>
            <a:r>
              <a:rPr lang="en-US" sz="2200" b="1" dirty="0" err="1">
                <a:solidFill>
                  <a:schemeClr val="accent1">
                    <a:lumMod val="75000"/>
                  </a:schemeClr>
                </a:solidFill>
                <a:latin typeface="Patrick Hand" pitchFamily="2" charset="77"/>
              </a:rPr>
              <a:t>công</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trường</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xây</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dựng</a:t>
            </a:r>
            <a:endParaRPr lang="en-VN" sz="2200" b="1" dirty="0">
              <a:solidFill>
                <a:schemeClr val="accent1">
                  <a:lumMod val="75000"/>
                </a:schemeClr>
              </a:solidFill>
              <a:latin typeface="Patrick Hand" pitchFamily="2" charset="77"/>
            </a:endParaRPr>
          </a:p>
          <a:p>
            <a:r>
              <a:rPr lang="en-US" sz="2200" b="1" dirty="0">
                <a:solidFill>
                  <a:schemeClr val="accent1">
                    <a:lumMod val="75000"/>
                  </a:schemeClr>
                </a:solidFill>
                <a:latin typeface="Patrick Hand" pitchFamily="2" charset="77"/>
              </a:rPr>
              <a:t>construct(v) -&gt; </a:t>
            </a:r>
            <a:r>
              <a:rPr lang="en-US" sz="2200" b="1" dirty="0">
                <a:solidFill>
                  <a:schemeClr val="accent1">
                    <a:lumMod val="75000"/>
                  </a:schemeClr>
                </a:solidFill>
                <a:highlight>
                  <a:srgbClr val="FFFD78"/>
                </a:highlight>
                <a:latin typeface="Patrick Hand" pitchFamily="2" charset="77"/>
              </a:rPr>
              <a:t>construction</a:t>
            </a:r>
            <a:r>
              <a:rPr lang="en-US" sz="2200" b="1" dirty="0">
                <a:solidFill>
                  <a:schemeClr val="accent1">
                    <a:lumMod val="75000"/>
                  </a:schemeClr>
                </a:solidFill>
                <a:latin typeface="Patrick Hand" pitchFamily="2" charset="77"/>
              </a:rPr>
              <a:t>(n)</a:t>
            </a:r>
          </a:p>
          <a:p>
            <a:r>
              <a:rPr lang="en-US" sz="2200" b="1" dirty="0" err="1">
                <a:solidFill>
                  <a:schemeClr val="accent1">
                    <a:lumMod val="75000"/>
                  </a:schemeClr>
                </a:solidFill>
                <a:latin typeface="Patrick Hand" pitchFamily="2" charset="77"/>
              </a:rPr>
              <a:t>sau</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động</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từ</a:t>
            </a:r>
            <a:r>
              <a:rPr lang="en-US" sz="2200" b="1" dirty="0">
                <a:solidFill>
                  <a:schemeClr val="accent1">
                    <a:lumMod val="75000"/>
                  </a:schemeClr>
                </a:solidFill>
                <a:latin typeface="Patrick Hand" pitchFamily="2" charset="77"/>
              </a:rPr>
              <a:t> to be </a:t>
            </a:r>
            <a:r>
              <a:rPr lang="en-US" sz="2200" b="1" dirty="0" err="1">
                <a:solidFill>
                  <a:schemeClr val="accent1">
                    <a:lumMod val="75000"/>
                  </a:schemeClr>
                </a:solidFill>
                <a:latin typeface="Patrick Hand" pitchFamily="2" charset="77"/>
              </a:rPr>
              <a:t>là</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một</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tính</a:t>
            </a:r>
            <a:r>
              <a:rPr lang="en-US" sz="2200" b="1" dirty="0">
                <a:solidFill>
                  <a:schemeClr val="accent1">
                    <a:lumMod val="75000"/>
                  </a:schemeClr>
                </a:solidFill>
                <a:latin typeface="Patrick Hand" pitchFamily="2" charset="77"/>
              </a:rPr>
              <a:t> </a:t>
            </a:r>
            <a:r>
              <a:rPr lang="en-US" sz="2200" b="1" dirty="0" err="1">
                <a:solidFill>
                  <a:schemeClr val="accent1">
                    <a:lumMod val="75000"/>
                  </a:schemeClr>
                </a:solidFill>
                <a:latin typeface="Patrick Hand" pitchFamily="2" charset="77"/>
              </a:rPr>
              <a:t>từ</a:t>
            </a:r>
            <a:endParaRPr lang="en-US" sz="2200" b="1" dirty="0">
              <a:solidFill>
                <a:schemeClr val="accent1">
                  <a:lumMod val="75000"/>
                </a:schemeClr>
              </a:solidFill>
              <a:latin typeface="Patrick Hand" pitchFamily="2" charset="77"/>
            </a:endParaRPr>
          </a:p>
          <a:p>
            <a:r>
              <a:rPr lang="en-US" sz="2200" b="1" dirty="0">
                <a:solidFill>
                  <a:schemeClr val="accent1">
                    <a:lumMod val="75000"/>
                  </a:schemeClr>
                </a:solidFill>
                <a:latin typeface="Patrick Hand" pitchFamily="2" charset="77"/>
              </a:rPr>
              <a:t>live (v) --&gt; </a:t>
            </a:r>
            <a:r>
              <a:rPr lang="en-US" sz="2200" b="1" dirty="0">
                <a:solidFill>
                  <a:schemeClr val="accent1">
                    <a:lumMod val="75000"/>
                  </a:schemeClr>
                </a:solidFill>
                <a:highlight>
                  <a:srgbClr val="FFFD78"/>
                </a:highlight>
                <a:latin typeface="Patrick Hand" pitchFamily="2" charset="77"/>
              </a:rPr>
              <a:t>livable</a:t>
            </a:r>
            <a:r>
              <a:rPr lang="en-US" sz="2200" b="1" dirty="0">
                <a:solidFill>
                  <a:schemeClr val="accent1">
                    <a:lumMod val="75000"/>
                  </a:schemeClr>
                </a:solidFill>
                <a:latin typeface="Patrick Hand" pitchFamily="2" charset="77"/>
              </a:rPr>
              <a:t> (adj)</a:t>
            </a:r>
            <a:endParaRPr lang="en-VN" sz="2200" b="1" dirty="0">
              <a:solidFill>
                <a:schemeClr val="accent1">
                  <a:lumMod val="75000"/>
                </a:schemeClr>
              </a:solidFill>
              <a:latin typeface="Patrick Hand" pitchFamily="2" charset="77"/>
            </a:endParaRPr>
          </a:p>
        </p:txBody>
      </p:sp>
      <p:sp>
        <p:nvSpPr>
          <p:cNvPr id="15" name="TextBox 14">
            <a:extLst>
              <a:ext uri="{FF2B5EF4-FFF2-40B4-BE49-F238E27FC236}">
                <a16:creationId xmlns:a16="http://schemas.microsoft.com/office/drawing/2014/main" id="{9D25E74A-5A15-2D17-62AF-C46F76323581}"/>
              </a:ext>
            </a:extLst>
          </p:cNvPr>
          <p:cNvSpPr txBox="1"/>
          <p:nvPr/>
        </p:nvSpPr>
        <p:spPr>
          <a:xfrm>
            <a:off x="1635854" y="75502"/>
            <a:ext cx="696024"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dirty="0">
                <a:highlight>
                  <a:srgbClr val="FFFD78"/>
                </a:highlight>
              </a:rPr>
              <a:t>local</a:t>
            </a:r>
            <a:endParaRPr lang="en-VN" dirty="0">
              <a:highlight>
                <a:srgbClr val="FFFD78"/>
              </a:highlight>
            </a:endParaRPr>
          </a:p>
        </p:txBody>
      </p:sp>
      <p:sp>
        <p:nvSpPr>
          <p:cNvPr id="16" name="TextBox 15">
            <a:extLst>
              <a:ext uri="{FF2B5EF4-FFF2-40B4-BE49-F238E27FC236}">
                <a16:creationId xmlns:a16="http://schemas.microsoft.com/office/drawing/2014/main" id="{835FE0C2-B900-7C94-25A0-B546B8FB4156}"/>
              </a:ext>
            </a:extLst>
          </p:cNvPr>
          <p:cNvSpPr txBox="1"/>
          <p:nvPr/>
        </p:nvSpPr>
        <p:spPr>
          <a:xfrm>
            <a:off x="503340" y="4731391"/>
            <a:ext cx="911416"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accent1">
                    <a:lumMod val="75000"/>
                  </a:schemeClr>
                </a:solidFill>
                <a:latin typeface="Patrick Hand" pitchFamily="2" charset="77"/>
              </a:defRPr>
            </a:lvl1pPr>
          </a:lstStyle>
          <a:p>
            <a:r>
              <a:rPr lang="en-US" dirty="0">
                <a:solidFill>
                  <a:schemeClr val="bg1">
                    <a:lumMod val="50000"/>
                  </a:schemeClr>
                </a:solidFill>
              </a:rPr>
              <a:t>livable</a:t>
            </a:r>
            <a:endParaRPr lang="en-VN" dirty="0">
              <a:solidFill>
                <a:schemeClr val="bg1">
                  <a:lumMod val="50000"/>
                </a:schemeClr>
              </a:solidFill>
            </a:endParaRPr>
          </a:p>
        </p:txBody>
      </p:sp>
      <p:sp>
        <p:nvSpPr>
          <p:cNvPr id="17" name="TextBox 16">
            <a:extLst>
              <a:ext uri="{FF2B5EF4-FFF2-40B4-BE49-F238E27FC236}">
                <a16:creationId xmlns:a16="http://schemas.microsoft.com/office/drawing/2014/main" id="{8E8AA489-7600-24AA-400C-6DE482F37796}"/>
              </a:ext>
            </a:extLst>
          </p:cNvPr>
          <p:cNvSpPr txBox="1"/>
          <p:nvPr/>
        </p:nvSpPr>
        <p:spPr>
          <a:xfrm>
            <a:off x="2248250" y="41946"/>
            <a:ext cx="1221809"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accent1">
                    <a:lumMod val="75000"/>
                  </a:schemeClr>
                </a:solidFill>
                <a:latin typeface="Patrick Hand" pitchFamily="2" charset="77"/>
              </a:defRPr>
            </a:lvl1pPr>
          </a:lstStyle>
          <a:p>
            <a:r>
              <a:rPr lang="en-US" dirty="0" err="1">
                <a:solidFill>
                  <a:schemeClr val="bg1">
                    <a:lumMod val="50000"/>
                  </a:schemeClr>
                </a:solidFill>
              </a:rPr>
              <a:t>speciality</a:t>
            </a:r>
            <a:endParaRPr lang="en-VN" dirty="0">
              <a:solidFill>
                <a:schemeClr val="bg1">
                  <a:lumMod val="50000"/>
                </a:schemeClr>
              </a:solidFill>
            </a:endParaRPr>
          </a:p>
        </p:txBody>
      </p:sp>
      <p:sp>
        <p:nvSpPr>
          <p:cNvPr id="19" name="TextBox 18">
            <a:extLst>
              <a:ext uri="{FF2B5EF4-FFF2-40B4-BE49-F238E27FC236}">
                <a16:creationId xmlns:a16="http://schemas.microsoft.com/office/drawing/2014/main" id="{3556A760-35ED-D078-783F-7A222B004DA9}"/>
              </a:ext>
            </a:extLst>
          </p:cNvPr>
          <p:cNvSpPr txBox="1"/>
          <p:nvPr/>
        </p:nvSpPr>
        <p:spPr>
          <a:xfrm>
            <a:off x="3322041" y="1040235"/>
            <a:ext cx="1327367"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accent1">
                    <a:lumMod val="75000"/>
                  </a:schemeClr>
                </a:solidFill>
                <a:latin typeface="Patrick Hand" pitchFamily="2" charset="77"/>
              </a:defRPr>
            </a:lvl1pPr>
          </a:lstStyle>
          <a:p>
            <a:r>
              <a:rPr lang="en-US" dirty="0">
                <a:solidFill>
                  <a:schemeClr val="bg1">
                    <a:lumMod val="50000"/>
                  </a:schemeClr>
                </a:solidFill>
              </a:rPr>
              <a:t>electrician</a:t>
            </a:r>
            <a:endParaRPr lang="en-VN" dirty="0">
              <a:solidFill>
                <a:schemeClr val="bg1">
                  <a:lumMod val="50000"/>
                </a:schemeClr>
              </a:solidFill>
            </a:endParaRPr>
          </a:p>
        </p:txBody>
      </p:sp>
      <p:sp>
        <p:nvSpPr>
          <p:cNvPr id="21" name="TextBox 20">
            <a:extLst>
              <a:ext uri="{FF2B5EF4-FFF2-40B4-BE49-F238E27FC236}">
                <a16:creationId xmlns:a16="http://schemas.microsoft.com/office/drawing/2014/main" id="{A819F277-570F-1EF0-17D2-76BF3E94F874}"/>
              </a:ext>
            </a:extLst>
          </p:cNvPr>
          <p:cNvSpPr txBox="1"/>
          <p:nvPr/>
        </p:nvSpPr>
        <p:spPr>
          <a:xfrm>
            <a:off x="780177" y="2424419"/>
            <a:ext cx="1006678"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dirty="0">
                <a:highlight>
                  <a:srgbClr val="FFFD78"/>
                </a:highlight>
              </a:rPr>
              <a:t>tried to</a:t>
            </a:r>
            <a:endParaRPr lang="en-VN" dirty="0">
              <a:highlight>
                <a:srgbClr val="FFFD78"/>
              </a:highlight>
            </a:endParaRPr>
          </a:p>
        </p:txBody>
      </p:sp>
      <p:sp>
        <p:nvSpPr>
          <p:cNvPr id="22" name="TextBox 21">
            <a:extLst>
              <a:ext uri="{FF2B5EF4-FFF2-40B4-BE49-F238E27FC236}">
                <a16:creationId xmlns:a16="http://schemas.microsoft.com/office/drawing/2014/main" id="{2307D37F-0C0D-03F9-A107-DD63A499ECF6}"/>
              </a:ext>
            </a:extLst>
          </p:cNvPr>
          <p:cNvSpPr txBox="1"/>
          <p:nvPr/>
        </p:nvSpPr>
        <p:spPr>
          <a:xfrm>
            <a:off x="1644242" y="2382474"/>
            <a:ext cx="1082179"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accent1">
                    <a:lumMod val="75000"/>
                  </a:schemeClr>
                </a:solidFill>
                <a:latin typeface="Patrick Hand" pitchFamily="2" charset="77"/>
              </a:defRPr>
            </a:lvl1pPr>
          </a:lstStyle>
          <a:p>
            <a:r>
              <a:rPr lang="en-US" dirty="0">
                <a:solidFill>
                  <a:schemeClr val="bg1">
                    <a:lumMod val="50000"/>
                  </a:schemeClr>
                </a:solidFill>
              </a:rPr>
              <a:t>distract</a:t>
            </a:r>
            <a:endParaRPr lang="en-VN" dirty="0">
              <a:solidFill>
                <a:schemeClr val="bg1">
                  <a:lumMod val="50000"/>
                </a:schemeClr>
              </a:solidFill>
            </a:endParaRPr>
          </a:p>
        </p:txBody>
      </p:sp>
      <p:sp>
        <p:nvSpPr>
          <p:cNvPr id="23" name="TextBox 22">
            <a:extLst>
              <a:ext uri="{FF2B5EF4-FFF2-40B4-BE49-F238E27FC236}">
                <a16:creationId xmlns:a16="http://schemas.microsoft.com/office/drawing/2014/main" id="{3B00BB96-E313-2F7E-2465-7E5590D1879B}"/>
              </a:ext>
            </a:extLst>
          </p:cNvPr>
          <p:cNvSpPr txBox="1"/>
          <p:nvPr/>
        </p:nvSpPr>
        <p:spPr>
          <a:xfrm>
            <a:off x="3464654" y="3422709"/>
            <a:ext cx="654341"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dirty="0">
                <a:highlight>
                  <a:srgbClr val="FFFD78"/>
                </a:highlight>
              </a:rPr>
              <a:t>site</a:t>
            </a:r>
            <a:endParaRPr lang="en-VN" dirty="0">
              <a:highlight>
                <a:srgbClr val="FFFD78"/>
              </a:highlight>
            </a:endParaRPr>
          </a:p>
        </p:txBody>
      </p:sp>
      <p:sp>
        <p:nvSpPr>
          <p:cNvPr id="24" name="TextBox 23">
            <a:extLst>
              <a:ext uri="{FF2B5EF4-FFF2-40B4-BE49-F238E27FC236}">
                <a16:creationId xmlns:a16="http://schemas.microsoft.com/office/drawing/2014/main" id="{3DC5A69F-F86B-1C6B-E288-DD5A4B219340}"/>
              </a:ext>
            </a:extLst>
          </p:cNvPr>
          <p:cNvSpPr txBox="1"/>
          <p:nvPr/>
        </p:nvSpPr>
        <p:spPr>
          <a:xfrm>
            <a:off x="1426129" y="3380764"/>
            <a:ext cx="1604780"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accent1">
                    <a:lumMod val="75000"/>
                  </a:schemeClr>
                </a:solidFill>
                <a:latin typeface="Patrick Hand" pitchFamily="2" charset="77"/>
              </a:defRPr>
            </a:lvl1pPr>
          </a:lstStyle>
          <a:p>
            <a:r>
              <a:rPr lang="en-US" dirty="0">
                <a:solidFill>
                  <a:schemeClr val="bg1">
                    <a:lumMod val="50000"/>
                  </a:schemeClr>
                </a:solidFill>
              </a:rPr>
              <a:t>construction</a:t>
            </a:r>
            <a:endParaRPr lang="en-VN" dirty="0">
              <a:solidFill>
                <a:schemeClr val="bg1">
                  <a:lumMod val="50000"/>
                </a:schemeClr>
              </a:solidFill>
            </a:endParaRPr>
          </a:p>
        </p:txBody>
      </p:sp>
      <p:sp>
        <p:nvSpPr>
          <p:cNvPr id="25" name="TextBox 24">
            <a:extLst>
              <a:ext uri="{FF2B5EF4-FFF2-40B4-BE49-F238E27FC236}">
                <a16:creationId xmlns:a16="http://schemas.microsoft.com/office/drawing/2014/main" id="{0B6DB609-44F3-85DA-DDBE-4118E3E30F6C}"/>
              </a:ext>
            </a:extLst>
          </p:cNvPr>
          <p:cNvSpPr txBox="1"/>
          <p:nvPr/>
        </p:nvSpPr>
        <p:spPr>
          <a:xfrm>
            <a:off x="83891" y="4764947"/>
            <a:ext cx="654341"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dirty="0">
                <a:highlight>
                  <a:srgbClr val="FFFD78"/>
                </a:highlight>
              </a:rPr>
              <a:t>it’s</a:t>
            </a:r>
            <a:endParaRPr lang="en-VN" dirty="0">
              <a:highlight>
                <a:srgbClr val="FFFD78"/>
              </a:highlight>
            </a:endParaRPr>
          </a:p>
        </p:txBody>
      </p:sp>
      <p:sp>
        <p:nvSpPr>
          <p:cNvPr id="26" name="TextBox 25">
            <a:extLst>
              <a:ext uri="{FF2B5EF4-FFF2-40B4-BE49-F238E27FC236}">
                <a16:creationId xmlns:a16="http://schemas.microsoft.com/office/drawing/2014/main" id="{186FFAAA-A027-3F72-983D-B05C85D694D0}"/>
              </a:ext>
            </a:extLst>
          </p:cNvPr>
          <p:cNvSpPr txBox="1"/>
          <p:nvPr/>
        </p:nvSpPr>
        <p:spPr>
          <a:xfrm>
            <a:off x="2994869" y="1082181"/>
            <a:ext cx="486561" cy="430887"/>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dirty="0">
                <a:highlight>
                  <a:srgbClr val="FFFD78"/>
                </a:highlight>
              </a:rPr>
              <a:t>an</a:t>
            </a:r>
            <a:endParaRPr lang="en-VN" dirty="0">
              <a:highlight>
                <a:srgbClr val="FFFD78"/>
              </a:highlight>
            </a:endParaRPr>
          </a:p>
        </p:txBody>
      </p:sp>
    </p:spTree>
    <p:extLst>
      <p:ext uri="{BB962C8B-B14F-4D97-AF65-F5344CB8AC3E}">
        <p14:creationId xmlns:p14="http://schemas.microsoft.com/office/powerpoint/2010/main" val="2742136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p:tgtEl>
                                          <p:spTgt spid="15"/>
                                        </p:tgtEl>
                                        <p:attrNameLst>
                                          <p:attrName>ppt_y</p:attrName>
                                        </p:attrNameLst>
                                      </p:cBhvr>
                                      <p:tavLst>
                                        <p:tav tm="0">
                                          <p:val>
                                            <p:strVal val="#ppt_y+#ppt_h*1.125000"/>
                                          </p:val>
                                        </p:tav>
                                        <p:tav tm="100000">
                                          <p:val>
                                            <p:strVal val="#ppt_y"/>
                                          </p:val>
                                        </p:tav>
                                      </p:tavLst>
                                    </p:anim>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dissolve">
                                      <p:cBhvr>
                                        <p:cTn id="16" dur="5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dissolve">
                                      <p:cBhvr>
                                        <p:cTn id="26" dur="500"/>
                                        <p:tgtEl>
                                          <p:spTgt spid="12">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p:tgtEl>
                                          <p:spTgt spid="26"/>
                                        </p:tgtEl>
                                        <p:attrNameLst>
                                          <p:attrName>ppt_y</p:attrName>
                                        </p:attrNameLst>
                                      </p:cBhvr>
                                      <p:tavLst>
                                        <p:tav tm="0">
                                          <p:val>
                                            <p:strVal val="#ppt_y+#ppt_h*1.125000"/>
                                          </p:val>
                                        </p:tav>
                                        <p:tav tm="100000">
                                          <p:val>
                                            <p:strVal val="#ppt_y"/>
                                          </p:val>
                                        </p:tav>
                                      </p:tavLst>
                                    </p:anim>
                                    <p:animEffect transition="in" filter="wipe(up)">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dissolve">
                                      <p:cBhvr>
                                        <p:cTn id="35" dur="500"/>
                                        <p:tgtEl>
                                          <p:spTgt spid="12">
                                            <p:txEl>
                                              <p:pRg st="4" end="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dissolve">
                                      <p:cBhvr>
                                        <p:cTn id="38" dur="500"/>
                                        <p:tgtEl>
                                          <p:spTgt spid="1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trips(down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
                                            <p:txEl>
                                              <p:pRg st="7" end="7"/>
                                            </p:txEl>
                                          </p:spTgt>
                                        </p:tgtEl>
                                        <p:attrNameLst>
                                          <p:attrName>style.visibility</p:attrName>
                                        </p:attrNameLst>
                                      </p:cBhvr>
                                      <p:to>
                                        <p:strVal val="visible"/>
                                      </p:to>
                                    </p:set>
                                    <p:animEffect transition="in" filter="dissolve">
                                      <p:cBhvr>
                                        <p:cTn id="48" dur="500"/>
                                        <p:tgtEl>
                                          <p:spTgt spid="12">
                                            <p:txEl>
                                              <p:pRg st="7" end="7"/>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ppt_y</p:attrName>
                                        </p:attrNameLst>
                                      </p:cBhvr>
                                      <p:tavLst>
                                        <p:tav tm="0">
                                          <p:val>
                                            <p:strVal val="#ppt_y+#ppt_h*1.125000"/>
                                          </p:val>
                                        </p:tav>
                                        <p:tav tm="100000">
                                          <p:val>
                                            <p:strVal val="#ppt_y"/>
                                          </p:val>
                                        </p:tav>
                                      </p:tavLst>
                                    </p:anim>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dissolve">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strips(down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Effect transition="in" filter="dissolve">
                                      <p:cBhvr>
                                        <p:cTn id="67" dur="500"/>
                                        <p:tgtEl>
                                          <p:spTgt spid="12">
                                            <p:txEl>
                                              <p:pRg st="10" end="10"/>
                                            </p:txEl>
                                          </p:spTgt>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p:tgtEl>
                                          <p:spTgt spid="23"/>
                                        </p:tgtEl>
                                        <p:attrNameLst>
                                          <p:attrName>ppt_y</p:attrName>
                                        </p:attrNameLst>
                                      </p:cBhvr>
                                      <p:tavLst>
                                        <p:tav tm="0">
                                          <p:val>
                                            <p:strVal val="#ppt_y+#ppt_h*1.125000"/>
                                          </p:val>
                                        </p:tav>
                                        <p:tav tm="100000">
                                          <p:val>
                                            <p:strVal val="#ppt_y"/>
                                          </p:val>
                                        </p:tav>
                                      </p:tavLst>
                                    </p:anim>
                                    <p:animEffect transition="in" filter="wipe(up)">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2">
                                            <p:txEl>
                                              <p:pRg st="11" end="11"/>
                                            </p:txEl>
                                          </p:spTgt>
                                        </p:tgtEl>
                                        <p:attrNameLst>
                                          <p:attrName>style.visibility</p:attrName>
                                        </p:attrNameLst>
                                      </p:cBhvr>
                                      <p:to>
                                        <p:strVal val="visible"/>
                                      </p:to>
                                    </p:set>
                                    <p:animEffect transition="in" filter="dissolve">
                                      <p:cBhvr>
                                        <p:cTn id="76" dur="500"/>
                                        <p:tgtEl>
                                          <p:spTgt spid="12">
                                            <p:txEl>
                                              <p:pRg st="11" end="1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strips(downLeft)">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2">
                                            <p:txEl>
                                              <p:pRg st="12" end="12"/>
                                            </p:txEl>
                                          </p:spTgt>
                                        </p:tgtEl>
                                        <p:attrNameLst>
                                          <p:attrName>style.visibility</p:attrName>
                                        </p:attrNameLst>
                                      </p:cBhvr>
                                      <p:to>
                                        <p:strVal val="visible"/>
                                      </p:to>
                                    </p:set>
                                    <p:animEffect transition="in" filter="dissolve">
                                      <p:cBhvr>
                                        <p:cTn id="86" dur="500"/>
                                        <p:tgtEl>
                                          <p:spTgt spid="12">
                                            <p:txEl>
                                              <p:pRg st="12" end="12"/>
                                            </p:txEl>
                                          </p:spTgt>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p:tgtEl>
                                          <p:spTgt spid="25"/>
                                        </p:tgtEl>
                                        <p:attrNameLst>
                                          <p:attrName>ppt_y</p:attrName>
                                        </p:attrNameLst>
                                      </p:cBhvr>
                                      <p:tavLst>
                                        <p:tav tm="0">
                                          <p:val>
                                            <p:strVal val="#ppt_y+#ppt_h*1.125000"/>
                                          </p:val>
                                        </p:tav>
                                        <p:tav tm="100000">
                                          <p:val>
                                            <p:strVal val="#ppt_y"/>
                                          </p:val>
                                        </p:tav>
                                      </p:tavLst>
                                    </p:anim>
                                    <p:animEffect transition="in" filter="wipe(up)">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12">
                                            <p:txEl>
                                              <p:pRg st="13" end="13"/>
                                            </p:txEl>
                                          </p:spTgt>
                                        </p:tgtEl>
                                        <p:attrNameLst>
                                          <p:attrName>style.visibility</p:attrName>
                                        </p:attrNameLst>
                                      </p:cBhvr>
                                      <p:to>
                                        <p:strVal val="visible"/>
                                      </p:to>
                                    </p:set>
                                    <p:animEffect transition="in" filter="dissolve">
                                      <p:cBhvr>
                                        <p:cTn id="95" dur="500"/>
                                        <p:tgtEl>
                                          <p:spTgt spid="12">
                                            <p:txEl>
                                              <p:pRg st="13" end="13"/>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strips(downLeft)">
                                      <p:cBhvr>
                                        <p:cTn id="10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1" grpId="0"/>
      <p:bldP spid="22"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pSp>
        <p:nvGrpSpPr>
          <p:cNvPr id="1381" name="Google Shape;1381;p42"/>
          <p:cNvGrpSpPr/>
          <p:nvPr/>
        </p:nvGrpSpPr>
        <p:grpSpPr>
          <a:xfrm>
            <a:off x="7071263" y="1017729"/>
            <a:ext cx="2218587" cy="3591163"/>
            <a:chOff x="7071263" y="1017729"/>
            <a:chExt cx="2218587" cy="3591163"/>
          </a:xfrm>
        </p:grpSpPr>
        <p:grpSp>
          <p:nvGrpSpPr>
            <p:cNvPr id="1382" name="Google Shape;1382;p42"/>
            <p:cNvGrpSpPr/>
            <p:nvPr/>
          </p:nvGrpSpPr>
          <p:grpSpPr>
            <a:xfrm rot="1592937">
              <a:off x="8235516" y="2680085"/>
              <a:ext cx="669959" cy="1878093"/>
              <a:chOff x="8008937" y="4760912"/>
              <a:chExt cx="601660" cy="1604962"/>
            </a:xfrm>
          </p:grpSpPr>
          <p:sp>
            <p:nvSpPr>
              <p:cNvPr id="1383" name="Google Shape;1383;p42"/>
              <p:cNvSpPr/>
              <p:nvPr/>
            </p:nvSpPr>
            <p:spPr>
              <a:xfrm>
                <a:off x="8010525" y="5105400"/>
                <a:ext cx="325438" cy="134937"/>
              </a:xfrm>
              <a:custGeom>
                <a:avLst/>
                <a:gdLst/>
                <a:ahLst/>
                <a:cxnLst/>
                <a:rect l="l" t="t" r="r" b="b"/>
                <a:pathLst>
                  <a:path w="905" h="376" extrusionOk="0">
                    <a:moveTo>
                      <a:pt x="891" y="95"/>
                    </a:moveTo>
                    <a:lnTo>
                      <a:pt x="904" y="147"/>
                    </a:lnTo>
                    <a:lnTo>
                      <a:pt x="883" y="153"/>
                    </a:lnTo>
                    <a:lnTo>
                      <a:pt x="458" y="261"/>
                    </a:lnTo>
                    <a:lnTo>
                      <a:pt x="34" y="369"/>
                    </a:lnTo>
                    <a:lnTo>
                      <a:pt x="13" y="375"/>
                    </a:lnTo>
                    <a:lnTo>
                      <a:pt x="0" y="323"/>
                    </a:lnTo>
                    <a:lnTo>
                      <a:pt x="32" y="314"/>
                    </a:lnTo>
                    <a:lnTo>
                      <a:pt x="5" y="211"/>
                    </a:lnTo>
                    <a:lnTo>
                      <a:pt x="61" y="196"/>
                    </a:lnTo>
                    <a:lnTo>
                      <a:pt x="419" y="105"/>
                    </a:lnTo>
                    <a:lnTo>
                      <a:pt x="776" y="14"/>
                    </a:lnTo>
                    <a:lnTo>
                      <a:pt x="833" y="0"/>
                    </a:lnTo>
                    <a:lnTo>
                      <a:pt x="859" y="104"/>
                    </a:lnTo>
                    <a:lnTo>
                      <a:pt x="891" y="9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4" name="Google Shape;1384;p42"/>
              <p:cNvSpPr/>
              <p:nvPr/>
            </p:nvSpPr>
            <p:spPr>
              <a:xfrm>
                <a:off x="8021637" y="5160962"/>
                <a:ext cx="588960" cy="1162049"/>
              </a:xfrm>
              <a:custGeom>
                <a:avLst/>
                <a:gdLst/>
                <a:ahLst/>
                <a:cxnLst/>
                <a:rect l="l" t="t" r="r" b="b"/>
                <a:pathLst>
                  <a:path w="1636" h="3230" extrusionOk="0">
                    <a:moveTo>
                      <a:pt x="1545" y="3051"/>
                    </a:moveTo>
                    <a:cubicBezTo>
                      <a:pt x="1481" y="3082"/>
                      <a:pt x="1376" y="3123"/>
                      <a:pt x="1204" y="3167"/>
                    </a:cubicBezTo>
                    <a:cubicBezTo>
                      <a:pt x="1005" y="3218"/>
                      <a:pt x="885" y="3229"/>
                      <a:pt x="818" y="3229"/>
                    </a:cubicBezTo>
                    <a:cubicBezTo>
                      <a:pt x="763" y="3229"/>
                      <a:pt x="743" y="3222"/>
                      <a:pt x="743" y="3222"/>
                    </a:cubicBezTo>
                    <a:lnTo>
                      <a:pt x="0" y="216"/>
                    </a:lnTo>
                    <a:lnTo>
                      <a:pt x="424" y="108"/>
                    </a:lnTo>
                    <a:lnTo>
                      <a:pt x="849" y="0"/>
                    </a:lnTo>
                    <a:lnTo>
                      <a:pt x="1635" y="2995"/>
                    </a:lnTo>
                    <a:cubicBezTo>
                      <a:pt x="1635" y="2995"/>
                      <a:pt x="1616" y="3017"/>
                      <a:pt x="1545" y="305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5" name="Google Shape;1385;p42"/>
              <p:cNvSpPr/>
              <p:nvPr/>
            </p:nvSpPr>
            <p:spPr>
              <a:xfrm>
                <a:off x="8012112" y="4868862"/>
                <a:ext cx="277812" cy="307976"/>
              </a:xfrm>
              <a:custGeom>
                <a:avLst/>
                <a:gdLst/>
                <a:ahLst/>
                <a:cxnLst/>
                <a:rect l="l" t="t" r="r" b="b"/>
                <a:pathLst>
                  <a:path w="772" h="857" extrusionOk="0">
                    <a:moveTo>
                      <a:pt x="715" y="452"/>
                    </a:moveTo>
                    <a:lnTo>
                      <a:pt x="771" y="674"/>
                    </a:lnTo>
                    <a:lnTo>
                      <a:pt x="414" y="765"/>
                    </a:lnTo>
                    <a:lnTo>
                      <a:pt x="56" y="856"/>
                    </a:lnTo>
                    <a:lnTo>
                      <a:pt x="0" y="635"/>
                    </a:lnTo>
                    <a:cubicBezTo>
                      <a:pt x="213" y="580"/>
                      <a:pt x="87" y="71"/>
                      <a:pt x="87" y="71"/>
                    </a:cubicBezTo>
                    <a:lnTo>
                      <a:pt x="121" y="63"/>
                    </a:lnTo>
                    <a:lnTo>
                      <a:pt x="228" y="36"/>
                    </a:lnTo>
                    <a:lnTo>
                      <a:pt x="346" y="6"/>
                    </a:lnTo>
                    <a:lnTo>
                      <a:pt x="368" y="0"/>
                    </a:lnTo>
                    <a:cubicBezTo>
                      <a:pt x="368" y="0"/>
                      <a:pt x="502" y="507"/>
                      <a:pt x="715" y="4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6" name="Google Shape;1386;p42"/>
              <p:cNvSpPr/>
              <p:nvPr/>
            </p:nvSpPr>
            <p:spPr>
              <a:xfrm>
                <a:off x="8316912" y="6259512"/>
                <a:ext cx="271463" cy="106362"/>
              </a:xfrm>
              <a:custGeom>
                <a:avLst/>
                <a:gdLst/>
                <a:ahLst/>
                <a:cxnLst/>
                <a:rect l="l" t="t" r="r" b="b"/>
                <a:pathLst>
                  <a:path w="754" h="297" extrusionOk="0">
                    <a:moveTo>
                      <a:pt x="727" y="0"/>
                    </a:moveTo>
                    <a:lnTo>
                      <a:pt x="753" y="102"/>
                    </a:lnTo>
                    <a:cubicBezTo>
                      <a:pt x="385" y="296"/>
                      <a:pt x="27" y="287"/>
                      <a:pt x="27" y="287"/>
                    </a:cubicBezTo>
                    <a:lnTo>
                      <a:pt x="0" y="178"/>
                    </a:lnTo>
                    <a:lnTo>
                      <a:pt x="0" y="178"/>
                    </a:lnTo>
                    <a:cubicBezTo>
                      <a:pt x="67" y="178"/>
                      <a:pt x="187" y="167"/>
                      <a:pt x="386" y="116"/>
                    </a:cubicBezTo>
                    <a:cubicBezTo>
                      <a:pt x="558" y="72"/>
                      <a:pt x="663" y="31"/>
                      <a:pt x="72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7" name="Google Shape;1387;p42"/>
              <p:cNvSpPr/>
              <p:nvPr/>
            </p:nvSpPr>
            <p:spPr>
              <a:xfrm>
                <a:off x="8035925" y="4760912"/>
                <a:ext cx="100012" cy="130175"/>
              </a:xfrm>
              <a:custGeom>
                <a:avLst/>
                <a:gdLst/>
                <a:ahLst/>
                <a:cxnLst/>
                <a:rect l="l" t="t" r="r" b="b"/>
                <a:pathLst>
                  <a:path w="279" h="363" extrusionOk="0">
                    <a:moveTo>
                      <a:pt x="200" y="0"/>
                    </a:moveTo>
                    <a:lnTo>
                      <a:pt x="278" y="305"/>
                    </a:lnTo>
                    <a:lnTo>
                      <a:pt x="160" y="335"/>
                    </a:lnTo>
                    <a:lnTo>
                      <a:pt x="53" y="362"/>
                    </a:lnTo>
                    <a:lnTo>
                      <a:pt x="0" y="155"/>
                    </a:lnTo>
                    <a:lnTo>
                      <a:pt x="20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8" name="Google Shape;1388;p42"/>
              <p:cNvSpPr/>
              <p:nvPr/>
            </p:nvSpPr>
            <p:spPr>
              <a:xfrm>
                <a:off x="8072437" y="5278437"/>
                <a:ext cx="244475" cy="923927"/>
              </a:xfrm>
              <a:custGeom>
                <a:avLst/>
                <a:gdLst/>
                <a:ahLst/>
                <a:cxnLst/>
                <a:rect l="l" t="t" r="r" b="b"/>
                <a:pathLst>
                  <a:path w="678" h="2566" extrusionOk="0">
                    <a:moveTo>
                      <a:pt x="661" y="2565"/>
                    </a:moveTo>
                    <a:cubicBezTo>
                      <a:pt x="655" y="2565"/>
                      <a:pt x="650" y="2561"/>
                      <a:pt x="648" y="2555"/>
                    </a:cubicBezTo>
                    <a:lnTo>
                      <a:pt x="2" y="19"/>
                    </a:lnTo>
                    <a:cubicBezTo>
                      <a:pt x="0" y="11"/>
                      <a:pt x="4" y="4"/>
                      <a:pt x="12" y="2"/>
                    </a:cubicBezTo>
                    <a:cubicBezTo>
                      <a:pt x="19" y="0"/>
                      <a:pt x="27" y="4"/>
                      <a:pt x="28" y="12"/>
                    </a:cubicBezTo>
                    <a:lnTo>
                      <a:pt x="675" y="2548"/>
                    </a:lnTo>
                    <a:cubicBezTo>
                      <a:pt x="677" y="2555"/>
                      <a:pt x="672" y="2563"/>
                      <a:pt x="665" y="2565"/>
                    </a:cubicBezTo>
                    <a:cubicBezTo>
                      <a:pt x="664" y="2565"/>
                      <a:pt x="663" y="2565"/>
                      <a:pt x="661" y="25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89" name="Google Shape;1389;p42"/>
              <p:cNvSpPr/>
              <p:nvPr/>
            </p:nvSpPr>
            <p:spPr>
              <a:xfrm>
                <a:off x="8121650" y="5229225"/>
                <a:ext cx="392111" cy="1015998"/>
              </a:xfrm>
              <a:custGeom>
                <a:avLst/>
                <a:gdLst/>
                <a:ahLst/>
                <a:cxnLst/>
                <a:rect l="l" t="t" r="r" b="b"/>
                <a:pathLst>
                  <a:path w="1091" h="2822" extrusionOk="0">
                    <a:moveTo>
                      <a:pt x="451" y="147"/>
                    </a:moveTo>
                    <a:lnTo>
                      <a:pt x="1067" y="2565"/>
                    </a:lnTo>
                    <a:cubicBezTo>
                      <a:pt x="1090" y="2656"/>
                      <a:pt x="1034" y="2750"/>
                      <a:pt x="943" y="2773"/>
                    </a:cubicBezTo>
                    <a:lnTo>
                      <a:pt x="848" y="2797"/>
                    </a:lnTo>
                    <a:cubicBezTo>
                      <a:pt x="757" y="2821"/>
                      <a:pt x="663" y="2765"/>
                      <a:pt x="639" y="2674"/>
                    </a:cubicBezTo>
                    <a:lnTo>
                      <a:pt x="23" y="256"/>
                    </a:lnTo>
                    <a:cubicBezTo>
                      <a:pt x="0" y="164"/>
                      <a:pt x="56" y="70"/>
                      <a:pt x="147" y="47"/>
                    </a:cubicBezTo>
                    <a:lnTo>
                      <a:pt x="242" y="23"/>
                    </a:lnTo>
                    <a:cubicBezTo>
                      <a:pt x="333" y="0"/>
                      <a:pt x="427" y="55"/>
                      <a:pt x="451" y="147"/>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0" name="Google Shape;1390;p42"/>
              <p:cNvSpPr/>
              <p:nvPr/>
            </p:nvSpPr>
            <p:spPr>
              <a:xfrm>
                <a:off x="8008937" y="5032375"/>
                <a:ext cx="265112" cy="76200"/>
              </a:xfrm>
              <a:custGeom>
                <a:avLst/>
                <a:gdLst/>
                <a:ahLst/>
                <a:cxnLst/>
                <a:rect l="l" t="t" r="r" b="b"/>
                <a:pathLst>
                  <a:path w="738" h="210" extrusionOk="0">
                    <a:moveTo>
                      <a:pt x="15" y="209"/>
                    </a:moveTo>
                    <a:cubicBezTo>
                      <a:pt x="9" y="209"/>
                      <a:pt x="4" y="204"/>
                      <a:pt x="2" y="198"/>
                    </a:cubicBezTo>
                    <a:cubicBezTo>
                      <a:pt x="0" y="191"/>
                      <a:pt x="5" y="183"/>
                      <a:pt x="12" y="182"/>
                    </a:cubicBezTo>
                    <a:lnTo>
                      <a:pt x="719" y="1"/>
                    </a:lnTo>
                    <a:cubicBezTo>
                      <a:pt x="726" y="0"/>
                      <a:pt x="733" y="4"/>
                      <a:pt x="735" y="11"/>
                    </a:cubicBezTo>
                    <a:cubicBezTo>
                      <a:pt x="737" y="19"/>
                      <a:pt x="733" y="26"/>
                      <a:pt x="725" y="28"/>
                    </a:cubicBezTo>
                    <a:lnTo>
                      <a:pt x="19" y="208"/>
                    </a:lnTo>
                    <a:cubicBezTo>
                      <a:pt x="18" y="208"/>
                      <a:pt x="16" y="209"/>
                      <a:pt x="15" y="20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1" name="Google Shape;1391;p42"/>
              <p:cNvSpPr/>
              <p:nvPr/>
            </p:nvSpPr>
            <p:spPr>
              <a:xfrm>
                <a:off x="8032750" y="4764087"/>
                <a:ext cx="80962" cy="63500"/>
              </a:xfrm>
              <a:custGeom>
                <a:avLst/>
                <a:gdLst/>
                <a:ahLst/>
                <a:cxnLst/>
                <a:rect l="l" t="t" r="r" b="b"/>
                <a:pathLst>
                  <a:path w="223" h="175" extrusionOk="0">
                    <a:moveTo>
                      <a:pt x="15" y="174"/>
                    </a:moveTo>
                    <a:cubicBezTo>
                      <a:pt x="15" y="174"/>
                      <a:pt x="15" y="174"/>
                      <a:pt x="14" y="174"/>
                    </a:cubicBezTo>
                    <a:cubicBezTo>
                      <a:pt x="7" y="174"/>
                      <a:pt x="0" y="168"/>
                      <a:pt x="0" y="160"/>
                    </a:cubicBezTo>
                    <a:cubicBezTo>
                      <a:pt x="1" y="152"/>
                      <a:pt x="7" y="146"/>
                      <a:pt x="14" y="146"/>
                    </a:cubicBezTo>
                    <a:cubicBezTo>
                      <a:pt x="15" y="146"/>
                      <a:pt x="15" y="146"/>
                      <a:pt x="15" y="146"/>
                    </a:cubicBezTo>
                    <a:cubicBezTo>
                      <a:pt x="55" y="146"/>
                      <a:pt x="95" y="133"/>
                      <a:pt x="127" y="109"/>
                    </a:cubicBezTo>
                    <a:cubicBezTo>
                      <a:pt x="159" y="85"/>
                      <a:pt x="183" y="50"/>
                      <a:pt x="194" y="11"/>
                    </a:cubicBezTo>
                    <a:cubicBezTo>
                      <a:pt x="196" y="4"/>
                      <a:pt x="203" y="0"/>
                      <a:pt x="211" y="2"/>
                    </a:cubicBezTo>
                    <a:cubicBezTo>
                      <a:pt x="218" y="4"/>
                      <a:pt x="222" y="11"/>
                      <a:pt x="220" y="19"/>
                    </a:cubicBezTo>
                    <a:cubicBezTo>
                      <a:pt x="208" y="63"/>
                      <a:pt x="180" y="103"/>
                      <a:pt x="143" y="131"/>
                    </a:cubicBezTo>
                    <a:cubicBezTo>
                      <a:pt x="107" y="159"/>
                      <a:pt x="61" y="174"/>
                      <a:pt x="15" y="1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392" name="Google Shape;1392;p42"/>
            <p:cNvGrpSpPr/>
            <p:nvPr/>
          </p:nvGrpSpPr>
          <p:grpSpPr>
            <a:xfrm rot="174474">
              <a:off x="7321498" y="1102922"/>
              <a:ext cx="1103964" cy="1736559"/>
              <a:chOff x="5029200" y="4991100"/>
              <a:chExt cx="954087" cy="1498600"/>
            </a:xfrm>
          </p:grpSpPr>
          <p:sp>
            <p:nvSpPr>
              <p:cNvPr id="1393" name="Google Shape;1393;p42"/>
              <p:cNvSpPr/>
              <p:nvPr/>
            </p:nvSpPr>
            <p:spPr>
              <a:xfrm>
                <a:off x="5627687" y="6172200"/>
                <a:ext cx="355600" cy="317500"/>
              </a:xfrm>
              <a:custGeom>
                <a:avLst/>
                <a:gdLst/>
                <a:ahLst/>
                <a:cxnLst/>
                <a:rect l="l" t="t" r="r" b="b"/>
                <a:pathLst>
                  <a:path w="989" h="884" extrusionOk="0">
                    <a:moveTo>
                      <a:pt x="760" y="0"/>
                    </a:moveTo>
                    <a:lnTo>
                      <a:pt x="931" y="300"/>
                    </a:lnTo>
                    <a:cubicBezTo>
                      <a:pt x="988" y="400"/>
                      <a:pt x="974" y="523"/>
                      <a:pt x="896" y="590"/>
                    </a:cubicBezTo>
                    <a:cubicBezTo>
                      <a:pt x="847" y="632"/>
                      <a:pt x="778" y="682"/>
                      <a:pt x="678" y="739"/>
                    </a:cubicBezTo>
                    <a:cubicBezTo>
                      <a:pt x="578" y="796"/>
                      <a:pt x="500" y="830"/>
                      <a:pt x="439" y="851"/>
                    </a:cubicBezTo>
                    <a:cubicBezTo>
                      <a:pt x="341" y="883"/>
                      <a:pt x="228" y="833"/>
                      <a:pt x="171" y="733"/>
                    </a:cubicBezTo>
                    <a:lnTo>
                      <a:pt x="0" y="433"/>
                    </a:lnTo>
                    <a:cubicBezTo>
                      <a:pt x="0" y="433"/>
                      <a:pt x="359" y="391"/>
                      <a:pt x="760"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4" name="Google Shape;1394;p42"/>
              <p:cNvSpPr/>
              <p:nvPr/>
            </p:nvSpPr>
            <p:spPr>
              <a:xfrm>
                <a:off x="5562600" y="6056312"/>
                <a:ext cx="339725" cy="273050"/>
              </a:xfrm>
              <a:custGeom>
                <a:avLst/>
                <a:gdLst/>
                <a:ahLst/>
                <a:cxnLst/>
                <a:rect l="l" t="t" r="r" b="b"/>
                <a:pathLst>
                  <a:path w="945" h="757" extrusionOk="0">
                    <a:moveTo>
                      <a:pt x="760" y="0"/>
                    </a:moveTo>
                    <a:lnTo>
                      <a:pt x="944" y="323"/>
                    </a:lnTo>
                    <a:cubicBezTo>
                      <a:pt x="543" y="714"/>
                      <a:pt x="184" y="756"/>
                      <a:pt x="184" y="756"/>
                    </a:cubicBezTo>
                    <a:lnTo>
                      <a:pt x="0" y="433"/>
                    </a:lnTo>
                    <a:cubicBezTo>
                      <a:pt x="0" y="433"/>
                      <a:pt x="359" y="391"/>
                      <a:pt x="760"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5" name="Google Shape;1395;p42"/>
              <p:cNvSpPr/>
              <p:nvPr/>
            </p:nvSpPr>
            <p:spPr>
              <a:xfrm>
                <a:off x="5054600" y="5165725"/>
                <a:ext cx="781050" cy="1046160"/>
              </a:xfrm>
              <a:custGeom>
                <a:avLst/>
                <a:gdLst/>
                <a:ahLst/>
                <a:cxnLst/>
                <a:rect l="l" t="t" r="r" b="b"/>
                <a:pathLst>
                  <a:path w="2171" h="2908" extrusionOk="0">
                    <a:moveTo>
                      <a:pt x="759" y="0"/>
                    </a:moveTo>
                    <a:lnTo>
                      <a:pt x="2170" y="2474"/>
                    </a:lnTo>
                    <a:cubicBezTo>
                      <a:pt x="1769" y="2865"/>
                      <a:pt x="1410" y="2907"/>
                      <a:pt x="1410" y="2907"/>
                    </a:cubicBezTo>
                    <a:lnTo>
                      <a:pt x="0" y="433"/>
                    </a:lnTo>
                    <a:cubicBezTo>
                      <a:pt x="0" y="433"/>
                      <a:pt x="90" y="557"/>
                      <a:pt x="173" y="513"/>
                    </a:cubicBezTo>
                    <a:cubicBezTo>
                      <a:pt x="256" y="469"/>
                      <a:pt x="222" y="323"/>
                      <a:pt x="222" y="323"/>
                    </a:cubicBezTo>
                    <a:cubicBezTo>
                      <a:pt x="222" y="323"/>
                      <a:pt x="348" y="408"/>
                      <a:pt x="456" y="352"/>
                    </a:cubicBezTo>
                    <a:cubicBezTo>
                      <a:pt x="565" y="295"/>
                      <a:pt x="525" y="152"/>
                      <a:pt x="525" y="152"/>
                    </a:cubicBezTo>
                    <a:cubicBezTo>
                      <a:pt x="525" y="152"/>
                      <a:pt x="657" y="239"/>
                      <a:pt x="732" y="208"/>
                    </a:cubicBezTo>
                    <a:cubicBezTo>
                      <a:pt x="807" y="177"/>
                      <a:pt x="759" y="0"/>
                      <a:pt x="759"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6" name="Google Shape;1396;p42"/>
              <p:cNvSpPr/>
              <p:nvPr/>
            </p:nvSpPr>
            <p:spPr>
              <a:xfrm>
                <a:off x="5040312" y="5075237"/>
                <a:ext cx="304799" cy="292101"/>
              </a:xfrm>
              <a:custGeom>
                <a:avLst/>
                <a:gdLst/>
                <a:ahLst/>
                <a:cxnLst/>
                <a:rect l="l" t="t" r="r" b="b"/>
                <a:pathLst>
                  <a:path w="847" h="812" extrusionOk="0">
                    <a:moveTo>
                      <a:pt x="432" y="0"/>
                    </a:moveTo>
                    <a:lnTo>
                      <a:pt x="798" y="254"/>
                    </a:lnTo>
                    <a:cubicBezTo>
                      <a:pt x="798" y="254"/>
                      <a:pt x="846" y="431"/>
                      <a:pt x="771" y="462"/>
                    </a:cubicBezTo>
                    <a:cubicBezTo>
                      <a:pt x="696" y="493"/>
                      <a:pt x="564" y="406"/>
                      <a:pt x="564" y="406"/>
                    </a:cubicBezTo>
                    <a:cubicBezTo>
                      <a:pt x="564" y="406"/>
                      <a:pt x="604" y="549"/>
                      <a:pt x="495" y="606"/>
                    </a:cubicBezTo>
                    <a:cubicBezTo>
                      <a:pt x="387" y="662"/>
                      <a:pt x="261" y="577"/>
                      <a:pt x="261" y="577"/>
                    </a:cubicBezTo>
                    <a:cubicBezTo>
                      <a:pt x="261" y="577"/>
                      <a:pt x="295" y="723"/>
                      <a:pt x="212" y="767"/>
                    </a:cubicBezTo>
                    <a:cubicBezTo>
                      <a:pt x="129" y="811"/>
                      <a:pt x="39" y="687"/>
                      <a:pt x="39" y="687"/>
                    </a:cubicBezTo>
                    <a:lnTo>
                      <a:pt x="0" y="154"/>
                    </a:lnTo>
                    <a:lnTo>
                      <a:pt x="432"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7" name="Google Shape;1397;p42"/>
              <p:cNvSpPr/>
              <p:nvPr/>
            </p:nvSpPr>
            <p:spPr>
              <a:xfrm>
                <a:off x="5035550" y="4997450"/>
                <a:ext cx="161925" cy="133350"/>
              </a:xfrm>
              <a:custGeom>
                <a:avLst/>
                <a:gdLst/>
                <a:ahLst/>
                <a:cxnLst/>
                <a:rect l="l" t="t" r="r" b="b"/>
                <a:pathLst>
                  <a:path w="448" h="370" extrusionOk="0">
                    <a:moveTo>
                      <a:pt x="447" y="215"/>
                    </a:moveTo>
                    <a:lnTo>
                      <a:pt x="15" y="369"/>
                    </a:lnTo>
                    <a:lnTo>
                      <a:pt x="0" y="152"/>
                    </a:lnTo>
                    <a:lnTo>
                      <a:pt x="137" y="0"/>
                    </a:lnTo>
                    <a:lnTo>
                      <a:pt x="447" y="21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8" name="Google Shape;1398;p42"/>
              <p:cNvSpPr/>
              <p:nvPr/>
            </p:nvSpPr>
            <p:spPr>
              <a:xfrm>
                <a:off x="5029200" y="4991100"/>
                <a:ext cx="171450" cy="144462"/>
              </a:xfrm>
              <a:custGeom>
                <a:avLst/>
                <a:gdLst/>
                <a:ahLst/>
                <a:cxnLst/>
                <a:rect l="l" t="t" r="r" b="b"/>
                <a:pathLst>
                  <a:path w="476" h="400" extrusionOk="0">
                    <a:moveTo>
                      <a:pt x="25" y="398"/>
                    </a:moveTo>
                    <a:cubicBezTo>
                      <a:pt x="24" y="397"/>
                      <a:pt x="23" y="397"/>
                      <a:pt x="22" y="396"/>
                    </a:cubicBezTo>
                    <a:cubicBezTo>
                      <a:pt x="18" y="394"/>
                      <a:pt x="16" y="390"/>
                      <a:pt x="16" y="386"/>
                    </a:cubicBezTo>
                    <a:lnTo>
                      <a:pt x="0" y="168"/>
                    </a:lnTo>
                    <a:cubicBezTo>
                      <a:pt x="0" y="165"/>
                      <a:pt x="1" y="161"/>
                      <a:pt x="4" y="158"/>
                    </a:cubicBezTo>
                    <a:lnTo>
                      <a:pt x="141" y="6"/>
                    </a:lnTo>
                    <a:cubicBezTo>
                      <a:pt x="145" y="1"/>
                      <a:pt x="153" y="0"/>
                      <a:pt x="159" y="4"/>
                    </a:cubicBezTo>
                    <a:lnTo>
                      <a:pt x="469" y="220"/>
                    </a:lnTo>
                    <a:cubicBezTo>
                      <a:pt x="473" y="223"/>
                      <a:pt x="475" y="228"/>
                      <a:pt x="475" y="233"/>
                    </a:cubicBezTo>
                    <a:cubicBezTo>
                      <a:pt x="474" y="238"/>
                      <a:pt x="470" y="242"/>
                      <a:pt x="466" y="244"/>
                    </a:cubicBezTo>
                    <a:lnTo>
                      <a:pt x="33" y="398"/>
                    </a:lnTo>
                    <a:cubicBezTo>
                      <a:pt x="30" y="399"/>
                      <a:pt x="27" y="399"/>
                      <a:pt x="25" y="398"/>
                    </a:cubicBezTo>
                    <a:close/>
                    <a:moveTo>
                      <a:pt x="28" y="172"/>
                    </a:moveTo>
                    <a:lnTo>
                      <a:pt x="41" y="366"/>
                    </a:lnTo>
                    <a:lnTo>
                      <a:pt x="431" y="227"/>
                    </a:lnTo>
                    <a:lnTo>
                      <a:pt x="153" y="34"/>
                    </a:lnTo>
                    <a:lnTo>
                      <a:pt x="28" y="1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99" name="Google Shape;1399;p42"/>
              <p:cNvSpPr/>
              <p:nvPr/>
            </p:nvSpPr>
            <p:spPr>
              <a:xfrm>
                <a:off x="5129212" y="5276850"/>
                <a:ext cx="522286" cy="915990"/>
              </a:xfrm>
              <a:custGeom>
                <a:avLst/>
                <a:gdLst/>
                <a:ahLst/>
                <a:cxnLst/>
                <a:rect l="l" t="t" r="r" b="b"/>
                <a:pathLst>
                  <a:path w="1450" h="2545" extrusionOk="0">
                    <a:moveTo>
                      <a:pt x="1429" y="2543"/>
                    </a:moveTo>
                    <a:cubicBezTo>
                      <a:pt x="1426" y="2542"/>
                      <a:pt x="1423" y="2540"/>
                      <a:pt x="1421" y="2537"/>
                    </a:cubicBezTo>
                    <a:lnTo>
                      <a:pt x="4" y="22"/>
                    </a:lnTo>
                    <a:cubicBezTo>
                      <a:pt x="0" y="16"/>
                      <a:pt x="3" y="7"/>
                      <a:pt x="9" y="4"/>
                    </a:cubicBezTo>
                    <a:cubicBezTo>
                      <a:pt x="16" y="0"/>
                      <a:pt x="24" y="2"/>
                      <a:pt x="28" y="9"/>
                    </a:cubicBezTo>
                    <a:lnTo>
                      <a:pt x="1445" y="2523"/>
                    </a:lnTo>
                    <a:cubicBezTo>
                      <a:pt x="1449" y="2530"/>
                      <a:pt x="1447" y="2538"/>
                      <a:pt x="1440" y="2542"/>
                    </a:cubicBezTo>
                    <a:cubicBezTo>
                      <a:pt x="1437" y="2544"/>
                      <a:pt x="1432" y="2544"/>
                      <a:pt x="1429" y="254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0" name="Google Shape;1400;p42"/>
              <p:cNvSpPr/>
              <p:nvPr/>
            </p:nvSpPr>
            <p:spPr>
              <a:xfrm>
                <a:off x="5237162" y="5214937"/>
                <a:ext cx="554036" cy="890586"/>
              </a:xfrm>
              <a:custGeom>
                <a:avLst/>
                <a:gdLst/>
                <a:ahLst/>
                <a:cxnLst/>
                <a:rect l="l" t="t" r="r" b="b"/>
                <a:pathLst>
                  <a:path w="1539" h="2476" extrusionOk="0">
                    <a:moveTo>
                      <a:pt x="1517" y="2473"/>
                    </a:moveTo>
                    <a:cubicBezTo>
                      <a:pt x="1514" y="2472"/>
                      <a:pt x="1512" y="2470"/>
                      <a:pt x="1510" y="2468"/>
                    </a:cubicBezTo>
                    <a:lnTo>
                      <a:pt x="4" y="22"/>
                    </a:lnTo>
                    <a:cubicBezTo>
                      <a:pt x="0" y="16"/>
                      <a:pt x="2" y="8"/>
                      <a:pt x="9" y="4"/>
                    </a:cubicBezTo>
                    <a:cubicBezTo>
                      <a:pt x="15" y="0"/>
                      <a:pt x="23" y="2"/>
                      <a:pt x="27" y="8"/>
                    </a:cubicBezTo>
                    <a:lnTo>
                      <a:pt x="1534" y="2453"/>
                    </a:lnTo>
                    <a:cubicBezTo>
                      <a:pt x="1538" y="2460"/>
                      <a:pt x="1536" y="2468"/>
                      <a:pt x="1529" y="2472"/>
                    </a:cubicBezTo>
                    <a:cubicBezTo>
                      <a:pt x="1525" y="2474"/>
                      <a:pt x="1521" y="2475"/>
                      <a:pt x="1517" y="247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1" name="Google Shape;1401;p42"/>
              <p:cNvSpPr/>
              <p:nvPr/>
            </p:nvSpPr>
            <p:spPr>
              <a:xfrm>
                <a:off x="5573712" y="5942012"/>
                <a:ext cx="134937" cy="180975"/>
              </a:xfrm>
              <a:custGeom>
                <a:avLst/>
                <a:gdLst/>
                <a:ahLst/>
                <a:cxnLst/>
                <a:rect l="l" t="t" r="r" b="b"/>
                <a:pathLst>
                  <a:path w="373" h="504" extrusionOk="0">
                    <a:moveTo>
                      <a:pt x="301" y="185"/>
                    </a:moveTo>
                    <a:cubicBezTo>
                      <a:pt x="369" y="304"/>
                      <a:pt x="372" y="430"/>
                      <a:pt x="308" y="466"/>
                    </a:cubicBezTo>
                    <a:cubicBezTo>
                      <a:pt x="244" y="503"/>
                      <a:pt x="138" y="435"/>
                      <a:pt x="70" y="317"/>
                    </a:cubicBezTo>
                    <a:cubicBezTo>
                      <a:pt x="3" y="198"/>
                      <a:pt x="0" y="73"/>
                      <a:pt x="63" y="36"/>
                    </a:cubicBezTo>
                    <a:cubicBezTo>
                      <a:pt x="127" y="0"/>
                      <a:pt x="234" y="67"/>
                      <a:pt x="301" y="18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2" name="Google Shape;1402;p42"/>
              <p:cNvSpPr/>
              <p:nvPr/>
            </p:nvSpPr>
            <p:spPr>
              <a:xfrm>
                <a:off x="5697537" y="6410325"/>
                <a:ext cx="95250" cy="49212"/>
              </a:xfrm>
              <a:custGeom>
                <a:avLst/>
                <a:gdLst/>
                <a:ahLst/>
                <a:cxnLst/>
                <a:rect l="l" t="t" r="r" b="b"/>
                <a:pathLst>
                  <a:path w="266" h="136" extrusionOk="0">
                    <a:moveTo>
                      <a:pt x="117" y="117"/>
                    </a:moveTo>
                    <a:cubicBezTo>
                      <a:pt x="115" y="116"/>
                      <a:pt x="114" y="115"/>
                      <a:pt x="112" y="115"/>
                    </a:cubicBezTo>
                    <a:cubicBezTo>
                      <a:pt x="67" y="97"/>
                      <a:pt x="29" y="64"/>
                      <a:pt x="4" y="23"/>
                    </a:cubicBezTo>
                    <a:cubicBezTo>
                      <a:pt x="0" y="16"/>
                      <a:pt x="2" y="8"/>
                      <a:pt x="9" y="4"/>
                    </a:cubicBezTo>
                    <a:cubicBezTo>
                      <a:pt x="15" y="0"/>
                      <a:pt x="24" y="2"/>
                      <a:pt x="28" y="9"/>
                    </a:cubicBezTo>
                    <a:cubicBezTo>
                      <a:pt x="49" y="45"/>
                      <a:pt x="83" y="74"/>
                      <a:pt x="122" y="89"/>
                    </a:cubicBezTo>
                    <a:cubicBezTo>
                      <a:pt x="161" y="105"/>
                      <a:pt x="205" y="107"/>
                      <a:pt x="246" y="96"/>
                    </a:cubicBezTo>
                    <a:cubicBezTo>
                      <a:pt x="254" y="93"/>
                      <a:pt x="261" y="98"/>
                      <a:pt x="263" y="105"/>
                    </a:cubicBezTo>
                    <a:cubicBezTo>
                      <a:pt x="265" y="112"/>
                      <a:pt x="261" y="120"/>
                      <a:pt x="254" y="122"/>
                    </a:cubicBezTo>
                    <a:cubicBezTo>
                      <a:pt x="209" y="135"/>
                      <a:pt x="160" y="133"/>
                      <a:pt x="117" y="1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3" name="Google Shape;1403;p42"/>
              <p:cNvSpPr/>
              <p:nvPr/>
            </p:nvSpPr>
            <p:spPr>
              <a:xfrm>
                <a:off x="5757862" y="6423025"/>
                <a:ext cx="41275" cy="15875"/>
              </a:xfrm>
              <a:custGeom>
                <a:avLst/>
                <a:gdLst/>
                <a:ahLst/>
                <a:cxnLst/>
                <a:rect l="l" t="t" r="r" b="b"/>
                <a:pathLst>
                  <a:path w="113" h="43" extrusionOk="0">
                    <a:moveTo>
                      <a:pt x="20" y="32"/>
                    </a:moveTo>
                    <a:cubicBezTo>
                      <a:pt x="16" y="31"/>
                      <a:pt x="13" y="29"/>
                      <a:pt x="9" y="28"/>
                    </a:cubicBezTo>
                    <a:cubicBezTo>
                      <a:pt x="3" y="24"/>
                      <a:pt x="0" y="16"/>
                      <a:pt x="3" y="9"/>
                    </a:cubicBezTo>
                    <a:cubicBezTo>
                      <a:pt x="7" y="2"/>
                      <a:pt x="15" y="0"/>
                      <a:pt x="22" y="3"/>
                    </a:cubicBezTo>
                    <a:cubicBezTo>
                      <a:pt x="43" y="14"/>
                      <a:pt x="69" y="15"/>
                      <a:pt x="92" y="7"/>
                    </a:cubicBezTo>
                    <a:cubicBezTo>
                      <a:pt x="99" y="4"/>
                      <a:pt x="107" y="8"/>
                      <a:pt x="109" y="15"/>
                    </a:cubicBezTo>
                    <a:cubicBezTo>
                      <a:pt x="112" y="22"/>
                      <a:pt x="108" y="30"/>
                      <a:pt x="101" y="33"/>
                    </a:cubicBezTo>
                    <a:cubicBezTo>
                      <a:pt x="75" y="42"/>
                      <a:pt x="46" y="42"/>
                      <a:pt x="20"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404" name="Google Shape;1404;p42"/>
            <p:cNvSpPr/>
            <p:nvPr/>
          </p:nvSpPr>
          <p:spPr>
            <a:xfrm>
              <a:off x="7851157" y="30579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5" name="Google Shape;1405;p42"/>
            <p:cNvSpPr/>
            <p:nvPr/>
          </p:nvSpPr>
          <p:spPr>
            <a:xfrm>
              <a:off x="7876934" y="3499935"/>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406" name="Google Shape;1406;p42"/>
            <p:cNvGrpSpPr/>
            <p:nvPr/>
          </p:nvGrpSpPr>
          <p:grpSpPr>
            <a:xfrm rot="5400000">
              <a:off x="8129495" y="884368"/>
              <a:ext cx="311529" cy="578250"/>
              <a:chOff x="1196975" y="5856287"/>
              <a:chExt cx="231775" cy="430213"/>
            </a:xfrm>
          </p:grpSpPr>
          <p:sp>
            <p:nvSpPr>
              <p:cNvPr id="1407" name="Google Shape;1407;p4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8" name="Google Shape;1408;p4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09" name="Google Shape;1409;p4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0" name="Google Shape;1410;p4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1" name="Google Shape;1411;p4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2" name="Google Shape;1412;p4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3" name="Google Shape;1413;p4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414" name="Google Shape;1414;p42"/>
            <p:cNvGrpSpPr/>
            <p:nvPr/>
          </p:nvGrpSpPr>
          <p:grpSpPr>
            <a:xfrm rot="-5400000">
              <a:off x="7497270" y="3806443"/>
              <a:ext cx="311529" cy="578250"/>
              <a:chOff x="1196975" y="5856287"/>
              <a:chExt cx="231775" cy="430213"/>
            </a:xfrm>
          </p:grpSpPr>
          <p:sp>
            <p:nvSpPr>
              <p:cNvPr id="1415" name="Google Shape;1415;p4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6" name="Google Shape;1416;p4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7" name="Google Shape;1417;p4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8" name="Google Shape;1418;p4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19" name="Google Shape;1419;p4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0" name="Google Shape;1420;p4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1" name="Google Shape;1421;p4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422" name="Google Shape;1422;p42"/>
            <p:cNvGrpSpPr/>
            <p:nvPr/>
          </p:nvGrpSpPr>
          <p:grpSpPr>
            <a:xfrm rot="-4913530">
              <a:off x="6952176" y="2024217"/>
              <a:ext cx="616697" cy="294490"/>
              <a:chOff x="3406775" y="2479675"/>
              <a:chExt cx="847727" cy="404813"/>
            </a:xfrm>
          </p:grpSpPr>
          <p:sp>
            <p:nvSpPr>
              <p:cNvPr id="1423" name="Google Shape;1423;p42"/>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4" name="Google Shape;1424;p42"/>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5" name="Google Shape;1425;p42"/>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6" name="Google Shape;1426;p42"/>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27" name="Google Shape;1427;p42"/>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428" name="Google Shape;1428;p42"/>
          <p:cNvGrpSpPr/>
          <p:nvPr/>
        </p:nvGrpSpPr>
        <p:grpSpPr>
          <a:xfrm>
            <a:off x="84238" y="4032313"/>
            <a:ext cx="1846948" cy="1655661"/>
            <a:chOff x="84238" y="4032313"/>
            <a:chExt cx="1846948" cy="1655661"/>
          </a:xfrm>
        </p:grpSpPr>
        <p:sp>
          <p:nvSpPr>
            <p:cNvPr id="1429" name="Google Shape;1429;p42"/>
            <p:cNvSpPr/>
            <p:nvPr/>
          </p:nvSpPr>
          <p:spPr>
            <a:xfrm rot="6299997">
              <a:off x="360375" y="4077545"/>
              <a:ext cx="1294673" cy="1565196"/>
            </a:xfrm>
            <a:custGeom>
              <a:avLst/>
              <a:gdLst/>
              <a:ahLst/>
              <a:cxnLst/>
              <a:rect l="l" t="t" r="r" b="b"/>
              <a:pathLst>
                <a:path w="2956" h="3571" extrusionOk="0">
                  <a:moveTo>
                    <a:pt x="504" y="0"/>
                  </a:moveTo>
                  <a:lnTo>
                    <a:pt x="2955" y="3570"/>
                  </a:lnTo>
                  <a:lnTo>
                    <a:pt x="0" y="3264"/>
                  </a:lnTo>
                  <a:lnTo>
                    <a:pt x="504" y="0"/>
                  </a:lnTo>
                  <a:close/>
                  <a:moveTo>
                    <a:pt x="1782" y="2873"/>
                  </a:moveTo>
                  <a:lnTo>
                    <a:pt x="850" y="1516"/>
                  </a:lnTo>
                  <a:lnTo>
                    <a:pt x="658" y="2756"/>
                  </a:lnTo>
                  <a:lnTo>
                    <a:pt x="1782" y="28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0" name="Google Shape;1430;p42"/>
            <p:cNvSpPr/>
            <p:nvPr/>
          </p:nvSpPr>
          <p:spPr>
            <a:xfrm rot="6300009">
              <a:off x="186006" y="5140040"/>
              <a:ext cx="102414" cy="69564"/>
            </a:xfrm>
            <a:custGeom>
              <a:avLst/>
              <a:gdLst/>
              <a:ahLst/>
              <a:cxnLst/>
              <a:rect l="l" t="t" r="r" b="b"/>
              <a:pathLst>
                <a:path w="235" h="160" extrusionOk="0">
                  <a:moveTo>
                    <a:pt x="17" y="159"/>
                  </a:moveTo>
                  <a:cubicBezTo>
                    <a:pt x="12" y="159"/>
                    <a:pt x="7" y="157"/>
                    <a:pt x="4" y="152"/>
                  </a:cubicBezTo>
                  <a:cubicBezTo>
                    <a:pt x="0" y="145"/>
                    <a:pt x="2" y="136"/>
                    <a:pt x="9" y="132"/>
                  </a:cubicBezTo>
                  <a:lnTo>
                    <a:pt x="209" y="5"/>
                  </a:lnTo>
                  <a:cubicBezTo>
                    <a:pt x="216" y="0"/>
                    <a:pt x="225" y="2"/>
                    <a:pt x="229" y="9"/>
                  </a:cubicBezTo>
                  <a:cubicBezTo>
                    <a:pt x="234" y="16"/>
                    <a:pt x="232" y="25"/>
                    <a:pt x="225" y="30"/>
                  </a:cubicBezTo>
                  <a:lnTo>
                    <a:pt x="25" y="157"/>
                  </a:lnTo>
                  <a:cubicBezTo>
                    <a:pt x="22" y="158"/>
                    <a:pt x="19" y="159"/>
                    <a:pt x="17"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1" name="Google Shape;1431;p42"/>
            <p:cNvSpPr/>
            <p:nvPr/>
          </p:nvSpPr>
          <p:spPr>
            <a:xfrm rot="6299992">
              <a:off x="352274" y="5117800"/>
              <a:ext cx="69564" cy="48308"/>
            </a:xfrm>
            <a:custGeom>
              <a:avLst/>
              <a:gdLst/>
              <a:ahLst/>
              <a:cxnLst/>
              <a:rect l="l" t="t" r="r" b="b"/>
              <a:pathLst>
                <a:path w="160" h="112" extrusionOk="0">
                  <a:moveTo>
                    <a:pt x="17" y="111"/>
                  </a:moveTo>
                  <a:cubicBezTo>
                    <a:pt x="13" y="111"/>
                    <a:pt x="8" y="109"/>
                    <a:pt x="5" y="104"/>
                  </a:cubicBezTo>
                  <a:cubicBezTo>
                    <a:pt x="0" y="97"/>
                    <a:pt x="3" y="88"/>
                    <a:pt x="9" y="84"/>
                  </a:cubicBezTo>
                  <a:lnTo>
                    <a:pt x="134" y="5"/>
                  </a:lnTo>
                  <a:cubicBezTo>
                    <a:pt x="141" y="0"/>
                    <a:pt x="150" y="2"/>
                    <a:pt x="154" y="9"/>
                  </a:cubicBezTo>
                  <a:cubicBezTo>
                    <a:pt x="159" y="16"/>
                    <a:pt x="157" y="25"/>
                    <a:pt x="150" y="30"/>
                  </a:cubicBezTo>
                  <a:lnTo>
                    <a:pt x="25" y="109"/>
                  </a:lnTo>
                  <a:cubicBezTo>
                    <a:pt x="23" y="110"/>
                    <a:pt x="20" y="111"/>
                    <a:pt x="17"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2" name="Google Shape;1432;p42"/>
            <p:cNvSpPr/>
            <p:nvPr/>
          </p:nvSpPr>
          <p:spPr>
            <a:xfrm rot="6300009">
              <a:off x="475529" y="5037572"/>
              <a:ext cx="102414" cy="69564"/>
            </a:xfrm>
            <a:custGeom>
              <a:avLst/>
              <a:gdLst/>
              <a:ahLst/>
              <a:cxnLst/>
              <a:rect l="l" t="t" r="r" b="b"/>
              <a:pathLst>
                <a:path w="235" h="160" extrusionOk="0">
                  <a:moveTo>
                    <a:pt x="17" y="159"/>
                  </a:moveTo>
                  <a:cubicBezTo>
                    <a:pt x="12" y="159"/>
                    <a:pt x="7" y="156"/>
                    <a:pt x="4" y="152"/>
                  </a:cubicBezTo>
                  <a:cubicBezTo>
                    <a:pt x="0" y="145"/>
                    <a:pt x="2" y="136"/>
                    <a:pt x="9" y="132"/>
                  </a:cubicBezTo>
                  <a:lnTo>
                    <a:pt x="209" y="5"/>
                  </a:lnTo>
                  <a:cubicBezTo>
                    <a:pt x="216" y="0"/>
                    <a:pt x="225" y="2"/>
                    <a:pt x="230" y="9"/>
                  </a:cubicBezTo>
                  <a:cubicBezTo>
                    <a:pt x="234" y="16"/>
                    <a:pt x="232" y="25"/>
                    <a:pt x="225" y="30"/>
                  </a:cubicBezTo>
                  <a:lnTo>
                    <a:pt x="25" y="157"/>
                  </a:lnTo>
                  <a:cubicBezTo>
                    <a:pt x="22" y="158"/>
                    <a:pt x="20" y="159"/>
                    <a:pt x="17"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3" name="Google Shape;1433;p42"/>
            <p:cNvSpPr/>
            <p:nvPr/>
          </p:nvSpPr>
          <p:spPr>
            <a:xfrm rot="6300006">
              <a:off x="643664" y="5015832"/>
              <a:ext cx="69565" cy="48308"/>
            </a:xfrm>
            <a:custGeom>
              <a:avLst/>
              <a:gdLst/>
              <a:ahLst/>
              <a:cxnLst/>
              <a:rect l="l" t="t" r="r" b="b"/>
              <a:pathLst>
                <a:path w="159" h="112" extrusionOk="0">
                  <a:moveTo>
                    <a:pt x="17" y="111"/>
                  </a:moveTo>
                  <a:cubicBezTo>
                    <a:pt x="12" y="111"/>
                    <a:pt x="7" y="109"/>
                    <a:pt x="4" y="104"/>
                  </a:cubicBezTo>
                  <a:cubicBezTo>
                    <a:pt x="0" y="97"/>
                    <a:pt x="2" y="88"/>
                    <a:pt x="9" y="84"/>
                  </a:cubicBezTo>
                  <a:lnTo>
                    <a:pt x="133" y="5"/>
                  </a:lnTo>
                  <a:cubicBezTo>
                    <a:pt x="140" y="0"/>
                    <a:pt x="149" y="2"/>
                    <a:pt x="154" y="9"/>
                  </a:cubicBezTo>
                  <a:cubicBezTo>
                    <a:pt x="158" y="16"/>
                    <a:pt x="156" y="25"/>
                    <a:pt x="149" y="30"/>
                  </a:cubicBezTo>
                  <a:lnTo>
                    <a:pt x="25" y="109"/>
                  </a:lnTo>
                  <a:cubicBezTo>
                    <a:pt x="22" y="110"/>
                    <a:pt x="19" y="111"/>
                    <a:pt x="17"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4" name="Google Shape;1434;p42"/>
            <p:cNvSpPr/>
            <p:nvPr/>
          </p:nvSpPr>
          <p:spPr>
            <a:xfrm rot="6300009">
              <a:off x="766920" y="4935603"/>
              <a:ext cx="102414" cy="69564"/>
            </a:xfrm>
            <a:custGeom>
              <a:avLst/>
              <a:gdLst/>
              <a:ahLst/>
              <a:cxnLst/>
              <a:rect l="l" t="t" r="r" b="b"/>
              <a:pathLst>
                <a:path w="235" h="160" extrusionOk="0">
                  <a:moveTo>
                    <a:pt x="17" y="159"/>
                  </a:moveTo>
                  <a:cubicBezTo>
                    <a:pt x="12" y="159"/>
                    <a:pt x="7" y="156"/>
                    <a:pt x="5" y="152"/>
                  </a:cubicBezTo>
                  <a:cubicBezTo>
                    <a:pt x="0" y="145"/>
                    <a:pt x="2" y="136"/>
                    <a:pt x="9" y="132"/>
                  </a:cubicBezTo>
                  <a:lnTo>
                    <a:pt x="209" y="5"/>
                  </a:lnTo>
                  <a:cubicBezTo>
                    <a:pt x="216" y="0"/>
                    <a:pt x="225" y="2"/>
                    <a:pt x="230" y="9"/>
                  </a:cubicBezTo>
                  <a:cubicBezTo>
                    <a:pt x="234" y="16"/>
                    <a:pt x="232" y="25"/>
                    <a:pt x="225" y="30"/>
                  </a:cubicBezTo>
                  <a:lnTo>
                    <a:pt x="25" y="157"/>
                  </a:lnTo>
                  <a:cubicBezTo>
                    <a:pt x="23" y="158"/>
                    <a:pt x="20" y="159"/>
                    <a:pt x="17"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5" name="Google Shape;1435;p42"/>
            <p:cNvSpPr/>
            <p:nvPr/>
          </p:nvSpPr>
          <p:spPr>
            <a:xfrm rot="6300006">
              <a:off x="933188" y="4913364"/>
              <a:ext cx="69565" cy="48308"/>
            </a:xfrm>
            <a:custGeom>
              <a:avLst/>
              <a:gdLst/>
              <a:ahLst/>
              <a:cxnLst/>
              <a:rect l="l" t="t" r="r" b="b"/>
              <a:pathLst>
                <a:path w="159" h="112" extrusionOk="0">
                  <a:moveTo>
                    <a:pt x="17" y="111"/>
                  </a:moveTo>
                  <a:cubicBezTo>
                    <a:pt x="12" y="111"/>
                    <a:pt x="7" y="109"/>
                    <a:pt x="4" y="104"/>
                  </a:cubicBezTo>
                  <a:cubicBezTo>
                    <a:pt x="0" y="97"/>
                    <a:pt x="2" y="88"/>
                    <a:pt x="9" y="84"/>
                  </a:cubicBezTo>
                  <a:lnTo>
                    <a:pt x="133" y="5"/>
                  </a:lnTo>
                  <a:cubicBezTo>
                    <a:pt x="140" y="0"/>
                    <a:pt x="150" y="2"/>
                    <a:pt x="154" y="9"/>
                  </a:cubicBezTo>
                  <a:cubicBezTo>
                    <a:pt x="158" y="16"/>
                    <a:pt x="156" y="25"/>
                    <a:pt x="149" y="30"/>
                  </a:cubicBezTo>
                  <a:lnTo>
                    <a:pt x="25" y="109"/>
                  </a:lnTo>
                  <a:cubicBezTo>
                    <a:pt x="22" y="110"/>
                    <a:pt x="20" y="111"/>
                    <a:pt x="17"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6" name="Google Shape;1436;p42"/>
            <p:cNvSpPr/>
            <p:nvPr/>
          </p:nvSpPr>
          <p:spPr>
            <a:xfrm rot="6299991">
              <a:off x="1055944" y="4835001"/>
              <a:ext cx="102414" cy="69564"/>
            </a:xfrm>
            <a:custGeom>
              <a:avLst/>
              <a:gdLst/>
              <a:ahLst/>
              <a:cxnLst/>
              <a:rect l="l" t="t" r="r" b="b"/>
              <a:pathLst>
                <a:path w="234" h="160" extrusionOk="0">
                  <a:moveTo>
                    <a:pt x="16" y="159"/>
                  </a:moveTo>
                  <a:cubicBezTo>
                    <a:pt x="12" y="159"/>
                    <a:pt x="7" y="156"/>
                    <a:pt x="4" y="152"/>
                  </a:cubicBezTo>
                  <a:cubicBezTo>
                    <a:pt x="0" y="145"/>
                    <a:pt x="2" y="136"/>
                    <a:pt x="9" y="131"/>
                  </a:cubicBezTo>
                  <a:lnTo>
                    <a:pt x="209" y="5"/>
                  </a:lnTo>
                  <a:cubicBezTo>
                    <a:pt x="215" y="0"/>
                    <a:pt x="225" y="2"/>
                    <a:pt x="229" y="9"/>
                  </a:cubicBezTo>
                  <a:cubicBezTo>
                    <a:pt x="233" y="16"/>
                    <a:pt x="231" y="25"/>
                    <a:pt x="224" y="30"/>
                  </a:cubicBezTo>
                  <a:lnTo>
                    <a:pt x="24" y="157"/>
                  </a:lnTo>
                  <a:cubicBezTo>
                    <a:pt x="22" y="158"/>
                    <a:pt x="19" y="159"/>
                    <a:pt x="16"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7" name="Google Shape;1437;p42"/>
            <p:cNvSpPr/>
            <p:nvPr/>
          </p:nvSpPr>
          <p:spPr>
            <a:xfrm rot="6299992">
              <a:off x="1224079" y="4813261"/>
              <a:ext cx="69564" cy="48308"/>
            </a:xfrm>
            <a:custGeom>
              <a:avLst/>
              <a:gdLst/>
              <a:ahLst/>
              <a:cxnLst/>
              <a:rect l="l" t="t" r="r" b="b"/>
              <a:pathLst>
                <a:path w="160" h="112" extrusionOk="0">
                  <a:moveTo>
                    <a:pt x="17" y="111"/>
                  </a:moveTo>
                  <a:cubicBezTo>
                    <a:pt x="12" y="111"/>
                    <a:pt x="7" y="109"/>
                    <a:pt x="5" y="104"/>
                  </a:cubicBezTo>
                  <a:cubicBezTo>
                    <a:pt x="0" y="97"/>
                    <a:pt x="2" y="88"/>
                    <a:pt x="9" y="84"/>
                  </a:cubicBezTo>
                  <a:lnTo>
                    <a:pt x="134" y="5"/>
                  </a:lnTo>
                  <a:cubicBezTo>
                    <a:pt x="141" y="0"/>
                    <a:pt x="150" y="2"/>
                    <a:pt x="154" y="9"/>
                  </a:cubicBezTo>
                  <a:cubicBezTo>
                    <a:pt x="159" y="16"/>
                    <a:pt x="157" y="25"/>
                    <a:pt x="150" y="30"/>
                  </a:cubicBezTo>
                  <a:lnTo>
                    <a:pt x="25" y="109"/>
                  </a:lnTo>
                  <a:cubicBezTo>
                    <a:pt x="23" y="110"/>
                    <a:pt x="20" y="111"/>
                    <a:pt x="17"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8" name="Google Shape;1438;p42"/>
            <p:cNvSpPr/>
            <p:nvPr/>
          </p:nvSpPr>
          <p:spPr>
            <a:xfrm rot="6300009">
              <a:off x="1345467" y="4732533"/>
              <a:ext cx="102414" cy="69564"/>
            </a:xfrm>
            <a:custGeom>
              <a:avLst/>
              <a:gdLst/>
              <a:ahLst/>
              <a:cxnLst/>
              <a:rect l="l" t="t" r="r" b="b"/>
              <a:pathLst>
                <a:path w="235" h="160" extrusionOk="0">
                  <a:moveTo>
                    <a:pt x="17" y="159"/>
                  </a:moveTo>
                  <a:cubicBezTo>
                    <a:pt x="12" y="159"/>
                    <a:pt x="7" y="156"/>
                    <a:pt x="4" y="152"/>
                  </a:cubicBezTo>
                  <a:cubicBezTo>
                    <a:pt x="0" y="145"/>
                    <a:pt x="2" y="136"/>
                    <a:pt x="9" y="131"/>
                  </a:cubicBezTo>
                  <a:lnTo>
                    <a:pt x="209" y="5"/>
                  </a:lnTo>
                  <a:cubicBezTo>
                    <a:pt x="216" y="0"/>
                    <a:pt x="225" y="2"/>
                    <a:pt x="229" y="9"/>
                  </a:cubicBezTo>
                  <a:cubicBezTo>
                    <a:pt x="234" y="16"/>
                    <a:pt x="232" y="25"/>
                    <a:pt x="225" y="30"/>
                  </a:cubicBezTo>
                  <a:lnTo>
                    <a:pt x="25" y="157"/>
                  </a:lnTo>
                  <a:cubicBezTo>
                    <a:pt x="22" y="158"/>
                    <a:pt x="19" y="159"/>
                    <a:pt x="17"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39" name="Google Shape;1439;p42"/>
            <p:cNvSpPr/>
            <p:nvPr/>
          </p:nvSpPr>
          <p:spPr>
            <a:xfrm rot="6300006">
              <a:off x="1513602" y="4710793"/>
              <a:ext cx="69565" cy="48308"/>
            </a:xfrm>
            <a:custGeom>
              <a:avLst/>
              <a:gdLst/>
              <a:ahLst/>
              <a:cxnLst/>
              <a:rect l="l" t="t" r="r" b="b"/>
              <a:pathLst>
                <a:path w="159" h="112" extrusionOk="0">
                  <a:moveTo>
                    <a:pt x="17" y="111"/>
                  </a:moveTo>
                  <a:cubicBezTo>
                    <a:pt x="12" y="111"/>
                    <a:pt x="7" y="109"/>
                    <a:pt x="4" y="104"/>
                  </a:cubicBezTo>
                  <a:cubicBezTo>
                    <a:pt x="0" y="97"/>
                    <a:pt x="2" y="88"/>
                    <a:pt x="9" y="84"/>
                  </a:cubicBezTo>
                  <a:lnTo>
                    <a:pt x="133" y="5"/>
                  </a:lnTo>
                  <a:cubicBezTo>
                    <a:pt x="140" y="0"/>
                    <a:pt x="149" y="2"/>
                    <a:pt x="153" y="9"/>
                  </a:cubicBezTo>
                  <a:cubicBezTo>
                    <a:pt x="158" y="16"/>
                    <a:pt x="156" y="25"/>
                    <a:pt x="149" y="30"/>
                  </a:cubicBezTo>
                  <a:lnTo>
                    <a:pt x="24" y="109"/>
                  </a:lnTo>
                  <a:cubicBezTo>
                    <a:pt x="22" y="110"/>
                    <a:pt x="19" y="111"/>
                    <a:pt x="17"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40" name="Google Shape;1440;p42"/>
            <p:cNvSpPr/>
            <p:nvPr/>
          </p:nvSpPr>
          <p:spPr>
            <a:xfrm rot="6300009">
              <a:off x="1636858" y="4630564"/>
              <a:ext cx="102414" cy="69564"/>
            </a:xfrm>
            <a:custGeom>
              <a:avLst/>
              <a:gdLst/>
              <a:ahLst/>
              <a:cxnLst/>
              <a:rect l="l" t="t" r="r" b="b"/>
              <a:pathLst>
                <a:path w="235" h="160" extrusionOk="0">
                  <a:moveTo>
                    <a:pt x="17" y="159"/>
                  </a:moveTo>
                  <a:cubicBezTo>
                    <a:pt x="12" y="159"/>
                    <a:pt x="7" y="156"/>
                    <a:pt x="4" y="152"/>
                  </a:cubicBezTo>
                  <a:cubicBezTo>
                    <a:pt x="0" y="145"/>
                    <a:pt x="2" y="136"/>
                    <a:pt x="9" y="131"/>
                  </a:cubicBezTo>
                  <a:lnTo>
                    <a:pt x="209" y="5"/>
                  </a:lnTo>
                  <a:cubicBezTo>
                    <a:pt x="216" y="0"/>
                    <a:pt x="225" y="2"/>
                    <a:pt x="230" y="9"/>
                  </a:cubicBezTo>
                  <a:cubicBezTo>
                    <a:pt x="234" y="16"/>
                    <a:pt x="232" y="25"/>
                    <a:pt x="225" y="30"/>
                  </a:cubicBezTo>
                  <a:lnTo>
                    <a:pt x="25" y="157"/>
                  </a:lnTo>
                  <a:cubicBezTo>
                    <a:pt x="22" y="158"/>
                    <a:pt x="20" y="159"/>
                    <a:pt x="17" y="1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41" name="Google Shape;1441;p42"/>
            <p:cNvSpPr/>
            <p:nvPr/>
          </p:nvSpPr>
          <p:spPr>
            <a:xfrm rot="6300008">
              <a:off x="559825" y="4352916"/>
              <a:ext cx="649272" cy="732356"/>
            </a:xfrm>
            <a:custGeom>
              <a:avLst/>
              <a:gdLst/>
              <a:ahLst/>
              <a:cxnLst/>
              <a:rect l="l" t="t" r="r" b="b"/>
              <a:pathLst>
                <a:path w="1481" h="1672" extrusionOk="0">
                  <a:moveTo>
                    <a:pt x="1464" y="1671"/>
                  </a:moveTo>
                  <a:cubicBezTo>
                    <a:pt x="1464" y="1671"/>
                    <a:pt x="1464" y="1671"/>
                    <a:pt x="1463" y="1671"/>
                  </a:cubicBezTo>
                  <a:lnTo>
                    <a:pt x="14" y="1570"/>
                  </a:lnTo>
                  <a:cubicBezTo>
                    <a:pt x="10" y="1570"/>
                    <a:pt x="6" y="1568"/>
                    <a:pt x="4" y="1564"/>
                  </a:cubicBezTo>
                  <a:cubicBezTo>
                    <a:pt x="1" y="1561"/>
                    <a:pt x="0" y="1556"/>
                    <a:pt x="1" y="1552"/>
                  </a:cubicBezTo>
                  <a:lnTo>
                    <a:pt x="350" y="12"/>
                  </a:lnTo>
                  <a:cubicBezTo>
                    <a:pt x="351" y="6"/>
                    <a:pt x="356" y="2"/>
                    <a:pt x="362" y="1"/>
                  </a:cubicBezTo>
                  <a:cubicBezTo>
                    <a:pt x="368" y="0"/>
                    <a:pt x="373" y="2"/>
                    <a:pt x="377" y="7"/>
                  </a:cubicBezTo>
                  <a:lnTo>
                    <a:pt x="1477" y="1648"/>
                  </a:lnTo>
                  <a:cubicBezTo>
                    <a:pt x="1480" y="1653"/>
                    <a:pt x="1480" y="1659"/>
                    <a:pt x="1477" y="1664"/>
                  </a:cubicBezTo>
                  <a:cubicBezTo>
                    <a:pt x="1475" y="1668"/>
                    <a:pt x="1470" y="1671"/>
                    <a:pt x="1464" y="1671"/>
                  </a:cubicBezTo>
                  <a:close/>
                  <a:moveTo>
                    <a:pt x="34" y="1542"/>
                  </a:moveTo>
                  <a:lnTo>
                    <a:pt x="1435" y="1639"/>
                  </a:lnTo>
                  <a:lnTo>
                    <a:pt x="371" y="52"/>
                  </a:lnTo>
                  <a:lnTo>
                    <a:pt x="34" y="15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 name="Google Shape;1171;p39">
            <a:extLst>
              <a:ext uri="{FF2B5EF4-FFF2-40B4-BE49-F238E27FC236}">
                <a16:creationId xmlns:a16="http://schemas.microsoft.com/office/drawing/2014/main" id="{AB2176D2-8890-7BD0-EA5A-5322AACB5339}"/>
              </a:ext>
            </a:extLst>
          </p:cNvPr>
          <p:cNvSpPr/>
          <p:nvPr/>
        </p:nvSpPr>
        <p:spPr>
          <a:xfrm>
            <a:off x="920226" y="395615"/>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 name="Google Shape;1172;p39">
            <a:extLst>
              <a:ext uri="{FF2B5EF4-FFF2-40B4-BE49-F238E27FC236}">
                <a16:creationId xmlns:a16="http://schemas.microsoft.com/office/drawing/2014/main" id="{B48893CE-2CF0-EB09-8369-2F0F63275AD4}"/>
              </a:ext>
            </a:extLst>
          </p:cNvPr>
          <p:cNvSpPr txBox="1">
            <a:spLocks noGrp="1"/>
          </p:cNvSpPr>
          <p:nvPr>
            <p:ph type="title"/>
          </p:nvPr>
        </p:nvSpPr>
        <p:spPr>
          <a:xfrm>
            <a:off x="1147518" y="1620060"/>
            <a:ext cx="4747586" cy="915900"/>
          </a:xfrm>
          <a:prstGeom prst="rect">
            <a:avLst/>
          </a:prstGeom>
          <a:noFill/>
          <a:ln>
            <a:noFill/>
          </a:ln>
        </p:spPr>
        <p:txBody>
          <a:bodyPr spcFirstLastPara="1" wrap="square" lIns="91425" tIns="91425" rIns="91425" bIns="91425" anchor="b" anchorCtr="0">
            <a:noAutofit/>
          </a:bodyPr>
          <a:lstStyle/>
          <a:p>
            <a:pPr algn="l">
              <a:buSzPts val="3600"/>
            </a:pPr>
            <a:r>
              <a:rPr lang="en-US" sz="5000" dirty="0"/>
              <a:t>GRAMMAR</a:t>
            </a:r>
          </a:p>
        </p:txBody>
      </p:sp>
      <p:sp>
        <p:nvSpPr>
          <p:cNvPr id="14" name="Google Shape;1173;p39">
            <a:extLst>
              <a:ext uri="{FF2B5EF4-FFF2-40B4-BE49-F238E27FC236}">
                <a16:creationId xmlns:a16="http://schemas.microsoft.com/office/drawing/2014/main" id="{C58ED9CE-2502-2F3C-79DD-8E0DA84A7321}"/>
              </a:ext>
            </a:extLst>
          </p:cNvPr>
          <p:cNvSpPr txBox="1">
            <a:spLocks/>
          </p:cNvSpPr>
          <p:nvPr/>
        </p:nvSpPr>
        <p:spPr>
          <a:xfrm>
            <a:off x="1164420" y="637347"/>
            <a:ext cx="1127400" cy="91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6000"/>
              <a:buFont typeface="Grandstander"/>
              <a:buNone/>
              <a:defRPr sz="6000" b="1">
                <a:solidFill>
                  <a:schemeClr val="dk1"/>
                </a:solidFill>
                <a:latin typeface="Grandstander"/>
                <a:ea typeface="Grandstander"/>
                <a:cs typeface="Grandstander"/>
                <a:sym typeface="Grandstander"/>
              </a:defRPr>
            </a:lvl1pPr>
            <a:lvl2pPr algn="ctr">
              <a:buClr>
                <a:schemeClr val="lt1"/>
              </a:buClr>
              <a:buSzPts val="6000"/>
              <a:buFont typeface="Grandstander"/>
              <a:buNone/>
              <a:defRPr sz="6000" b="1">
                <a:solidFill>
                  <a:schemeClr val="lt1"/>
                </a:solidFill>
                <a:latin typeface="Grandstander"/>
                <a:ea typeface="Grandstander"/>
                <a:cs typeface="Grandstander"/>
                <a:sym typeface="Grandstander"/>
              </a:defRPr>
            </a:lvl2pPr>
            <a:lvl3pPr algn="ctr">
              <a:buClr>
                <a:schemeClr val="lt1"/>
              </a:buClr>
              <a:buSzPts val="6000"/>
              <a:buFont typeface="Grandstander"/>
              <a:buNone/>
              <a:defRPr sz="6000" b="1">
                <a:solidFill>
                  <a:schemeClr val="lt1"/>
                </a:solidFill>
                <a:latin typeface="Grandstander"/>
                <a:ea typeface="Grandstander"/>
                <a:cs typeface="Grandstander"/>
                <a:sym typeface="Grandstander"/>
              </a:defRPr>
            </a:lvl3pPr>
            <a:lvl4pPr algn="ctr">
              <a:buClr>
                <a:schemeClr val="lt1"/>
              </a:buClr>
              <a:buSzPts val="6000"/>
              <a:buFont typeface="Grandstander"/>
              <a:buNone/>
              <a:defRPr sz="6000" b="1">
                <a:solidFill>
                  <a:schemeClr val="lt1"/>
                </a:solidFill>
                <a:latin typeface="Grandstander"/>
                <a:ea typeface="Grandstander"/>
                <a:cs typeface="Grandstander"/>
                <a:sym typeface="Grandstander"/>
              </a:defRPr>
            </a:lvl4pPr>
            <a:lvl5pPr algn="ctr">
              <a:buClr>
                <a:schemeClr val="lt1"/>
              </a:buClr>
              <a:buSzPts val="6000"/>
              <a:buFont typeface="Grandstander"/>
              <a:buNone/>
              <a:defRPr sz="6000" b="1">
                <a:solidFill>
                  <a:schemeClr val="lt1"/>
                </a:solidFill>
                <a:latin typeface="Grandstander"/>
                <a:ea typeface="Grandstander"/>
                <a:cs typeface="Grandstander"/>
                <a:sym typeface="Grandstander"/>
              </a:defRPr>
            </a:lvl5pPr>
            <a:lvl6pPr algn="ctr">
              <a:buClr>
                <a:schemeClr val="lt1"/>
              </a:buClr>
              <a:buSzPts val="6000"/>
              <a:buFont typeface="Grandstander"/>
              <a:buNone/>
              <a:defRPr sz="6000" b="1">
                <a:solidFill>
                  <a:schemeClr val="lt1"/>
                </a:solidFill>
                <a:latin typeface="Grandstander"/>
                <a:ea typeface="Grandstander"/>
                <a:cs typeface="Grandstander"/>
                <a:sym typeface="Grandstander"/>
              </a:defRPr>
            </a:lvl6pPr>
            <a:lvl7pPr algn="ctr">
              <a:buClr>
                <a:schemeClr val="lt1"/>
              </a:buClr>
              <a:buSzPts val="6000"/>
              <a:buFont typeface="Grandstander"/>
              <a:buNone/>
              <a:defRPr sz="6000" b="1">
                <a:solidFill>
                  <a:schemeClr val="lt1"/>
                </a:solidFill>
                <a:latin typeface="Grandstander"/>
                <a:ea typeface="Grandstander"/>
                <a:cs typeface="Grandstander"/>
                <a:sym typeface="Grandstander"/>
              </a:defRPr>
            </a:lvl7pPr>
            <a:lvl8pPr algn="ctr">
              <a:buClr>
                <a:schemeClr val="lt1"/>
              </a:buClr>
              <a:buSzPts val="6000"/>
              <a:buFont typeface="Grandstander"/>
              <a:buNone/>
              <a:defRPr sz="6000" b="1">
                <a:solidFill>
                  <a:schemeClr val="lt1"/>
                </a:solidFill>
                <a:latin typeface="Grandstander"/>
                <a:ea typeface="Grandstander"/>
                <a:cs typeface="Grandstander"/>
                <a:sym typeface="Grandstander"/>
              </a:defRPr>
            </a:lvl8pPr>
            <a:lvl9pPr algn="ctr">
              <a:buClr>
                <a:schemeClr val="lt1"/>
              </a:buClr>
              <a:buSzPts val="6000"/>
              <a:buFont typeface="Grandstander"/>
              <a:buNone/>
              <a:defRPr sz="6000" b="1">
                <a:solidFill>
                  <a:schemeClr val="lt1"/>
                </a:solidFill>
                <a:latin typeface="Grandstander"/>
                <a:ea typeface="Grandstander"/>
                <a:cs typeface="Grandstander"/>
                <a:sym typeface="Grandstander"/>
              </a:defRPr>
            </a:lvl9pPr>
          </a:lstStyle>
          <a:p>
            <a:r>
              <a:rPr lang="en" sz="5400" dirty="0"/>
              <a:t>03</a:t>
            </a:r>
          </a:p>
        </p:txBody>
      </p:sp>
      <p:sp>
        <p:nvSpPr>
          <p:cNvPr id="15" name="Google Shape;1174;p39">
            <a:extLst>
              <a:ext uri="{FF2B5EF4-FFF2-40B4-BE49-F238E27FC236}">
                <a16:creationId xmlns:a16="http://schemas.microsoft.com/office/drawing/2014/main" id="{60213B9A-7BA6-BFBA-5F55-196775CF0CAC}"/>
              </a:ext>
            </a:extLst>
          </p:cNvPr>
          <p:cNvSpPr txBox="1">
            <a:spLocks noGrp="1"/>
          </p:cNvSpPr>
          <p:nvPr>
            <p:ph type="subTitle" idx="1"/>
          </p:nvPr>
        </p:nvSpPr>
        <p:spPr>
          <a:xfrm>
            <a:off x="1164420" y="2414354"/>
            <a:ext cx="4744098" cy="1538251"/>
          </a:xfrm>
          <a:prstGeom prst="rect">
            <a:avLst/>
          </a:prstGeom>
          <a:noFill/>
          <a:ln>
            <a:noFill/>
          </a:ln>
        </p:spPr>
        <p:txBody>
          <a:bodyPr spcFirstLastPara="1" wrap="square" lIns="91425" tIns="91425" rIns="91425" bIns="91425" anchor="t" anchorCtr="0">
            <a:noAutofit/>
          </a:bodyPr>
          <a:lstStyle/>
          <a:p>
            <a:pPr marL="0" indent="0" algn="l">
              <a:buSzPts val="1400"/>
            </a:pPr>
            <a:r>
              <a:rPr lang="en-US" sz="2000" dirty="0"/>
              <a:t>Revise the use of question words before to-infinitives, phrasal verbs, double comparatives and modal verbs in first conditional sentences.</a:t>
            </a:r>
            <a:endParaRPr sz="2000" dirty="0"/>
          </a:p>
        </p:txBody>
      </p:sp>
    </p:spTree>
    <p:extLst>
      <p:ext uri="{BB962C8B-B14F-4D97-AF65-F5344CB8AC3E}">
        <p14:creationId xmlns:p14="http://schemas.microsoft.com/office/powerpoint/2010/main" val="200204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76EEF1-7895-0F93-1E9A-61CB922B1A8B}"/>
              </a:ext>
            </a:extLst>
          </p:cNvPr>
          <p:cNvSpPr txBox="1"/>
          <p:nvPr/>
        </p:nvSpPr>
        <p:spPr>
          <a:xfrm>
            <a:off x="630855" y="0"/>
            <a:ext cx="8355490" cy="830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Choose the correct answer A, B, C, or D to complete each sentence.</a:t>
            </a:r>
          </a:p>
        </p:txBody>
      </p:sp>
      <p:sp>
        <p:nvSpPr>
          <p:cNvPr id="16" name="TextBox 15">
            <a:extLst>
              <a:ext uri="{FF2B5EF4-FFF2-40B4-BE49-F238E27FC236}">
                <a16:creationId xmlns:a16="http://schemas.microsoft.com/office/drawing/2014/main" id="{198FF768-DDEE-67E3-056E-AF5AEA811278}"/>
              </a:ext>
            </a:extLst>
          </p:cNvPr>
          <p:cNvSpPr txBox="1"/>
          <p:nvPr/>
        </p:nvSpPr>
        <p:spPr>
          <a:xfrm>
            <a:off x="630855" y="729984"/>
            <a:ext cx="8513145" cy="4413516"/>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sz="2160" dirty="0"/>
              <a:t>1. My sister and I are trying to ______ sweet food and soft drinks.</a:t>
            </a:r>
          </a:p>
          <a:p>
            <a:r>
              <a:rPr lang="en-US" sz="2160" dirty="0"/>
              <a:t>A. carry out 	B. cut down on	C. hand down 	D. come down with</a:t>
            </a:r>
          </a:p>
          <a:p>
            <a:r>
              <a:rPr lang="en-US" sz="2160" dirty="0"/>
              <a:t>2. When we visit a city, we usually ______ its downtown.</a:t>
            </a:r>
          </a:p>
          <a:p>
            <a:r>
              <a:rPr lang="en-US" sz="2160" dirty="0"/>
              <a:t>A. look after 	B. find out	C. look around 	D. pass down</a:t>
            </a:r>
          </a:p>
          <a:p>
            <a:r>
              <a:rPr lang="en-US" sz="2160" dirty="0"/>
              <a:t>3. The ______ he gets, the ______ he becomes.</a:t>
            </a:r>
          </a:p>
          <a:p>
            <a:r>
              <a:rPr lang="en-US" sz="2160" dirty="0"/>
              <a:t>A. more old; more experienced	B. older; experienced</a:t>
            </a:r>
          </a:p>
          <a:p>
            <a:r>
              <a:rPr lang="en-US" sz="2160" dirty="0"/>
              <a:t>C. more older; more experienced	D. older; more experienced</a:t>
            </a:r>
          </a:p>
          <a:p>
            <a:r>
              <a:rPr lang="en-US" sz="2160" dirty="0"/>
              <a:t>4. The ______ my </a:t>
            </a:r>
            <a:r>
              <a:rPr lang="en-US" sz="2160" dirty="0" err="1"/>
              <a:t>neighbourhood</a:t>
            </a:r>
            <a:r>
              <a:rPr lang="en-US" sz="2160" dirty="0"/>
              <a:t> gets, the ______ I feel.</a:t>
            </a:r>
          </a:p>
          <a:p>
            <a:r>
              <a:rPr lang="en-US" sz="2160" dirty="0"/>
              <a:t>A. bigger; less secure 		B. bigger; fewer secure</a:t>
            </a:r>
          </a:p>
          <a:p>
            <a:r>
              <a:rPr lang="en-US" sz="2160" dirty="0"/>
              <a:t>C. more big; less secure		D. more bigger; less secure</a:t>
            </a:r>
          </a:p>
          <a:p>
            <a:r>
              <a:rPr lang="en-US" sz="2160" dirty="0"/>
              <a:t>5. If you finish reading a book, you ______ put it back on the shelf. It’s necessary.</a:t>
            </a:r>
          </a:p>
          <a:p>
            <a:r>
              <a:rPr lang="en-US" sz="2160" dirty="0"/>
              <a:t>A. will 		B. should	C. may 		D. can</a:t>
            </a:r>
          </a:p>
        </p:txBody>
      </p:sp>
    </p:spTree>
    <p:extLst>
      <p:ext uri="{BB962C8B-B14F-4D97-AF65-F5344CB8AC3E}">
        <p14:creationId xmlns:p14="http://schemas.microsoft.com/office/powerpoint/2010/main" val="292231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76EEF1-7895-0F93-1E9A-61CB922B1A8B}"/>
              </a:ext>
            </a:extLst>
          </p:cNvPr>
          <p:cNvSpPr txBox="1"/>
          <p:nvPr/>
        </p:nvSpPr>
        <p:spPr>
          <a:xfrm>
            <a:off x="630855" y="0"/>
            <a:ext cx="8355490" cy="830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Choose the correct answer A, B, C, or D to complete each sentence.</a:t>
            </a:r>
          </a:p>
        </p:txBody>
      </p:sp>
      <p:sp>
        <p:nvSpPr>
          <p:cNvPr id="16" name="TextBox 15">
            <a:extLst>
              <a:ext uri="{FF2B5EF4-FFF2-40B4-BE49-F238E27FC236}">
                <a16:creationId xmlns:a16="http://schemas.microsoft.com/office/drawing/2014/main" id="{198FF768-DDEE-67E3-056E-AF5AEA811278}"/>
              </a:ext>
            </a:extLst>
          </p:cNvPr>
          <p:cNvSpPr txBox="1"/>
          <p:nvPr/>
        </p:nvSpPr>
        <p:spPr>
          <a:xfrm>
            <a:off x="630856" y="729984"/>
            <a:ext cx="8018874" cy="3785652"/>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sz="2400" dirty="0"/>
              <a:t>1. My sister and I are trying to ______ sweet food and soft drinks.</a:t>
            </a:r>
          </a:p>
          <a:p>
            <a:r>
              <a:rPr lang="en-US" sz="2400" dirty="0"/>
              <a:t>A. carry out 	B. cut down on	C. hand down 	D. come down with</a:t>
            </a:r>
          </a:p>
          <a:p>
            <a:r>
              <a:rPr lang="en-US" sz="2400" dirty="0" err="1">
                <a:solidFill>
                  <a:schemeClr val="bg1">
                    <a:lumMod val="50000"/>
                  </a:schemeClr>
                </a:solidFill>
              </a:rPr>
              <a:t>tiến</a:t>
            </a:r>
            <a:r>
              <a:rPr lang="en-US" sz="2400" dirty="0">
                <a:solidFill>
                  <a:schemeClr val="bg1">
                    <a:lumMod val="50000"/>
                  </a:schemeClr>
                </a:solidFill>
              </a:rPr>
              <a:t> </a:t>
            </a:r>
            <a:r>
              <a:rPr lang="en-US" sz="2400" dirty="0" err="1">
                <a:solidFill>
                  <a:schemeClr val="bg1">
                    <a:lumMod val="50000"/>
                  </a:schemeClr>
                </a:solidFill>
              </a:rPr>
              <a:t>hành</a:t>
            </a:r>
            <a:r>
              <a:rPr lang="en-US" sz="2400" dirty="0">
                <a:solidFill>
                  <a:schemeClr val="bg1">
                    <a:lumMod val="50000"/>
                  </a:schemeClr>
                </a:solidFill>
              </a:rPr>
              <a:t>	</a:t>
            </a:r>
            <a:r>
              <a:rPr lang="en-US" sz="2400" dirty="0" err="1">
                <a:solidFill>
                  <a:schemeClr val="bg1">
                    <a:lumMod val="50000"/>
                  </a:schemeClr>
                </a:solidFill>
              </a:rPr>
              <a:t>cắt</a:t>
            </a:r>
            <a:r>
              <a:rPr lang="en-US" sz="2400" dirty="0">
                <a:solidFill>
                  <a:schemeClr val="bg1">
                    <a:lumMod val="50000"/>
                  </a:schemeClr>
                </a:solidFill>
              </a:rPr>
              <a:t> </a:t>
            </a:r>
            <a:r>
              <a:rPr lang="en-US" sz="2400" dirty="0" err="1">
                <a:solidFill>
                  <a:schemeClr val="bg1">
                    <a:lumMod val="50000"/>
                  </a:schemeClr>
                </a:solidFill>
              </a:rPr>
              <a:t>giảm</a:t>
            </a:r>
            <a:r>
              <a:rPr lang="en-US" sz="2400" dirty="0">
                <a:solidFill>
                  <a:schemeClr val="bg1">
                    <a:lumMod val="50000"/>
                  </a:schemeClr>
                </a:solidFill>
              </a:rPr>
              <a:t>	</a:t>
            </a:r>
            <a:r>
              <a:rPr lang="vi-VN" sz="2400" dirty="0">
                <a:solidFill>
                  <a:schemeClr val="bg1">
                    <a:lumMod val="50000"/>
                  </a:schemeClr>
                </a:solidFill>
              </a:rPr>
              <a:t>truyền lại	mắc bệnh</a:t>
            </a:r>
          </a:p>
          <a:p>
            <a:r>
              <a:rPr lang="vi-VN" sz="2400" dirty="0">
                <a:solidFill>
                  <a:schemeClr val="bg1">
                    <a:lumMod val="50000"/>
                  </a:schemeClr>
                </a:solidFill>
              </a:rPr>
              <a:t>Giải nghĩa: “Chị tôi và tôi đang </a:t>
            </a:r>
            <a:r>
              <a:rPr lang="vi-VN" sz="2400" dirty="0">
                <a:solidFill>
                  <a:schemeClr val="bg1">
                    <a:lumMod val="50000"/>
                  </a:schemeClr>
                </a:solidFill>
                <a:highlight>
                  <a:srgbClr val="FFFD78"/>
                </a:highlight>
              </a:rPr>
              <a:t>cố gắng cắt giảm</a:t>
            </a:r>
            <a:r>
              <a:rPr lang="vi-VN" sz="2400" dirty="0">
                <a:solidFill>
                  <a:schemeClr val="bg1">
                    <a:lumMod val="50000"/>
                  </a:schemeClr>
                </a:solidFill>
              </a:rPr>
              <a:t> đồ ăn ngọt và nước ngọt.”</a:t>
            </a:r>
            <a:endParaRPr lang="en-US" sz="2400" dirty="0">
              <a:solidFill>
                <a:schemeClr val="bg1">
                  <a:lumMod val="50000"/>
                </a:schemeClr>
              </a:solidFill>
            </a:endParaRPr>
          </a:p>
          <a:p>
            <a:r>
              <a:rPr lang="en-US" sz="2400" dirty="0"/>
              <a:t>2. When we visit a city, we usually ______ its downtown.</a:t>
            </a:r>
          </a:p>
          <a:p>
            <a:r>
              <a:rPr lang="en-US" sz="2400" dirty="0"/>
              <a:t>A. look after 	B. find out	C. look around 	D. pass down</a:t>
            </a:r>
          </a:p>
          <a:p>
            <a:r>
              <a:rPr lang="en-US" sz="2400" dirty="0" err="1">
                <a:solidFill>
                  <a:schemeClr val="bg1">
                    <a:lumMod val="50000"/>
                  </a:schemeClr>
                </a:solidFill>
              </a:rPr>
              <a:t>chăm</a:t>
            </a:r>
            <a:r>
              <a:rPr lang="en-US" sz="2400" dirty="0">
                <a:solidFill>
                  <a:schemeClr val="bg1">
                    <a:lumMod val="50000"/>
                  </a:schemeClr>
                </a:solidFill>
              </a:rPr>
              <a:t> </a:t>
            </a:r>
            <a:r>
              <a:rPr lang="en-US" sz="2400" dirty="0" err="1">
                <a:solidFill>
                  <a:schemeClr val="bg1">
                    <a:lumMod val="50000"/>
                  </a:schemeClr>
                </a:solidFill>
              </a:rPr>
              <a:t>sóc</a:t>
            </a:r>
            <a:r>
              <a:rPr lang="en-US" sz="2400" dirty="0">
                <a:solidFill>
                  <a:schemeClr val="bg1">
                    <a:lumMod val="50000"/>
                  </a:schemeClr>
                </a:solidFill>
              </a:rPr>
              <a:t>	</a:t>
            </a:r>
            <a:r>
              <a:rPr lang="en-US" sz="2400" dirty="0" err="1">
                <a:solidFill>
                  <a:schemeClr val="bg1">
                    <a:lumMod val="50000"/>
                  </a:schemeClr>
                </a:solidFill>
              </a:rPr>
              <a:t>phát</a:t>
            </a:r>
            <a:r>
              <a:rPr lang="en-US" sz="2400" dirty="0">
                <a:solidFill>
                  <a:schemeClr val="bg1">
                    <a:lumMod val="50000"/>
                  </a:schemeClr>
                </a:solidFill>
              </a:rPr>
              <a:t> </a:t>
            </a:r>
            <a:r>
              <a:rPr lang="en-US" sz="2400" dirty="0" err="1">
                <a:solidFill>
                  <a:schemeClr val="bg1">
                    <a:lumMod val="50000"/>
                  </a:schemeClr>
                </a:solidFill>
              </a:rPr>
              <a:t>hiện</a:t>
            </a:r>
            <a:r>
              <a:rPr lang="en-US" sz="2400" dirty="0">
                <a:solidFill>
                  <a:schemeClr val="bg1">
                    <a:lumMod val="50000"/>
                  </a:schemeClr>
                </a:solidFill>
              </a:rPr>
              <a:t>        </a:t>
            </a:r>
            <a:r>
              <a:rPr lang="en-US" sz="2400" dirty="0" err="1">
                <a:solidFill>
                  <a:schemeClr val="bg1">
                    <a:lumMod val="50000"/>
                  </a:schemeClr>
                </a:solidFill>
              </a:rPr>
              <a:t>nhìn</a:t>
            </a:r>
            <a:r>
              <a:rPr lang="en-US" sz="2400" dirty="0">
                <a:solidFill>
                  <a:schemeClr val="bg1">
                    <a:lumMod val="50000"/>
                  </a:schemeClr>
                </a:solidFill>
              </a:rPr>
              <a:t> </a:t>
            </a:r>
            <a:r>
              <a:rPr lang="en-US" sz="2400" dirty="0" err="1">
                <a:solidFill>
                  <a:schemeClr val="bg1">
                    <a:lumMod val="50000"/>
                  </a:schemeClr>
                </a:solidFill>
              </a:rPr>
              <a:t>xung</a:t>
            </a:r>
            <a:r>
              <a:rPr lang="en-US" sz="2400" dirty="0">
                <a:solidFill>
                  <a:schemeClr val="bg1">
                    <a:lumMod val="50000"/>
                  </a:schemeClr>
                </a:solidFill>
              </a:rPr>
              <a:t> </a:t>
            </a:r>
            <a:r>
              <a:rPr lang="en-US" sz="2400" dirty="0" err="1">
                <a:solidFill>
                  <a:schemeClr val="bg1">
                    <a:lumMod val="50000"/>
                  </a:schemeClr>
                </a:solidFill>
              </a:rPr>
              <a:t>quanh</a:t>
            </a:r>
            <a:r>
              <a:rPr lang="en-US" sz="2400" dirty="0">
                <a:solidFill>
                  <a:schemeClr val="bg1">
                    <a:lumMod val="50000"/>
                  </a:schemeClr>
                </a:solidFill>
              </a:rPr>
              <a:t>	</a:t>
            </a:r>
            <a:r>
              <a:rPr lang="en-US" sz="2400" dirty="0" err="1">
                <a:solidFill>
                  <a:schemeClr val="bg1">
                    <a:lumMod val="50000"/>
                  </a:schemeClr>
                </a:solidFill>
              </a:rPr>
              <a:t>truyền</a:t>
            </a:r>
            <a:r>
              <a:rPr lang="en-US" sz="2400" dirty="0">
                <a:solidFill>
                  <a:schemeClr val="bg1">
                    <a:lumMod val="50000"/>
                  </a:schemeClr>
                </a:solidFill>
              </a:rPr>
              <a:t> </a:t>
            </a:r>
            <a:r>
              <a:rPr lang="en-US" sz="2400" dirty="0" err="1">
                <a:solidFill>
                  <a:schemeClr val="bg1">
                    <a:lumMod val="50000"/>
                  </a:schemeClr>
                </a:solidFill>
              </a:rPr>
              <a:t>lại</a:t>
            </a:r>
            <a:endParaRPr lang="en-US" sz="2400" dirty="0">
              <a:solidFill>
                <a:schemeClr val="bg1">
                  <a:lumMod val="50000"/>
                </a:schemeClr>
              </a:solidFill>
            </a:endParaRPr>
          </a:p>
          <a:p>
            <a:r>
              <a:rPr lang="vi-VN" sz="2400" dirty="0">
                <a:solidFill>
                  <a:schemeClr val="bg1">
                    <a:lumMod val="50000"/>
                  </a:schemeClr>
                </a:solidFill>
              </a:rPr>
              <a:t>Giải nghĩa: “Khi chúng tôi đến thăm một thành phố, chúng tôi </a:t>
            </a:r>
            <a:r>
              <a:rPr lang="vi-VN" sz="2400" dirty="0">
                <a:solidFill>
                  <a:schemeClr val="bg1">
                    <a:lumMod val="50000"/>
                  </a:schemeClr>
                </a:solidFill>
                <a:highlight>
                  <a:srgbClr val="FFFD78"/>
                </a:highlight>
              </a:rPr>
              <a:t>thường nhìn quanh</a:t>
            </a:r>
            <a:r>
              <a:rPr lang="vi-VN" sz="2400" dirty="0">
                <a:solidFill>
                  <a:schemeClr val="bg1">
                    <a:lumMod val="50000"/>
                  </a:schemeClr>
                </a:solidFill>
              </a:rPr>
              <a:t> khu trung tâm thành phố.”</a:t>
            </a:r>
          </a:p>
        </p:txBody>
      </p:sp>
      <p:sp>
        <p:nvSpPr>
          <p:cNvPr id="3" name="Google Shape;2900;p73">
            <a:extLst>
              <a:ext uri="{FF2B5EF4-FFF2-40B4-BE49-F238E27FC236}">
                <a16:creationId xmlns:a16="http://schemas.microsoft.com/office/drawing/2014/main" id="{BC08734A-D7D3-1043-F227-841A3BA6BE71}"/>
              </a:ext>
            </a:extLst>
          </p:cNvPr>
          <p:cNvSpPr>
            <a:spLocks noChangeAspect="1"/>
          </p:cNvSpPr>
          <p:nvPr/>
        </p:nvSpPr>
        <p:spPr>
          <a:xfrm>
            <a:off x="2448419" y="1138052"/>
            <a:ext cx="360684" cy="359493"/>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4" name="Google Shape;2900;p73">
            <a:extLst>
              <a:ext uri="{FF2B5EF4-FFF2-40B4-BE49-F238E27FC236}">
                <a16:creationId xmlns:a16="http://schemas.microsoft.com/office/drawing/2014/main" id="{CCF6D348-A6F9-68FF-B1FF-2E5814DFD3B6}"/>
              </a:ext>
            </a:extLst>
          </p:cNvPr>
          <p:cNvSpPr>
            <a:spLocks noChangeAspect="1"/>
          </p:cNvSpPr>
          <p:nvPr/>
        </p:nvSpPr>
        <p:spPr>
          <a:xfrm>
            <a:off x="4293695" y="2966852"/>
            <a:ext cx="360684" cy="359493"/>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F082CE7B-685E-EC4C-CBBC-B9E8242CB38F}"/>
              </a:ext>
            </a:extLst>
          </p:cNvPr>
          <p:cNvSpPr txBox="1"/>
          <p:nvPr/>
        </p:nvSpPr>
        <p:spPr>
          <a:xfrm>
            <a:off x="5348378" y="733245"/>
            <a:ext cx="3228769" cy="461665"/>
          </a:xfrm>
          <a:prstGeom prst="rect">
            <a:avLst/>
          </a:prstGeom>
          <a:no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stStyle>
          <a:p>
            <a:r>
              <a:rPr lang="en-US" dirty="0">
                <a:highlight>
                  <a:srgbClr val="FFFD78"/>
                </a:highlight>
              </a:rPr>
              <a:t>sweet food and soft drinks</a:t>
            </a:r>
            <a:endParaRPr lang="en-VN" dirty="0">
              <a:highlight>
                <a:srgbClr val="FFFD78"/>
              </a:highlight>
            </a:endParaRPr>
          </a:p>
        </p:txBody>
      </p:sp>
      <p:sp>
        <p:nvSpPr>
          <p:cNvPr id="7" name="TextBox 6">
            <a:extLst>
              <a:ext uri="{FF2B5EF4-FFF2-40B4-BE49-F238E27FC236}">
                <a16:creationId xmlns:a16="http://schemas.microsoft.com/office/drawing/2014/main" id="{5EB25280-1ED6-9E2F-DB9D-0E2576985B3C}"/>
              </a:ext>
            </a:extLst>
          </p:cNvPr>
          <p:cNvSpPr txBox="1"/>
          <p:nvPr/>
        </p:nvSpPr>
        <p:spPr>
          <a:xfrm>
            <a:off x="923026" y="2562045"/>
            <a:ext cx="2432649" cy="461665"/>
          </a:xfrm>
          <a:prstGeom prst="rect">
            <a:avLst/>
          </a:prstGeom>
          <a:no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stStyle>
          <a:p>
            <a:r>
              <a:rPr lang="en-US" dirty="0">
                <a:highlight>
                  <a:srgbClr val="FFFD78"/>
                </a:highlight>
              </a:rPr>
              <a:t>When we visit a city</a:t>
            </a:r>
            <a:endParaRPr lang="en-VN" dirty="0">
              <a:highlight>
                <a:srgbClr val="FFFD78"/>
              </a:highlight>
            </a:endParaRPr>
          </a:p>
        </p:txBody>
      </p:sp>
    </p:spTree>
    <p:extLst>
      <p:ext uri="{BB962C8B-B14F-4D97-AF65-F5344CB8AC3E}">
        <p14:creationId xmlns:p14="http://schemas.microsoft.com/office/powerpoint/2010/main" val="12451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dissolv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6">
                                            <p:txEl>
                                              <p:pRg st="6" end="6"/>
                                            </p:txEl>
                                          </p:spTgt>
                                        </p:tgtEl>
                                        <p:attrNameLst>
                                          <p:attrName>style.visibility</p:attrName>
                                        </p:attrNameLst>
                                      </p:cBhvr>
                                      <p:to>
                                        <p:strVal val="visible"/>
                                      </p:to>
                                    </p:set>
                                    <p:animEffect transition="in" filter="dissolve">
                                      <p:cBhvr>
                                        <p:cTn id="34" dur="500"/>
                                        <p:tgtEl>
                                          <p:spTgt spid="16">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animEffect transition="in" filter="dissolve">
                                      <p:cBhvr>
                                        <p:cTn id="39" dur="500"/>
                                        <p:tgtEl>
                                          <p:spTgt spid="16">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heckerboard(across)">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76EEF1-7895-0F93-1E9A-61CB922B1A8B}"/>
              </a:ext>
            </a:extLst>
          </p:cNvPr>
          <p:cNvSpPr txBox="1"/>
          <p:nvPr/>
        </p:nvSpPr>
        <p:spPr>
          <a:xfrm>
            <a:off x="630855" y="0"/>
            <a:ext cx="8355490" cy="830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Choose the correct answer A, B, C, or D to complete each sentence.</a:t>
            </a:r>
          </a:p>
        </p:txBody>
      </p:sp>
      <p:sp>
        <p:nvSpPr>
          <p:cNvPr id="16" name="TextBox 15">
            <a:extLst>
              <a:ext uri="{FF2B5EF4-FFF2-40B4-BE49-F238E27FC236}">
                <a16:creationId xmlns:a16="http://schemas.microsoft.com/office/drawing/2014/main" id="{198FF768-DDEE-67E3-056E-AF5AEA811278}"/>
              </a:ext>
            </a:extLst>
          </p:cNvPr>
          <p:cNvSpPr txBox="1"/>
          <p:nvPr/>
        </p:nvSpPr>
        <p:spPr>
          <a:xfrm>
            <a:off x="630856" y="729984"/>
            <a:ext cx="8018874" cy="4154984"/>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sz="2400" dirty="0"/>
              <a:t>3. The ______ he gets, the ______ he becomes.</a:t>
            </a:r>
          </a:p>
          <a:p>
            <a:r>
              <a:rPr lang="en-US" sz="2400" dirty="0"/>
              <a:t>A. more old; more experienced		B. older; experienced</a:t>
            </a:r>
          </a:p>
          <a:p>
            <a:r>
              <a:rPr lang="en-US" sz="2400" dirty="0"/>
              <a:t>C. more older; more experienced	D. older; more experienced</a:t>
            </a:r>
          </a:p>
          <a:p>
            <a:r>
              <a:rPr lang="en-US" sz="2400" dirty="0">
                <a:solidFill>
                  <a:schemeClr val="bg1">
                    <a:lumMod val="50000"/>
                  </a:schemeClr>
                </a:solidFill>
              </a:rPr>
              <a:t>So </a:t>
            </a:r>
            <a:r>
              <a:rPr lang="en-US" sz="2400" dirty="0" err="1">
                <a:solidFill>
                  <a:schemeClr val="bg1">
                    <a:lumMod val="50000"/>
                  </a:schemeClr>
                </a:solidFill>
              </a:rPr>
              <a:t>sánh</a:t>
            </a:r>
            <a:r>
              <a:rPr lang="en-US" sz="2400" dirty="0">
                <a:solidFill>
                  <a:schemeClr val="bg1">
                    <a:lumMod val="50000"/>
                  </a:schemeClr>
                </a:solidFill>
              </a:rPr>
              <a:t> </a:t>
            </a:r>
            <a:r>
              <a:rPr lang="en-US" sz="2400" dirty="0" err="1">
                <a:solidFill>
                  <a:schemeClr val="bg1">
                    <a:lumMod val="50000"/>
                  </a:schemeClr>
                </a:solidFill>
              </a:rPr>
              <a:t>hơn</a:t>
            </a:r>
            <a:r>
              <a:rPr lang="en-US" sz="2400" dirty="0">
                <a:solidFill>
                  <a:schemeClr val="bg1">
                    <a:lumMod val="50000"/>
                  </a:schemeClr>
                </a:solidFill>
              </a:rPr>
              <a:t>: old </a:t>
            </a:r>
            <a:r>
              <a:rPr lang="en-US" sz="2400" dirty="0">
                <a:solidFill>
                  <a:schemeClr val="bg1">
                    <a:lumMod val="50000"/>
                  </a:schemeClr>
                </a:solidFill>
                <a:sym typeface="Wingdings" pitchFamily="2" charset="2"/>
              </a:rPr>
              <a:t>-&gt; older; experienced -&gt; more experienced</a:t>
            </a:r>
          </a:p>
          <a:p>
            <a:r>
              <a:rPr lang="en-US" sz="2400" dirty="0" err="1">
                <a:solidFill>
                  <a:schemeClr val="bg1">
                    <a:lumMod val="50000"/>
                  </a:schemeClr>
                </a:solidFill>
                <a:sym typeface="Wingdings" pitchFamily="2" charset="2"/>
              </a:rPr>
              <a:t>Giải</a:t>
            </a:r>
            <a:r>
              <a:rPr lang="en-US" sz="2400" dirty="0">
                <a:solidFill>
                  <a:schemeClr val="bg1">
                    <a:lumMod val="50000"/>
                  </a:schemeClr>
                </a:solidFill>
                <a:sym typeface="Wingdings" pitchFamily="2" charset="2"/>
              </a:rPr>
              <a:t> </a:t>
            </a:r>
            <a:r>
              <a:rPr lang="en-US" sz="2400" dirty="0" err="1">
                <a:solidFill>
                  <a:schemeClr val="bg1">
                    <a:lumMod val="50000"/>
                  </a:schemeClr>
                </a:solidFill>
                <a:sym typeface="Wingdings" pitchFamily="2" charset="2"/>
              </a:rPr>
              <a:t>nghĩa</a:t>
            </a:r>
            <a:r>
              <a:rPr lang="en-US" sz="2400" dirty="0">
                <a:solidFill>
                  <a:schemeClr val="bg1">
                    <a:lumMod val="50000"/>
                  </a:schemeClr>
                </a:solidFill>
                <a:sym typeface="Wingdings" pitchFamily="2" charset="2"/>
              </a:rPr>
              <a:t>: “Anh </a:t>
            </a:r>
            <a:r>
              <a:rPr lang="en-US" sz="2400" dirty="0" err="1">
                <a:solidFill>
                  <a:schemeClr val="bg1">
                    <a:lumMod val="50000"/>
                  </a:schemeClr>
                </a:solidFill>
                <a:sym typeface="Wingdings" pitchFamily="2" charset="2"/>
              </a:rPr>
              <a:t>ấy</a:t>
            </a:r>
            <a:r>
              <a:rPr lang="en-US" sz="2400" dirty="0">
                <a:solidFill>
                  <a:schemeClr val="bg1">
                    <a:lumMod val="50000"/>
                  </a:schemeClr>
                </a:solidFill>
                <a:sym typeface="Wingdings" pitchFamily="2" charset="2"/>
              </a:rPr>
              <a:t> </a:t>
            </a:r>
            <a:r>
              <a:rPr lang="en-US" sz="2400" dirty="0" err="1">
                <a:solidFill>
                  <a:schemeClr val="bg1">
                    <a:lumMod val="50000"/>
                  </a:schemeClr>
                </a:solidFill>
                <a:highlight>
                  <a:srgbClr val="FFFD78"/>
                </a:highlight>
                <a:sym typeface="Wingdings" pitchFamily="2" charset="2"/>
              </a:rPr>
              <a:t>càng</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lớn</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tuổi</a:t>
            </a:r>
            <a:r>
              <a:rPr lang="en-US" sz="2400" dirty="0">
                <a:solidFill>
                  <a:schemeClr val="bg1">
                    <a:lumMod val="50000"/>
                  </a:schemeClr>
                </a:solidFill>
                <a:sym typeface="Wingdings" pitchFamily="2" charset="2"/>
              </a:rPr>
              <a:t>, </a:t>
            </a:r>
            <a:r>
              <a:rPr lang="en-US" sz="2400" dirty="0" err="1">
                <a:solidFill>
                  <a:schemeClr val="bg1">
                    <a:lumMod val="50000"/>
                  </a:schemeClr>
                </a:solidFill>
                <a:sym typeface="Wingdings" pitchFamily="2" charset="2"/>
              </a:rPr>
              <a:t>anh</a:t>
            </a:r>
            <a:r>
              <a:rPr lang="en-US" sz="2400" dirty="0">
                <a:solidFill>
                  <a:schemeClr val="bg1">
                    <a:lumMod val="50000"/>
                  </a:schemeClr>
                </a:solidFill>
                <a:sym typeface="Wingdings" pitchFamily="2" charset="2"/>
              </a:rPr>
              <a:t> </a:t>
            </a:r>
            <a:r>
              <a:rPr lang="en-US" sz="2400" dirty="0" err="1">
                <a:solidFill>
                  <a:schemeClr val="bg1">
                    <a:lumMod val="50000"/>
                  </a:schemeClr>
                </a:solidFill>
                <a:sym typeface="Wingdings" pitchFamily="2" charset="2"/>
              </a:rPr>
              <a:t>ấy</a:t>
            </a:r>
            <a:r>
              <a:rPr lang="en-US" sz="2400" dirty="0">
                <a:solidFill>
                  <a:schemeClr val="bg1">
                    <a:lumMod val="50000"/>
                  </a:schemeClr>
                </a:solidFill>
                <a:sym typeface="Wingdings" pitchFamily="2" charset="2"/>
              </a:rPr>
              <a:t> </a:t>
            </a:r>
            <a:r>
              <a:rPr lang="en-US" sz="2400" dirty="0" err="1">
                <a:solidFill>
                  <a:schemeClr val="bg1">
                    <a:lumMod val="50000"/>
                  </a:schemeClr>
                </a:solidFill>
                <a:highlight>
                  <a:srgbClr val="FFFD78"/>
                </a:highlight>
                <a:sym typeface="Wingdings" pitchFamily="2" charset="2"/>
              </a:rPr>
              <a:t>càng</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có</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nhiều</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kinh</a:t>
            </a:r>
            <a:r>
              <a:rPr lang="en-US" sz="2400" dirty="0">
                <a:solidFill>
                  <a:schemeClr val="bg1">
                    <a:lumMod val="50000"/>
                  </a:schemeClr>
                </a:solidFill>
                <a:highlight>
                  <a:srgbClr val="FFFD78"/>
                </a:highlight>
                <a:sym typeface="Wingdings" pitchFamily="2" charset="2"/>
              </a:rPr>
              <a:t> </a:t>
            </a:r>
            <a:r>
              <a:rPr lang="en-US" sz="2400" dirty="0" err="1">
                <a:solidFill>
                  <a:schemeClr val="bg1">
                    <a:lumMod val="50000"/>
                  </a:schemeClr>
                </a:solidFill>
                <a:highlight>
                  <a:srgbClr val="FFFD78"/>
                </a:highlight>
                <a:sym typeface="Wingdings" pitchFamily="2" charset="2"/>
              </a:rPr>
              <a:t>nghiệm</a:t>
            </a:r>
            <a:r>
              <a:rPr lang="en-US" sz="2400" dirty="0">
                <a:solidFill>
                  <a:schemeClr val="bg1">
                    <a:lumMod val="50000"/>
                  </a:schemeClr>
                </a:solidFill>
                <a:sym typeface="Wingdings" pitchFamily="2" charset="2"/>
              </a:rPr>
              <a:t>.”</a:t>
            </a:r>
          </a:p>
          <a:p>
            <a:r>
              <a:rPr lang="en-US" sz="2400" dirty="0"/>
              <a:t>4. The ______ my </a:t>
            </a:r>
            <a:r>
              <a:rPr lang="en-US" sz="2400" dirty="0" err="1"/>
              <a:t>neighbourhood</a:t>
            </a:r>
            <a:r>
              <a:rPr lang="en-US" sz="2400" dirty="0"/>
              <a:t> gets, the ______ I feel.</a:t>
            </a:r>
          </a:p>
          <a:p>
            <a:r>
              <a:rPr lang="en-US" sz="2400" dirty="0"/>
              <a:t>A. bigger; less secure 			B. bigger; fewer secure</a:t>
            </a:r>
          </a:p>
          <a:p>
            <a:r>
              <a:rPr lang="en-US" sz="2400" dirty="0"/>
              <a:t>C. more big; less secure		D. more bigger; less secure</a:t>
            </a:r>
          </a:p>
          <a:p>
            <a:r>
              <a:rPr lang="en-US" sz="2400" dirty="0">
                <a:solidFill>
                  <a:schemeClr val="bg1">
                    <a:lumMod val="50000"/>
                  </a:schemeClr>
                </a:solidFill>
              </a:rPr>
              <a:t>So </a:t>
            </a:r>
            <a:r>
              <a:rPr lang="en-US" sz="2400" dirty="0" err="1">
                <a:solidFill>
                  <a:schemeClr val="bg1">
                    <a:lumMod val="50000"/>
                  </a:schemeClr>
                </a:solidFill>
              </a:rPr>
              <a:t>sánh</a:t>
            </a:r>
            <a:r>
              <a:rPr lang="en-US" sz="2400" dirty="0">
                <a:solidFill>
                  <a:schemeClr val="bg1">
                    <a:lumMod val="50000"/>
                  </a:schemeClr>
                </a:solidFill>
              </a:rPr>
              <a:t> </a:t>
            </a:r>
            <a:r>
              <a:rPr lang="en-US" sz="2400" dirty="0" err="1">
                <a:solidFill>
                  <a:schemeClr val="bg1">
                    <a:lumMod val="50000"/>
                  </a:schemeClr>
                </a:solidFill>
              </a:rPr>
              <a:t>hơn</a:t>
            </a:r>
            <a:r>
              <a:rPr lang="en-US" sz="2400" dirty="0">
                <a:solidFill>
                  <a:schemeClr val="bg1">
                    <a:lumMod val="50000"/>
                  </a:schemeClr>
                </a:solidFill>
              </a:rPr>
              <a:t>: big -&gt; bigger; secure -&gt; less secure</a:t>
            </a:r>
          </a:p>
          <a:p>
            <a:r>
              <a:rPr lang="en-US" sz="2400" dirty="0" err="1">
                <a:solidFill>
                  <a:schemeClr val="bg1">
                    <a:lumMod val="50000"/>
                  </a:schemeClr>
                </a:solidFill>
              </a:rPr>
              <a:t>Giải</a:t>
            </a:r>
            <a:r>
              <a:rPr lang="en-US" sz="2400" dirty="0">
                <a:solidFill>
                  <a:schemeClr val="bg1">
                    <a:lumMod val="50000"/>
                  </a:schemeClr>
                </a:solidFill>
              </a:rPr>
              <a:t> </a:t>
            </a:r>
            <a:r>
              <a:rPr lang="en-US" sz="2400" dirty="0" err="1">
                <a:solidFill>
                  <a:schemeClr val="bg1">
                    <a:lumMod val="50000"/>
                  </a:schemeClr>
                </a:solidFill>
              </a:rPr>
              <a:t>nghĩa</a:t>
            </a:r>
            <a:r>
              <a:rPr lang="en-US" sz="2400" dirty="0">
                <a:solidFill>
                  <a:schemeClr val="bg1">
                    <a:lumMod val="50000"/>
                  </a:schemeClr>
                </a:solidFill>
              </a:rPr>
              <a:t>: “</a:t>
            </a:r>
            <a:r>
              <a:rPr lang="en-US" sz="2400" dirty="0" err="1">
                <a:solidFill>
                  <a:schemeClr val="bg1">
                    <a:lumMod val="50000"/>
                  </a:schemeClr>
                </a:solidFill>
              </a:rPr>
              <a:t>Khu</a:t>
            </a:r>
            <a:r>
              <a:rPr lang="en-US" sz="2400" dirty="0">
                <a:solidFill>
                  <a:schemeClr val="bg1">
                    <a:lumMod val="50000"/>
                  </a:schemeClr>
                </a:solidFill>
              </a:rPr>
              <a:t> </a:t>
            </a:r>
            <a:r>
              <a:rPr lang="en-US" sz="2400" dirty="0" err="1">
                <a:solidFill>
                  <a:schemeClr val="bg1">
                    <a:lumMod val="50000"/>
                  </a:schemeClr>
                </a:solidFill>
              </a:rPr>
              <a:t>phố</a:t>
            </a:r>
            <a:r>
              <a:rPr lang="en-US" sz="2400" dirty="0">
                <a:solidFill>
                  <a:schemeClr val="bg1">
                    <a:lumMod val="50000"/>
                  </a:schemeClr>
                </a:solidFill>
              </a:rPr>
              <a:t> </a:t>
            </a:r>
            <a:r>
              <a:rPr lang="en-US" sz="2400" dirty="0" err="1">
                <a:solidFill>
                  <a:schemeClr val="bg1">
                    <a:lumMod val="50000"/>
                  </a:schemeClr>
                </a:solidFill>
              </a:rPr>
              <a:t>của</a:t>
            </a:r>
            <a:r>
              <a:rPr lang="en-US" sz="2400" dirty="0">
                <a:solidFill>
                  <a:schemeClr val="bg1">
                    <a:lumMod val="50000"/>
                  </a:schemeClr>
                </a:solidFill>
              </a:rPr>
              <a:t> </a:t>
            </a:r>
            <a:r>
              <a:rPr lang="en-US" sz="2400" dirty="0" err="1">
                <a:solidFill>
                  <a:schemeClr val="bg1">
                    <a:lumMod val="50000"/>
                  </a:schemeClr>
                </a:solidFill>
              </a:rPr>
              <a:t>tôi</a:t>
            </a:r>
            <a:r>
              <a:rPr lang="en-US" sz="2400" dirty="0">
                <a:solidFill>
                  <a:schemeClr val="bg1">
                    <a:lumMod val="50000"/>
                  </a:schemeClr>
                </a:solidFill>
              </a:rPr>
              <a:t> </a:t>
            </a:r>
            <a:r>
              <a:rPr lang="en-US" sz="2400" dirty="0" err="1">
                <a:solidFill>
                  <a:schemeClr val="bg1">
                    <a:lumMod val="50000"/>
                  </a:schemeClr>
                </a:solidFill>
                <a:highlight>
                  <a:srgbClr val="FFFD78"/>
                </a:highlight>
              </a:rPr>
              <a:t>càng</a:t>
            </a:r>
            <a:r>
              <a:rPr lang="en-US" sz="2400" dirty="0">
                <a:solidFill>
                  <a:schemeClr val="bg1">
                    <a:lumMod val="50000"/>
                  </a:schemeClr>
                </a:solidFill>
                <a:highlight>
                  <a:srgbClr val="FFFD78"/>
                </a:highlight>
              </a:rPr>
              <a:t> </a:t>
            </a:r>
            <a:r>
              <a:rPr lang="en-US" sz="2400" dirty="0" err="1">
                <a:solidFill>
                  <a:schemeClr val="bg1">
                    <a:lumMod val="50000"/>
                  </a:schemeClr>
                </a:solidFill>
                <a:highlight>
                  <a:srgbClr val="FFFD78"/>
                </a:highlight>
              </a:rPr>
              <a:t>rộng</a:t>
            </a:r>
            <a:r>
              <a:rPr lang="en-US" sz="2400" dirty="0">
                <a:solidFill>
                  <a:schemeClr val="bg1">
                    <a:lumMod val="50000"/>
                  </a:schemeClr>
                </a:solidFill>
                <a:highlight>
                  <a:srgbClr val="FFFD78"/>
                </a:highlight>
              </a:rPr>
              <a:t> </a:t>
            </a:r>
            <a:r>
              <a:rPr lang="en-US" sz="2400" dirty="0" err="1">
                <a:solidFill>
                  <a:schemeClr val="bg1">
                    <a:lumMod val="50000"/>
                  </a:schemeClr>
                </a:solidFill>
                <a:highlight>
                  <a:srgbClr val="FFFD78"/>
                </a:highlight>
              </a:rPr>
              <a:t>lớn</a:t>
            </a:r>
            <a:r>
              <a:rPr lang="en-US" sz="2400" dirty="0">
                <a:solidFill>
                  <a:schemeClr val="bg1">
                    <a:lumMod val="50000"/>
                  </a:schemeClr>
                </a:solidFill>
              </a:rPr>
              <a:t>, </a:t>
            </a:r>
            <a:r>
              <a:rPr lang="en-US" sz="2400" dirty="0" err="1">
                <a:solidFill>
                  <a:schemeClr val="bg1">
                    <a:lumMod val="50000"/>
                  </a:schemeClr>
                </a:solidFill>
              </a:rPr>
              <a:t>tôi</a:t>
            </a:r>
            <a:r>
              <a:rPr lang="en-US" sz="2400" dirty="0">
                <a:solidFill>
                  <a:schemeClr val="bg1">
                    <a:lumMod val="50000"/>
                  </a:schemeClr>
                </a:solidFill>
              </a:rPr>
              <a:t> </a:t>
            </a:r>
            <a:r>
              <a:rPr lang="en-US" sz="2400" dirty="0" err="1">
                <a:solidFill>
                  <a:schemeClr val="bg1">
                    <a:lumMod val="50000"/>
                  </a:schemeClr>
                </a:solidFill>
                <a:highlight>
                  <a:srgbClr val="FFFD78"/>
                </a:highlight>
              </a:rPr>
              <a:t>càng</a:t>
            </a:r>
            <a:r>
              <a:rPr lang="en-US" sz="2400" dirty="0">
                <a:solidFill>
                  <a:schemeClr val="bg1">
                    <a:lumMod val="50000"/>
                  </a:schemeClr>
                </a:solidFill>
                <a:highlight>
                  <a:srgbClr val="FFFD78"/>
                </a:highlight>
              </a:rPr>
              <a:t> </a:t>
            </a:r>
            <a:r>
              <a:rPr lang="en-US" sz="2400" dirty="0" err="1">
                <a:solidFill>
                  <a:schemeClr val="bg1">
                    <a:lumMod val="50000"/>
                  </a:schemeClr>
                </a:solidFill>
                <a:highlight>
                  <a:srgbClr val="FFFD78"/>
                </a:highlight>
              </a:rPr>
              <a:t>cảm</a:t>
            </a:r>
            <a:r>
              <a:rPr lang="en-US" sz="2400" dirty="0">
                <a:solidFill>
                  <a:schemeClr val="bg1">
                    <a:lumMod val="50000"/>
                  </a:schemeClr>
                </a:solidFill>
                <a:highlight>
                  <a:srgbClr val="FFFD78"/>
                </a:highlight>
              </a:rPr>
              <a:t> </a:t>
            </a:r>
            <a:r>
              <a:rPr lang="en-US" sz="2400" dirty="0" err="1">
                <a:solidFill>
                  <a:schemeClr val="bg1">
                    <a:lumMod val="50000"/>
                  </a:schemeClr>
                </a:solidFill>
                <a:highlight>
                  <a:srgbClr val="FFFD78"/>
                </a:highlight>
              </a:rPr>
              <a:t>thấy</a:t>
            </a:r>
            <a:r>
              <a:rPr lang="en-US" sz="2400" dirty="0">
                <a:solidFill>
                  <a:schemeClr val="bg1">
                    <a:lumMod val="50000"/>
                  </a:schemeClr>
                </a:solidFill>
                <a:highlight>
                  <a:srgbClr val="FFFD78"/>
                </a:highlight>
              </a:rPr>
              <a:t> </a:t>
            </a:r>
            <a:r>
              <a:rPr lang="en-US" sz="2400" dirty="0" err="1">
                <a:solidFill>
                  <a:schemeClr val="bg1">
                    <a:lumMod val="50000"/>
                  </a:schemeClr>
                </a:solidFill>
                <a:highlight>
                  <a:srgbClr val="FFFD78"/>
                </a:highlight>
              </a:rPr>
              <a:t>bất</a:t>
            </a:r>
            <a:r>
              <a:rPr lang="en-US" sz="2400" dirty="0">
                <a:solidFill>
                  <a:schemeClr val="bg1">
                    <a:lumMod val="50000"/>
                  </a:schemeClr>
                </a:solidFill>
                <a:highlight>
                  <a:srgbClr val="FFFD78"/>
                </a:highlight>
              </a:rPr>
              <a:t> an</a:t>
            </a:r>
            <a:r>
              <a:rPr lang="en-US" sz="2400" dirty="0">
                <a:solidFill>
                  <a:schemeClr val="bg1">
                    <a:lumMod val="50000"/>
                  </a:schemeClr>
                </a:solidFill>
              </a:rPr>
              <a:t>.”</a:t>
            </a:r>
          </a:p>
        </p:txBody>
      </p:sp>
      <p:sp>
        <p:nvSpPr>
          <p:cNvPr id="2" name="Google Shape;2900;p73">
            <a:extLst>
              <a:ext uri="{FF2B5EF4-FFF2-40B4-BE49-F238E27FC236}">
                <a16:creationId xmlns:a16="http://schemas.microsoft.com/office/drawing/2014/main" id="{A0BB7423-E442-F69F-346D-AD8CA25EE449}"/>
              </a:ext>
            </a:extLst>
          </p:cNvPr>
          <p:cNvSpPr>
            <a:spLocks noChangeAspect="1"/>
          </p:cNvSpPr>
          <p:nvPr/>
        </p:nvSpPr>
        <p:spPr>
          <a:xfrm>
            <a:off x="5194551" y="1524286"/>
            <a:ext cx="336623" cy="335511"/>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5" name="Google Shape;2900;p73">
            <a:extLst>
              <a:ext uri="{FF2B5EF4-FFF2-40B4-BE49-F238E27FC236}">
                <a16:creationId xmlns:a16="http://schemas.microsoft.com/office/drawing/2014/main" id="{819FF92D-4032-BBA3-1CBA-9AF276C22FDF}"/>
              </a:ext>
            </a:extLst>
          </p:cNvPr>
          <p:cNvSpPr>
            <a:spLocks noChangeAspect="1"/>
          </p:cNvSpPr>
          <p:nvPr/>
        </p:nvSpPr>
        <p:spPr>
          <a:xfrm>
            <a:off x="630300" y="2988876"/>
            <a:ext cx="336623" cy="335511"/>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3763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dissolve">
                                      <p:cBhvr>
                                        <p:cTn id="7" dur="500"/>
                                        <p:tgtEl>
                                          <p:spTgt spid="1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dissolve">
                                      <p:cBhvr>
                                        <p:cTn id="12" dur="500"/>
                                        <p:tgtEl>
                                          <p:spTgt spid="1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8" end="8"/>
                                            </p:txEl>
                                          </p:spTgt>
                                        </p:tgtEl>
                                        <p:attrNameLst>
                                          <p:attrName>style.visibility</p:attrName>
                                        </p:attrNameLst>
                                      </p:cBhvr>
                                      <p:to>
                                        <p:strVal val="visible"/>
                                      </p:to>
                                    </p:set>
                                    <p:animEffect transition="in" filter="dissolve">
                                      <p:cBhvr>
                                        <p:cTn id="22" dur="500"/>
                                        <p:tgtEl>
                                          <p:spTgt spid="1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xEl>
                                              <p:pRg st="9" end="9"/>
                                            </p:txEl>
                                          </p:spTgt>
                                        </p:tgtEl>
                                        <p:attrNameLst>
                                          <p:attrName>style.visibility</p:attrName>
                                        </p:attrNameLst>
                                      </p:cBhvr>
                                      <p:to>
                                        <p:strVal val="visible"/>
                                      </p:to>
                                    </p:set>
                                    <p:animEffect transition="in" filter="dissolve">
                                      <p:cBhvr>
                                        <p:cTn id="27" dur="500"/>
                                        <p:tgtEl>
                                          <p:spTgt spid="16">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76EEF1-7895-0F93-1E9A-61CB922B1A8B}"/>
              </a:ext>
            </a:extLst>
          </p:cNvPr>
          <p:cNvSpPr txBox="1"/>
          <p:nvPr/>
        </p:nvSpPr>
        <p:spPr>
          <a:xfrm>
            <a:off x="630855" y="0"/>
            <a:ext cx="8355490" cy="830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Choose the correct answer A, B, C, or D to complete each sentence.</a:t>
            </a:r>
          </a:p>
        </p:txBody>
      </p:sp>
      <p:sp>
        <p:nvSpPr>
          <p:cNvPr id="16" name="TextBox 15">
            <a:extLst>
              <a:ext uri="{FF2B5EF4-FFF2-40B4-BE49-F238E27FC236}">
                <a16:creationId xmlns:a16="http://schemas.microsoft.com/office/drawing/2014/main" id="{198FF768-DDEE-67E3-056E-AF5AEA811278}"/>
              </a:ext>
            </a:extLst>
          </p:cNvPr>
          <p:cNvSpPr txBox="1"/>
          <p:nvPr/>
        </p:nvSpPr>
        <p:spPr>
          <a:xfrm>
            <a:off x="630856" y="729984"/>
            <a:ext cx="8018874" cy="3785652"/>
          </a:xfrm>
          <a:prstGeom prst="rect">
            <a:avLst/>
          </a:prstGeom>
          <a:noFill/>
        </p:spPr>
        <p:txBody>
          <a:bodyPr wrap="square" rtlCol="0">
            <a:spAutoFit/>
          </a:bodyPr>
          <a:lstStyle>
            <a:defPPr marR="0" lvl="0" algn="l" rtl="0">
              <a:lnSpc>
                <a:spcPct val="100000"/>
              </a:lnSpc>
              <a:spcBef>
                <a:spcPts val="0"/>
              </a:spcBef>
              <a:spcAft>
                <a:spcPts val="0"/>
              </a:spcAft>
            </a:defPPr>
            <a:lvl1pPr>
              <a:defRPr sz="2200" b="1">
                <a:solidFill>
                  <a:schemeClr val="tx1"/>
                </a:solidFill>
                <a:latin typeface="Patrick Hand" pitchFamily="2" charset="77"/>
              </a:defRPr>
            </a:lvl1pPr>
          </a:lstStyle>
          <a:p>
            <a:r>
              <a:rPr lang="en-US" sz="2400" dirty="0"/>
              <a:t>5. If you finish reading a book, you ______ put it back on the shelf. It’s necessary.</a:t>
            </a:r>
          </a:p>
          <a:p>
            <a:r>
              <a:rPr lang="en-US" sz="2400" dirty="0"/>
              <a:t>A. will 		B. should	C. may 		D. can</a:t>
            </a:r>
          </a:p>
          <a:p>
            <a:r>
              <a:rPr lang="en-US" sz="2400" dirty="0" err="1">
                <a:solidFill>
                  <a:schemeClr val="bg1">
                    <a:lumMod val="50000"/>
                  </a:schemeClr>
                </a:solidFill>
              </a:rPr>
              <a:t>sẽ</a:t>
            </a:r>
            <a:r>
              <a:rPr lang="en-US" sz="2400" dirty="0">
                <a:solidFill>
                  <a:schemeClr val="bg1">
                    <a:lumMod val="50000"/>
                  </a:schemeClr>
                </a:solidFill>
              </a:rPr>
              <a:t>		</a:t>
            </a:r>
            <a:r>
              <a:rPr lang="en-US" sz="2400" dirty="0" err="1">
                <a:solidFill>
                  <a:schemeClr val="bg1">
                    <a:lumMod val="50000"/>
                  </a:schemeClr>
                </a:solidFill>
              </a:rPr>
              <a:t>nên</a:t>
            </a:r>
            <a:r>
              <a:rPr lang="en-US" sz="2400" dirty="0">
                <a:solidFill>
                  <a:schemeClr val="bg1">
                    <a:lumMod val="50000"/>
                  </a:schemeClr>
                </a:solidFill>
              </a:rPr>
              <a:t>		</a:t>
            </a:r>
            <a:r>
              <a:rPr lang="en-US" sz="2400" dirty="0" err="1">
                <a:solidFill>
                  <a:schemeClr val="bg1">
                    <a:lumMod val="50000"/>
                  </a:schemeClr>
                </a:solidFill>
              </a:rPr>
              <a:t>có</a:t>
            </a:r>
            <a:r>
              <a:rPr lang="en-US" sz="2400" dirty="0">
                <a:solidFill>
                  <a:schemeClr val="bg1">
                    <a:lumMod val="50000"/>
                  </a:schemeClr>
                </a:solidFill>
              </a:rPr>
              <a:t> </a:t>
            </a:r>
            <a:r>
              <a:rPr lang="en-US" sz="2400" dirty="0" err="1">
                <a:solidFill>
                  <a:schemeClr val="bg1">
                    <a:lumMod val="50000"/>
                  </a:schemeClr>
                </a:solidFill>
              </a:rPr>
              <a:t>thể</a:t>
            </a:r>
            <a:r>
              <a:rPr lang="en-US" sz="2400" dirty="0">
                <a:solidFill>
                  <a:schemeClr val="bg1">
                    <a:lumMod val="50000"/>
                  </a:schemeClr>
                </a:solidFill>
              </a:rPr>
              <a:t>		</a:t>
            </a:r>
            <a:r>
              <a:rPr lang="en-US" sz="2400" dirty="0" err="1">
                <a:solidFill>
                  <a:schemeClr val="bg1">
                    <a:lumMod val="50000"/>
                  </a:schemeClr>
                </a:solidFill>
              </a:rPr>
              <a:t>có</a:t>
            </a:r>
            <a:r>
              <a:rPr lang="en-US" sz="2400" dirty="0">
                <a:solidFill>
                  <a:schemeClr val="bg1">
                    <a:lumMod val="50000"/>
                  </a:schemeClr>
                </a:solidFill>
              </a:rPr>
              <a:t> </a:t>
            </a:r>
            <a:r>
              <a:rPr lang="en-US" sz="2400" dirty="0" err="1">
                <a:solidFill>
                  <a:schemeClr val="bg1">
                    <a:lumMod val="50000"/>
                  </a:schemeClr>
                </a:solidFill>
              </a:rPr>
              <a:t>thể</a:t>
            </a:r>
            <a:endParaRPr lang="en-US" sz="2400" dirty="0">
              <a:solidFill>
                <a:schemeClr val="bg1">
                  <a:lumMod val="50000"/>
                </a:schemeClr>
              </a:solidFill>
            </a:endParaRPr>
          </a:p>
          <a:p>
            <a:r>
              <a:rPr lang="en-US" sz="2400" dirty="0" err="1">
                <a:solidFill>
                  <a:schemeClr val="bg1">
                    <a:lumMod val="50000"/>
                  </a:schemeClr>
                </a:solidFill>
              </a:rPr>
              <a:t>Câu</a:t>
            </a:r>
            <a:r>
              <a:rPr lang="en-US" sz="2400" dirty="0">
                <a:solidFill>
                  <a:schemeClr val="bg1">
                    <a:lumMod val="50000"/>
                  </a:schemeClr>
                </a:solidFill>
              </a:rPr>
              <a:t> </a:t>
            </a:r>
            <a:r>
              <a:rPr lang="en-US" sz="2400" dirty="0" err="1">
                <a:solidFill>
                  <a:schemeClr val="bg1">
                    <a:lumMod val="50000"/>
                  </a:schemeClr>
                </a:solidFill>
              </a:rPr>
              <a:t>điều</a:t>
            </a:r>
            <a:r>
              <a:rPr lang="en-US" sz="2400" dirty="0">
                <a:solidFill>
                  <a:schemeClr val="bg1">
                    <a:lumMod val="50000"/>
                  </a:schemeClr>
                </a:solidFill>
              </a:rPr>
              <a:t> </a:t>
            </a:r>
            <a:r>
              <a:rPr lang="en-US" sz="2400" dirty="0" err="1">
                <a:solidFill>
                  <a:schemeClr val="bg1">
                    <a:lumMod val="50000"/>
                  </a:schemeClr>
                </a:solidFill>
              </a:rPr>
              <a:t>kiện</a:t>
            </a:r>
            <a:r>
              <a:rPr lang="en-US" sz="2400" dirty="0">
                <a:solidFill>
                  <a:schemeClr val="bg1">
                    <a:lumMod val="50000"/>
                  </a:schemeClr>
                </a:solidFill>
              </a:rPr>
              <a:t> </a:t>
            </a:r>
            <a:r>
              <a:rPr lang="en-US" sz="2400" dirty="0" err="1">
                <a:solidFill>
                  <a:schemeClr val="bg1">
                    <a:lumMod val="50000"/>
                  </a:schemeClr>
                </a:solidFill>
              </a:rPr>
              <a:t>loại</a:t>
            </a:r>
            <a:r>
              <a:rPr lang="en-US" sz="2400" dirty="0">
                <a:solidFill>
                  <a:schemeClr val="bg1">
                    <a:lumMod val="50000"/>
                  </a:schemeClr>
                </a:solidFill>
              </a:rPr>
              <a:t> 1: If + S + V (</a:t>
            </a:r>
            <a:r>
              <a:rPr lang="en-US" sz="2400" dirty="0" err="1">
                <a:solidFill>
                  <a:schemeClr val="bg1">
                    <a:lumMod val="50000"/>
                  </a:schemeClr>
                </a:solidFill>
              </a:rPr>
              <a:t>hiện</a:t>
            </a:r>
            <a:r>
              <a:rPr lang="en-US" sz="2400" dirty="0">
                <a:solidFill>
                  <a:schemeClr val="bg1">
                    <a:lumMod val="50000"/>
                  </a:schemeClr>
                </a:solidFill>
              </a:rPr>
              <a:t> </a:t>
            </a:r>
            <a:r>
              <a:rPr lang="en-US" sz="2400" dirty="0" err="1">
                <a:solidFill>
                  <a:schemeClr val="bg1">
                    <a:lumMod val="50000"/>
                  </a:schemeClr>
                </a:solidFill>
              </a:rPr>
              <a:t>tại</a:t>
            </a:r>
            <a:r>
              <a:rPr lang="en-US" sz="2400" dirty="0">
                <a:solidFill>
                  <a:schemeClr val="bg1">
                    <a:lumMod val="50000"/>
                  </a:schemeClr>
                </a:solidFill>
              </a:rPr>
              <a:t> </a:t>
            </a:r>
            <a:r>
              <a:rPr lang="en-US" sz="2400" dirty="0" err="1">
                <a:solidFill>
                  <a:schemeClr val="bg1">
                    <a:lumMod val="50000"/>
                  </a:schemeClr>
                </a:solidFill>
              </a:rPr>
              <a:t>đơn</a:t>
            </a:r>
            <a:r>
              <a:rPr lang="en-US" sz="2400" dirty="0">
                <a:solidFill>
                  <a:schemeClr val="bg1">
                    <a:lumMod val="50000"/>
                  </a:schemeClr>
                </a:solidFill>
              </a:rPr>
              <a:t>), S + will + V</a:t>
            </a:r>
          </a:p>
          <a:p>
            <a:r>
              <a:rPr lang="en-US" sz="2400" dirty="0" err="1">
                <a:solidFill>
                  <a:schemeClr val="bg1">
                    <a:lumMod val="50000"/>
                  </a:schemeClr>
                </a:solidFill>
              </a:rPr>
              <a:t>Lưu</a:t>
            </a:r>
            <a:r>
              <a:rPr lang="en-US" sz="2400" dirty="0">
                <a:solidFill>
                  <a:schemeClr val="bg1">
                    <a:lumMod val="50000"/>
                  </a:schemeClr>
                </a:solidFill>
              </a:rPr>
              <a:t> </a:t>
            </a:r>
            <a:r>
              <a:rPr lang="en-US" sz="2400" dirty="0" err="1">
                <a:solidFill>
                  <a:schemeClr val="bg1">
                    <a:lumMod val="50000"/>
                  </a:schemeClr>
                </a:solidFill>
              </a:rPr>
              <a:t>ý</a:t>
            </a:r>
            <a:r>
              <a:rPr lang="en-US" sz="2400" dirty="0">
                <a:solidFill>
                  <a:schemeClr val="bg1">
                    <a:lumMod val="50000"/>
                  </a:schemeClr>
                </a:solidFill>
              </a:rPr>
              <a:t>: </a:t>
            </a:r>
            <a:r>
              <a:rPr lang="vi-VN" sz="2400" dirty="0">
                <a:solidFill>
                  <a:schemeClr val="bg1">
                    <a:lumMod val="50000"/>
                  </a:schemeClr>
                </a:solidFill>
              </a:rPr>
              <a:t>Trong nhiều trường hợp, will có thể được thay thế bằng một số động từ khuyết thiếu khác (must/ should/ have to/ ought to/ can/ may).</a:t>
            </a:r>
          </a:p>
          <a:p>
            <a:r>
              <a:rPr lang="vi-VN" sz="2400" dirty="0">
                <a:solidFill>
                  <a:schemeClr val="bg1">
                    <a:lumMod val="50000"/>
                  </a:schemeClr>
                </a:solidFill>
              </a:rPr>
              <a:t>Giải nghĩa: “Nếu bạn </a:t>
            </a:r>
            <a:r>
              <a:rPr lang="vi-VN" sz="2400" dirty="0">
                <a:solidFill>
                  <a:schemeClr val="bg1">
                    <a:lumMod val="50000"/>
                  </a:schemeClr>
                </a:solidFill>
                <a:highlight>
                  <a:srgbClr val="FFFD78"/>
                </a:highlight>
              </a:rPr>
              <a:t>đọc xong một cuốn sách</a:t>
            </a:r>
            <a:r>
              <a:rPr lang="vi-VN" sz="2400" dirty="0">
                <a:solidFill>
                  <a:schemeClr val="bg1">
                    <a:lumMod val="50000"/>
                  </a:schemeClr>
                </a:solidFill>
              </a:rPr>
              <a:t>, bạn </a:t>
            </a:r>
            <a:r>
              <a:rPr lang="vi-VN" sz="2400" dirty="0">
                <a:solidFill>
                  <a:schemeClr val="bg1">
                    <a:lumMod val="50000"/>
                  </a:schemeClr>
                </a:solidFill>
                <a:highlight>
                  <a:srgbClr val="FFFD78"/>
                </a:highlight>
              </a:rPr>
              <a:t>nên đặt nó lại</a:t>
            </a:r>
            <a:r>
              <a:rPr lang="vi-VN" sz="2400" dirty="0">
                <a:solidFill>
                  <a:schemeClr val="bg1">
                    <a:lumMod val="50000"/>
                  </a:schemeClr>
                </a:solidFill>
              </a:rPr>
              <a:t> trên giá. </a:t>
            </a:r>
            <a:r>
              <a:rPr lang="vi-VN" sz="2400" dirty="0">
                <a:solidFill>
                  <a:schemeClr val="bg1">
                    <a:lumMod val="50000"/>
                  </a:schemeClr>
                </a:solidFill>
                <a:highlight>
                  <a:srgbClr val="FFFD78"/>
                </a:highlight>
              </a:rPr>
              <a:t>Điều đó là cần thiết</a:t>
            </a:r>
            <a:r>
              <a:rPr lang="vi-VN" sz="2400" dirty="0">
                <a:solidFill>
                  <a:schemeClr val="bg1">
                    <a:lumMod val="50000"/>
                  </a:schemeClr>
                </a:solidFill>
              </a:rPr>
              <a:t>.”</a:t>
            </a:r>
            <a:endParaRPr lang="en-US" sz="2400" dirty="0">
              <a:solidFill>
                <a:schemeClr val="bg1">
                  <a:lumMod val="50000"/>
                </a:schemeClr>
              </a:solidFill>
            </a:endParaRPr>
          </a:p>
        </p:txBody>
      </p:sp>
      <p:sp>
        <p:nvSpPr>
          <p:cNvPr id="3" name="Google Shape;2900;p73">
            <a:extLst>
              <a:ext uri="{FF2B5EF4-FFF2-40B4-BE49-F238E27FC236}">
                <a16:creationId xmlns:a16="http://schemas.microsoft.com/office/drawing/2014/main" id="{F2F58BAA-89B7-CA8D-406C-6DCB08FC12CC}"/>
              </a:ext>
            </a:extLst>
          </p:cNvPr>
          <p:cNvSpPr>
            <a:spLocks noChangeAspect="1"/>
          </p:cNvSpPr>
          <p:nvPr/>
        </p:nvSpPr>
        <p:spPr>
          <a:xfrm>
            <a:off x="2459100" y="1518543"/>
            <a:ext cx="336623" cy="335511"/>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77BF6298-9E2F-01C3-0B5F-98A3E7FD49AF}"/>
              </a:ext>
            </a:extLst>
          </p:cNvPr>
          <p:cNvSpPr txBox="1"/>
          <p:nvPr/>
        </p:nvSpPr>
        <p:spPr>
          <a:xfrm>
            <a:off x="1363851" y="1100379"/>
            <a:ext cx="1810111" cy="461665"/>
          </a:xfrm>
          <a:prstGeom prst="rect">
            <a:avLst/>
          </a:prstGeom>
          <a:no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stStyle>
          <a:p>
            <a:r>
              <a:rPr lang="en-US" dirty="0">
                <a:highlight>
                  <a:srgbClr val="FFFD78"/>
                </a:highlight>
              </a:rPr>
              <a:t>It’s necessary</a:t>
            </a:r>
            <a:endParaRPr lang="en-VN" dirty="0">
              <a:highlight>
                <a:srgbClr val="FFFD78"/>
              </a:highlight>
            </a:endParaRPr>
          </a:p>
        </p:txBody>
      </p:sp>
    </p:spTree>
    <p:extLst>
      <p:ext uri="{BB962C8B-B14F-4D97-AF65-F5344CB8AC3E}">
        <p14:creationId xmlns:p14="http://schemas.microsoft.com/office/powerpoint/2010/main" val="70034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dissolv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dissolve">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dissolve">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5" end="5"/>
                                            </p:txEl>
                                          </p:spTgt>
                                        </p:tgtEl>
                                        <p:attrNameLst>
                                          <p:attrName>style.visibility</p:attrName>
                                        </p:attrNameLst>
                                      </p:cBhvr>
                                      <p:to>
                                        <p:strVal val="visible"/>
                                      </p:to>
                                    </p:set>
                                    <p:animEffect transition="in" filter="dissolve">
                                      <p:cBhvr>
                                        <p:cTn id="28" dur="500"/>
                                        <p:tgtEl>
                                          <p:spTgt spid="1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B6C4D-8FD2-D817-7884-59CA9332784C}"/>
              </a:ext>
            </a:extLst>
          </p:cNvPr>
          <p:cNvSpPr txBox="1"/>
          <p:nvPr/>
        </p:nvSpPr>
        <p:spPr>
          <a:xfrm>
            <a:off x="614826" y="130148"/>
            <a:ext cx="7914347" cy="46166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05. Write the correct form of each verb in brackets.</a:t>
            </a:r>
          </a:p>
        </p:txBody>
      </p:sp>
      <p:sp>
        <p:nvSpPr>
          <p:cNvPr id="5" name="Content Placeholder 2">
            <a:extLst>
              <a:ext uri="{FF2B5EF4-FFF2-40B4-BE49-F238E27FC236}">
                <a16:creationId xmlns:a16="http://schemas.microsoft.com/office/drawing/2014/main" id="{C902DE4E-A981-69FE-E35D-DC9D48BE1164}"/>
              </a:ext>
            </a:extLst>
          </p:cNvPr>
          <p:cNvSpPr txBox="1">
            <a:spLocks/>
          </p:cNvSpPr>
          <p:nvPr/>
        </p:nvSpPr>
        <p:spPr>
          <a:xfrm>
            <a:off x="803636" y="743596"/>
            <a:ext cx="7914347" cy="4138505"/>
          </a:xfrm>
          <a:prstGeom prst="rect">
            <a:avLst/>
          </a:prstGeom>
          <a:no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pPr>
            <a:r>
              <a:rPr lang="en-US" dirty="0"/>
              <a:t>1. If Lan (want) ______ to focus on her homework, she should turn off the TV.</a:t>
            </a:r>
          </a:p>
          <a:p>
            <a:pPr>
              <a:lnSpc>
                <a:spcPct val="110000"/>
              </a:lnSpc>
            </a:pPr>
            <a:r>
              <a:rPr lang="en-US" dirty="0"/>
              <a:t>2. I don’t know who (ask) ______ for advice about my future career.</a:t>
            </a:r>
          </a:p>
          <a:p>
            <a:pPr>
              <a:lnSpc>
                <a:spcPct val="110000"/>
              </a:lnSpc>
            </a:pPr>
            <a:r>
              <a:rPr lang="en-US" dirty="0"/>
              <a:t>3. If he (continue) _________ making noise, he must leave immediately.</a:t>
            </a:r>
          </a:p>
          <a:p>
            <a:pPr>
              <a:lnSpc>
                <a:spcPct val="110000"/>
              </a:lnSpc>
            </a:pPr>
            <a:r>
              <a:rPr lang="en-US" dirty="0"/>
              <a:t>4. They are wondering what (buy) ______ for their grandmother on her birthday.</a:t>
            </a:r>
          </a:p>
          <a:p>
            <a:pPr>
              <a:lnSpc>
                <a:spcPct val="110000"/>
              </a:lnSpc>
            </a:pPr>
            <a:r>
              <a:rPr lang="en-US" dirty="0"/>
              <a:t>5. We can make the air in the city cleaner if we (not use) _________ our cars as much.</a:t>
            </a:r>
          </a:p>
        </p:txBody>
      </p:sp>
    </p:spTree>
    <p:extLst>
      <p:ext uri="{BB962C8B-B14F-4D97-AF65-F5344CB8AC3E}">
        <p14:creationId xmlns:p14="http://schemas.microsoft.com/office/powerpoint/2010/main" val="47381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902DE4E-A981-69FE-E35D-DC9D48BE1164}"/>
              </a:ext>
            </a:extLst>
          </p:cNvPr>
          <p:cNvSpPr txBox="1">
            <a:spLocks/>
          </p:cNvSpPr>
          <p:nvPr/>
        </p:nvSpPr>
        <p:spPr>
          <a:xfrm>
            <a:off x="64726" y="62279"/>
            <a:ext cx="4858255" cy="4832092"/>
          </a:xfrm>
          <a:prstGeom prst="rect">
            <a:avLst/>
          </a:prstGeom>
          <a:no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t>1. If Lan (want) ____ to focus on her homework, she should turn off the TV.</a:t>
            </a:r>
          </a:p>
          <a:p>
            <a:endParaRPr lang="en-US" sz="2200" dirty="0"/>
          </a:p>
          <a:p>
            <a:r>
              <a:rPr lang="en-US" sz="2200" dirty="0"/>
              <a:t>2. I don’t know who (ask) ___ for advice about my future career.</a:t>
            </a:r>
          </a:p>
          <a:p>
            <a:endParaRPr lang="en-US" sz="2200" dirty="0"/>
          </a:p>
          <a:p>
            <a:r>
              <a:rPr lang="en-US" sz="2200" dirty="0"/>
              <a:t>3. If he (continue) _______ making noise, he must leave immediately.</a:t>
            </a:r>
          </a:p>
          <a:p>
            <a:endParaRPr lang="en-US" sz="2200" dirty="0"/>
          </a:p>
          <a:p>
            <a:r>
              <a:rPr lang="en-US" sz="2200" dirty="0"/>
              <a:t>4. They are wondering what (buy) ___ for their grandmother on her birthday.</a:t>
            </a:r>
          </a:p>
          <a:p>
            <a:endParaRPr lang="en-US" sz="2200" dirty="0"/>
          </a:p>
          <a:p>
            <a:r>
              <a:rPr lang="en-US" sz="2200" dirty="0"/>
              <a:t>5. We can make the air in the city cleaner if we (not use) ______ our cars as much.</a:t>
            </a:r>
          </a:p>
        </p:txBody>
      </p:sp>
      <p:sp>
        <p:nvSpPr>
          <p:cNvPr id="2" name="Rectangle 1">
            <a:extLst>
              <a:ext uri="{FF2B5EF4-FFF2-40B4-BE49-F238E27FC236}">
                <a16:creationId xmlns:a16="http://schemas.microsoft.com/office/drawing/2014/main" id="{E7F00F1F-76CE-9F09-488C-462B75CCF26E}"/>
              </a:ext>
            </a:extLst>
          </p:cNvPr>
          <p:cNvSpPr/>
          <p:nvPr/>
        </p:nvSpPr>
        <p:spPr>
          <a:xfrm>
            <a:off x="4922981" y="83544"/>
            <a:ext cx="4104141" cy="4832092"/>
          </a:xfrm>
          <a:prstGeom prst="rect">
            <a:avLst/>
          </a:prstGeom>
          <a:solidFill>
            <a:schemeClr val="accent1">
              <a:lumMod val="20000"/>
              <a:lumOff val="80000"/>
            </a:schemeClr>
          </a:solidFill>
        </p:spPr>
        <p:txBody>
          <a:bodyPr wrap="square" rtlCol="0">
            <a:spAutoFit/>
          </a:bodyPr>
          <a:lstStyle/>
          <a:p>
            <a:r>
              <a:rPr lang="en-US" sz="2200" b="1" dirty="0">
                <a:solidFill>
                  <a:schemeClr val="bg1">
                    <a:lumMod val="50000"/>
                  </a:schemeClr>
                </a:solidFill>
                <a:latin typeface="Patrick Hand" pitchFamily="2" charset="77"/>
              </a:rPr>
              <a:t>1. </a:t>
            </a:r>
            <a:r>
              <a:rPr lang="en-US" sz="2200" b="1" dirty="0" err="1">
                <a:solidFill>
                  <a:schemeClr val="bg1">
                    <a:lumMod val="50000"/>
                  </a:schemeClr>
                </a:solidFill>
                <a:latin typeface="Patrick Hand" pitchFamily="2" charset="77"/>
              </a:rPr>
              <a:t>Câu</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điều</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kiện</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loại</a:t>
            </a:r>
            <a:r>
              <a:rPr lang="en-US" sz="2200" b="1" dirty="0">
                <a:solidFill>
                  <a:schemeClr val="bg1">
                    <a:lumMod val="50000"/>
                  </a:schemeClr>
                </a:solidFill>
                <a:latin typeface="Patrick Hand" pitchFamily="2" charset="77"/>
              </a:rPr>
              <a:t> 1</a:t>
            </a:r>
          </a:p>
          <a:p>
            <a:r>
              <a:rPr lang="en-US" sz="2200" b="1" dirty="0" err="1">
                <a:solidFill>
                  <a:schemeClr val="bg1">
                    <a:lumMod val="50000"/>
                  </a:schemeClr>
                </a:solidFill>
                <a:latin typeface="Patrick Hand" pitchFamily="2" charset="77"/>
              </a:rPr>
              <a:t>Vế</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đầu</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hiện</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tại</a:t>
            </a:r>
            <a:r>
              <a:rPr lang="en-US" sz="2200" b="1" dirty="0">
                <a:solidFill>
                  <a:schemeClr val="bg1">
                    <a:lumMod val="50000"/>
                  </a:schemeClr>
                </a:solidFill>
                <a:latin typeface="Patrick Hand" pitchFamily="2" charset="77"/>
              </a:rPr>
              <a:t> </a:t>
            </a:r>
            <a:r>
              <a:rPr lang="en-US" sz="2200" b="1" dirty="0" err="1">
                <a:solidFill>
                  <a:schemeClr val="bg1">
                    <a:lumMod val="50000"/>
                  </a:schemeClr>
                </a:solidFill>
                <a:latin typeface="Patrick Hand" pitchFamily="2" charset="77"/>
              </a:rPr>
              <a:t>đơn</a:t>
            </a:r>
            <a:r>
              <a:rPr lang="en-US" sz="2200" b="1" dirty="0">
                <a:solidFill>
                  <a:schemeClr val="bg1">
                    <a:lumMod val="50000"/>
                  </a:schemeClr>
                </a:solidFill>
                <a:latin typeface="Patrick Hand" pitchFamily="2" charset="77"/>
              </a:rPr>
              <a:t>: “Lan wants”</a:t>
            </a:r>
          </a:p>
          <a:p>
            <a:endParaRPr lang="en-VN" sz="2200" b="1" dirty="0">
              <a:solidFill>
                <a:schemeClr val="bg1">
                  <a:lumMod val="50000"/>
                </a:schemeClr>
              </a:solidFill>
              <a:latin typeface="Patrick Hand" pitchFamily="2" charset="77"/>
            </a:endParaRPr>
          </a:p>
          <a:p>
            <a:r>
              <a:rPr lang="en-VN" sz="2200" b="1" dirty="0">
                <a:solidFill>
                  <a:schemeClr val="bg1">
                    <a:lumMod val="50000"/>
                  </a:schemeClr>
                </a:solidFill>
                <a:latin typeface="Patrick Hand" pitchFamily="2" charset="77"/>
              </a:rPr>
              <a:t>2. Từ để hỏi đứng trước to-infinitives</a:t>
            </a:r>
          </a:p>
          <a:p>
            <a:r>
              <a:rPr lang="en-VN" sz="2200" b="1" dirty="0">
                <a:solidFill>
                  <a:schemeClr val="bg1">
                    <a:lumMod val="50000"/>
                  </a:schemeClr>
                </a:solidFill>
                <a:latin typeface="Patrick Hand" pitchFamily="2" charset="77"/>
              </a:rPr>
              <a:t>Who + to ask: hỏi ai để</a:t>
            </a:r>
          </a:p>
          <a:p>
            <a:endParaRPr lang="en-VN" sz="2200" b="1" dirty="0">
              <a:solidFill>
                <a:schemeClr val="bg1">
                  <a:lumMod val="50000"/>
                </a:schemeClr>
              </a:solidFill>
              <a:latin typeface="Patrick Hand" pitchFamily="2" charset="77"/>
            </a:endParaRPr>
          </a:p>
          <a:p>
            <a:r>
              <a:rPr lang="en-VN" sz="2200" b="1" dirty="0">
                <a:solidFill>
                  <a:schemeClr val="bg1">
                    <a:lumMod val="50000"/>
                  </a:schemeClr>
                </a:solidFill>
                <a:latin typeface="Patrick Hand" pitchFamily="2" charset="77"/>
              </a:rPr>
              <a:t>3. Câu điều kiện loại 1</a:t>
            </a:r>
          </a:p>
          <a:p>
            <a:r>
              <a:rPr lang="en-VN" sz="2200" b="1" dirty="0">
                <a:solidFill>
                  <a:schemeClr val="bg1">
                    <a:lumMod val="50000"/>
                  </a:schemeClr>
                </a:solidFill>
                <a:latin typeface="Patrick Hand" pitchFamily="2" charset="77"/>
              </a:rPr>
              <a:t>Vế đầu hiện tại đơn: “he continues”</a:t>
            </a:r>
          </a:p>
          <a:p>
            <a:endParaRPr lang="en-VN" sz="2200" b="1" dirty="0">
              <a:solidFill>
                <a:schemeClr val="bg1">
                  <a:lumMod val="50000"/>
                </a:schemeClr>
              </a:solidFill>
              <a:latin typeface="Patrick Hand" pitchFamily="2" charset="77"/>
            </a:endParaRPr>
          </a:p>
          <a:p>
            <a:r>
              <a:rPr lang="en-VN" sz="2200" b="1" dirty="0">
                <a:solidFill>
                  <a:schemeClr val="bg1">
                    <a:lumMod val="50000"/>
                  </a:schemeClr>
                </a:solidFill>
                <a:latin typeface="Patrick Hand" pitchFamily="2" charset="77"/>
              </a:rPr>
              <a:t>4. Từ để hỏi đứng trước to-infinitives</a:t>
            </a:r>
          </a:p>
          <a:p>
            <a:r>
              <a:rPr lang="en-VN" sz="2200" b="1" dirty="0">
                <a:solidFill>
                  <a:schemeClr val="bg1">
                    <a:lumMod val="50000"/>
                  </a:schemeClr>
                </a:solidFill>
                <a:latin typeface="Patrick Hand" pitchFamily="2" charset="77"/>
              </a:rPr>
              <a:t>What + to buy: mua cái gì cho</a:t>
            </a:r>
          </a:p>
          <a:p>
            <a:endParaRPr lang="en-VN" sz="2200" b="1" dirty="0">
              <a:solidFill>
                <a:schemeClr val="bg1">
                  <a:lumMod val="50000"/>
                </a:schemeClr>
              </a:solidFill>
              <a:latin typeface="Patrick Hand" pitchFamily="2" charset="77"/>
            </a:endParaRPr>
          </a:p>
          <a:p>
            <a:r>
              <a:rPr lang="en-VN" sz="2200" b="1" dirty="0">
                <a:solidFill>
                  <a:schemeClr val="bg1">
                    <a:lumMod val="50000"/>
                  </a:schemeClr>
                </a:solidFill>
                <a:latin typeface="Patrick Hand" pitchFamily="2" charset="77"/>
              </a:rPr>
              <a:t>5. Câu điều kiện 1 đảo</a:t>
            </a:r>
          </a:p>
          <a:p>
            <a:r>
              <a:rPr lang="en-VN" sz="2200" b="1" dirty="0">
                <a:solidFill>
                  <a:schemeClr val="bg1">
                    <a:lumMod val="50000"/>
                  </a:schemeClr>
                </a:solidFill>
                <a:latin typeface="Patrick Hand" pitchFamily="2" charset="77"/>
              </a:rPr>
              <a:t>Vế sau hiện tại đơn: ”we don’t use”</a:t>
            </a:r>
          </a:p>
        </p:txBody>
      </p:sp>
      <p:sp>
        <p:nvSpPr>
          <p:cNvPr id="11" name="TextBox 10">
            <a:extLst>
              <a:ext uri="{FF2B5EF4-FFF2-40B4-BE49-F238E27FC236}">
                <a16:creationId xmlns:a16="http://schemas.microsoft.com/office/drawing/2014/main" id="{0D869BCF-7E92-8B3A-642B-CDD92836D864}"/>
              </a:ext>
            </a:extLst>
          </p:cNvPr>
          <p:cNvSpPr txBox="1"/>
          <p:nvPr/>
        </p:nvSpPr>
        <p:spPr>
          <a:xfrm>
            <a:off x="3574470" y="3043069"/>
            <a:ext cx="55556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solidFill>
                  <a:schemeClr val="bg1">
                    <a:lumMod val="50000"/>
                  </a:schemeClr>
                </a:solidFill>
              </a:rPr>
              <a:t>buy</a:t>
            </a:r>
            <a:endParaRPr lang="en-VN" dirty="0">
              <a:solidFill>
                <a:schemeClr val="bg1">
                  <a:lumMod val="50000"/>
                </a:schemeClr>
              </a:solidFill>
            </a:endParaRPr>
          </a:p>
        </p:txBody>
      </p:sp>
      <p:sp>
        <p:nvSpPr>
          <p:cNvPr id="12" name="TextBox 11">
            <a:extLst>
              <a:ext uri="{FF2B5EF4-FFF2-40B4-BE49-F238E27FC236}">
                <a16:creationId xmlns:a16="http://schemas.microsoft.com/office/drawing/2014/main" id="{7CA8BFBB-E4F0-8303-82E3-C156ED8E535B}"/>
              </a:ext>
            </a:extLst>
          </p:cNvPr>
          <p:cNvSpPr txBox="1"/>
          <p:nvPr/>
        </p:nvSpPr>
        <p:spPr>
          <a:xfrm>
            <a:off x="297179" y="58112"/>
            <a:ext cx="78899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If Lan</a:t>
            </a:r>
            <a:endParaRPr lang="en-VN" dirty="0">
              <a:highlight>
                <a:srgbClr val="FFFD78"/>
              </a:highlight>
            </a:endParaRPr>
          </a:p>
        </p:txBody>
      </p:sp>
      <p:sp>
        <p:nvSpPr>
          <p:cNvPr id="13" name="TextBox 12">
            <a:extLst>
              <a:ext uri="{FF2B5EF4-FFF2-40B4-BE49-F238E27FC236}">
                <a16:creationId xmlns:a16="http://schemas.microsoft.com/office/drawing/2014/main" id="{3807BC93-FB82-4495-4C5F-4C27896B352F}"/>
              </a:ext>
            </a:extLst>
          </p:cNvPr>
          <p:cNvSpPr txBox="1"/>
          <p:nvPr/>
        </p:nvSpPr>
        <p:spPr>
          <a:xfrm>
            <a:off x="1645919" y="397559"/>
            <a:ext cx="1784463"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should turn off</a:t>
            </a:r>
            <a:endParaRPr lang="en-VN" dirty="0">
              <a:highlight>
                <a:srgbClr val="FFFD78"/>
              </a:highlight>
            </a:endParaRPr>
          </a:p>
        </p:txBody>
      </p:sp>
      <p:sp>
        <p:nvSpPr>
          <p:cNvPr id="14" name="TextBox 13">
            <a:extLst>
              <a:ext uri="{FF2B5EF4-FFF2-40B4-BE49-F238E27FC236}">
                <a16:creationId xmlns:a16="http://schemas.microsoft.com/office/drawing/2014/main" id="{8FA2DA55-A0CB-0E06-D3B8-E095501D5FF3}"/>
              </a:ext>
            </a:extLst>
          </p:cNvPr>
          <p:cNvSpPr txBox="1"/>
          <p:nvPr/>
        </p:nvSpPr>
        <p:spPr>
          <a:xfrm>
            <a:off x="1630679" y="1068119"/>
            <a:ext cx="565263"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who</a:t>
            </a:r>
            <a:endParaRPr lang="en-VN" dirty="0">
              <a:highlight>
                <a:srgbClr val="FFFD78"/>
              </a:highlight>
            </a:endParaRPr>
          </a:p>
        </p:txBody>
      </p:sp>
      <p:sp>
        <p:nvSpPr>
          <p:cNvPr id="15" name="TextBox 14">
            <a:extLst>
              <a:ext uri="{FF2B5EF4-FFF2-40B4-BE49-F238E27FC236}">
                <a16:creationId xmlns:a16="http://schemas.microsoft.com/office/drawing/2014/main" id="{584AF847-6B25-8575-9DAE-CF94BC1A3FD5}"/>
              </a:ext>
            </a:extLst>
          </p:cNvPr>
          <p:cNvSpPr txBox="1"/>
          <p:nvPr/>
        </p:nvSpPr>
        <p:spPr>
          <a:xfrm>
            <a:off x="320730" y="2075329"/>
            <a:ext cx="67748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If he</a:t>
            </a:r>
            <a:endParaRPr lang="en-VN" dirty="0">
              <a:highlight>
                <a:srgbClr val="FFFD78"/>
              </a:highlight>
            </a:endParaRPr>
          </a:p>
        </p:txBody>
      </p:sp>
      <p:sp>
        <p:nvSpPr>
          <p:cNvPr id="17" name="TextBox 16">
            <a:extLst>
              <a:ext uri="{FF2B5EF4-FFF2-40B4-BE49-F238E27FC236}">
                <a16:creationId xmlns:a16="http://schemas.microsoft.com/office/drawing/2014/main" id="{A86B33F5-F84B-9231-1239-725B5BD826AE}"/>
              </a:ext>
            </a:extLst>
          </p:cNvPr>
          <p:cNvSpPr txBox="1"/>
          <p:nvPr/>
        </p:nvSpPr>
        <p:spPr>
          <a:xfrm>
            <a:off x="2400990" y="3088789"/>
            <a:ext cx="69272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what</a:t>
            </a:r>
            <a:endParaRPr lang="en-VN" dirty="0">
              <a:highlight>
                <a:srgbClr val="FFFD78"/>
              </a:highlight>
            </a:endParaRPr>
          </a:p>
        </p:txBody>
      </p:sp>
      <p:sp>
        <p:nvSpPr>
          <p:cNvPr id="18" name="TextBox 17">
            <a:extLst>
              <a:ext uri="{FF2B5EF4-FFF2-40B4-BE49-F238E27FC236}">
                <a16:creationId xmlns:a16="http://schemas.microsoft.com/office/drawing/2014/main" id="{7632ECBC-DDAB-D36F-E501-52FF88937C8C}"/>
              </a:ext>
            </a:extLst>
          </p:cNvPr>
          <p:cNvSpPr txBox="1"/>
          <p:nvPr/>
        </p:nvSpPr>
        <p:spPr>
          <a:xfrm>
            <a:off x="4466010" y="4087009"/>
            <a:ext cx="37268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if</a:t>
            </a:r>
            <a:endParaRPr lang="en-VN" dirty="0">
              <a:highlight>
                <a:srgbClr val="FFFD78"/>
              </a:highlight>
            </a:endParaRPr>
          </a:p>
        </p:txBody>
      </p:sp>
      <p:sp>
        <p:nvSpPr>
          <p:cNvPr id="19" name="TextBox 18">
            <a:extLst>
              <a:ext uri="{FF2B5EF4-FFF2-40B4-BE49-F238E27FC236}">
                <a16:creationId xmlns:a16="http://schemas.microsoft.com/office/drawing/2014/main" id="{9174388A-2215-D3A2-191A-D727E95E99FF}"/>
              </a:ext>
            </a:extLst>
          </p:cNvPr>
          <p:cNvSpPr txBox="1"/>
          <p:nvPr/>
        </p:nvSpPr>
        <p:spPr>
          <a:xfrm>
            <a:off x="61650" y="4422289"/>
            <a:ext cx="47936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we</a:t>
            </a:r>
            <a:endParaRPr lang="en-VN" dirty="0">
              <a:highlight>
                <a:srgbClr val="FFFD78"/>
              </a:highlight>
            </a:endParaRPr>
          </a:p>
        </p:txBody>
      </p:sp>
      <p:sp>
        <p:nvSpPr>
          <p:cNvPr id="20" name="TextBox 19">
            <a:extLst>
              <a:ext uri="{FF2B5EF4-FFF2-40B4-BE49-F238E27FC236}">
                <a16:creationId xmlns:a16="http://schemas.microsoft.com/office/drawing/2014/main" id="{0E18861E-F913-C4A4-F499-AB9F5E486AFA}"/>
              </a:ext>
            </a:extLst>
          </p:cNvPr>
          <p:cNvSpPr txBox="1"/>
          <p:nvPr/>
        </p:nvSpPr>
        <p:spPr>
          <a:xfrm>
            <a:off x="1722810" y="17929"/>
            <a:ext cx="78899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solidFill>
                  <a:schemeClr val="bg1">
                    <a:lumMod val="50000"/>
                  </a:schemeClr>
                </a:solidFill>
              </a:rPr>
              <a:t>wants</a:t>
            </a:r>
            <a:endParaRPr lang="en-VN" dirty="0">
              <a:solidFill>
                <a:schemeClr val="bg1">
                  <a:lumMod val="50000"/>
                </a:schemeClr>
              </a:solidFill>
            </a:endParaRPr>
          </a:p>
        </p:txBody>
      </p:sp>
      <p:sp>
        <p:nvSpPr>
          <p:cNvPr id="21" name="TextBox 20">
            <a:extLst>
              <a:ext uri="{FF2B5EF4-FFF2-40B4-BE49-F238E27FC236}">
                <a16:creationId xmlns:a16="http://schemas.microsoft.com/office/drawing/2014/main" id="{8C92A17C-BE8E-ECED-2B86-4A57D07A73FD}"/>
              </a:ext>
            </a:extLst>
          </p:cNvPr>
          <p:cNvSpPr txBox="1"/>
          <p:nvPr/>
        </p:nvSpPr>
        <p:spPr>
          <a:xfrm>
            <a:off x="2698170" y="1023769"/>
            <a:ext cx="55556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solidFill>
                  <a:schemeClr val="bg1">
                    <a:lumMod val="50000"/>
                  </a:schemeClr>
                </a:solidFill>
              </a:rPr>
              <a:t>ask</a:t>
            </a:r>
            <a:endParaRPr lang="en-VN" dirty="0">
              <a:solidFill>
                <a:schemeClr val="bg1">
                  <a:lumMod val="50000"/>
                </a:schemeClr>
              </a:solidFill>
            </a:endParaRPr>
          </a:p>
        </p:txBody>
      </p:sp>
      <p:sp>
        <p:nvSpPr>
          <p:cNvPr id="22" name="TextBox 21">
            <a:extLst>
              <a:ext uri="{FF2B5EF4-FFF2-40B4-BE49-F238E27FC236}">
                <a16:creationId xmlns:a16="http://schemas.microsoft.com/office/drawing/2014/main" id="{EE62BFAE-260A-C660-98AD-51EBD255A5B6}"/>
              </a:ext>
            </a:extLst>
          </p:cNvPr>
          <p:cNvSpPr txBox="1"/>
          <p:nvPr/>
        </p:nvSpPr>
        <p:spPr>
          <a:xfrm>
            <a:off x="2050470" y="2029609"/>
            <a:ext cx="123374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solidFill>
                  <a:schemeClr val="bg1">
                    <a:lumMod val="50000"/>
                  </a:schemeClr>
                </a:solidFill>
              </a:rPr>
              <a:t>continues</a:t>
            </a:r>
            <a:endParaRPr lang="en-VN" dirty="0">
              <a:solidFill>
                <a:schemeClr val="bg1">
                  <a:lumMod val="50000"/>
                </a:schemeClr>
              </a:solidFill>
            </a:endParaRPr>
          </a:p>
        </p:txBody>
      </p:sp>
      <p:sp>
        <p:nvSpPr>
          <p:cNvPr id="23" name="TextBox 22">
            <a:extLst>
              <a:ext uri="{FF2B5EF4-FFF2-40B4-BE49-F238E27FC236}">
                <a16:creationId xmlns:a16="http://schemas.microsoft.com/office/drawing/2014/main" id="{B7514781-7AAD-9E48-3F7F-C8F6643E4523}"/>
              </a:ext>
            </a:extLst>
          </p:cNvPr>
          <p:cNvSpPr txBox="1"/>
          <p:nvPr/>
        </p:nvSpPr>
        <p:spPr>
          <a:xfrm>
            <a:off x="358830" y="2410609"/>
            <a:ext cx="2734889"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highlight>
                  <a:srgbClr val="FFFD78"/>
                </a:highlight>
              </a:rPr>
              <a:t>must leave immediately</a:t>
            </a:r>
            <a:endParaRPr lang="en-VN" dirty="0">
              <a:highlight>
                <a:srgbClr val="FFFD78"/>
              </a:highlight>
            </a:endParaRPr>
          </a:p>
        </p:txBody>
      </p:sp>
      <p:sp>
        <p:nvSpPr>
          <p:cNvPr id="24" name="TextBox 23">
            <a:extLst>
              <a:ext uri="{FF2B5EF4-FFF2-40B4-BE49-F238E27FC236}">
                <a16:creationId xmlns:a16="http://schemas.microsoft.com/office/drawing/2014/main" id="{2CFAD1E1-08A7-AAC8-E5F3-E6F3AE5478A2}"/>
              </a:ext>
            </a:extLst>
          </p:cNvPr>
          <p:cNvSpPr txBox="1"/>
          <p:nvPr/>
        </p:nvSpPr>
        <p:spPr>
          <a:xfrm>
            <a:off x="1401300" y="4375499"/>
            <a:ext cx="1136850" cy="430887"/>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bg1">
                    <a:lumMod val="50000"/>
                  </a:schemeClr>
                </a:solidFill>
                <a:latin typeface="Patrick Hand" pitchFamily="2" charset="77"/>
              </a:defRPr>
            </a:lvl1pPr>
          </a:lstStyle>
          <a:p>
            <a:r>
              <a:rPr lang="en-VN" dirty="0"/>
              <a:t>don’t use</a:t>
            </a:r>
          </a:p>
        </p:txBody>
      </p:sp>
    </p:spTree>
    <p:extLst>
      <p:ext uri="{BB962C8B-B14F-4D97-AF65-F5344CB8AC3E}">
        <p14:creationId xmlns:p14="http://schemas.microsoft.com/office/powerpoint/2010/main" val="3309077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dissolv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dissolve">
                                      <p:cBhvr>
                                        <p:cTn id="30" dur="500"/>
                                        <p:tgtEl>
                                          <p:spTgt spid="2">
                                            <p:txEl>
                                              <p:pRg st="3" end="3"/>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dissolv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strips(down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dissolve">
                                      <p:cBhvr>
                                        <p:cTn id="49" dur="500"/>
                                        <p:tgtEl>
                                          <p:spTgt spid="2">
                                            <p:txEl>
                                              <p:pRg st="6" end="6"/>
                                            </p:txEl>
                                          </p:spTgt>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p:tgtEl>
                                          <p:spTgt spid="23"/>
                                        </p:tgtEl>
                                        <p:attrNameLst>
                                          <p:attrName>ppt_y</p:attrName>
                                        </p:attrNameLst>
                                      </p:cBhvr>
                                      <p:tavLst>
                                        <p:tav tm="0">
                                          <p:val>
                                            <p:strVal val="#ppt_y+#ppt_h*1.125000"/>
                                          </p:val>
                                        </p:tav>
                                        <p:tav tm="100000">
                                          <p:val>
                                            <p:strVal val="#ppt_y"/>
                                          </p:val>
                                        </p:tav>
                                      </p:tavLst>
                                    </p:anim>
                                    <p:animEffect transition="in" filter="wipe(up)">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
                                            <p:txEl>
                                              <p:pRg st="7" end="7"/>
                                            </p:txEl>
                                          </p:spTgt>
                                        </p:tgtEl>
                                        <p:attrNameLst>
                                          <p:attrName>style.visibility</p:attrName>
                                        </p:attrNameLst>
                                      </p:cBhvr>
                                      <p:to>
                                        <p:strVal val="visible"/>
                                      </p:to>
                                    </p:set>
                                    <p:animEffect transition="in" filter="dissolve">
                                      <p:cBhvr>
                                        <p:cTn id="62" dur="500"/>
                                        <p:tgtEl>
                                          <p:spTgt spid="2">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strips(downLef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
                                            <p:txEl>
                                              <p:pRg st="9" end="9"/>
                                            </p:txEl>
                                          </p:spTgt>
                                        </p:tgtEl>
                                        <p:attrNameLst>
                                          <p:attrName>style.visibility</p:attrName>
                                        </p:attrNameLst>
                                      </p:cBhvr>
                                      <p:to>
                                        <p:strVal val="visible"/>
                                      </p:to>
                                    </p:set>
                                    <p:animEffect transition="in" filter="dissolve">
                                      <p:cBhvr>
                                        <p:cTn id="72" dur="500"/>
                                        <p:tgtEl>
                                          <p:spTgt spid="2">
                                            <p:txEl>
                                              <p:pRg st="9" end="9"/>
                                            </p:txEl>
                                          </p:spTgt>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p:tgtEl>
                                          <p:spTgt spid="17"/>
                                        </p:tgtEl>
                                        <p:attrNameLst>
                                          <p:attrName>ppt_y</p:attrName>
                                        </p:attrNameLst>
                                      </p:cBhvr>
                                      <p:tavLst>
                                        <p:tav tm="0">
                                          <p:val>
                                            <p:strVal val="#ppt_y+#ppt_h*1.125000"/>
                                          </p:val>
                                        </p:tav>
                                        <p:tav tm="100000">
                                          <p:val>
                                            <p:strVal val="#ppt_y"/>
                                          </p:val>
                                        </p:tav>
                                      </p:tavLst>
                                    </p:anim>
                                    <p:animEffect transition="in" filter="wipe(up)">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2">
                                            <p:txEl>
                                              <p:pRg st="10" end="10"/>
                                            </p:txEl>
                                          </p:spTgt>
                                        </p:tgtEl>
                                        <p:attrNameLst>
                                          <p:attrName>style.visibility</p:attrName>
                                        </p:attrNameLst>
                                      </p:cBhvr>
                                      <p:to>
                                        <p:strVal val="visible"/>
                                      </p:to>
                                    </p:set>
                                    <p:animEffect transition="in" filter="dissolve">
                                      <p:cBhvr>
                                        <p:cTn id="81" dur="500"/>
                                        <p:tgtEl>
                                          <p:spTgt spid="2">
                                            <p:txEl>
                                              <p:pRg st="10" end="1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strips(downLeft)">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nodeType="clickEffect">
                                  <p:stCondLst>
                                    <p:cond delay="0"/>
                                  </p:stCondLst>
                                  <p:childTnLst>
                                    <p:set>
                                      <p:cBhvr>
                                        <p:cTn id="90" dur="1" fill="hold">
                                          <p:stCondLst>
                                            <p:cond delay="0"/>
                                          </p:stCondLst>
                                        </p:cTn>
                                        <p:tgtEl>
                                          <p:spTgt spid="2">
                                            <p:txEl>
                                              <p:pRg st="12" end="12"/>
                                            </p:txEl>
                                          </p:spTgt>
                                        </p:tgtEl>
                                        <p:attrNameLst>
                                          <p:attrName>style.visibility</p:attrName>
                                        </p:attrNameLst>
                                      </p:cBhvr>
                                      <p:to>
                                        <p:strVal val="visible"/>
                                      </p:to>
                                    </p:set>
                                    <p:animEffect transition="in" filter="dissolve">
                                      <p:cBhvr>
                                        <p:cTn id="91" dur="500"/>
                                        <p:tgtEl>
                                          <p:spTgt spid="2">
                                            <p:txEl>
                                              <p:pRg st="12" end="12"/>
                                            </p:txEl>
                                          </p:spTgt>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p:tgtEl>
                                          <p:spTgt spid="18"/>
                                        </p:tgtEl>
                                        <p:attrNameLst>
                                          <p:attrName>ppt_y</p:attrName>
                                        </p:attrNameLst>
                                      </p:cBhvr>
                                      <p:tavLst>
                                        <p:tav tm="0">
                                          <p:val>
                                            <p:strVal val="#ppt_y+#ppt_h*1.125000"/>
                                          </p:val>
                                        </p:tav>
                                        <p:tav tm="100000">
                                          <p:val>
                                            <p:strVal val="#ppt_y"/>
                                          </p:val>
                                        </p:tav>
                                      </p:tavLst>
                                    </p:anim>
                                    <p:animEffect transition="in" filter="wipe(up)">
                                      <p:cBhvr>
                                        <p:cTn id="95" dur="500"/>
                                        <p:tgtEl>
                                          <p:spTgt spid="18"/>
                                        </p:tgtEl>
                                      </p:cBhvr>
                                    </p:animEffect>
                                  </p:childTnLst>
                                </p:cTn>
                              </p:par>
                              <p:par>
                                <p:cTn id="96" presetID="12" presetClass="entr" presetSubtype="4"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p:tgtEl>
                                          <p:spTgt spid="19"/>
                                        </p:tgtEl>
                                        <p:attrNameLst>
                                          <p:attrName>ppt_y</p:attrName>
                                        </p:attrNameLst>
                                      </p:cBhvr>
                                      <p:tavLst>
                                        <p:tav tm="0">
                                          <p:val>
                                            <p:strVal val="#ppt_y+#ppt_h*1.125000"/>
                                          </p:val>
                                        </p:tav>
                                        <p:tav tm="100000">
                                          <p:val>
                                            <p:strVal val="#ppt_y"/>
                                          </p:val>
                                        </p:tav>
                                      </p:tavLst>
                                    </p:anim>
                                    <p:animEffect transition="in" filter="wipe(up)">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nodeType="clickEffect">
                                  <p:stCondLst>
                                    <p:cond delay="0"/>
                                  </p:stCondLst>
                                  <p:childTnLst>
                                    <p:set>
                                      <p:cBhvr>
                                        <p:cTn id="103" dur="1" fill="hold">
                                          <p:stCondLst>
                                            <p:cond delay="0"/>
                                          </p:stCondLst>
                                        </p:cTn>
                                        <p:tgtEl>
                                          <p:spTgt spid="2">
                                            <p:txEl>
                                              <p:pRg st="13" end="13"/>
                                            </p:txEl>
                                          </p:spTgt>
                                        </p:tgtEl>
                                        <p:attrNameLst>
                                          <p:attrName>style.visibility</p:attrName>
                                        </p:attrNameLst>
                                      </p:cBhvr>
                                      <p:to>
                                        <p:strVal val="visible"/>
                                      </p:to>
                                    </p:set>
                                    <p:animEffect transition="in" filter="dissolve">
                                      <p:cBhvr>
                                        <p:cTn id="104" dur="500"/>
                                        <p:tgtEl>
                                          <p:spTgt spid="2">
                                            <p:txEl>
                                              <p:pRg st="13" end="13"/>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12"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strips(downLeft)">
                                      <p:cBhvr>
                                        <p:cTn id="10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P spid="19" grpId="0"/>
      <p:bldP spid="20"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35"/>
          <p:cNvSpPr txBox="1">
            <a:spLocks noGrp="1"/>
          </p:cNvSpPr>
          <p:nvPr>
            <p:ph type="ctrTitle"/>
          </p:nvPr>
        </p:nvSpPr>
        <p:spPr>
          <a:xfrm>
            <a:off x="713225" y="741100"/>
            <a:ext cx="5089500" cy="231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800" dirty="0"/>
              <a:t>REVIEW 1</a:t>
            </a:r>
            <a:endParaRPr sz="8800" dirty="0"/>
          </a:p>
        </p:txBody>
      </p:sp>
      <p:sp>
        <p:nvSpPr>
          <p:cNvPr id="899" name="Google Shape;899;p35"/>
          <p:cNvSpPr txBox="1">
            <a:spLocks noGrp="1"/>
          </p:cNvSpPr>
          <p:nvPr>
            <p:ph type="subTitle" idx="1"/>
          </p:nvPr>
        </p:nvSpPr>
        <p:spPr>
          <a:xfrm>
            <a:off x="770528" y="2986175"/>
            <a:ext cx="4528800" cy="6028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LESSON 2: SKILLS</a:t>
            </a:r>
            <a:endParaRPr sz="2400" dirty="0"/>
          </a:p>
        </p:txBody>
      </p:sp>
      <p:grpSp>
        <p:nvGrpSpPr>
          <p:cNvPr id="900" name="Google Shape;900;p35"/>
          <p:cNvGrpSpPr/>
          <p:nvPr/>
        </p:nvGrpSpPr>
        <p:grpSpPr>
          <a:xfrm>
            <a:off x="2106143" y="4025743"/>
            <a:ext cx="1792669" cy="1316330"/>
            <a:chOff x="2106143" y="4025743"/>
            <a:chExt cx="1792669" cy="1316330"/>
          </a:xfrm>
        </p:grpSpPr>
        <p:sp>
          <p:nvSpPr>
            <p:cNvPr id="901" name="Google Shape;901;p35"/>
            <p:cNvSpPr/>
            <p:nvPr/>
          </p:nvSpPr>
          <p:spPr>
            <a:xfrm>
              <a:off x="3114507" y="42254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02" name="Google Shape;902;p35"/>
            <p:cNvGrpSpPr/>
            <p:nvPr/>
          </p:nvGrpSpPr>
          <p:grpSpPr>
            <a:xfrm>
              <a:off x="3587282" y="4025743"/>
              <a:ext cx="311529" cy="578250"/>
              <a:chOff x="1196975" y="5856287"/>
              <a:chExt cx="231775" cy="430213"/>
            </a:xfrm>
          </p:grpSpPr>
          <p:sp>
            <p:nvSpPr>
              <p:cNvPr id="903" name="Google Shape;903;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4" name="Google Shape;904;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5" name="Google Shape;905;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6" name="Google Shape;906;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7" name="Google Shape;907;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8" name="Google Shape;908;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9" name="Google Shape;909;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0" name="Google Shape;910;p35"/>
            <p:cNvSpPr/>
            <p:nvPr/>
          </p:nvSpPr>
          <p:spPr>
            <a:xfrm rot="-4207670">
              <a:off x="1971786" y="45131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1" name="Google Shape;911;p35"/>
          <p:cNvSpPr/>
          <p:nvPr/>
        </p:nvSpPr>
        <p:spPr>
          <a:xfrm>
            <a:off x="5802657" y="4247144"/>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12" name="Google Shape;912;p35"/>
          <p:cNvGrpSpPr/>
          <p:nvPr/>
        </p:nvGrpSpPr>
        <p:grpSpPr>
          <a:xfrm>
            <a:off x="5153296" y="908285"/>
            <a:ext cx="3917292" cy="3984833"/>
            <a:chOff x="5153296" y="908285"/>
            <a:chExt cx="3917292" cy="3984833"/>
          </a:xfrm>
        </p:grpSpPr>
        <p:grpSp>
          <p:nvGrpSpPr>
            <p:cNvPr id="913" name="Google Shape;913;p35"/>
            <p:cNvGrpSpPr/>
            <p:nvPr/>
          </p:nvGrpSpPr>
          <p:grpSpPr>
            <a:xfrm>
              <a:off x="5386320" y="4314868"/>
              <a:ext cx="311529" cy="578250"/>
              <a:chOff x="1196975" y="5856287"/>
              <a:chExt cx="231775" cy="430213"/>
            </a:xfrm>
          </p:grpSpPr>
          <p:sp>
            <p:nvSpPr>
              <p:cNvPr id="914" name="Google Shape;914;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5" name="Google Shape;915;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6" name="Google Shape;916;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7" name="Google Shape;917;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8" name="Google Shape;918;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9" name="Google Shape;919;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0" name="Google Shape;920;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21" name="Google Shape;921;p35"/>
            <p:cNvSpPr/>
            <p:nvPr/>
          </p:nvSpPr>
          <p:spPr>
            <a:xfrm>
              <a:off x="7461565" y="908285"/>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2" name="Google Shape;922;p35"/>
            <p:cNvSpPr/>
            <p:nvPr/>
          </p:nvSpPr>
          <p:spPr>
            <a:xfrm>
              <a:off x="7860091" y="980349"/>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23" name="Google Shape;923;p35"/>
            <p:cNvGrpSpPr/>
            <p:nvPr/>
          </p:nvGrpSpPr>
          <p:grpSpPr>
            <a:xfrm rot="-3891148" flipH="1">
              <a:off x="7721177" y="1448770"/>
              <a:ext cx="889904" cy="1580525"/>
              <a:chOff x="8824912" y="4605337"/>
              <a:chExt cx="965200" cy="1714502"/>
            </a:xfrm>
          </p:grpSpPr>
          <p:sp>
            <p:nvSpPr>
              <p:cNvPr id="924" name="Google Shape;924;p35"/>
              <p:cNvSpPr/>
              <p:nvPr/>
            </p:nvSpPr>
            <p:spPr>
              <a:xfrm>
                <a:off x="9140825" y="5486400"/>
                <a:ext cx="649287" cy="793749"/>
              </a:xfrm>
              <a:custGeom>
                <a:avLst/>
                <a:gdLst/>
                <a:ahLst/>
                <a:cxnLst/>
                <a:rect l="l" t="t" r="r" b="b"/>
                <a:pathLst>
                  <a:path w="1803" h="2204" extrusionOk="0">
                    <a:moveTo>
                      <a:pt x="1579" y="1161"/>
                    </a:moveTo>
                    <a:cubicBezTo>
                      <a:pt x="1709" y="1271"/>
                      <a:pt x="1802" y="1438"/>
                      <a:pt x="1783" y="1607"/>
                    </a:cubicBezTo>
                    <a:cubicBezTo>
                      <a:pt x="1768" y="1730"/>
                      <a:pt x="1697" y="1840"/>
                      <a:pt x="1615" y="1933"/>
                    </a:cubicBezTo>
                    <a:cubicBezTo>
                      <a:pt x="1543" y="2016"/>
                      <a:pt x="1459" y="2089"/>
                      <a:pt x="1360" y="2137"/>
                    </a:cubicBezTo>
                    <a:cubicBezTo>
                      <a:pt x="1261" y="2184"/>
                      <a:pt x="1146" y="2203"/>
                      <a:pt x="1040" y="2175"/>
                    </a:cubicBezTo>
                    <a:cubicBezTo>
                      <a:pt x="894" y="2135"/>
                      <a:pt x="783" y="2012"/>
                      <a:pt x="722" y="1874"/>
                    </a:cubicBezTo>
                    <a:cubicBezTo>
                      <a:pt x="661" y="1736"/>
                      <a:pt x="642" y="1584"/>
                      <a:pt x="626" y="1434"/>
                    </a:cubicBezTo>
                    <a:cubicBezTo>
                      <a:pt x="614" y="1325"/>
                      <a:pt x="602" y="1214"/>
                      <a:pt x="575" y="1108"/>
                    </a:cubicBezTo>
                    <a:cubicBezTo>
                      <a:pt x="541" y="1033"/>
                      <a:pt x="486" y="964"/>
                      <a:pt x="427" y="904"/>
                    </a:cubicBezTo>
                    <a:cubicBezTo>
                      <a:pt x="421" y="899"/>
                      <a:pt x="416" y="894"/>
                      <a:pt x="410" y="889"/>
                    </a:cubicBezTo>
                    <a:cubicBezTo>
                      <a:pt x="410" y="889"/>
                      <a:pt x="410" y="888"/>
                      <a:pt x="409" y="888"/>
                    </a:cubicBezTo>
                    <a:cubicBezTo>
                      <a:pt x="358" y="838"/>
                      <a:pt x="302" y="793"/>
                      <a:pt x="249" y="745"/>
                    </a:cubicBezTo>
                    <a:cubicBezTo>
                      <a:pt x="231" y="729"/>
                      <a:pt x="213" y="712"/>
                      <a:pt x="196" y="696"/>
                    </a:cubicBezTo>
                    <a:cubicBezTo>
                      <a:pt x="176" y="676"/>
                      <a:pt x="157" y="656"/>
                      <a:pt x="139" y="636"/>
                    </a:cubicBezTo>
                    <a:cubicBezTo>
                      <a:pt x="91" y="580"/>
                      <a:pt x="50" y="515"/>
                      <a:pt x="27" y="446"/>
                    </a:cubicBezTo>
                    <a:cubicBezTo>
                      <a:pt x="7" y="392"/>
                      <a:pt x="0" y="334"/>
                      <a:pt x="10" y="277"/>
                    </a:cubicBezTo>
                    <a:cubicBezTo>
                      <a:pt x="11" y="269"/>
                      <a:pt x="12" y="260"/>
                      <a:pt x="15" y="252"/>
                    </a:cubicBezTo>
                    <a:cubicBezTo>
                      <a:pt x="21" y="226"/>
                      <a:pt x="31" y="201"/>
                      <a:pt x="45" y="179"/>
                    </a:cubicBezTo>
                    <a:cubicBezTo>
                      <a:pt x="50" y="170"/>
                      <a:pt x="56" y="161"/>
                      <a:pt x="62" y="152"/>
                    </a:cubicBezTo>
                    <a:cubicBezTo>
                      <a:pt x="117" y="74"/>
                      <a:pt x="208" y="19"/>
                      <a:pt x="305" y="5"/>
                    </a:cubicBezTo>
                    <a:cubicBezTo>
                      <a:pt x="309" y="3"/>
                      <a:pt x="314" y="3"/>
                      <a:pt x="319" y="2"/>
                    </a:cubicBezTo>
                    <a:cubicBezTo>
                      <a:pt x="331" y="1"/>
                      <a:pt x="342" y="0"/>
                      <a:pt x="354" y="0"/>
                    </a:cubicBezTo>
                    <a:cubicBezTo>
                      <a:pt x="370" y="0"/>
                      <a:pt x="387" y="1"/>
                      <a:pt x="403" y="3"/>
                    </a:cubicBezTo>
                    <a:cubicBezTo>
                      <a:pt x="451" y="10"/>
                      <a:pt x="496" y="27"/>
                      <a:pt x="538" y="50"/>
                    </a:cubicBezTo>
                    <a:cubicBezTo>
                      <a:pt x="550" y="56"/>
                      <a:pt x="561" y="62"/>
                      <a:pt x="572" y="70"/>
                    </a:cubicBezTo>
                    <a:cubicBezTo>
                      <a:pt x="574" y="71"/>
                      <a:pt x="576" y="72"/>
                      <a:pt x="577" y="74"/>
                    </a:cubicBezTo>
                    <a:cubicBezTo>
                      <a:pt x="594" y="85"/>
                      <a:pt x="610" y="98"/>
                      <a:pt x="623" y="112"/>
                    </a:cubicBezTo>
                    <a:cubicBezTo>
                      <a:pt x="631" y="120"/>
                      <a:pt x="638" y="127"/>
                      <a:pt x="644" y="135"/>
                    </a:cubicBezTo>
                    <a:cubicBezTo>
                      <a:pt x="646" y="137"/>
                      <a:pt x="647" y="139"/>
                      <a:pt x="648" y="141"/>
                    </a:cubicBezTo>
                    <a:cubicBezTo>
                      <a:pt x="650" y="142"/>
                      <a:pt x="652" y="144"/>
                      <a:pt x="653" y="146"/>
                    </a:cubicBezTo>
                    <a:cubicBezTo>
                      <a:pt x="654" y="147"/>
                      <a:pt x="654" y="148"/>
                      <a:pt x="655" y="149"/>
                    </a:cubicBezTo>
                    <a:cubicBezTo>
                      <a:pt x="701" y="202"/>
                      <a:pt x="735" y="267"/>
                      <a:pt x="752" y="335"/>
                    </a:cubicBezTo>
                    <a:cubicBezTo>
                      <a:pt x="754" y="342"/>
                      <a:pt x="755" y="348"/>
                      <a:pt x="756" y="354"/>
                    </a:cubicBezTo>
                    <a:cubicBezTo>
                      <a:pt x="762" y="382"/>
                      <a:pt x="766" y="411"/>
                      <a:pt x="768" y="440"/>
                    </a:cubicBezTo>
                    <a:cubicBezTo>
                      <a:pt x="778" y="549"/>
                      <a:pt x="775" y="662"/>
                      <a:pt x="834" y="752"/>
                    </a:cubicBezTo>
                    <a:cubicBezTo>
                      <a:pt x="898" y="850"/>
                      <a:pt x="1016" y="892"/>
                      <a:pt x="1126" y="931"/>
                    </a:cubicBezTo>
                    <a:cubicBezTo>
                      <a:pt x="1286" y="988"/>
                      <a:pt x="1449" y="1051"/>
                      <a:pt x="1579" y="1161"/>
                    </a:cubicBezTo>
                    <a:close/>
                    <a:moveTo>
                      <a:pt x="1435" y="1869"/>
                    </a:moveTo>
                    <a:cubicBezTo>
                      <a:pt x="1595" y="1740"/>
                      <a:pt x="1698" y="1555"/>
                      <a:pt x="1568" y="1395"/>
                    </a:cubicBezTo>
                    <a:cubicBezTo>
                      <a:pt x="1438" y="1235"/>
                      <a:pt x="1096" y="1060"/>
                      <a:pt x="937" y="1190"/>
                    </a:cubicBezTo>
                    <a:cubicBezTo>
                      <a:pt x="777" y="1319"/>
                      <a:pt x="859" y="1705"/>
                      <a:pt x="989" y="1865"/>
                    </a:cubicBezTo>
                    <a:cubicBezTo>
                      <a:pt x="1119" y="2025"/>
                      <a:pt x="1275" y="1999"/>
                      <a:pt x="1435" y="1869"/>
                    </a:cubicBezTo>
                    <a:close/>
                    <a:moveTo>
                      <a:pt x="572" y="467"/>
                    </a:moveTo>
                    <a:cubicBezTo>
                      <a:pt x="623" y="359"/>
                      <a:pt x="576" y="230"/>
                      <a:pt x="468" y="179"/>
                    </a:cubicBezTo>
                    <a:cubicBezTo>
                      <a:pt x="359" y="128"/>
                      <a:pt x="230" y="175"/>
                      <a:pt x="179" y="283"/>
                    </a:cubicBezTo>
                    <a:cubicBezTo>
                      <a:pt x="128" y="392"/>
                      <a:pt x="175" y="521"/>
                      <a:pt x="283" y="572"/>
                    </a:cubicBezTo>
                    <a:cubicBezTo>
                      <a:pt x="392" y="622"/>
                      <a:pt x="521" y="576"/>
                      <a:pt x="572" y="4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5" name="Google Shape;925;p35"/>
              <p:cNvSpPr/>
              <p:nvPr/>
            </p:nvSpPr>
            <p:spPr>
              <a:xfrm>
                <a:off x="9224962" y="4605337"/>
                <a:ext cx="174625" cy="922336"/>
              </a:xfrm>
              <a:custGeom>
                <a:avLst/>
                <a:gdLst/>
                <a:ahLst/>
                <a:cxnLst/>
                <a:rect l="l" t="t" r="r" b="b"/>
                <a:pathLst>
                  <a:path w="483" h="2560" extrusionOk="0">
                    <a:moveTo>
                      <a:pt x="443" y="1629"/>
                    </a:moveTo>
                    <a:cubicBezTo>
                      <a:pt x="421" y="2037"/>
                      <a:pt x="396" y="2421"/>
                      <a:pt x="388" y="2559"/>
                    </a:cubicBezTo>
                    <a:cubicBezTo>
                      <a:pt x="375" y="2545"/>
                      <a:pt x="359" y="2532"/>
                      <a:pt x="342" y="2521"/>
                    </a:cubicBezTo>
                    <a:lnTo>
                      <a:pt x="0" y="1298"/>
                    </a:lnTo>
                    <a:lnTo>
                      <a:pt x="138" y="0"/>
                    </a:lnTo>
                    <a:cubicBezTo>
                      <a:pt x="138" y="0"/>
                      <a:pt x="454" y="24"/>
                      <a:pt x="473" y="554"/>
                    </a:cubicBezTo>
                    <a:cubicBezTo>
                      <a:pt x="482" y="789"/>
                      <a:pt x="464" y="1221"/>
                      <a:pt x="443" y="162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6" name="Google Shape;926;p35"/>
              <p:cNvSpPr/>
              <p:nvPr/>
            </p:nvSpPr>
            <p:spPr>
              <a:xfrm>
                <a:off x="9186862" y="5532437"/>
                <a:ext cx="177800" cy="177800"/>
              </a:xfrm>
              <a:custGeom>
                <a:avLst/>
                <a:gdLst/>
                <a:ahLst/>
                <a:cxnLst/>
                <a:rect l="l" t="t" r="r" b="b"/>
                <a:pathLst>
                  <a:path w="496" h="495" extrusionOk="0">
                    <a:moveTo>
                      <a:pt x="340" y="51"/>
                    </a:moveTo>
                    <a:cubicBezTo>
                      <a:pt x="448" y="102"/>
                      <a:pt x="495" y="231"/>
                      <a:pt x="444" y="339"/>
                    </a:cubicBezTo>
                    <a:cubicBezTo>
                      <a:pt x="393" y="448"/>
                      <a:pt x="264" y="494"/>
                      <a:pt x="155" y="444"/>
                    </a:cubicBezTo>
                    <a:cubicBezTo>
                      <a:pt x="47" y="393"/>
                      <a:pt x="0" y="264"/>
                      <a:pt x="51" y="155"/>
                    </a:cubicBezTo>
                    <a:cubicBezTo>
                      <a:pt x="102" y="47"/>
                      <a:pt x="231" y="0"/>
                      <a:pt x="340" y="51"/>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7" name="Google Shape;927;p35"/>
              <p:cNvSpPr/>
              <p:nvPr/>
            </p:nvSpPr>
            <p:spPr>
              <a:xfrm>
                <a:off x="8988425" y="4618037"/>
                <a:ext cx="361950" cy="923927"/>
              </a:xfrm>
              <a:custGeom>
                <a:avLst/>
                <a:gdLst/>
                <a:ahLst/>
                <a:cxnLst/>
                <a:rect l="l" t="t" r="r" b="b"/>
                <a:pathLst>
                  <a:path w="1004" h="2566" extrusionOk="0">
                    <a:moveTo>
                      <a:pt x="661" y="1264"/>
                    </a:moveTo>
                    <a:lnTo>
                      <a:pt x="1003" y="2487"/>
                    </a:lnTo>
                    <a:cubicBezTo>
                      <a:pt x="1002" y="2485"/>
                      <a:pt x="1000" y="2484"/>
                      <a:pt x="998" y="2483"/>
                    </a:cubicBezTo>
                    <a:cubicBezTo>
                      <a:pt x="987" y="2475"/>
                      <a:pt x="976" y="2469"/>
                      <a:pt x="964" y="2463"/>
                    </a:cubicBezTo>
                    <a:cubicBezTo>
                      <a:pt x="922" y="2440"/>
                      <a:pt x="877" y="2423"/>
                      <a:pt x="829" y="2416"/>
                    </a:cubicBezTo>
                    <a:cubicBezTo>
                      <a:pt x="813" y="2414"/>
                      <a:pt x="796" y="2413"/>
                      <a:pt x="780" y="2413"/>
                    </a:cubicBezTo>
                    <a:cubicBezTo>
                      <a:pt x="768" y="2413"/>
                      <a:pt x="757" y="2414"/>
                      <a:pt x="745" y="2415"/>
                    </a:cubicBezTo>
                    <a:cubicBezTo>
                      <a:pt x="740" y="2416"/>
                      <a:pt x="735" y="2416"/>
                      <a:pt x="731" y="2418"/>
                    </a:cubicBezTo>
                    <a:cubicBezTo>
                      <a:pt x="634" y="2432"/>
                      <a:pt x="543" y="2487"/>
                      <a:pt x="488" y="2565"/>
                    </a:cubicBezTo>
                    <a:cubicBezTo>
                      <a:pt x="457" y="2430"/>
                      <a:pt x="369" y="2056"/>
                      <a:pt x="279" y="1657"/>
                    </a:cubicBezTo>
                    <a:cubicBezTo>
                      <a:pt x="190" y="1259"/>
                      <a:pt x="101" y="835"/>
                      <a:pt x="70" y="602"/>
                    </a:cubicBezTo>
                    <a:cubicBezTo>
                      <a:pt x="0" y="77"/>
                      <a:pt x="308" y="0"/>
                      <a:pt x="308" y="0"/>
                    </a:cubicBezTo>
                    <a:lnTo>
                      <a:pt x="661" y="1264"/>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8" name="Google Shape;928;p35"/>
              <p:cNvSpPr/>
              <p:nvPr/>
            </p:nvSpPr>
            <p:spPr>
              <a:xfrm>
                <a:off x="8824912" y="5576887"/>
                <a:ext cx="463551" cy="742952"/>
              </a:xfrm>
              <a:custGeom>
                <a:avLst/>
                <a:gdLst/>
                <a:ahLst/>
                <a:cxnLst/>
                <a:rect l="l" t="t" r="r" b="b"/>
                <a:pathLst>
                  <a:path w="1288" h="2064" extrusionOk="0">
                    <a:moveTo>
                      <a:pt x="1287" y="636"/>
                    </a:moveTo>
                    <a:cubicBezTo>
                      <a:pt x="1285" y="639"/>
                      <a:pt x="1283" y="642"/>
                      <a:pt x="1280" y="645"/>
                    </a:cubicBezTo>
                    <a:cubicBezTo>
                      <a:pt x="1276" y="651"/>
                      <a:pt x="1271" y="657"/>
                      <a:pt x="1267" y="663"/>
                    </a:cubicBezTo>
                    <a:cubicBezTo>
                      <a:pt x="1218" y="732"/>
                      <a:pt x="1176" y="808"/>
                      <a:pt x="1155" y="889"/>
                    </a:cubicBezTo>
                    <a:cubicBezTo>
                      <a:pt x="1146" y="998"/>
                      <a:pt x="1153" y="1108"/>
                      <a:pt x="1159" y="1218"/>
                    </a:cubicBezTo>
                    <a:cubicBezTo>
                      <a:pt x="1168" y="1368"/>
                      <a:pt x="1175" y="1522"/>
                      <a:pt x="1138" y="1668"/>
                    </a:cubicBezTo>
                    <a:cubicBezTo>
                      <a:pt x="1100" y="1814"/>
                      <a:pt x="1011" y="1954"/>
                      <a:pt x="874" y="2018"/>
                    </a:cubicBezTo>
                    <a:cubicBezTo>
                      <a:pt x="774" y="2063"/>
                      <a:pt x="657" y="2063"/>
                      <a:pt x="552" y="2033"/>
                    </a:cubicBezTo>
                    <a:cubicBezTo>
                      <a:pt x="447" y="2003"/>
                      <a:pt x="352" y="1944"/>
                      <a:pt x="267" y="1876"/>
                    </a:cubicBezTo>
                    <a:cubicBezTo>
                      <a:pt x="170" y="1797"/>
                      <a:pt x="82" y="1701"/>
                      <a:pt x="47" y="1582"/>
                    </a:cubicBezTo>
                    <a:cubicBezTo>
                      <a:pt x="0" y="1418"/>
                      <a:pt x="64" y="1238"/>
                      <a:pt x="174" y="1108"/>
                    </a:cubicBezTo>
                    <a:cubicBezTo>
                      <a:pt x="283" y="977"/>
                      <a:pt x="433" y="888"/>
                      <a:pt x="582" y="806"/>
                    </a:cubicBezTo>
                    <a:cubicBezTo>
                      <a:pt x="684" y="749"/>
                      <a:pt x="794" y="687"/>
                      <a:pt x="840" y="581"/>
                    </a:cubicBezTo>
                    <a:cubicBezTo>
                      <a:pt x="883" y="482"/>
                      <a:pt x="862" y="371"/>
                      <a:pt x="853" y="261"/>
                    </a:cubicBezTo>
                    <a:cubicBezTo>
                      <a:pt x="850" y="232"/>
                      <a:pt x="849" y="203"/>
                      <a:pt x="850" y="175"/>
                    </a:cubicBezTo>
                    <a:cubicBezTo>
                      <a:pt x="850" y="169"/>
                      <a:pt x="851" y="162"/>
                      <a:pt x="851" y="156"/>
                    </a:cubicBezTo>
                    <a:cubicBezTo>
                      <a:pt x="856" y="102"/>
                      <a:pt x="870" y="49"/>
                      <a:pt x="893" y="0"/>
                    </a:cubicBezTo>
                    <a:cubicBezTo>
                      <a:pt x="890" y="8"/>
                      <a:pt x="889" y="17"/>
                      <a:pt x="888" y="25"/>
                    </a:cubicBezTo>
                    <a:cubicBezTo>
                      <a:pt x="878" y="82"/>
                      <a:pt x="885" y="140"/>
                      <a:pt x="905" y="194"/>
                    </a:cubicBezTo>
                    <a:cubicBezTo>
                      <a:pt x="928" y="263"/>
                      <a:pt x="969" y="328"/>
                      <a:pt x="1017" y="384"/>
                    </a:cubicBezTo>
                    <a:cubicBezTo>
                      <a:pt x="1035" y="404"/>
                      <a:pt x="1054" y="424"/>
                      <a:pt x="1074" y="444"/>
                    </a:cubicBezTo>
                    <a:cubicBezTo>
                      <a:pt x="1091" y="460"/>
                      <a:pt x="1109" y="477"/>
                      <a:pt x="1127" y="493"/>
                    </a:cubicBezTo>
                    <a:cubicBezTo>
                      <a:pt x="1180" y="541"/>
                      <a:pt x="1236" y="586"/>
                      <a:pt x="1287" y="636"/>
                    </a:cubicBezTo>
                    <a:close/>
                    <a:moveTo>
                      <a:pt x="872" y="1703"/>
                    </a:moveTo>
                    <a:cubicBezTo>
                      <a:pt x="974" y="1524"/>
                      <a:pt x="991" y="1130"/>
                      <a:pt x="812" y="1029"/>
                    </a:cubicBezTo>
                    <a:cubicBezTo>
                      <a:pt x="633" y="928"/>
                      <a:pt x="325" y="1158"/>
                      <a:pt x="224" y="1337"/>
                    </a:cubicBezTo>
                    <a:cubicBezTo>
                      <a:pt x="122" y="1516"/>
                      <a:pt x="255" y="1681"/>
                      <a:pt x="434" y="1782"/>
                    </a:cubicBezTo>
                    <a:cubicBezTo>
                      <a:pt x="613" y="1883"/>
                      <a:pt x="771" y="1883"/>
                      <a:pt x="872" y="17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9" name="Google Shape;929;p35"/>
              <p:cNvSpPr/>
              <p:nvPr/>
            </p:nvSpPr>
            <p:spPr>
              <a:xfrm>
                <a:off x="9220200" y="5067300"/>
                <a:ext cx="134937" cy="450851"/>
              </a:xfrm>
              <a:custGeom>
                <a:avLst/>
                <a:gdLst/>
                <a:ahLst/>
                <a:cxnLst/>
                <a:rect l="l" t="t" r="r" b="b"/>
                <a:pathLst>
                  <a:path w="374" h="1253" extrusionOk="0">
                    <a:moveTo>
                      <a:pt x="357" y="1252"/>
                    </a:moveTo>
                    <a:cubicBezTo>
                      <a:pt x="351" y="1252"/>
                      <a:pt x="346" y="1248"/>
                      <a:pt x="344" y="1242"/>
                    </a:cubicBezTo>
                    <a:lnTo>
                      <a:pt x="2" y="19"/>
                    </a:lnTo>
                    <a:cubicBezTo>
                      <a:pt x="0" y="12"/>
                      <a:pt x="4" y="5"/>
                      <a:pt x="12" y="2"/>
                    </a:cubicBezTo>
                    <a:cubicBezTo>
                      <a:pt x="19" y="0"/>
                      <a:pt x="27" y="5"/>
                      <a:pt x="29" y="12"/>
                    </a:cubicBezTo>
                    <a:lnTo>
                      <a:pt x="371" y="1235"/>
                    </a:lnTo>
                    <a:cubicBezTo>
                      <a:pt x="373" y="1242"/>
                      <a:pt x="368" y="1250"/>
                      <a:pt x="361" y="1252"/>
                    </a:cubicBezTo>
                    <a:cubicBezTo>
                      <a:pt x="360" y="1252"/>
                      <a:pt x="358" y="1252"/>
                      <a:pt x="357" y="12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0" name="Google Shape;930;p35"/>
              <p:cNvSpPr/>
              <p:nvPr/>
            </p:nvSpPr>
            <p:spPr>
              <a:xfrm>
                <a:off x="9136062" y="5545137"/>
                <a:ext cx="157162" cy="266700"/>
              </a:xfrm>
              <a:custGeom>
                <a:avLst/>
                <a:gdLst/>
                <a:ahLst/>
                <a:cxnLst/>
                <a:rect l="l" t="t" r="r" b="b"/>
                <a:pathLst>
                  <a:path w="438" h="740" extrusionOk="0">
                    <a:moveTo>
                      <a:pt x="422" y="739"/>
                    </a:moveTo>
                    <a:cubicBezTo>
                      <a:pt x="419" y="739"/>
                      <a:pt x="415" y="738"/>
                      <a:pt x="413" y="735"/>
                    </a:cubicBezTo>
                    <a:cubicBezTo>
                      <a:pt x="382" y="705"/>
                      <a:pt x="348" y="676"/>
                      <a:pt x="316" y="648"/>
                    </a:cubicBezTo>
                    <a:cubicBezTo>
                      <a:pt x="295" y="629"/>
                      <a:pt x="273" y="611"/>
                      <a:pt x="253" y="592"/>
                    </a:cubicBezTo>
                    <a:cubicBezTo>
                      <a:pt x="234" y="576"/>
                      <a:pt x="216" y="559"/>
                      <a:pt x="200" y="542"/>
                    </a:cubicBezTo>
                    <a:cubicBezTo>
                      <a:pt x="180" y="524"/>
                      <a:pt x="161" y="504"/>
                      <a:pt x="142" y="482"/>
                    </a:cubicBezTo>
                    <a:cubicBezTo>
                      <a:pt x="88" y="420"/>
                      <a:pt x="48" y="353"/>
                      <a:pt x="27" y="287"/>
                    </a:cubicBezTo>
                    <a:cubicBezTo>
                      <a:pt x="6" y="228"/>
                      <a:pt x="0" y="169"/>
                      <a:pt x="9" y="112"/>
                    </a:cubicBezTo>
                    <a:cubicBezTo>
                      <a:pt x="10" y="103"/>
                      <a:pt x="12" y="94"/>
                      <a:pt x="14" y="86"/>
                    </a:cubicBezTo>
                    <a:cubicBezTo>
                      <a:pt x="22" y="56"/>
                      <a:pt x="33" y="31"/>
                      <a:pt x="46" y="8"/>
                    </a:cubicBezTo>
                    <a:cubicBezTo>
                      <a:pt x="50" y="2"/>
                      <a:pt x="59" y="0"/>
                      <a:pt x="65" y="4"/>
                    </a:cubicBezTo>
                    <a:cubicBezTo>
                      <a:pt x="72" y="8"/>
                      <a:pt x="74" y="17"/>
                      <a:pt x="70" y="23"/>
                    </a:cubicBezTo>
                    <a:cubicBezTo>
                      <a:pt x="57" y="43"/>
                      <a:pt x="48" y="66"/>
                      <a:pt x="41" y="92"/>
                    </a:cubicBezTo>
                    <a:cubicBezTo>
                      <a:pt x="39" y="100"/>
                      <a:pt x="37" y="108"/>
                      <a:pt x="36" y="116"/>
                    </a:cubicBezTo>
                    <a:cubicBezTo>
                      <a:pt x="28" y="169"/>
                      <a:pt x="33" y="224"/>
                      <a:pt x="53" y="278"/>
                    </a:cubicBezTo>
                    <a:cubicBezTo>
                      <a:pt x="73" y="341"/>
                      <a:pt x="111" y="405"/>
                      <a:pt x="162" y="464"/>
                    </a:cubicBezTo>
                    <a:cubicBezTo>
                      <a:pt x="181" y="485"/>
                      <a:pt x="200" y="505"/>
                      <a:pt x="219" y="523"/>
                    </a:cubicBezTo>
                    <a:cubicBezTo>
                      <a:pt x="236" y="540"/>
                      <a:pt x="253" y="556"/>
                      <a:pt x="271" y="571"/>
                    </a:cubicBezTo>
                    <a:cubicBezTo>
                      <a:pt x="292" y="590"/>
                      <a:pt x="313" y="609"/>
                      <a:pt x="334" y="627"/>
                    </a:cubicBezTo>
                    <a:cubicBezTo>
                      <a:pt x="366" y="655"/>
                      <a:pt x="400" y="685"/>
                      <a:pt x="432" y="715"/>
                    </a:cubicBezTo>
                    <a:cubicBezTo>
                      <a:pt x="437" y="721"/>
                      <a:pt x="437" y="729"/>
                      <a:pt x="432" y="735"/>
                    </a:cubicBezTo>
                    <a:cubicBezTo>
                      <a:pt x="429" y="738"/>
                      <a:pt x="426" y="739"/>
                      <a:pt x="422" y="7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1" name="Google Shape;931;p35"/>
              <p:cNvSpPr/>
              <p:nvPr/>
            </p:nvSpPr>
            <p:spPr>
              <a:xfrm>
                <a:off x="9210675" y="5570537"/>
                <a:ext cx="30162" cy="103187"/>
              </a:xfrm>
              <a:custGeom>
                <a:avLst/>
                <a:gdLst/>
                <a:ahLst/>
                <a:cxnLst/>
                <a:rect l="l" t="t" r="r" b="b"/>
                <a:pathLst>
                  <a:path w="83" h="285" extrusionOk="0">
                    <a:moveTo>
                      <a:pt x="66" y="284"/>
                    </a:moveTo>
                    <a:cubicBezTo>
                      <a:pt x="62" y="284"/>
                      <a:pt x="59" y="282"/>
                      <a:pt x="56" y="279"/>
                    </a:cubicBezTo>
                    <a:cubicBezTo>
                      <a:pt x="20" y="243"/>
                      <a:pt x="0" y="193"/>
                      <a:pt x="0" y="142"/>
                    </a:cubicBezTo>
                    <a:cubicBezTo>
                      <a:pt x="0" y="91"/>
                      <a:pt x="21" y="41"/>
                      <a:pt x="57" y="5"/>
                    </a:cubicBezTo>
                    <a:cubicBezTo>
                      <a:pt x="62" y="0"/>
                      <a:pt x="71" y="0"/>
                      <a:pt x="76" y="5"/>
                    </a:cubicBezTo>
                    <a:cubicBezTo>
                      <a:pt x="82" y="11"/>
                      <a:pt x="82" y="20"/>
                      <a:pt x="76" y="25"/>
                    </a:cubicBezTo>
                    <a:cubicBezTo>
                      <a:pt x="45" y="56"/>
                      <a:pt x="27" y="99"/>
                      <a:pt x="27" y="142"/>
                    </a:cubicBezTo>
                    <a:cubicBezTo>
                      <a:pt x="27" y="186"/>
                      <a:pt x="45" y="229"/>
                      <a:pt x="75" y="260"/>
                    </a:cubicBezTo>
                    <a:cubicBezTo>
                      <a:pt x="81" y="266"/>
                      <a:pt x="81" y="274"/>
                      <a:pt x="75" y="280"/>
                    </a:cubicBezTo>
                    <a:cubicBezTo>
                      <a:pt x="73" y="282"/>
                      <a:pt x="69" y="284"/>
                      <a:pt x="66" y="2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2" name="Google Shape;932;p35"/>
              <p:cNvSpPr/>
              <p:nvPr/>
            </p:nvSpPr>
            <p:spPr>
              <a:xfrm>
                <a:off x="9244012" y="4687887"/>
                <a:ext cx="66675" cy="461962"/>
              </a:xfrm>
              <a:custGeom>
                <a:avLst/>
                <a:gdLst/>
                <a:ahLst/>
                <a:cxnLst/>
                <a:rect l="l" t="t" r="r" b="b"/>
                <a:pathLst>
                  <a:path w="184" h="1282" extrusionOk="0">
                    <a:moveTo>
                      <a:pt x="15" y="1281"/>
                    </a:moveTo>
                    <a:cubicBezTo>
                      <a:pt x="14" y="1281"/>
                      <a:pt x="13" y="1281"/>
                      <a:pt x="12" y="1281"/>
                    </a:cubicBezTo>
                    <a:cubicBezTo>
                      <a:pt x="5" y="1280"/>
                      <a:pt x="0" y="1273"/>
                      <a:pt x="1" y="1265"/>
                    </a:cubicBezTo>
                    <a:cubicBezTo>
                      <a:pt x="76" y="853"/>
                      <a:pt x="128" y="432"/>
                      <a:pt x="155" y="13"/>
                    </a:cubicBezTo>
                    <a:cubicBezTo>
                      <a:pt x="156" y="6"/>
                      <a:pt x="162" y="0"/>
                      <a:pt x="170" y="1"/>
                    </a:cubicBezTo>
                    <a:cubicBezTo>
                      <a:pt x="177" y="1"/>
                      <a:pt x="183" y="8"/>
                      <a:pt x="183" y="15"/>
                    </a:cubicBezTo>
                    <a:cubicBezTo>
                      <a:pt x="155" y="434"/>
                      <a:pt x="103" y="857"/>
                      <a:pt x="28" y="1270"/>
                    </a:cubicBezTo>
                    <a:cubicBezTo>
                      <a:pt x="27" y="1277"/>
                      <a:pt x="21" y="1281"/>
                      <a:pt x="15" y="12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33" name="Google Shape;933;p35"/>
            <p:cNvGrpSpPr/>
            <p:nvPr/>
          </p:nvGrpSpPr>
          <p:grpSpPr>
            <a:xfrm>
              <a:off x="5917918" y="3067001"/>
              <a:ext cx="2405852" cy="1765240"/>
              <a:chOff x="5917700" y="3143082"/>
              <a:chExt cx="2190124" cy="1606955"/>
            </a:xfrm>
          </p:grpSpPr>
          <p:sp>
            <p:nvSpPr>
              <p:cNvPr id="934" name="Google Shape;934;p35"/>
              <p:cNvSpPr/>
              <p:nvPr/>
            </p:nvSpPr>
            <p:spPr>
              <a:xfrm>
                <a:off x="6991166" y="3618257"/>
                <a:ext cx="1116659" cy="1127454"/>
              </a:xfrm>
              <a:custGeom>
                <a:avLst/>
                <a:gdLst/>
                <a:ahLst/>
                <a:cxnLst/>
                <a:rect l="l" t="t" r="r" b="b"/>
                <a:pathLst>
                  <a:path w="2278" h="2300" extrusionOk="0">
                    <a:moveTo>
                      <a:pt x="2152" y="1502"/>
                    </a:moveTo>
                    <a:lnTo>
                      <a:pt x="2035" y="1306"/>
                    </a:lnTo>
                    <a:lnTo>
                      <a:pt x="1139" y="0"/>
                    </a:lnTo>
                    <a:lnTo>
                      <a:pt x="1257" y="2"/>
                    </a:lnTo>
                    <a:lnTo>
                      <a:pt x="2277" y="1530"/>
                    </a:lnTo>
                    <a:lnTo>
                      <a:pt x="16" y="2299"/>
                    </a:lnTo>
                    <a:lnTo>
                      <a:pt x="0" y="2253"/>
                    </a:lnTo>
                    <a:lnTo>
                      <a:pt x="2152" y="150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5" name="Google Shape;935;p35"/>
              <p:cNvSpPr/>
              <p:nvPr/>
            </p:nvSpPr>
            <p:spPr>
              <a:xfrm>
                <a:off x="6928530" y="4253263"/>
                <a:ext cx="1116669" cy="468694"/>
              </a:xfrm>
              <a:custGeom>
                <a:avLst/>
                <a:gdLst/>
                <a:ahLst/>
                <a:cxnLst/>
                <a:rect l="l" t="t" r="r" b="b"/>
                <a:pathLst>
                  <a:path w="2281" h="958" extrusionOk="0">
                    <a:moveTo>
                      <a:pt x="2280" y="206"/>
                    </a:moveTo>
                    <a:lnTo>
                      <a:pt x="128" y="957"/>
                    </a:lnTo>
                    <a:cubicBezTo>
                      <a:pt x="98" y="849"/>
                      <a:pt x="50" y="782"/>
                      <a:pt x="0" y="740"/>
                    </a:cubicBezTo>
                    <a:cubicBezTo>
                      <a:pt x="4" y="724"/>
                      <a:pt x="7" y="709"/>
                      <a:pt x="10" y="693"/>
                    </a:cubicBezTo>
                    <a:cubicBezTo>
                      <a:pt x="38" y="616"/>
                      <a:pt x="167" y="352"/>
                      <a:pt x="641" y="191"/>
                    </a:cubicBezTo>
                    <a:cubicBezTo>
                      <a:pt x="1200" y="0"/>
                      <a:pt x="2163" y="10"/>
                      <a:pt x="2163" y="10"/>
                    </a:cubicBezTo>
                    <a:lnTo>
                      <a:pt x="2280" y="206"/>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6" name="Google Shape;936;p35"/>
              <p:cNvSpPr/>
              <p:nvPr/>
            </p:nvSpPr>
            <p:spPr>
              <a:xfrm>
                <a:off x="6680141" y="3527542"/>
                <a:ext cx="1306738" cy="1066986"/>
              </a:xfrm>
              <a:custGeom>
                <a:avLst/>
                <a:gdLst/>
                <a:ahLst/>
                <a:cxnLst/>
                <a:rect l="l" t="t" r="r" b="b"/>
                <a:pathLst>
                  <a:path w="2670" h="2178" extrusionOk="0">
                    <a:moveTo>
                      <a:pt x="1773" y="188"/>
                    </a:moveTo>
                    <a:lnTo>
                      <a:pt x="2669" y="1494"/>
                    </a:lnTo>
                    <a:cubicBezTo>
                      <a:pt x="2669" y="1494"/>
                      <a:pt x="1706" y="1484"/>
                      <a:pt x="1147" y="1675"/>
                    </a:cubicBezTo>
                    <a:cubicBezTo>
                      <a:pt x="673" y="1836"/>
                      <a:pt x="544" y="2100"/>
                      <a:pt x="516" y="2177"/>
                    </a:cubicBezTo>
                    <a:cubicBezTo>
                      <a:pt x="557" y="1965"/>
                      <a:pt x="527" y="1745"/>
                      <a:pt x="433" y="1550"/>
                    </a:cubicBezTo>
                    <a:lnTo>
                      <a:pt x="0" y="652"/>
                    </a:lnTo>
                    <a:cubicBezTo>
                      <a:pt x="492" y="0"/>
                      <a:pt x="1734" y="132"/>
                      <a:pt x="1734" y="132"/>
                    </a:cubicBezTo>
                    <a:lnTo>
                      <a:pt x="1773" y="18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7" name="Google Shape;937;p35"/>
              <p:cNvSpPr/>
              <p:nvPr/>
            </p:nvSpPr>
            <p:spPr>
              <a:xfrm>
                <a:off x="5967377" y="3184119"/>
                <a:ext cx="1030266" cy="1432007"/>
              </a:xfrm>
              <a:custGeom>
                <a:avLst/>
                <a:gdLst/>
                <a:ahLst/>
                <a:cxnLst/>
                <a:rect l="l" t="t" r="r" b="b"/>
                <a:pathLst>
                  <a:path w="2104" h="2923" extrusionOk="0">
                    <a:moveTo>
                      <a:pt x="1961" y="2922"/>
                    </a:moveTo>
                    <a:cubicBezTo>
                      <a:pt x="1863" y="2840"/>
                      <a:pt x="1755" y="2856"/>
                      <a:pt x="1755" y="2856"/>
                    </a:cubicBezTo>
                    <a:lnTo>
                      <a:pt x="412" y="1257"/>
                    </a:lnTo>
                    <a:lnTo>
                      <a:pt x="0" y="23"/>
                    </a:lnTo>
                    <a:lnTo>
                      <a:pt x="147" y="11"/>
                    </a:lnTo>
                    <a:lnTo>
                      <a:pt x="285" y="0"/>
                    </a:lnTo>
                    <a:lnTo>
                      <a:pt x="786" y="1341"/>
                    </a:lnTo>
                    <a:cubicBezTo>
                      <a:pt x="786" y="1341"/>
                      <a:pt x="2103" y="2229"/>
                      <a:pt x="1967" y="2895"/>
                    </a:cubicBezTo>
                    <a:cubicBezTo>
                      <a:pt x="1967" y="2897"/>
                      <a:pt x="1967" y="2898"/>
                      <a:pt x="1967" y="2898"/>
                    </a:cubicBezTo>
                    <a:cubicBezTo>
                      <a:pt x="1965" y="2908"/>
                      <a:pt x="1963" y="2916"/>
                      <a:pt x="1961" y="292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8" name="Google Shape;938;p35"/>
              <p:cNvSpPr/>
              <p:nvPr/>
            </p:nvSpPr>
            <p:spPr>
              <a:xfrm>
                <a:off x="6107771" y="3184119"/>
                <a:ext cx="889878" cy="1419040"/>
              </a:xfrm>
              <a:custGeom>
                <a:avLst/>
                <a:gdLst/>
                <a:ahLst/>
                <a:cxnLst/>
                <a:rect l="l" t="t" r="r" b="b"/>
                <a:pathLst>
                  <a:path w="1819" h="2896" extrusionOk="0">
                    <a:moveTo>
                      <a:pt x="1605" y="2250"/>
                    </a:moveTo>
                    <a:cubicBezTo>
                      <a:pt x="1699" y="2445"/>
                      <a:pt x="1729" y="2665"/>
                      <a:pt x="1688" y="2877"/>
                    </a:cubicBezTo>
                    <a:cubicBezTo>
                      <a:pt x="1685" y="2885"/>
                      <a:pt x="1683" y="2891"/>
                      <a:pt x="1682" y="2895"/>
                    </a:cubicBezTo>
                    <a:cubicBezTo>
                      <a:pt x="1818" y="2229"/>
                      <a:pt x="501" y="1341"/>
                      <a:pt x="501" y="1341"/>
                    </a:cubicBezTo>
                    <a:lnTo>
                      <a:pt x="0" y="0"/>
                    </a:lnTo>
                    <a:cubicBezTo>
                      <a:pt x="1086" y="825"/>
                      <a:pt x="1172" y="1352"/>
                      <a:pt x="1172" y="1352"/>
                    </a:cubicBezTo>
                    <a:lnTo>
                      <a:pt x="1605" y="225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9" name="Google Shape;939;p35"/>
              <p:cNvSpPr/>
              <p:nvPr/>
            </p:nvSpPr>
            <p:spPr>
              <a:xfrm>
                <a:off x="5917700" y="3143082"/>
                <a:ext cx="1082104" cy="1606955"/>
              </a:xfrm>
              <a:custGeom>
                <a:avLst/>
                <a:gdLst/>
                <a:ahLst/>
                <a:cxnLst/>
                <a:rect l="l" t="t" r="r" b="b"/>
                <a:pathLst>
                  <a:path w="2210" h="3283" extrusionOk="0">
                    <a:moveTo>
                      <a:pt x="447" y="1436"/>
                    </a:moveTo>
                    <a:lnTo>
                      <a:pt x="0" y="0"/>
                    </a:lnTo>
                    <a:lnTo>
                      <a:pt x="249" y="93"/>
                    </a:lnTo>
                    <a:lnTo>
                      <a:pt x="102" y="105"/>
                    </a:lnTo>
                    <a:lnTo>
                      <a:pt x="514" y="1339"/>
                    </a:lnTo>
                    <a:lnTo>
                      <a:pt x="1857" y="2938"/>
                    </a:lnTo>
                    <a:cubicBezTo>
                      <a:pt x="1857" y="2938"/>
                      <a:pt x="1965" y="2922"/>
                      <a:pt x="2063" y="3004"/>
                    </a:cubicBezTo>
                    <a:cubicBezTo>
                      <a:pt x="2058" y="3034"/>
                      <a:pt x="2058" y="3035"/>
                      <a:pt x="2062" y="3018"/>
                    </a:cubicBezTo>
                    <a:cubicBezTo>
                      <a:pt x="2063" y="3014"/>
                      <a:pt x="2064" y="3010"/>
                      <a:pt x="2065" y="3006"/>
                    </a:cubicBezTo>
                    <a:cubicBezTo>
                      <a:pt x="2115" y="3048"/>
                      <a:pt x="2163" y="3115"/>
                      <a:pt x="2193" y="3223"/>
                    </a:cubicBezTo>
                    <a:lnTo>
                      <a:pt x="2209" y="3269"/>
                    </a:lnTo>
                    <a:lnTo>
                      <a:pt x="2171" y="3282"/>
                    </a:lnTo>
                    <a:lnTo>
                      <a:pt x="1815" y="3002"/>
                    </a:lnTo>
                    <a:lnTo>
                      <a:pt x="447" y="1436"/>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0" name="Google Shape;940;p35"/>
              <p:cNvSpPr/>
              <p:nvPr/>
            </p:nvSpPr>
            <p:spPr>
              <a:xfrm>
                <a:off x="6096970" y="3173321"/>
                <a:ext cx="896352" cy="1453607"/>
              </a:xfrm>
              <a:custGeom>
                <a:avLst/>
                <a:gdLst/>
                <a:ahLst/>
                <a:cxnLst/>
                <a:rect l="l" t="t" r="r" b="b"/>
                <a:pathLst>
                  <a:path w="1832" h="2966" extrusionOk="0">
                    <a:moveTo>
                      <a:pt x="1700" y="2965"/>
                    </a:moveTo>
                    <a:cubicBezTo>
                      <a:pt x="1699" y="2965"/>
                      <a:pt x="1698" y="2965"/>
                      <a:pt x="1697" y="2965"/>
                    </a:cubicBezTo>
                    <a:cubicBezTo>
                      <a:pt x="1687" y="2963"/>
                      <a:pt x="1680" y="2954"/>
                      <a:pt x="1681" y="2944"/>
                    </a:cubicBezTo>
                    <a:cubicBezTo>
                      <a:pt x="1681" y="2941"/>
                      <a:pt x="1707" y="2557"/>
                      <a:pt x="1487" y="2290"/>
                    </a:cubicBezTo>
                    <a:cubicBezTo>
                      <a:pt x="1263" y="2019"/>
                      <a:pt x="518" y="1384"/>
                      <a:pt x="510" y="1377"/>
                    </a:cubicBezTo>
                    <a:cubicBezTo>
                      <a:pt x="508" y="1375"/>
                      <a:pt x="506" y="1373"/>
                      <a:pt x="505" y="1369"/>
                    </a:cubicBezTo>
                    <a:lnTo>
                      <a:pt x="4" y="29"/>
                    </a:lnTo>
                    <a:cubicBezTo>
                      <a:pt x="0" y="19"/>
                      <a:pt x="6" y="8"/>
                      <a:pt x="16" y="4"/>
                    </a:cubicBezTo>
                    <a:cubicBezTo>
                      <a:pt x="26" y="0"/>
                      <a:pt x="37" y="5"/>
                      <a:pt x="40" y="15"/>
                    </a:cubicBezTo>
                    <a:lnTo>
                      <a:pt x="539" y="1351"/>
                    </a:lnTo>
                    <a:cubicBezTo>
                      <a:pt x="598" y="1401"/>
                      <a:pt x="1299" y="2002"/>
                      <a:pt x="1517" y="2266"/>
                    </a:cubicBezTo>
                    <a:cubicBezTo>
                      <a:pt x="1650" y="2426"/>
                      <a:pt x="1697" y="2623"/>
                      <a:pt x="1713" y="2764"/>
                    </a:cubicBezTo>
                    <a:cubicBezTo>
                      <a:pt x="1737" y="2473"/>
                      <a:pt x="1613" y="2285"/>
                      <a:pt x="1611" y="2283"/>
                    </a:cubicBezTo>
                    <a:lnTo>
                      <a:pt x="1177" y="1382"/>
                    </a:lnTo>
                    <a:cubicBezTo>
                      <a:pt x="1172" y="1372"/>
                      <a:pt x="1176" y="1361"/>
                      <a:pt x="1186" y="1356"/>
                    </a:cubicBezTo>
                    <a:cubicBezTo>
                      <a:pt x="1195" y="1352"/>
                      <a:pt x="1207" y="1356"/>
                      <a:pt x="1211" y="1365"/>
                    </a:cubicBezTo>
                    <a:lnTo>
                      <a:pt x="1645" y="2264"/>
                    </a:lnTo>
                    <a:cubicBezTo>
                      <a:pt x="1651" y="2272"/>
                      <a:pt x="1831" y="2543"/>
                      <a:pt x="1719" y="2951"/>
                    </a:cubicBezTo>
                    <a:cubicBezTo>
                      <a:pt x="1717" y="2959"/>
                      <a:pt x="1709" y="2965"/>
                      <a:pt x="1700" y="29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1" name="Google Shape;941;p35"/>
              <p:cNvSpPr/>
              <p:nvPr/>
            </p:nvSpPr>
            <p:spPr>
              <a:xfrm>
                <a:off x="6917730" y="4244624"/>
                <a:ext cx="1079953" cy="380139"/>
              </a:xfrm>
              <a:custGeom>
                <a:avLst/>
                <a:gdLst/>
                <a:ahLst/>
                <a:cxnLst/>
                <a:rect l="l" t="t" r="r" b="b"/>
                <a:pathLst>
                  <a:path w="2206" h="778" extrusionOk="0">
                    <a:moveTo>
                      <a:pt x="22" y="777"/>
                    </a:moveTo>
                    <a:cubicBezTo>
                      <a:pt x="19" y="777"/>
                      <a:pt x="16" y="776"/>
                      <a:pt x="14" y="775"/>
                    </a:cubicBezTo>
                    <a:cubicBezTo>
                      <a:pt x="4" y="770"/>
                      <a:pt x="0" y="758"/>
                      <a:pt x="5" y="749"/>
                    </a:cubicBezTo>
                    <a:cubicBezTo>
                      <a:pt x="13" y="734"/>
                      <a:pt x="197" y="383"/>
                      <a:pt x="655" y="191"/>
                    </a:cubicBezTo>
                    <a:cubicBezTo>
                      <a:pt x="1111" y="0"/>
                      <a:pt x="2142" y="8"/>
                      <a:pt x="2185" y="8"/>
                    </a:cubicBezTo>
                    <a:cubicBezTo>
                      <a:pt x="2196" y="8"/>
                      <a:pt x="2205" y="17"/>
                      <a:pt x="2205" y="28"/>
                    </a:cubicBezTo>
                    <a:cubicBezTo>
                      <a:pt x="2204" y="38"/>
                      <a:pt x="2195" y="45"/>
                      <a:pt x="2185" y="47"/>
                    </a:cubicBezTo>
                    <a:cubicBezTo>
                      <a:pt x="2175" y="47"/>
                      <a:pt x="1119" y="39"/>
                      <a:pt x="670" y="226"/>
                    </a:cubicBezTo>
                    <a:cubicBezTo>
                      <a:pt x="225" y="413"/>
                      <a:pt x="41" y="763"/>
                      <a:pt x="40" y="767"/>
                    </a:cubicBezTo>
                    <a:cubicBezTo>
                      <a:pt x="36" y="773"/>
                      <a:pt x="29" y="777"/>
                      <a:pt x="22" y="77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2" name="Google Shape;942;p35"/>
              <p:cNvSpPr/>
              <p:nvPr/>
            </p:nvSpPr>
            <p:spPr>
              <a:xfrm>
                <a:off x="6969567" y="4307260"/>
                <a:ext cx="1064826" cy="390939"/>
              </a:xfrm>
              <a:custGeom>
                <a:avLst/>
                <a:gdLst/>
                <a:ahLst/>
                <a:cxnLst/>
                <a:rect l="l" t="t" r="r" b="b"/>
                <a:pathLst>
                  <a:path w="2176" h="799" extrusionOk="0">
                    <a:moveTo>
                      <a:pt x="22" y="798"/>
                    </a:moveTo>
                    <a:cubicBezTo>
                      <a:pt x="14" y="798"/>
                      <a:pt x="6" y="793"/>
                      <a:pt x="3" y="785"/>
                    </a:cubicBezTo>
                    <a:cubicBezTo>
                      <a:pt x="0" y="775"/>
                      <a:pt x="5" y="764"/>
                      <a:pt x="15" y="761"/>
                    </a:cubicBezTo>
                    <a:lnTo>
                      <a:pt x="2147" y="4"/>
                    </a:lnTo>
                    <a:cubicBezTo>
                      <a:pt x="2157" y="0"/>
                      <a:pt x="2168" y="5"/>
                      <a:pt x="2172" y="15"/>
                    </a:cubicBezTo>
                    <a:cubicBezTo>
                      <a:pt x="2175" y="25"/>
                      <a:pt x="2170" y="37"/>
                      <a:pt x="2160" y="40"/>
                    </a:cubicBezTo>
                    <a:lnTo>
                      <a:pt x="28" y="797"/>
                    </a:lnTo>
                    <a:cubicBezTo>
                      <a:pt x="26" y="798"/>
                      <a:pt x="24" y="798"/>
                      <a:pt x="22" y="7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3" name="Google Shape;943;p35"/>
              <p:cNvSpPr/>
              <p:nvPr/>
            </p:nvSpPr>
            <p:spPr>
              <a:xfrm>
                <a:off x="6943648" y="4277021"/>
                <a:ext cx="1071310" cy="377979"/>
              </a:xfrm>
              <a:custGeom>
                <a:avLst/>
                <a:gdLst/>
                <a:ahLst/>
                <a:cxnLst/>
                <a:rect l="l" t="t" r="r" b="b"/>
                <a:pathLst>
                  <a:path w="2188" h="771" extrusionOk="0">
                    <a:moveTo>
                      <a:pt x="23" y="770"/>
                    </a:moveTo>
                    <a:cubicBezTo>
                      <a:pt x="16" y="770"/>
                      <a:pt x="10" y="767"/>
                      <a:pt x="6" y="761"/>
                    </a:cubicBezTo>
                    <a:cubicBezTo>
                      <a:pt x="0" y="752"/>
                      <a:pt x="3" y="740"/>
                      <a:pt x="12" y="734"/>
                    </a:cubicBezTo>
                    <a:cubicBezTo>
                      <a:pt x="18" y="731"/>
                      <a:pt x="585" y="367"/>
                      <a:pt x="903" y="256"/>
                    </a:cubicBezTo>
                    <a:cubicBezTo>
                      <a:pt x="1221" y="146"/>
                      <a:pt x="2125" y="8"/>
                      <a:pt x="2163" y="2"/>
                    </a:cubicBezTo>
                    <a:cubicBezTo>
                      <a:pt x="2174" y="0"/>
                      <a:pt x="2184" y="7"/>
                      <a:pt x="2186" y="18"/>
                    </a:cubicBezTo>
                    <a:cubicBezTo>
                      <a:pt x="2187" y="28"/>
                      <a:pt x="2180" y="38"/>
                      <a:pt x="2169" y="40"/>
                    </a:cubicBezTo>
                    <a:cubicBezTo>
                      <a:pt x="2160" y="41"/>
                      <a:pt x="1230" y="183"/>
                      <a:pt x="916" y="293"/>
                    </a:cubicBezTo>
                    <a:cubicBezTo>
                      <a:pt x="602" y="402"/>
                      <a:pt x="39" y="763"/>
                      <a:pt x="33" y="767"/>
                    </a:cubicBezTo>
                    <a:cubicBezTo>
                      <a:pt x="30" y="769"/>
                      <a:pt x="26" y="770"/>
                      <a:pt x="23" y="7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4" name="Google Shape;944;p35"/>
              <p:cNvSpPr/>
              <p:nvPr/>
            </p:nvSpPr>
            <p:spPr>
              <a:xfrm>
                <a:off x="6055933" y="3175480"/>
                <a:ext cx="855316" cy="1429844"/>
              </a:xfrm>
              <a:custGeom>
                <a:avLst/>
                <a:gdLst/>
                <a:ahLst/>
                <a:cxnLst/>
                <a:rect l="l" t="t" r="r" b="b"/>
                <a:pathLst>
                  <a:path w="1745" h="2921" extrusionOk="0">
                    <a:moveTo>
                      <a:pt x="1724" y="2920"/>
                    </a:moveTo>
                    <a:cubicBezTo>
                      <a:pt x="1714" y="2920"/>
                      <a:pt x="1706" y="2913"/>
                      <a:pt x="1705" y="2903"/>
                    </a:cubicBezTo>
                    <a:cubicBezTo>
                      <a:pt x="1704" y="2899"/>
                      <a:pt x="1639" y="2445"/>
                      <a:pt x="1402" y="2235"/>
                    </a:cubicBezTo>
                    <a:cubicBezTo>
                      <a:pt x="1158" y="2020"/>
                      <a:pt x="487" y="1390"/>
                      <a:pt x="481" y="1384"/>
                    </a:cubicBezTo>
                    <a:cubicBezTo>
                      <a:pt x="478" y="1382"/>
                      <a:pt x="477" y="1379"/>
                      <a:pt x="476" y="1376"/>
                    </a:cubicBezTo>
                    <a:lnTo>
                      <a:pt x="3" y="28"/>
                    </a:lnTo>
                    <a:cubicBezTo>
                      <a:pt x="0" y="18"/>
                      <a:pt x="5" y="7"/>
                      <a:pt x="15" y="3"/>
                    </a:cubicBezTo>
                    <a:cubicBezTo>
                      <a:pt x="25" y="0"/>
                      <a:pt x="36" y="5"/>
                      <a:pt x="40" y="15"/>
                    </a:cubicBezTo>
                    <a:lnTo>
                      <a:pt x="511" y="1359"/>
                    </a:lnTo>
                    <a:cubicBezTo>
                      <a:pt x="563" y="1408"/>
                      <a:pt x="1193" y="1999"/>
                      <a:pt x="1427" y="2206"/>
                    </a:cubicBezTo>
                    <a:cubicBezTo>
                      <a:pt x="1676" y="2425"/>
                      <a:pt x="1740" y="2879"/>
                      <a:pt x="1743" y="2898"/>
                    </a:cubicBezTo>
                    <a:cubicBezTo>
                      <a:pt x="1744" y="2909"/>
                      <a:pt x="1737" y="2918"/>
                      <a:pt x="1726" y="2920"/>
                    </a:cubicBezTo>
                    <a:cubicBezTo>
                      <a:pt x="1725" y="2920"/>
                      <a:pt x="1725" y="2920"/>
                      <a:pt x="1724" y="29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5" name="Google Shape;945;p35"/>
              <p:cNvSpPr/>
              <p:nvPr/>
            </p:nvSpPr>
            <p:spPr>
              <a:xfrm>
                <a:off x="5993296" y="3181960"/>
                <a:ext cx="844515" cy="1412569"/>
              </a:xfrm>
              <a:custGeom>
                <a:avLst/>
                <a:gdLst/>
                <a:ahLst/>
                <a:cxnLst/>
                <a:rect l="l" t="t" r="r" b="b"/>
                <a:pathLst>
                  <a:path w="1726" h="2882" extrusionOk="0">
                    <a:moveTo>
                      <a:pt x="1703" y="2881"/>
                    </a:moveTo>
                    <a:cubicBezTo>
                      <a:pt x="1696" y="2881"/>
                      <a:pt x="1688" y="2876"/>
                      <a:pt x="1685" y="2868"/>
                    </a:cubicBezTo>
                    <a:cubicBezTo>
                      <a:pt x="1684" y="2864"/>
                      <a:pt x="1518" y="2457"/>
                      <a:pt x="1239" y="2178"/>
                    </a:cubicBezTo>
                    <a:cubicBezTo>
                      <a:pt x="957" y="1897"/>
                      <a:pt x="476" y="1368"/>
                      <a:pt x="471" y="1363"/>
                    </a:cubicBezTo>
                    <a:cubicBezTo>
                      <a:pt x="469" y="1361"/>
                      <a:pt x="468" y="1359"/>
                      <a:pt x="467" y="1356"/>
                    </a:cubicBezTo>
                    <a:lnTo>
                      <a:pt x="3" y="28"/>
                    </a:lnTo>
                    <a:cubicBezTo>
                      <a:pt x="0" y="18"/>
                      <a:pt x="5" y="7"/>
                      <a:pt x="15" y="4"/>
                    </a:cubicBezTo>
                    <a:cubicBezTo>
                      <a:pt x="25" y="0"/>
                      <a:pt x="36" y="6"/>
                      <a:pt x="40" y="16"/>
                    </a:cubicBezTo>
                    <a:lnTo>
                      <a:pt x="502" y="1340"/>
                    </a:lnTo>
                    <a:cubicBezTo>
                      <a:pt x="541" y="1382"/>
                      <a:pt x="996" y="1881"/>
                      <a:pt x="1266" y="2151"/>
                    </a:cubicBezTo>
                    <a:cubicBezTo>
                      <a:pt x="1551" y="2435"/>
                      <a:pt x="1719" y="2850"/>
                      <a:pt x="1721" y="2854"/>
                    </a:cubicBezTo>
                    <a:cubicBezTo>
                      <a:pt x="1725" y="2864"/>
                      <a:pt x="1720" y="2875"/>
                      <a:pt x="1710" y="2879"/>
                    </a:cubicBezTo>
                    <a:cubicBezTo>
                      <a:pt x="1708" y="2880"/>
                      <a:pt x="1706" y="2881"/>
                      <a:pt x="1703" y="28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46" name="Google Shape;946;p35"/>
            <p:cNvGrpSpPr/>
            <p:nvPr/>
          </p:nvGrpSpPr>
          <p:grpSpPr>
            <a:xfrm rot="378388" flipH="1">
              <a:off x="6437908" y="2216349"/>
              <a:ext cx="912861" cy="1433845"/>
              <a:chOff x="5029200" y="4991100"/>
              <a:chExt cx="954087" cy="1498600"/>
            </a:xfrm>
          </p:grpSpPr>
          <p:sp>
            <p:nvSpPr>
              <p:cNvPr id="947" name="Google Shape;947;p35"/>
              <p:cNvSpPr/>
              <p:nvPr/>
            </p:nvSpPr>
            <p:spPr>
              <a:xfrm>
                <a:off x="5627687" y="6172200"/>
                <a:ext cx="355600" cy="317500"/>
              </a:xfrm>
              <a:custGeom>
                <a:avLst/>
                <a:gdLst/>
                <a:ahLst/>
                <a:cxnLst/>
                <a:rect l="l" t="t" r="r" b="b"/>
                <a:pathLst>
                  <a:path w="989" h="884" extrusionOk="0">
                    <a:moveTo>
                      <a:pt x="760" y="0"/>
                    </a:moveTo>
                    <a:lnTo>
                      <a:pt x="931" y="300"/>
                    </a:lnTo>
                    <a:cubicBezTo>
                      <a:pt x="988" y="400"/>
                      <a:pt x="974" y="523"/>
                      <a:pt x="896" y="590"/>
                    </a:cubicBezTo>
                    <a:cubicBezTo>
                      <a:pt x="847" y="632"/>
                      <a:pt x="778" y="682"/>
                      <a:pt x="678" y="739"/>
                    </a:cubicBezTo>
                    <a:cubicBezTo>
                      <a:pt x="578" y="796"/>
                      <a:pt x="500" y="830"/>
                      <a:pt x="439" y="851"/>
                    </a:cubicBezTo>
                    <a:cubicBezTo>
                      <a:pt x="341" y="883"/>
                      <a:pt x="228" y="833"/>
                      <a:pt x="171" y="733"/>
                    </a:cubicBezTo>
                    <a:lnTo>
                      <a:pt x="0" y="433"/>
                    </a:lnTo>
                    <a:cubicBezTo>
                      <a:pt x="0" y="433"/>
                      <a:pt x="359" y="391"/>
                      <a:pt x="760"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8" name="Google Shape;948;p35"/>
              <p:cNvSpPr/>
              <p:nvPr/>
            </p:nvSpPr>
            <p:spPr>
              <a:xfrm>
                <a:off x="5562600" y="6056312"/>
                <a:ext cx="339725" cy="273050"/>
              </a:xfrm>
              <a:custGeom>
                <a:avLst/>
                <a:gdLst/>
                <a:ahLst/>
                <a:cxnLst/>
                <a:rect l="l" t="t" r="r" b="b"/>
                <a:pathLst>
                  <a:path w="945" h="757" extrusionOk="0">
                    <a:moveTo>
                      <a:pt x="760" y="0"/>
                    </a:moveTo>
                    <a:lnTo>
                      <a:pt x="944" y="323"/>
                    </a:lnTo>
                    <a:cubicBezTo>
                      <a:pt x="543" y="714"/>
                      <a:pt x="184" y="756"/>
                      <a:pt x="184" y="756"/>
                    </a:cubicBezTo>
                    <a:lnTo>
                      <a:pt x="0" y="433"/>
                    </a:lnTo>
                    <a:cubicBezTo>
                      <a:pt x="0" y="433"/>
                      <a:pt x="359" y="391"/>
                      <a:pt x="760"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9" name="Google Shape;949;p35"/>
              <p:cNvSpPr/>
              <p:nvPr/>
            </p:nvSpPr>
            <p:spPr>
              <a:xfrm>
                <a:off x="5054600" y="5165725"/>
                <a:ext cx="781050" cy="1046160"/>
              </a:xfrm>
              <a:custGeom>
                <a:avLst/>
                <a:gdLst/>
                <a:ahLst/>
                <a:cxnLst/>
                <a:rect l="l" t="t" r="r" b="b"/>
                <a:pathLst>
                  <a:path w="2171" h="2908" extrusionOk="0">
                    <a:moveTo>
                      <a:pt x="759" y="0"/>
                    </a:moveTo>
                    <a:lnTo>
                      <a:pt x="2170" y="2474"/>
                    </a:lnTo>
                    <a:cubicBezTo>
                      <a:pt x="1769" y="2865"/>
                      <a:pt x="1410" y="2907"/>
                      <a:pt x="1410" y="2907"/>
                    </a:cubicBezTo>
                    <a:lnTo>
                      <a:pt x="0" y="433"/>
                    </a:lnTo>
                    <a:cubicBezTo>
                      <a:pt x="0" y="433"/>
                      <a:pt x="90" y="557"/>
                      <a:pt x="173" y="513"/>
                    </a:cubicBezTo>
                    <a:cubicBezTo>
                      <a:pt x="256" y="469"/>
                      <a:pt x="222" y="323"/>
                      <a:pt x="222" y="323"/>
                    </a:cubicBezTo>
                    <a:cubicBezTo>
                      <a:pt x="222" y="323"/>
                      <a:pt x="348" y="408"/>
                      <a:pt x="456" y="352"/>
                    </a:cubicBezTo>
                    <a:cubicBezTo>
                      <a:pt x="565" y="295"/>
                      <a:pt x="525" y="152"/>
                      <a:pt x="525" y="152"/>
                    </a:cubicBezTo>
                    <a:cubicBezTo>
                      <a:pt x="525" y="152"/>
                      <a:pt x="657" y="239"/>
                      <a:pt x="732" y="208"/>
                    </a:cubicBezTo>
                    <a:cubicBezTo>
                      <a:pt x="807" y="177"/>
                      <a:pt x="759" y="0"/>
                      <a:pt x="759"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0" name="Google Shape;950;p35"/>
              <p:cNvSpPr/>
              <p:nvPr/>
            </p:nvSpPr>
            <p:spPr>
              <a:xfrm>
                <a:off x="5040312" y="5075237"/>
                <a:ext cx="304799" cy="292101"/>
              </a:xfrm>
              <a:custGeom>
                <a:avLst/>
                <a:gdLst/>
                <a:ahLst/>
                <a:cxnLst/>
                <a:rect l="l" t="t" r="r" b="b"/>
                <a:pathLst>
                  <a:path w="847" h="812" extrusionOk="0">
                    <a:moveTo>
                      <a:pt x="432" y="0"/>
                    </a:moveTo>
                    <a:lnTo>
                      <a:pt x="798" y="254"/>
                    </a:lnTo>
                    <a:cubicBezTo>
                      <a:pt x="798" y="254"/>
                      <a:pt x="846" y="431"/>
                      <a:pt x="771" y="462"/>
                    </a:cubicBezTo>
                    <a:cubicBezTo>
                      <a:pt x="696" y="493"/>
                      <a:pt x="564" y="406"/>
                      <a:pt x="564" y="406"/>
                    </a:cubicBezTo>
                    <a:cubicBezTo>
                      <a:pt x="564" y="406"/>
                      <a:pt x="604" y="549"/>
                      <a:pt x="495" y="606"/>
                    </a:cubicBezTo>
                    <a:cubicBezTo>
                      <a:pt x="387" y="662"/>
                      <a:pt x="261" y="577"/>
                      <a:pt x="261" y="577"/>
                    </a:cubicBezTo>
                    <a:cubicBezTo>
                      <a:pt x="261" y="577"/>
                      <a:pt x="295" y="723"/>
                      <a:pt x="212" y="767"/>
                    </a:cubicBezTo>
                    <a:cubicBezTo>
                      <a:pt x="129" y="811"/>
                      <a:pt x="39" y="687"/>
                      <a:pt x="39" y="687"/>
                    </a:cubicBezTo>
                    <a:lnTo>
                      <a:pt x="0" y="154"/>
                    </a:lnTo>
                    <a:lnTo>
                      <a:pt x="432"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1" name="Google Shape;951;p35"/>
              <p:cNvSpPr/>
              <p:nvPr/>
            </p:nvSpPr>
            <p:spPr>
              <a:xfrm>
                <a:off x="5035550" y="4997450"/>
                <a:ext cx="161925" cy="133350"/>
              </a:xfrm>
              <a:custGeom>
                <a:avLst/>
                <a:gdLst/>
                <a:ahLst/>
                <a:cxnLst/>
                <a:rect l="l" t="t" r="r" b="b"/>
                <a:pathLst>
                  <a:path w="448" h="370" extrusionOk="0">
                    <a:moveTo>
                      <a:pt x="447" y="215"/>
                    </a:moveTo>
                    <a:lnTo>
                      <a:pt x="15" y="369"/>
                    </a:lnTo>
                    <a:lnTo>
                      <a:pt x="0" y="152"/>
                    </a:lnTo>
                    <a:lnTo>
                      <a:pt x="137" y="0"/>
                    </a:lnTo>
                    <a:lnTo>
                      <a:pt x="447" y="21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2" name="Google Shape;952;p35"/>
              <p:cNvSpPr/>
              <p:nvPr/>
            </p:nvSpPr>
            <p:spPr>
              <a:xfrm>
                <a:off x="5029200" y="4991100"/>
                <a:ext cx="171450" cy="144462"/>
              </a:xfrm>
              <a:custGeom>
                <a:avLst/>
                <a:gdLst/>
                <a:ahLst/>
                <a:cxnLst/>
                <a:rect l="l" t="t" r="r" b="b"/>
                <a:pathLst>
                  <a:path w="476" h="400" extrusionOk="0">
                    <a:moveTo>
                      <a:pt x="25" y="398"/>
                    </a:moveTo>
                    <a:cubicBezTo>
                      <a:pt x="24" y="397"/>
                      <a:pt x="23" y="397"/>
                      <a:pt x="22" y="396"/>
                    </a:cubicBezTo>
                    <a:cubicBezTo>
                      <a:pt x="18" y="394"/>
                      <a:pt x="16" y="390"/>
                      <a:pt x="16" y="386"/>
                    </a:cubicBezTo>
                    <a:lnTo>
                      <a:pt x="0" y="168"/>
                    </a:lnTo>
                    <a:cubicBezTo>
                      <a:pt x="0" y="165"/>
                      <a:pt x="1" y="161"/>
                      <a:pt x="4" y="158"/>
                    </a:cubicBezTo>
                    <a:lnTo>
                      <a:pt x="141" y="6"/>
                    </a:lnTo>
                    <a:cubicBezTo>
                      <a:pt x="145" y="1"/>
                      <a:pt x="153" y="0"/>
                      <a:pt x="159" y="4"/>
                    </a:cubicBezTo>
                    <a:lnTo>
                      <a:pt x="469" y="220"/>
                    </a:lnTo>
                    <a:cubicBezTo>
                      <a:pt x="473" y="223"/>
                      <a:pt x="475" y="228"/>
                      <a:pt x="475" y="233"/>
                    </a:cubicBezTo>
                    <a:cubicBezTo>
                      <a:pt x="474" y="238"/>
                      <a:pt x="470" y="242"/>
                      <a:pt x="466" y="244"/>
                    </a:cubicBezTo>
                    <a:lnTo>
                      <a:pt x="33" y="398"/>
                    </a:lnTo>
                    <a:cubicBezTo>
                      <a:pt x="30" y="399"/>
                      <a:pt x="27" y="399"/>
                      <a:pt x="25" y="398"/>
                    </a:cubicBezTo>
                    <a:close/>
                    <a:moveTo>
                      <a:pt x="28" y="172"/>
                    </a:moveTo>
                    <a:lnTo>
                      <a:pt x="41" y="366"/>
                    </a:lnTo>
                    <a:lnTo>
                      <a:pt x="431" y="227"/>
                    </a:lnTo>
                    <a:lnTo>
                      <a:pt x="153" y="34"/>
                    </a:lnTo>
                    <a:lnTo>
                      <a:pt x="28" y="1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3" name="Google Shape;953;p35"/>
              <p:cNvSpPr/>
              <p:nvPr/>
            </p:nvSpPr>
            <p:spPr>
              <a:xfrm>
                <a:off x="5129212" y="5276850"/>
                <a:ext cx="522286" cy="915990"/>
              </a:xfrm>
              <a:custGeom>
                <a:avLst/>
                <a:gdLst/>
                <a:ahLst/>
                <a:cxnLst/>
                <a:rect l="l" t="t" r="r" b="b"/>
                <a:pathLst>
                  <a:path w="1450" h="2545" extrusionOk="0">
                    <a:moveTo>
                      <a:pt x="1429" y="2543"/>
                    </a:moveTo>
                    <a:cubicBezTo>
                      <a:pt x="1426" y="2542"/>
                      <a:pt x="1423" y="2540"/>
                      <a:pt x="1421" y="2537"/>
                    </a:cubicBezTo>
                    <a:lnTo>
                      <a:pt x="4" y="22"/>
                    </a:lnTo>
                    <a:cubicBezTo>
                      <a:pt x="0" y="16"/>
                      <a:pt x="3" y="7"/>
                      <a:pt x="9" y="4"/>
                    </a:cubicBezTo>
                    <a:cubicBezTo>
                      <a:pt x="16" y="0"/>
                      <a:pt x="24" y="2"/>
                      <a:pt x="28" y="9"/>
                    </a:cubicBezTo>
                    <a:lnTo>
                      <a:pt x="1445" y="2523"/>
                    </a:lnTo>
                    <a:cubicBezTo>
                      <a:pt x="1449" y="2530"/>
                      <a:pt x="1447" y="2538"/>
                      <a:pt x="1440" y="2542"/>
                    </a:cubicBezTo>
                    <a:cubicBezTo>
                      <a:pt x="1437" y="2544"/>
                      <a:pt x="1432" y="2544"/>
                      <a:pt x="1429" y="254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4" name="Google Shape;954;p35"/>
              <p:cNvSpPr/>
              <p:nvPr/>
            </p:nvSpPr>
            <p:spPr>
              <a:xfrm>
                <a:off x="5237162" y="5214937"/>
                <a:ext cx="554036" cy="890586"/>
              </a:xfrm>
              <a:custGeom>
                <a:avLst/>
                <a:gdLst/>
                <a:ahLst/>
                <a:cxnLst/>
                <a:rect l="l" t="t" r="r" b="b"/>
                <a:pathLst>
                  <a:path w="1539" h="2476" extrusionOk="0">
                    <a:moveTo>
                      <a:pt x="1517" y="2473"/>
                    </a:moveTo>
                    <a:cubicBezTo>
                      <a:pt x="1514" y="2472"/>
                      <a:pt x="1512" y="2470"/>
                      <a:pt x="1510" y="2468"/>
                    </a:cubicBezTo>
                    <a:lnTo>
                      <a:pt x="4" y="22"/>
                    </a:lnTo>
                    <a:cubicBezTo>
                      <a:pt x="0" y="16"/>
                      <a:pt x="2" y="8"/>
                      <a:pt x="9" y="4"/>
                    </a:cubicBezTo>
                    <a:cubicBezTo>
                      <a:pt x="15" y="0"/>
                      <a:pt x="23" y="2"/>
                      <a:pt x="27" y="8"/>
                    </a:cubicBezTo>
                    <a:lnTo>
                      <a:pt x="1534" y="2453"/>
                    </a:lnTo>
                    <a:cubicBezTo>
                      <a:pt x="1538" y="2460"/>
                      <a:pt x="1536" y="2468"/>
                      <a:pt x="1529" y="2472"/>
                    </a:cubicBezTo>
                    <a:cubicBezTo>
                      <a:pt x="1525" y="2474"/>
                      <a:pt x="1521" y="2475"/>
                      <a:pt x="1517" y="247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5" name="Google Shape;955;p35"/>
              <p:cNvSpPr/>
              <p:nvPr/>
            </p:nvSpPr>
            <p:spPr>
              <a:xfrm>
                <a:off x="5573712" y="5942012"/>
                <a:ext cx="134937" cy="180975"/>
              </a:xfrm>
              <a:custGeom>
                <a:avLst/>
                <a:gdLst/>
                <a:ahLst/>
                <a:cxnLst/>
                <a:rect l="l" t="t" r="r" b="b"/>
                <a:pathLst>
                  <a:path w="373" h="504" extrusionOk="0">
                    <a:moveTo>
                      <a:pt x="301" y="185"/>
                    </a:moveTo>
                    <a:cubicBezTo>
                      <a:pt x="369" y="304"/>
                      <a:pt x="372" y="430"/>
                      <a:pt x="308" y="466"/>
                    </a:cubicBezTo>
                    <a:cubicBezTo>
                      <a:pt x="244" y="503"/>
                      <a:pt x="138" y="435"/>
                      <a:pt x="70" y="317"/>
                    </a:cubicBezTo>
                    <a:cubicBezTo>
                      <a:pt x="3" y="198"/>
                      <a:pt x="0" y="73"/>
                      <a:pt x="63" y="36"/>
                    </a:cubicBezTo>
                    <a:cubicBezTo>
                      <a:pt x="127" y="0"/>
                      <a:pt x="234" y="67"/>
                      <a:pt x="301" y="18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6" name="Google Shape;956;p35"/>
              <p:cNvSpPr/>
              <p:nvPr/>
            </p:nvSpPr>
            <p:spPr>
              <a:xfrm>
                <a:off x="5697537" y="6410325"/>
                <a:ext cx="95250" cy="49212"/>
              </a:xfrm>
              <a:custGeom>
                <a:avLst/>
                <a:gdLst/>
                <a:ahLst/>
                <a:cxnLst/>
                <a:rect l="l" t="t" r="r" b="b"/>
                <a:pathLst>
                  <a:path w="266" h="136" extrusionOk="0">
                    <a:moveTo>
                      <a:pt x="117" y="117"/>
                    </a:moveTo>
                    <a:cubicBezTo>
                      <a:pt x="115" y="116"/>
                      <a:pt x="114" y="115"/>
                      <a:pt x="112" y="115"/>
                    </a:cubicBezTo>
                    <a:cubicBezTo>
                      <a:pt x="67" y="97"/>
                      <a:pt x="29" y="64"/>
                      <a:pt x="4" y="23"/>
                    </a:cubicBezTo>
                    <a:cubicBezTo>
                      <a:pt x="0" y="16"/>
                      <a:pt x="2" y="8"/>
                      <a:pt x="9" y="4"/>
                    </a:cubicBezTo>
                    <a:cubicBezTo>
                      <a:pt x="15" y="0"/>
                      <a:pt x="24" y="2"/>
                      <a:pt x="28" y="9"/>
                    </a:cubicBezTo>
                    <a:cubicBezTo>
                      <a:pt x="49" y="45"/>
                      <a:pt x="83" y="74"/>
                      <a:pt x="122" y="89"/>
                    </a:cubicBezTo>
                    <a:cubicBezTo>
                      <a:pt x="161" y="105"/>
                      <a:pt x="205" y="107"/>
                      <a:pt x="246" y="96"/>
                    </a:cubicBezTo>
                    <a:cubicBezTo>
                      <a:pt x="254" y="93"/>
                      <a:pt x="261" y="98"/>
                      <a:pt x="263" y="105"/>
                    </a:cubicBezTo>
                    <a:cubicBezTo>
                      <a:pt x="265" y="112"/>
                      <a:pt x="261" y="120"/>
                      <a:pt x="254" y="122"/>
                    </a:cubicBezTo>
                    <a:cubicBezTo>
                      <a:pt x="209" y="135"/>
                      <a:pt x="160" y="133"/>
                      <a:pt x="117" y="1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7" name="Google Shape;957;p35"/>
              <p:cNvSpPr/>
              <p:nvPr/>
            </p:nvSpPr>
            <p:spPr>
              <a:xfrm>
                <a:off x="5757862" y="6423025"/>
                <a:ext cx="41275" cy="15875"/>
              </a:xfrm>
              <a:custGeom>
                <a:avLst/>
                <a:gdLst/>
                <a:ahLst/>
                <a:cxnLst/>
                <a:rect l="l" t="t" r="r" b="b"/>
                <a:pathLst>
                  <a:path w="113" h="43" extrusionOk="0">
                    <a:moveTo>
                      <a:pt x="20" y="32"/>
                    </a:moveTo>
                    <a:cubicBezTo>
                      <a:pt x="16" y="31"/>
                      <a:pt x="13" y="29"/>
                      <a:pt x="9" y="28"/>
                    </a:cubicBezTo>
                    <a:cubicBezTo>
                      <a:pt x="3" y="24"/>
                      <a:pt x="0" y="16"/>
                      <a:pt x="3" y="9"/>
                    </a:cubicBezTo>
                    <a:cubicBezTo>
                      <a:pt x="7" y="2"/>
                      <a:pt x="15" y="0"/>
                      <a:pt x="22" y="3"/>
                    </a:cubicBezTo>
                    <a:cubicBezTo>
                      <a:pt x="43" y="14"/>
                      <a:pt x="69" y="15"/>
                      <a:pt x="92" y="7"/>
                    </a:cubicBezTo>
                    <a:cubicBezTo>
                      <a:pt x="99" y="4"/>
                      <a:pt x="107" y="8"/>
                      <a:pt x="109" y="15"/>
                    </a:cubicBezTo>
                    <a:cubicBezTo>
                      <a:pt x="112" y="22"/>
                      <a:pt x="108" y="30"/>
                      <a:pt x="101" y="33"/>
                    </a:cubicBezTo>
                    <a:cubicBezTo>
                      <a:pt x="75" y="42"/>
                      <a:pt x="46" y="42"/>
                      <a:pt x="20"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58" name="Google Shape;958;p35"/>
            <p:cNvGrpSpPr/>
            <p:nvPr/>
          </p:nvGrpSpPr>
          <p:grpSpPr>
            <a:xfrm>
              <a:off x="6361913" y="1977112"/>
              <a:ext cx="481013" cy="523874"/>
              <a:chOff x="4810125" y="3008312"/>
              <a:chExt cx="481013" cy="523874"/>
            </a:xfrm>
          </p:grpSpPr>
          <p:sp>
            <p:nvSpPr>
              <p:cNvPr id="959" name="Google Shape;959;p35"/>
              <p:cNvSpPr/>
              <p:nvPr/>
            </p:nvSpPr>
            <p:spPr>
              <a:xfrm>
                <a:off x="4816475" y="3008312"/>
                <a:ext cx="465138" cy="423863"/>
              </a:xfrm>
              <a:custGeom>
                <a:avLst/>
                <a:gdLst/>
                <a:ahLst/>
                <a:cxnLst/>
                <a:rect l="l" t="t" r="r" b="b"/>
                <a:pathLst>
                  <a:path w="1291" h="1176" extrusionOk="0">
                    <a:moveTo>
                      <a:pt x="618" y="159"/>
                    </a:moveTo>
                    <a:cubicBezTo>
                      <a:pt x="618" y="159"/>
                      <a:pt x="628" y="210"/>
                      <a:pt x="657" y="269"/>
                    </a:cubicBezTo>
                    <a:cubicBezTo>
                      <a:pt x="660" y="275"/>
                      <a:pt x="663" y="280"/>
                      <a:pt x="667" y="286"/>
                    </a:cubicBezTo>
                    <a:cubicBezTo>
                      <a:pt x="689" y="326"/>
                      <a:pt x="721" y="368"/>
                      <a:pt x="764" y="397"/>
                    </a:cubicBezTo>
                    <a:cubicBezTo>
                      <a:pt x="876" y="471"/>
                      <a:pt x="993" y="409"/>
                      <a:pt x="993" y="409"/>
                    </a:cubicBezTo>
                    <a:lnTo>
                      <a:pt x="1290" y="606"/>
                    </a:lnTo>
                    <a:lnTo>
                      <a:pt x="912" y="1175"/>
                    </a:lnTo>
                    <a:lnTo>
                      <a:pt x="616" y="978"/>
                    </a:lnTo>
                    <a:cubicBezTo>
                      <a:pt x="616" y="978"/>
                      <a:pt x="627" y="846"/>
                      <a:pt x="516" y="771"/>
                    </a:cubicBezTo>
                    <a:cubicBezTo>
                      <a:pt x="404" y="697"/>
                      <a:pt x="240" y="728"/>
                      <a:pt x="240" y="728"/>
                    </a:cubicBezTo>
                    <a:lnTo>
                      <a:pt x="0" y="568"/>
                    </a:lnTo>
                    <a:lnTo>
                      <a:pt x="378" y="0"/>
                    </a:lnTo>
                    <a:lnTo>
                      <a:pt x="618" y="159"/>
                    </a:lnTo>
                    <a:close/>
                    <a:moveTo>
                      <a:pt x="959" y="985"/>
                    </a:moveTo>
                    <a:lnTo>
                      <a:pt x="994" y="932"/>
                    </a:lnTo>
                    <a:lnTo>
                      <a:pt x="1142" y="709"/>
                    </a:lnTo>
                    <a:lnTo>
                      <a:pt x="340" y="176"/>
                    </a:lnTo>
                    <a:lnTo>
                      <a:pt x="192" y="399"/>
                    </a:lnTo>
                    <a:lnTo>
                      <a:pt x="157" y="452"/>
                    </a:lnTo>
                    <a:lnTo>
                      <a:pt x="959" y="9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0" name="Google Shape;960;p35"/>
              <p:cNvSpPr/>
              <p:nvPr/>
            </p:nvSpPr>
            <p:spPr>
              <a:xfrm>
                <a:off x="4816475" y="3213100"/>
                <a:ext cx="225425" cy="196850"/>
              </a:xfrm>
              <a:custGeom>
                <a:avLst/>
                <a:gdLst/>
                <a:ahLst/>
                <a:cxnLst/>
                <a:rect l="l" t="t" r="r" b="b"/>
                <a:pathLst>
                  <a:path w="628" h="547" extrusionOk="0">
                    <a:moveTo>
                      <a:pt x="0" y="0"/>
                    </a:moveTo>
                    <a:lnTo>
                      <a:pt x="23" y="278"/>
                    </a:lnTo>
                    <a:lnTo>
                      <a:pt x="262" y="437"/>
                    </a:lnTo>
                    <a:cubicBezTo>
                      <a:pt x="262" y="437"/>
                      <a:pt x="427" y="406"/>
                      <a:pt x="539" y="481"/>
                    </a:cubicBezTo>
                    <a:cubicBezTo>
                      <a:pt x="568" y="500"/>
                      <a:pt x="588" y="523"/>
                      <a:pt x="603" y="546"/>
                    </a:cubicBezTo>
                    <a:lnTo>
                      <a:pt x="616" y="410"/>
                    </a:lnTo>
                    <a:cubicBezTo>
                      <a:pt x="616" y="410"/>
                      <a:pt x="627" y="278"/>
                      <a:pt x="516" y="203"/>
                    </a:cubicBezTo>
                    <a:cubicBezTo>
                      <a:pt x="404" y="129"/>
                      <a:pt x="240" y="160"/>
                      <a:pt x="240" y="160"/>
                    </a:cubicBezTo>
                    <a:lnTo>
                      <a:pt x="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1" name="Google Shape;961;p35"/>
              <p:cNvSpPr/>
              <p:nvPr/>
            </p:nvSpPr>
            <p:spPr>
              <a:xfrm>
                <a:off x="4873625" y="3152775"/>
                <a:ext cx="301626" cy="211137"/>
              </a:xfrm>
              <a:custGeom>
                <a:avLst/>
                <a:gdLst/>
                <a:ahLst/>
                <a:cxnLst/>
                <a:rect l="l" t="t" r="r" b="b"/>
                <a:pathLst>
                  <a:path w="838" h="587" extrusionOk="0">
                    <a:moveTo>
                      <a:pt x="819" y="559"/>
                    </a:moveTo>
                    <a:lnTo>
                      <a:pt x="802" y="586"/>
                    </a:lnTo>
                    <a:lnTo>
                      <a:pt x="0" y="53"/>
                    </a:lnTo>
                    <a:lnTo>
                      <a:pt x="35" y="0"/>
                    </a:lnTo>
                    <a:lnTo>
                      <a:pt x="837" y="533"/>
                    </a:lnTo>
                    <a:lnTo>
                      <a:pt x="819" y="559"/>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2" name="Google Shape;962;p35"/>
              <p:cNvSpPr/>
              <p:nvPr/>
            </p:nvSpPr>
            <p:spPr>
              <a:xfrm>
                <a:off x="4886325" y="3071812"/>
                <a:ext cx="342900" cy="273050"/>
              </a:xfrm>
              <a:custGeom>
                <a:avLst/>
                <a:gdLst/>
                <a:ahLst/>
                <a:cxnLst/>
                <a:rect l="l" t="t" r="r" b="b"/>
                <a:pathLst>
                  <a:path w="951" h="757" extrusionOk="0">
                    <a:moveTo>
                      <a:pt x="950" y="533"/>
                    </a:moveTo>
                    <a:lnTo>
                      <a:pt x="802" y="756"/>
                    </a:lnTo>
                    <a:lnTo>
                      <a:pt x="0" y="223"/>
                    </a:lnTo>
                    <a:lnTo>
                      <a:pt x="148" y="0"/>
                    </a:lnTo>
                    <a:lnTo>
                      <a:pt x="950" y="533"/>
                    </a:lnTo>
                    <a:close/>
                    <a:moveTo>
                      <a:pt x="518" y="423"/>
                    </a:moveTo>
                    <a:cubicBezTo>
                      <a:pt x="541" y="389"/>
                      <a:pt x="531" y="343"/>
                      <a:pt x="497" y="320"/>
                    </a:cubicBezTo>
                    <a:cubicBezTo>
                      <a:pt x="463" y="297"/>
                      <a:pt x="418" y="306"/>
                      <a:pt x="395" y="341"/>
                    </a:cubicBezTo>
                    <a:cubicBezTo>
                      <a:pt x="372" y="375"/>
                      <a:pt x="382" y="421"/>
                      <a:pt x="416" y="444"/>
                    </a:cubicBezTo>
                    <a:cubicBezTo>
                      <a:pt x="449" y="466"/>
                      <a:pt x="495" y="457"/>
                      <a:pt x="518" y="4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3" name="Google Shape;963;p35"/>
              <p:cNvSpPr/>
              <p:nvPr/>
            </p:nvSpPr>
            <p:spPr>
              <a:xfrm>
                <a:off x="5033962" y="3227387"/>
                <a:ext cx="257176" cy="304799"/>
              </a:xfrm>
              <a:custGeom>
                <a:avLst/>
                <a:gdLst/>
                <a:ahLst/>
                <a:cxnLst/>
                <a:rect l="l" t="t" r="r" b="b"/>
                <a:pathLst>
                  <a:path w="714" h="847" extrusionOk="0">
                    <a:moveTo>
                      <a:pt x="13" y="372"/>
                    </a:moveTo>
                    <a:lnTo>
                      <a:pt x="0" y="508"/>
                    </a:lnTo>
                    <a:cubicBezTo>
                      <a:pt x="5" y="516"/>
                      <a:pt x="10" y="524"/>
                      <a:pt x="13" y="532"/>
                    </a:cubicBezTo>
                    <a:cubicBezTo>
                      <a:pt x="40" y="592"/>
                      <a:pt x="35" y="649"/>
                      <a:pt x="35" y="649"/>
                    </a:cubicBezTo>
                    <a:lnTo>
                      <a:pt x="332" y="846"/>
                    </a:lnTo>
                    <a:lnTo>
                      <a:pt x="713" y="288"/>
                    </a:lnTo>
                    <a:lnTo>
                      <a:pt x="687" y="0"/>
                    </a:lnTo>
                    <a:lnTo>
                      <a:pt x="309" y="569"/>
                    </a:lnTo>
                    <a:lnTo>
                      <a:pt x="13" y="37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4" name="Google Shape;964;p35"/>
              <p:cNvSpPr/>
              <p:nvPr/>
            </p:nvSpPr>
            <p:spPr>
              <a:xfrm>
                <a:off x="5019675" y="3178175"/>
                <a:ext cx="61912" cy="61912"/>
              </a:xfrm>
              <a:custGeom>
                <a:avLst/>
                <a:gdLst/>
                <a:ahLst/>
                <a:cxnLst/>
                <a:rect l="l" t="t" r="r" b="b"/>
                <a:pathLst>
                  <a:path w="170" h="170" extrusionOk="0">
                    <a:moveTo>
                      <a:pt x="23" y="44"/>
                    </a:moveTo>
                    <a:cubicBezTo>
                      <a:pt x="0" y="78"/>
                      <a:pt x="10" y="124"/>
                      <a:pt x="44" y="147"/>
                    </a:cubicBezTo>
                    <a:cubicBezTo>
                      <a:pt x="77" y="169"/>
                      <a:pt x="123" y="160"/>
                      <a:pt x="146" y="126"/>
                    </a:cubicBezTo>
                    <a:cubicBezTo>
                      <a:pt x="169" y="92"/>
                      <a:pt x="159" y="46"/>
                      <a:pt x="125" y="23"/>
                    </a:cubicBezTo>
                    <a:cubicBezTo>
                      <a:pt x="91" y="0"/>
                      <a:pt x="46" y="9"/>
                      <a:pt x="23" y="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5" name="Google Shape;965;p35"/>
              <p:cNvSpPr/>
              <p:nvPr/>
            </p:nvSpPr>
            <p:spPr>
              <a:xfrm>
                <a:off x="4810125" y="3206750"/>
                <a:ext cx="476251" cy="230187"/>
              </a:xfrm>
              <a:custGeom>
                <a:avLst/>
                <a:gdLst/>
                <a:ahLst/>
                <a:cxnLst/>
                <a:rect l="l" t="t" r="r" b="b"/>
                <a:pathLst>
                  <a:path w="1325" h="639" extrusionOk="0">
                    <a:moveTo>
                      <a:pt x="929" y="638"/>
                    </a:moveTo>
                    <a:cubicBezTo>
                      <a:pt x="926" y="638"/>
                      <a:pt x="923" y="637"/>
                      <a:pt x="921" y="635"/>
                    </a:cubicBezTo>
                    <a:lnTo>
                      <a:pt x="625" y="438"/>
                    </a:lnTo>
                    <a:cubicBezTo>
                      <a:pt x="621" y="435"/>
                      <a:pt x="618" y="431"/>
                      <a:pt x="618" y="425"/>
                    </a:cubicBezTo>
                    <a:cubicBezTo>
                      <a:pt x="618" y="424"/>
                      <a:pt x="618" y="314"/>
                      <a:pt x="536" y="244"/>
                    </a:cubicBezTo>
                    <a:cubicBezTo>
                      <a:pt x="474" y="190"/>
                      <a:pt x="381" y="172"/>
                      <a:pt x="259" y="190"/>
                    </a:cubicBezTo>
                    <a:cubicBezTo>
                      <a:pt x="255" y="191"/>
                      <a:pt x="252" y="190"/>
                      <a:pt x="248" y="188"/>
                    </a:cubicBezTo>
                    <a:lnTo>
                      <a:pt x="9" y="29"/>
                    </a:lnTo>
                    <a:cubicBezTo>
                      <a:pt x="2" y="24"/>
                      <a:pt x="0" y="15"/>
                      <a:pt x="5" y="8"/>
                    </a:cubicBezTo>
                    <a:cubicBezTo>
                      <a:pt x="9" y="1"/>
                      <a:pt x="19" y="0"/>
                      <a:pt x="25" y="4"/>
                    </a:cubicBezTo>
                    <a:lnTo>
                      <a:pt x="260" y="160"/>
                    </a:lnTo>
                    <a:cubicBezTo>
                      <a:pt x="388" y="142"/>
                      <a:pt x="488" y="162"/>
                      <a:pt x="556" y="221"/>
                    </a:cubicBezTo>
                    <a:cubicBezTo>
                      <a:pt x="635" y="290"/>
                      <a:pt x="645" y="388"/>
                      <a:pt x="647" y="418"/>
                    </a:cubicBezTo>
                    <a:lnTo>
                      <a:pt x="925" y="602"/>
                    </a:lnTo>
                    <a:lnTo>
                      <a:pt x="1294" y="46"/>
                    </a:lnTo>
                    <a:cubicBezTo>
                      <a:pt x="1299" y="39"/>
                      <a:pt x="1308" y="37"/>
                      <a:pt x="1315" y="42"/>
                    </a:cubicBezTo>
                    <a:cubicBezTo>
                      <a:pt x="1322" y="46"/>
                      <a:pt x="1324" y="55"/>
                      <a:pt x="1319" y="62"/>
                    </a:cubicBezTo>
                    <a:lnTo>
                      <a:pt x="941" y="631"/>
                    </a:lnTo>
                    <a:cubicBezTo>
                      <a:pt x="939" y="634"/>
                      <a:pt x="936" y="637"/>
                      <a:pt x="932" y="637"/>
                    </a:cubicBezTo>
                    <a:cubicBezTo>
                      <a:pt x="931" y="638"/>
                      <a:pt x="930" y="638"/>
                      <a:pt x="929" y="6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6" name="Google Shape;966;p35"/>
              <p:cNvSpPr/>
              <p:nvPr/>
            </p:nvSpPr>
            <p:spPr>
              <a:xfrm>
                <a:off x="5032375" y="3355975"/>
                <a:ext cx="19050" cy="115887"/>
              </a:xfrm>
              <a:custGeom>
                <a:avLst/>
                <a:gdLst/>
                <a:ahLst/>
                <a:cxnLst/>
                <a:rect l="l" t="t" r="r" b="b"/>
                <a:pathLst>
                  <a:path w="54" h="324" extrusionOk="0">
                    <a:moveTo>
                      <a:pt x="37" y="323"/>
                    </a:moveTo>
                    <a:cubicBezTo>
                      <a:pt x="30" y="323"/>
                      <a:pt x="23" y="317"/>
                      <a:pt x="22" y="309"/>
                    </a:cubicBezTo>
                    <a:lnTo>
                      <a:pt x="0" y="16"/>
                    </a:lnTo>
                    <a:cubicBezTo>
                      <a:pt x="0" y="8"/>
                      <a:pt x="6" y="0"/>
                      <a:pt x="14" y="0"/>
                    </a:cubicBezTo>
                    <a:cubicBezTo>
                      <a:pt x="21" y="0"/>
                      <a:pt x="28" y="5"/>
                      <a:pt x="29" y="13"/>
                    </a:cubicBezTo>
                    <a:lnTo>
                      <a:pt x="52" y="307"/>
                    </a:lnTo>
                    <a:cubicBezTo>
                      <a:pt x="53" y="315"/>
                      <a:pt x="47" y="322"/>
                      <a:pt x="38" y="323"/>
                    </a:cubicBezTo>
                    <a:cubicBezTo>
                      <a:pt x="38" y="323"/>
                      <a:pt x="38" y="323"/>
                      <a:pt x="37"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7" name="Google Shape;967;p35"/>
              <p:cNvSpPr/>
              <p:nvPr/>
            </p:nvSpPr>
            <p:spPr>
              <a:xfrm>
                <a:off x="4897437" y="3265487"/>
                <a:ext cx="20637" cy="115887"/>
              </a:xfrm>
              <a:custGeom>
                <a:avLst/>
                <a:gdLst/>
                <a:ahLst/>
                <a:cxnLst/>
                <a:rect l="l" t="t" r="r" b="b"/>
                <a:pathLst>
                  <a:path w="57" h="324" extrusionOk="0">
                    <a:moveTo>
                      <a:pt x="41" y="323"/>
                    </a:moveTo>
                    <a:cubicBezTo>
                      <a:pt x="33" y="323"/>
                      <a:pt x="26" y="317"/>
                      <a:pt x="26" y="309"/>
                    </a:cubicBezTo>
                    <a:lnTo>
                      <a:pt x="1" y="17"/>
                    </a:lnTo>
                    <a:cubicBezTo>
                      <a:pt x="0" y="9"/>
                      <a:pt x="6" y="2"/>
                      <a:pt x="14" y="1"/>
                    </a:cubicBezTo>
                    <a:cubicBezTo>
                      <a:pt x="22" y="0"/>
                      <a:pt x="30" y="6"/>
                      <a:pt x="30" y="14"/>
                    </a:cubicBezTo>
                    <a:lnTo>
                      <a:pt x="55" y="307"/>
                    </a:lnTo>
                    <a:cubicBezTo>
                      <a:pt x="56" y="315"/>
                      <a:pt x="50" y="322"/>
                      <a:pt x="42" y="323"/>
                    </a:cubicBezTo>
                    <a:cubicBezTo>
                      <a:pt x="41" y="323"/>
                      <a:pt x="41" y="323"/>
                      <a:pt x="41"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8" name="Google Shape;968;p35"/>
              <p:cNvSpPr/>
              <p:nvPr/>
            </p:nvSpPr>
            <p:spPr>
              <a:xfrm>
                <a:off x="4932362" y="3065462"/>
                <a:ext cx="301626" cy="203200"/>
              </a:xfrm>
              <a:custGeom>
                <a:avLst/>
                <a:gdLst/>
                <a:ahLst/>
                <a:cxnLst/>
                <a:rect l="l" t="t" r="r" b="b"/>
                <a:pathLst>
                  <a:path w="837" h="566" extrusionOk="0">
                    <a:moveTo>
                      <a:pt x="819" y="565"/>
                    </a:moveTo>
                    <a:cubicBezTo>
                      <a:pt x="816" y="565"/>
                      <a:pt x="813" y="564"/>
                      <a:pt x="811" y="562"/>
                    </a:cubicBezTo>
                    <a:lnTo>
                      <a:pt x="9" y="29"/>
                    </a:lnTo>
                    <a:cubicBezTo>
                      <a:pt x="2" y="25"/>
                      <a:pt x="0" y="16"/>
                      <a:pt x="5" y="9"/>
                    </a:cubicBezTo>
                    <a:cubicBezTo>
                      <a:pt x="9" y="2"/>
                      <a:pt x="19" y="0"/>
                      <a:pt x="25" y="5"/>
                    </a:cubicBezTo>
                    <a:lnTo>
                      <a:pt x="827" y="538"/>
                    </a:lnTo>
                    <a:cubicBezTo>
                      <a:pt x="834" y="542"/>
                      <a:pt x="836" y="551"/>
                      <a:pt x="831" y="558"/>
                    </a:cubicBezTo>
                    <a:cubicBezTo>
                      <a:pt x="829" y="563"/>
                      <a:pt x="824" y="565"/>
                      <a:pt x="819" y="5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9" name="Google Shape;969;p35"/>
              <p:cNvSpPr/>
              <p:nvPr/>
            </p:nvSpPr>
            <p:spPr>
              <a:xfrm>
                <a:off x="5184775" y="3322637"/>
                <a:ext cx="76200" cy="98425"/>
              </a:xfrm>
              <a:custGeom>
                <a:avLst/>
                <a:gdLst/>
                <a:ahLst/>
                <a:cxnLst/>
                <a:rect l="l" t="t" r="r" b="b"/>
                <a:pathLst>
                  <a:path w="213" h="273" extrusionOk="0">
                    <a:moveTo>
                      <a:pt x="183" y="19"/>
                    </a:moveTo>
                    <a:cubicBezTo>
                      <a:pt x="212" y="39"/>
                      <a:pt x="201" y="106"/>
                      <a:pt x="159" y="171"/>
                    </a:cubicBezTo>
                    <a:cubicBezTo>
                      <a:pt x="116" y="235"/>
                      <a:pt x="58" y="272"/>
                      <a:pt x="29" y="253"/>
                    </a:cubicBezTo>
                    <a:cubicBezTo>
                      <a:pt x="0" y="233"/>
                      <a:pt x="10" y="165"/>
                      <a:pt x="53" y="101"/>
                    </a:cubicBezTo>
                    <a:cubicBezTo>
                      <a:pt x="95" y="37"/>
                      <a:pt x="153" y="0"/>
                      <a:pt x="183" y="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70" name="Google Shape;970;p35"/>
            <p:cNvGrpSpPr/>
            <p:nvPr/>
          </p:nvGrpSpPr>
          <p:grpSpPr>
            <a:xfrm rot="-2386221">
              <a:off x="5507130" y="3213140"/>
              <a:ext cx="996930" cy="1466822"/>
              <a:chOff x="5730875" y="4884737"/>
              <a:chExt cx="996949" cy="1466849"/>
            </a:xfrm>
          </p:grpSpPr>
          <p:sp>
            <p:nvSpPr>
              <p:cNvPr id="971" name="Google Shape;971;p35"/>
              <p:cNvSpPr/>
              <p:nvPr/>
            </p:nvSpPr>
            <p:spPr>
              <a:xfrm>
                <a:off x="5768975" y="5029200"/>
                <a:ext cx="220662" cy="163512"/>
              </a:xfrm>
              <a:custGeom>
                <a:avLst/>
                <a:gdLst/>
                <a:ahLst/>
                <a:cxnLst/>
                <a:rect l="l" t="t" r="r" b="b"/>
                <a:pathLst>
                  <a:path w="615" h="455" extrusionOk="0">
                    <a:moveTo>
                      <a:pt x="342" y="284"/>
                    </a:moveTo>
                    <a:lnTo>
                      <a:pt x="70" y="454"/>
                    </a:lnTo>
                    <a:lnTo>
                      <a:pt x="0" y="342"/>
                    </a:lnTo>
                    <a:lnTo>
                      <a:pt x="543" y="0"/>
                    </a:lnTo>
                    <a:lnTo>
                      <a:pt x="614" y="113"/>
                    </a:lnTo>
                    <a:lnTo>
                      <a:pt x="342" y="284"/>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2" name="Google Shape;972;p35"/>
              <p:cNvSpPr/>
              <p:nvPr/>
            </p:nvSpPr>
            <p:spPr>
              <a:xfrm>
                <a:off x="5730875" y="4884737"/>
                <a:ext cx="217487" cy="258763"/>
              </a:xfrm>
              <a:custGeom>
                <a:avLst/>
                <a:gdLst/>
                <a:ahLst/>
                <a:cxnLst/>
                <a:rect l="l" t="t" r="r" b="b"/>
                <a:pathLst>
                  <a:path w="606" h="719" extrusionOk="0">
                    <a:moveTo>
                      <a:pt x="605" y="432"/>
                    </a:moveTo>
                    <a:lnTo>
                      <a:pt x="150" y="718"/>
                    </a:lnTo>
                    <a:lnTo>
                      <a:pt x="14" y="117"/>
                    </a:lnTo>
                    <a:cubicBezTo>
                      <a:pt x="0" y="50"/>
                      <a:pt x="73" y="0"/>
                      <a:pt x="130" y="37"/>
                    </a:cubicBezTo>
                    <a:lnTo>
                      <a:pt x="605" y="43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3" name="Google Shape;973;p35"/>
              <p:cNvSpPr/>
              <p:nvPr/>
            </p:nvSpPr>
            <p:spPr>
              <a:xfrm>
                <a:off x="6465887" y="6154737"/>
                <a:ext cx="261937" cy="196849"/>
              </a:xfrm>
              <a:custGeom>
                <a:avLst/>
                <a:gdLst/>
                <a:ahLst/>
                <a:cxnLst/>
                <a:rect l="l" t="t" r="r" b="b"/>
                <a:pathLst>
                  <a:path w="726" h="546" extrusionOk="0">
                    <a:moveTo>
                      <a:pt x="632" y="0"/>
                    </a:moveTo>
                    <a:lnTo>
                      <a:pt x="725" y="148"/>
                    </a:lnTo>
                    <a:cubicBezTo>
                      <a:pt x="725" y="148"/>
                      <a:pt x="671" y="221"/>
                      <a:pt x="432" y="372"/>
                    </a:cubicBezTo>
                    <a:lnTo>
                      <a:pt x="422" y="378"/>
                    </a:lnTo>
                    <a:cubicBezTo>
                      <a:pt x="182" y="528"/>
                      <a:pt x="93" y="545"/>
                      <a:pt x="93" y="545"/>
                    </a:cubicBezTo>
                    <a:lnTo>
                      <a:pt x="0" y="396"/>
                    </a:lnTo>
                    <a:cubicBezTo>
                      <a:pt x="0" y="396"/>
                      <a:pt x="89" y="379"/>
                      <a:pt x="329" y="230"/>
                    </a:cubicBezTo>
                    <a:lnTo>
                      <a:pt x="339" y="224"/>
                    </a:lnTo>
                    <a:cubicBezTo>
                      <a:pt x="578" y="73"/>
                      <a:pt x="632" y="0"/>
                      <a:pt x="632" y="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4" name="Google Shape;974;p35"/>
              <p:cNvSpPr/>
              <p:nvPr/>
            </p:nvSpPr>
            <p:spPr>
              <a:xfrm>
                <a:off x="5813425" y="5114925"/>
                <a:ext cx="881064" cy="1182683"/>
              </a:xfrm>
              <a:custGeom>
                <a:avLst/>
                <a:gdLst/>
                <a:ahLst/>
                <a:cxnLst/>
                <a:rect l="l" t="t" r="r" b="b"/>
                <a:pathLst>
                  <a:path w="2449" h="3284" extrusionOk="0">
                    <a:moveTo>
                      <a:pt x="630" y="0"/>
                    </a:moveTo>
                    <a:lnTo>
                      <a:pt x="2448" y="2887"/>
                    </a:lnTo>
                    <a:cubicBezTo>
                      <a:pt x="2448" y="2887"/>
                      <a:pt x="2394" y="2960"/>
                      <a:pt x="2155" y="3111"/>
                    </a:cubicBezTo>
                    <a:lnTo>
                      <a:pt x="2145" y="3117"/>
                    </a:lnTo>
                    <a:cubicBezTo>
                      <a:pt x="1905" y="3266"/>
                      <a:pt x="1816" y="3283"/>
                      <a:pt x="1816" y="3283"/>
                    </a:cubicBezTo>
                    <a:lnTo>
                      <a:pt x="0" y="398"/>
                    </a:lnTo>
                    <a:cubicBezTo>
                      <a:pt x="24" y="392"/>
                      <a:pt x="118" y="361"/>
                      <a:pt x="322" y="233"/>
                    </a:cubicBezTo>
                    <a:lnTo>
                      <a:pt x="333" y="227"/>
                    </a:lnTo>
                    <a:cubicBezTo>
                      <a:pt x="571" y="76"/>
                      <a:pt x="625" y="4"/>
                      <a:pt x="625" y="4"/>
                    </a:cubicBezTo>
                    <a:lnTo>
                      <a:pt x="63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5" name="Google Shape;975;p35"/>
              <p:cNvSpPr/>
              <p:nvPr/>
            </p:nvSpPr>
            <p:spPr>
              <a:xfrm>
                <a:off x="5778500" y="5060950"/>
                <a:ext cx="261936" cy="198437"/>
              </a:xfrm>
              <a:custGeom>
                <a:avLst/>
                <a:gdLst/>
                <a:ahLst/>
                <a:cxnLst/>
                <a:rect l="l" t="t" r="r" b="b"/>
                <a:pathLst>
                  <a:path w="727" h="550" extrusionOk="0">
                    <a:moveTo>
                      <a:pt x="631" y="0"/>
                    </a:moveTo>
                    <a:lnTo>
                      <a:pt x="726" y="151"/>
                    </a:lnTo>
                    <a:lnTo>
                      <a:pt x="721" y="155"/>
                    </a:lnTo>
                    <a:cubicBezTo>
                      <a:pt x="721" y="155"/>
                      <a:pt x="667" y="227"/>
                      <a:pt x="429" y="378"/>
                    </a:cubicBezTo>
                    <a:lnTo>
                      <a:pt x="418" y="384"/>
                    </a:lnTo>
                    <a:cubicBezTo>
                      <a:pt x="214" y="512"/>
                      <a:pt x="120" y="543"/>
                      <a:pt x="96" y="549"/>
                    </a:cubicBezTo>
                    <a:lnTo>
                      <a:pt x="0" y="396"/>
                    </a:lnTo>
                    <a:lnTo>
                      <a:pt x="631"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6" name="Google Shape;976;p35"/>
              <p:cNvSpPr/>
              <p:nvPr/>
            </p:nvSpPr>
            <p:spPr>
              <a:xfrm>
                <a:off x="5788025" y="5064125"/>
                <a:ext cx="207962" cy="133350"/>
              </a:xfrm>
              <a:custGeom>
                <a:avLst/>
                <a:gdLst/>
                <a:ahLst/>
                <a:cxnLst/>
                <a:rect l="l" t="t" r="r" b="b"/>
                <a:pathLst>
                  <a:path w="576" h="372" extrusionOk="0">
                    <a:moveTo>
                      <a:pt x="15" y="371"/>
                    </a:moveTo>
                    <a:cubicBezTo>
                      <a:pt x="11" y="371"/>
                      <a:pt x="6" y="369"/>
                      <a:pt x="4" y="365"/>
                    </a:cubicBezTo>
                    <a:cubicBezTo>
                      <a:pt x="0" y="358"/>
                      <a:pt x="2" y="350"/>
                      <a:pt x="8" y="346"/>
                    </a:cubicBezTo>
                    <a:lnTo>
                      <a:pt x="552" y="4"/>
                    </a:lnTo>
                    <a:cubicBezTo>
                      <a:pt x="559" y="0"/>
                      <a:pt x="567" y="2"/>
                      <a:pt x="571" y="9"/>
                    </a:cubicBezTo>
                    <a:cubicBezTo>
                      <a:pt x="575" y="15"/>
                      <a:pt x="573" y="24"/>
                      <a:pt x="567" y="28"/>
                    </a:cubicBezTo>
                    <a:lnTo>
                      <a:pt x="23" y="369"/>
                    </a:lnTo>
                    <a:cubicBezTo>
                      <a:pt x="20" y="371"/>
                      <a:pt x="18" y="371"/>
                      <a:pt x="15" y="3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7" name="Google Shape;977;p35"/>
              <p:cNvSpPr/>
              <p:nvPr/>
            </p:nvSpPr>
            <p:spPr>
              <a:xfrm>
                <a:off x="5778500" y="5033962"/>
                <a:ext cx="176212" cy="114300"/>
              </a:xfrm>
              <a:custGeom>
                <a:avLst/>
                <a:gdLst/>
                <a:ahLst/>
                <a:cxnLst/>
                <a:rect l="l" t="t" r="r" b="b"/>
                <a:pathLst>
                  <a:path w="488" h="316" extrusionOk="0">
                    <a:moveTo>
                      <a:pt x="16" y="315"/>
                    </a:moveTo>
                    <a:cubicBezTo>
                      <a:pt x="12" y="315"/>
                      <a:pt x="7" y="313"/>
                      <a:pt x="4" y="309"/>
                    </a:cubicBezTo>
                    <a:cubicBezTo>
                      <a:pt x="0" y="303"/>
                      <a:pt x="2" y="294"/>
                      <a:pt x="9" y="290"/>
                    </a:cubicBezTo>
                    <a:lnTo>
                      <a:pt x="464" y="4"/>
                    </a:lnTo>
                    <a:cubicBezTo>
                      <a:pt x="470" y="0"/>
                      <a:pt x="479" y="2"/>
                      <a:pt x="483" y="9"/>
                    </a:cubicBezTo>
                    <a:cubicBezTo>
                      <a:pt x="487" y="15"/>
                      <a:pt x="485" y="24"/>
                      <a:pt x="478" y="28"/>
                    </a:cubicBezTo>
                    <a:lnTo>
                      <a:pt x="23" y="313"/>
                    </a:lnTo>
                    <a:cubicBezTo>
                      <a:pt x="21" y="315"/>
                      <a:pt x="19" y="315"/>
                      <a:pt x="16" y="31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8" name="Google Shape;978;p35"/>
              <p:cNvSpPr/>
              <p:nvPr/>
            </p:nvSpPr>
            <p:spPr>
              <a:xfrm>
                <a:off x="5746750" y="4897437"/>
                <a:ext cx="30162" cy="61912"/>
              </a:xfrm>
              <a:custGeom>
                <a:avLst/>
                <a:gdLst/>
                <a:ahLst/>
                <a:cxnLst/>
                <a:rect l="l" t="t" r="r" b="b"/>
                <a:pathLst>
                  <a:path w="85" h="171" extrusionOk="0">
                    <a:moveTo>
                      <a:pt x="15" y="170"/>
                    </a:moveTo>
                    <a:cubicBezTo>
                      <a:pt x="12" y="170"/>
                      <a:pt x="9" y="169"/>
                      <a:pt x="6" y="167"/>
                    </a:cubicBezTo>
                    <a:cubicBezTo>
                      <a:pt x="1" y="161"/>
                      <a:pt x="0" y="153"/>
                      <a:pt x="5" y="147"/>
                    </a:cubicBezTo>
                    <a:cubicBezTo>
                      <a:pt x="38" y="111"/>
                      <a:pt x="56" y="62"/>
                      <a:pt x="56" y="13"/>
                    </a:cubicBezTo>
                    <a:cubicBezTo>
                      <a:pt x="56" y="6"/>
                      <a:pt x="62" y="0"/>
                      <a:pt x="69" y="0"/>
                    </a:cubicBezTo>
                    <a:cubicBezTo>
                      <a:pt x="69" y="0"/>
                      <a:pt x="69" y="0"/>
                      <a:pt x="70" y="0"/>
                    </a:cubicBezTo>
                    <a:cubicBezTo>
                      <a:pt x="77" y="0"/>
                      <a:pt x="83" y="6"/>
                      <a:pt x="83" y="13"/>
                    </a:cubicBezTo>
                    <a:cubicBezTo>
                      <a:pt x="84" y="69"/>
                      <a:pt x="63" y="124"/>
                      <a:pt x="26" y="165"/>
                    </a:cubicBezTo>
                    <a:cubicBezTo>
                      <a:pt x="23" y="168"/>
                      <a:pt x="19" y="170"/>
                      <a:pt x="15" y="1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9" name="Google Shape;979;p35"/>
              <p:cNvSpPr/>
              <p:nvPr/>
            </p:nvSpPr>
            <p:spPr>
              <a:xfrm>
                <a:off x="6442075" y="6116637"/>
                <a:ext cx="238125" cy="153987"/>
              </a:xfrm>
              <a:custGeom>
                <a:avLst/>
                <a:gdLst/>
                <a:ahLst/>
                <a:cxnLst/>
                <a:rect l="l" t="t" r="r" b="b"/>
                <a:pathLst>
                  <a:path w="662" h="426" extrusionOk="0">
                    <a:moveTo>
                      <a:pt x="15" y="425"/>
                    </a:moveTo>
                    <a:cubicBezTo>
                      <a:pt x="8" y="425"/>
                      <a:pt x="2" y="421"/>
                      <a:pt x="1" y="414"/>
                    </a:cubicBezTo>
                    <a:cubicBezTo>
                      <a:pt x="0" y="407"/>
                      <a:pt x="5" y="400"/>
                      <a:pt x="12" y="398"/>
                    </a:cubicBezTo>
                    <a:cubicBezTo>
                      <a:pt x="13" y="398"/>
                      <a:pt x="103" y="379"/>
                      <a:pt x="336" y="234"/>
                    </a:cubicBezTo>
                    <a:lnTo>
                      <a:pt x="346" y="227"/>
                    </a:lnTo>
                    <a:cubicBezTo>
                      <a:pt x="578" y="80"/>
                      <a:pt x="634" y="8"/>
                      <a:pt x="635" y="7"/>
                    </a:cubicBezTo>
                    <a:cubicBezTo>
                      <a:pt x="639" y="1"/>
                      <a:pt x="648" y="0"/>
                      <a:pt x="654" y="4"/>
                    </a:cubicBezTo>
                    <a:cubicBezTo>
                      <a:pt x="660" y="9"/>
                      <a:pt x="661" y="17"/>
                      <a:pt x="657" y="24"/>
                    </a:cubicBezTo>
                    <a:cubicBezTo>
                      <a:pt x="655" y="27"/>
                      <a:pt x="599" y="100"/>
                      <a:pt x="361" y="250"/>
                    </a:cubicBezTo>
                    <a:lnTo>
                      <a:pt x="350" y="257"/>
                    </a:lnTo>
                    <a:cubicBezTo>
                      <a:pt x="111" y="406"/>
                      <a:pt x="21" y="424"/>
                      <a:pt x="17" y="425"/>
                    </a:cubicBezTo>
                    <a:cubicBezTo>
                      <a:pt x="16" y="425"/>
                      <a:pt x="15"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0" name="Google Shape;980;p35"/>
              <p:cNvSpPr/>
              <p:nvPr/>
            </p:nvSpPr>
            <p:spPr>
              <a:xfrm>
                <a:off x="6405562" y="6059487"/>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8"/>
                      <a:pt x="103" y="379"/>
                      <a:pt x="337" y="234"/>
                    </a:cubicBezTo>
                    <a:lnTo>
                      <a:pt x="347" y="228"/>
                    </a:lnTo>
                    <a:cubicBezTo>
                      <a:pt x="579" y="81"/>
                      <a:pt x="635" y="8"/>
                      <a:pt x="636" y="8"/>
                    </a:cubicBezTo>
                    <a:cubicBezTo>
                      <a:pt x="640" y="1"/>
                      <a:pt x="649" y="0"/>
                      <a:pt x="655" y="5"/>
                    </a:cubicBezTo>
                    <a:cubicBezTo>
                      <a:pt x="661" y="9"/>
                      <a:pt x="662" y="18"/>
                      <a:pt x="658" y="24"/>
                    </a:cubicBezTo>
                    <a:cubicBezTo>
                      <a:pt x="655" y="27"/>
                      <a:pt x="600" y="100"/>
                      <a:pt x="361" y="251"/>
                    </a:cubicBezTo>
                    <a:lnTo>
                      <a:pt x="351" y="257"/>
                    </a:lnTo>
                    <a:cubicBezTo>
                      <a:pt x="112" y="406"/>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1" name="Google Shape;981;p35"/>
              <p:cNvSpPr/>
              <p:nvPr/>
            </p:nvSpPr>
            <p:spPr>
              <a:xfrm>
                <a:off x="5891212" y="5245100"/>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9"/>
                      <a:pt x="103" y="380"/>
                      <a:pt x="336" y="234"/>
                    </a:cubicBezTo>
                    <a:lnTo>
                      <a:pt x="347" y="228"/>
                    </a:lnTo>
                    <a:cubicBezTo>
                      <a:pt x="579" y="81"/>
                      <a:pt x="635" y="8"/>
                      <a:pt x="636" y="8"/>
                    </a:cubicBezTo>
                    <a:cubicBezTo>
                      <a:pt x="640" y="2"/>
                      <a:pt x="649" y="0"/>
                      <a:pt x="655" y="5"/>
                    </a:cubicBezTo>
                    <a:cubicBezTo>
                      <a:pt x="661" y="9"/>
                      <a:pt x="662" y="18"/>
                      <a:pt x="658" y="24"/>
                    </a:cubicBezTo>
                    <a:cubicBezTo>
                      <a:pt x="655" y="27"/>
                      <a:pt x="600" y="100"/>
                      <a:pt x="361" y="251"/>
                    </a:cubicBezTo>
                    <a:lnTo>
                      <a:pt x="351" y="257"/>
                    </a:lnTo>
                    <a:cubicBezTo>
                      <a:pt x="112" y="407"/>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2" name="Google Shape;982;p35"/>
              <p:cNvSpPr/>
              <p:nvPr/>
            </p:nvSpPr>
            <p:spPr>
              <a:xfrm>
                <a:off x="5856287" y="5187950"/>
                <a:ext cx="238125" cy="153987"/>
              </a:xfrm>
              <a:custGeom>
                <a:avLst/>
                <a:gdLst/>
                <a:ahLst/>
                <a:cxnLst/>
                <a:rect l="l" t="t" r="r" b="b"/>
                <a:pathLst>
                  <a:path w="663" h="426" extrusionOk="0">
                    <a:moveTo>
                      <a:pt x="15" y="425"/>
                    </a:moveTo>
                    <a:cubicBezTo>
                      <a:pt x="9" y="425"/>
                      <a:pt x="3" y="421"/>
                      <a:pt x="2" y="414"/>
                    </a:cubicBezTo>
                    <a:cubicBezTo>
                      <a:pt x="0" y="407"/>
                      <a:pt x="5" y="400"/>
                      <a:pt x="13" y="398"/>
                    </a:cubicBezTo>
                    <a:cubicBezTo>
                      <a:pt x="13" y="398"/>
                      <a:pt x="103" y="379"/>
                      <a:pt x="336" y="234"/>
                    </a:cubicBezTo>
                    <a:lnTo>
                      <a:pt x="347" y="227"/>
                    </a:lnTo>
                    <a:cubicBezTo>
                      <a:pt x="579" y="80"/>
                      <a:pt x="635" y="8"/>
                      <a:pt x="635" y="7"/>
                    </a:cubicBezTo>
                    <a:cubicBezTo>
                      <a:pt x="640" y="1"/>
                      <a:pt x="649" y="0"/>
                      <a:pt x="655" y="4"/>
                    </a:cubicBezTo>
                    <a:cubicBezTo>
                      <a:pt x="661" y="9"/>
                      <a:pt x="662" y="17"/>
                      <a:pt x="657" y="24"/>
                    </a:cubicBezTo>
                    <a:cubicBezTo>
                      <a:pt x="655" y="27"/>
                      <a:pt x="599" y="100"/>
                      <a:pt x="361" y="250"/>
                    </a:cubicBezTo>
                    <a:lnTo>
                      <a:pt x="351" y="257"/>
                    </a:lnTo>
                    <a:cubicBezTo>
                      <a:pt x="112" y="406"/>
                      <a:pt x="21" y="424"/>
                      <a:pt x="18" y="425"/>
                    </a:cubicBezTo>
                    <a:cubicBezTo>
                      <a:pt x="17" y="425"/>
                      <a:pt x="16"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3" name="Google Shape;983;p35"/>
              <p:cNvSpPr/>
              <p:nvPr/>
            </p:nvSpPr>
            <p:spPr>
              <a:xfrm>
                <a:off x="6005512" y="5357812"/>
                <a:ext cx="536575" cy="760411"/>
              </a:xfrm>
              <a:custGeom>
                <a:avLst/>
                <a:gdLst/>
                <a:ahLst/>
                <a:cxnLst/>
                <a:rect l="l" t="t" r="r" b="b"/>
                <a:pathLst>
                  <a:path w="1490" h="2114" extrusionOk="0">
                    <a:moveTo>
                      <a:pt x="342" y="85"/>
                    </a:moveTo>
                    <a:lnTo>
                      <a:pt x="1439" y="1826"/>
                    </a:lnTo>
                    <a:cubicBezTo>
                      <a:pt x="1489" y="1906"/>
                      <a:pt x="1465" y="2013"/>
                      <a:pt x="1385" y="2063"/>
                    </a:cubicBezTo>
                    <a:cubicBezTo>
                      <a:pt x="1305" y="2113"/>
                      <a:pt x="1198" y="2089"/>
                      <a:pt x="1148" y="2009"/>
                    </a:cubicBezTo>
                    <a:lnTo>
                      <a:pt x="50" y="268"/>
                    </a:lnTo>
                    <a:cubicBezTo>
                      <a:pt x="0" y="188"/>
                      <a:pt x="24" y="82"/>
                      <a:pt x="104" y="31"/>
                    </a:cubicBezTo>
                    <a:cubicBezTo>
                      <a:pt x="145" y="6"/>
                      <a:pt x="191" y="0"/>
                      <a:pt x="234" y="9"/>
                    </a:cubicBezTo>
                    <a:cubicBezTo>
                      <a:pt x="277" y="19"/>
                      <a:pt x="316" y="45"/>
                      <a:pt x="342"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84" name="Google Shape;984;p35"/>
            <p:cNvGrpSpPr/>
            <p:nvPr/>
          </p:nvGrpSpPr>
          <p:grpSpPr>
            <a:xfrm rot="1723265">
              <a:off x="6758569" y="1586793"/>
              <a:ext cx="616726" cy="294504"/>
              <a:chOff x="3406775" y="2479675"/>
              <a:chExt cx="847727" cy="404813"/>
            </a:xfrm>
          </p:grpSpPr>
          <p:sp>
            <p:nvSpPr>
              <p:cNvPr id="985" name="Google Shape;985;p35"/>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6" name="Google Shape;986;p35"/>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7" name="Google Shape;987;p35"/>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8" name="Google Shape;988;p35"/>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9" name="Google Shape;989;p35"/>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90" name="Google Shape;990;p35"/>
            <p:cNvSpPr/>
            <p:nvPr/>
          </p:nvSpPr>
          <p:spPr>
            <a:xfrm>
              <a:off x="7063488" y="3527587"/>
              <a:ext cx="455611" cy="538163"/>
            </a:xfrm>
            <a:custGeom>
              <a:avLst/>
              <a:gdLst/>
              <a:ahLst/>
              <a:cxnLst/>
              <a:rect l="l" t="t" r="r" b="b"/>
              <a:pathLst>
                <a:path w="1266" h="1493" extrusionOk="0">
                  <a:moveTo>
                    <a:pt x="1265" y="180"/>
                  </a:moveTo>
                  <a:lnTo>
                    <a:pt x="1205" y="1492"/>
                  </a:lnTo>
                  <a:lnTo>
                    <a:pt x="796" y="1353"/>
                  </a:lnTo>
                  <a:lnTo>
                    <a:pt x="829" y="1108"/>
                  </a:lnTo>
                  <a:lnTo>
                    <a:pt x="520" y="1003"/>
                  </a:lnTo>
                  <a:lnTo>
                    <a:pt x="391" y="1216"/>
                  </a:lnTo>
                  <a:lnTo>
                    <a:pt x="0" y="1083"/>
                  </a:lnTo>
                  <a:lnTo>
                    <a:pt x="736" y="0"/>
                  </a:lnTo>
                  <a:lnTo>
                    <a:pt x="1265" y="180"/>
                  </a:lnTo>
                  <a:close/>
                  <a:moveTo>
                    <a:pt x="860" y="880"/>
                  </a:moveTo>
                  <a:lnTo>
                    <a:pt x="924" y="320"/>
                  </a:lnTo>
                  <a:lnTo>
                    <a:pt x="629" y="802"/>
                  </a:lnTo>
                  <a:lnTo>
                    <a:pt x="860" y="8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991" name="Google Shape;991;p35"/>
            <p:cNvCxnSpPr/>
            <p:nvPr/>
          </p:nvCxnSpPr>
          <p:spPr>
            <a:xfrm flipH="1">
              <a:off x="7126467" y="3691063"/>
              <a:ext cx="152100" cy="211200"/>
            </a:xfrm>
            <a:prstGeom prst="straightConnector1">
              <a:avLst/>
            </a:prstGeom>
            <a:solidFill>
              <a:schemeClr val="lt2"/>
            </a:solidFill>
            <a:ln w="9525" cap="flat" cmpd="sng">
              <a:solidFill>
                <a:schemeClr val="dk1"/>
              </a:solidFill>
              <a:prstDash val="solid"/>
              <a:round/>
              <a:headEnd type="none" w="med" len="med"/>
              <a:tailEnd type="none" w="med" len="med"/>
            </a:ln>
          </p:spPr>
        </p:cxnSp>
        <p:sp>
          <p:nvSpPr>
            <p:cNvPr id="992" name="Google Shape;992;p35"/>
            <p:cNvSpPr/>
            <p:nvPr/>
          </p:nvSpPr>
          <p:spPr>
            <a:xfrm>
              <a:off x="7571650" y="3056537"/>
              <a:ext cx="293687" cy="392112"/>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93" name="Google Shape;993;p35"/>
            <p:cNvSpPr/>
            <p:nvPr/>
          </p:nvSpPr>
          <p:spPr>
            <a:xfrm>
              <a:off x="7408137" y="3100987"/>
              <a:ext cx="147637" cy="317499"/>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3944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533;p44">
            <a:extLst>
              <a:ext uri="{FF2B5EF4-FFF2-40B4-BE49-F238E27FC236}">
                <a16:creationId xmlns:a16="http://schemas.microsoft.com/office/drawing/2014/main" id="{4A0ABB5D-0A17-4D70-8A69-A96AE955BE25}"/>
              </a:ext>
            </a:extLst>
          </p:cNvPr>
          <p:cNvSpPr txBox="1">
            <a:spLocks noGrp="1"/>
          </p:cNvSpPr>
          <p:nvPr>
            <p:ph type="title"/>
          </p:nvPr>
        </p:nvSpPr>
        <p:spPr>
          <a:xfrm>
            <a:off x="1551073" y="137084"/>
            <a:ext cx="275240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Objectives</a:t>
            </a:r>
            <a:endParaRPr dirty="0"/>
          </a:p>
        </p:txBody>
      </p:sp>
      <p:sp>
        <p:nvSpPr>
          <p:cNvPr id="38" name="Google Shape;1021;p37">
            <a:extLst>
              <a:ext uri="{FF2B5EF4-FFF2-40B4-BE49-F238E27FC236}">
                <a16:creationId xmlns:a16="http://schemas.microsoft.com/office/drawing/2014/main" id="{313A6BC9-7E41-3D9A-CFE9-3B2EFB77D5DC}"/>
              </a:ext>
            </a:extLst>
          </p:cNvPr>
          <p:cNvSpPr/>
          <p:nvPr/>
        </p:nvSpPr>
        <p:spPr>
          <a:xfrm>
            <a:off x="4572000" y="607689"/>
            <a:ext cx="702225" cy="674124"/>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9" name="Google Shape;1023;p37">
            <a:extLst>
              <a:ext uri="{FF2B5EF4-FFF2-40B4-BE49-F238E27FC236}">
                <a16:creationId xmlns:a16="http://schemas.microsoft.com/office/drawing/2014/main" id="{C588825A-9A0C-EC32-FB6E-81F12B134683}"/>
              </a:ext>
            </a:extLst>
          </p:cNvPr>
          <p:cNvSpPr/>
          <p:nvPr/>
        </p:nvSpPr>
        <p:spPr>
          <a:xfrm>
            <a:off x="4572000" y="2618520"/>
            <a:ext cx="702225" cy="674124"/>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0" name="Google Shape;1025;p37">
            <a:extLst>
              <a:ext uri="{FF2B5EF4-FFF2-40B4-BE49-F238E27FC236}">
                <a16:creationId xmlns:a16="http://schemas.microsoft.com/office/drawing/2014/main" id="{6093BC86-AE10-1203-AEAD-83A02535A8F9}"/>
              </a:ext>
            </a:extLst>
          </p:cNvPr>
          <p:cNvSpPr/>
          <p:nvPr/>
        </p:nvSpPr>
        <p:spPr>
          <a:xfrm>
            <a:off x="580326" y="2618963"/>
            <a:ext cx="702225" cy="674124"/>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1" name="Google Shape;1026;p37">
            <a:extLst>
              <a:ext uri="{FF2B5EF4-FFF2-40B4-BE49-F238E27FC236}">
                <a16:creationId xmlns:a16="http://schemas.microsoft.com/office/drawing/2014/main" id="{70F16DA8-B988-4F56-53BA-7CC9DCB14633}"/>
              </a:ext>
            </a:extLst>
          </p:cNvPr>
          <p:cNvSpPr/>
          <p:nvPr/>
        </p:nvSpPr>
        <p:spPr>
          <a:xfrm>
            <a:off x="580326" y="611731"/>
            <a:ext cx="702225" cy="674124"/>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2" name="Google Shape;1027;p37">
            <a:extLst>
              <a:ext uri="{FF2B5EF4-FFF2-40B4-BE49-F238E27FC236}">
                <a16:creationId xmlns:a16="http://schemas.microsoft.com/office/drawing/2014/main" id="{23CC5D45-2F90-606A-5395-C336B4D4BEFE}"/>
              </a:ext>
            </a:extLst>
          </p:cNvPr>
          <p:cNvSpPr txBox="1">
            <a:spLocks/>
          </p:cNvSpPr>
          <p:nvPr/>
        </p:nvSpPr>
        <p:spPr>
          <a:xfrm>
            <a:off x="720000" y="3689835"/>
            <a:ext cx="3475481" cy="1012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15000"/>
              </a:lnSpc>
              <a:buClr>
                <a:schemeClr val="dk1"/>
              </a:buClr>
              <a:buSzPts val="1400"/>
              <a:buFont typeface="Albert Sans"/>
              <a:buNone/>
              <a:defRPr sz="1600">
                <a:solidFill>
                  <a:schemeClr val="dk1"/>
                </a:solidFill>
                <a:latin typeface="Albert Sans"/>
                <a:ea typeface="Albert Sans"/>
                <a:cs typeface="Albert Sans"/>
                <a:sym typeface="Albert Sans"/>
              </a:defRPr>
            </a:lvl1pPr>
            <a:lvl2pPr marL="914400" indent="-317500" algn="ctr">
              <a:buClr>
                <a:schemeClr val="dk1"/>
              </a:buClr>
              <a:buSzPts val="1400"/>
              <a:buFont typeface="Albert Sans"/>
              <a:buNone/>
              <a:defRPr>
                <a:solidFill>
                  <a:schemeClr val="dk1"/>
                </a:solidFill>
                <a:latin typeface="Albert Sans"/>
                <a:ea typeface="Albert Sans"/>
                <a:cs typeface="Albert Sans"/>
                <a:sym typeface="Albert Sans"/>
              </a:defRPr>
            </a:lvl2pPr>
            <a:lvl3pPr marL="1371600" indent="-317500" algn="ctr">
              <a:buClr>
                <a:schemeClr val="dk1"/>
              </a:buClr>
              <a:buSzPts val="1400"/>
              <a:buFont typeface="Albert Sans"/>
              <a:buNone/>
              <a:defRPr>
                <a:solidFill>
                  <a:schemeClr val="dk1"/>
                </a:solidFill>
                <a:latin typeface="Albert Sans"/>
                <a:ea typeface="Albert Sans"/>
                <a:cs typeface="Albert Sans"/>
                <a:sym typeface="Albert Sans"/>
              </a:defRPr>
            </a:lvl3pPr>
            <a:lvl4pPr marL="1828800" indent="-317500" algn="ctr">
              <a:buClr>
                <a:schemeClr val="dk1"/>
              </a:buClr>
              <a:buSzPts val="1400"/>
              <a:buFont typeface="Albert Sans"/>
              <a:buNone/>
              <a:defRPr>
                <a:solidFill>
                  <a:schemeClr val="dk1"/>
                </a:solidFill>
                <a:latin typeface="Albert Sans"/>
                <a:ea typeface="Albert Sans"/>
                <a:cs typeface="Albert Sans"/>
                <a:sym typeface="Albert Sans"/>
              </a:defRPr>
            </a:lvl4pPr>
            <a:lvl5pPr marL="2286000" indent="-317500" algn="ctr">
              <a:buClr>
                <a:schemeClr val="dk1"/>
              </a:buClr>
              <a:buSzPts val="1400"/>
              <a:buFont typeface="Albert Sans"/>
              <a:buNone/>
              <a:defRPr>
                <a:solidFill>
                  <a:schemeClr val="dk1"/>
                </a:solidFill>
                <a:latin typeface="Albert Sans"/>
                <a:ea typeface="Albert Sans"/>
                <a:cs typeface="Albert Sans"/>
                <a:sym typeface="Albert Sans"/>
              </a:defRPr>
            </a:lvl5pPr>
            <a:lvl6pPr marL="2743200" indent="-317500" algn="ctr">
              <a:buClr>
                <a:schemeClr val="dk1"/>
              </a:buClr>
              <a:buSzPts val="1400"/>
              <a:buFont typeface="Albert Sans"/>
              <a:buNone/>
              <a:defRPr>
                <a:solidFill>
                  <a:schemeClr val="dk1"/>
                </a:solidFill>
                <a:latin typeface="Albert Sans"/>
                <a:ea typeface="Albert Sans"/>
                <a:cs typeface="Albert Sans"/>
                <a:sym typeface="Albert Sans"/>
              </a:defRPr>
            </a:lvl6pPr>
            <a:lvl7pPr marL="3200400" indent="-317500" algn="ctr">
              <a:buClr>
                <a:schemeClr val="dk1"/>
              </a:buClr>
              <a:buSzPts val="1400"/>
              <a:buFont typeface="Albert Sans"/>
              <a:buNone/>
              <a:defRPr>
                <a:solidFill>
                  <a:schemeClr val="dk1"/>
                </a:solidFill>
                <a:latin typeface="Albert Sans"/>
                <a:ea typeface="Albert Sans"/>
                <a:cs typeface="Albert Sans"/>
                <a:sym typeface="Albert Sans"/>
              </a:defRPr>
            </a:lvl7pPr>
            <a:lvl8pPr marL="3657600" indent="-317500" algn="ctr">
              <a:buClr>
                <a:schemeClr val="dk1"/>
              </a:buClr>
              <a:buSzPts val="1400"/>
              <a:buFont typeface="Albert Sans"/>
              <a:buNone/>
              <a:defRPr>
                <a:solidFill>
                  <a:schemeClr val="dk1"/>
                </a:solidFill>
                <a:latin typeface="Albert Sans"/>
                <a:ea typeface="Albert Sans"/>
                <a:cs typeface="Albert Sans"/>
                <a:sym typeface="Albert Sans"/>
              </a:defRPr>
            </a:lvl8pPr>
            <a:lvl9pPr marL="4114800" indent="-317500" algn="ctr">
              <a:buClr>
                <a:schemeClr val="dk1"/>
              </a:buClr>
              <a:buSzPts val="1400"/>
              <a:buFont typeface="Albert Sans"/>
              <a:buNone/>
              <a:defRPr>
                <a:solidFill>
                  <a:schemeClr val="dk1"/>
                </a:solidFill>
                <a:latin typeface="Albert Sans"/>
                <a:ea typeface="Albert Sans"/>
                <a:cs typeface="Albert Sans"/>
                <a:sym typeface="Albert Sans"/>
              </a:defRPr>
            </a:lvl9pPr>
          </a:lstStyle>
          <a:p>
            <a:r>
              <a:rPr lang="en-US" dirty="0"/>
              <a:t>Listening for specific information about student’s life in the city and in the countryside.</a:t>
            </a:r>
          </a:p>
        </p:txBody>
      </p:sp>
      <p:sp>
        <p:nvSpPr>
          <p:cNvPr id="43" name="Google Shape;1028;p37">
            <a:extLst>
              <a:ext uri="{FF2B5EF4-FFF2-40B4-BE49-F238E27FC236}">
                <a16:creationId xmlns:a16="http://schemas.microsoft.com/office/drawing/2014/main" id="{4AD84902-0FA9-1AF4-276A-87A9F2145669}"/>
              </a:ext>
            </a:extLst>
          </p:cNvPr>
          <p:cNvSpPr txBox="1">
            <a:spLocks noGrp="1"/>
          </p:cNvSpPr>
          <p:nvPr>
            <p:ph type="subTitle" idx="1"/>
          </p:nvPr>
        </p:nvSpPr>
        <p:spPr>
          <a:xfrm>
            <a:off x="720000" y="1670909"/>
            <a:ext cx="3349081" cy="954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Reading for specific information about different workshops for teens.</a:t>
            </a:r>
            <a:endParaRPr sz="1600" dirty="0"/>
          </a:p>
        </p:txBody>
      </p:sp>
      <p:sp>
        <p:nvSpPr>
          <p:cNvPr id="44" name="Google Shape;1029;p37">
            <a:extLst>
              <a:ext uri="{FF2B5EF4-FFF2-40B4-BE49-F238E27FC236}">
                <a16:creationId xmlns:a16="http://schemas.microsoft.com/office/drawing/2014/main" id="{033E5BFF-FA0D-31B8-83AB-947D6F11517F}"/>
              </a:ext>
            </a:extLst>
          </p:cNvPr>
          <p:cNvSpPr txBox="1">
            <a:spLocks noGrp="1"/>
          </p:cNvSpPr>
          <p:nvPr>
            <p:ph type="subTitle" idx="2"/>
          </p:nvPr>
        </p:nvSpPr>
        <p:spPr>
          <a:xfrm>
            <a:off x="4699646" y="1670466"/>
            <a:ext cx="3779791" cy="954002"/>
          </a:xfrm>
          <a:prstGeom prst="rect">
            <a:avLst/>
          </a:prstGeom>
          <a:noFill/>
          <a:ln>
            <a:noFill/>
          </a:ln>
        </p:spPr>
        <p:txBody>
          <a:bodyPr spcFirstLastPara="1" wrap="square" lIns="91425" tIns="91425" rIns="91425" bIns="91425" anchor="t" anchorCtr="0">
            <a:noAutofit/>
          </a:bodyPr>
          <a:lstStyle/>
          <a:p>
            <a:pPr marL="0" indent="0"/>
            <a:r>
              <a:rPr lang="en-US" sz="1600" dirty="0"/>
              <a:t>Asking and answering about what kind of workshop they would like to have at their school.</a:t>
            </a:r>
            <a:endParaRPr sz="1600" dirty="0"/>
          </a:p>
        </p:txBody>
      </p:sp>
      <p:sp>
        <p:nvSpPr>
          <p:cNvPr id="45" name="Google Shape;1030;p37">
            <a:extLst>
              <a:ext uri="{FF2B5EF4-FFF2-40B4-BE49-F238E27FC236}">
                <a16:creationId xmlns:a16="http://schemas.microsoft.com/office/drawing/2014/main" id="{52651058-864E-B3AA-FB12-F4C18F6B02CE}"/>
              </a:ext>
            </a:extLst>
          </p:cNvPr>
          <p:cNvSpPr txBox="1">
            <a:spLocks/>
          </p:cNvSpPr>
          <p:nvPr/>
        </p:nvSpPr>
        <p:spPr>
          <a:xfrm>
            <a:off x="4699646" y="3689835"/>
            <a:ext cx="3634443" cy="954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Albert Sans"/>
              <a:buNone/>
              <a:defRPr sz="1600">
                <a:solidFill>
                  <a:schemeClr val="dk1"/>
                </a:solidFill>
                <a:latin typeface="Albert Sans"/>
                <a:ea typeface="Albert Sans"/>
                <a:cs typeface="Albert Sans"/>
              </a:defRPr>
            </a:lvl1pPr>
            <a:lvl2pPr marL="914400" indent="-317500" algn="ctr">
              <a:buClr>
                <a:schemeClr val="dk1"/>
              </a:buClr>
              <a:buSzPts val="1400"/>
              <a:buFont typeface="Albert Sans"/>
              <a:buNone/>
              <a:defRPr>
                <a:solidFill>
                  <a:schemeClr val="dk1"/>
                </a:solidFill>
                <a:latin typeface="Albert Sans"/>
                <a:ea typeface="Albert Sans"/>
                <a:cs typeface="Albert Sans"/>
              </a:defRPr>
            </a:lvl2pPr>
            <a:lvl3pPr marL="1371600" indent="-317500" algn="ctr">
              <a:buClr>
                <a:schemeClr val="dk1"/>
              </a:buClr>
              <a:buSzPts val="1400"/>
              <a:buFont typeface="Albert Sans"/>
              <a:buNone/>
              <a:defRPr>
                <a:solidFill>
                  <a:schemeClr val="dk1"/>
                </a:solidFill>
                <a:latin typeface="Albert Sans"/>
                <a:ea typeface="Albert Sans"/>
                <a:cs typeface="Albert Sans"/>
              </a:defRPr>
            </a:lvl3pPr>
            <a:lvl4pPr marL="1828800" indent="-317500" algn="ctr">
              <a:buClr>
                <a:schemeClr val="dk1"/>
              </a:buClr>
              <a:buSzPts val="1400"/>
              <a:buFont typeface="Albert Sans"/>
              <a:buNone/>
              <a:defRPr>
                <a:solidFill>
                  <a:schemeClr val="dk1"/>
                </a:solidFill>
                <a:latin typeface="Albert Sans"/>
                <a:ea typeface="Albert Sans"/>
                <a:cs typeface="Albert Sans"/>
              </a:defRPr>
            </a:lvl4pPr>
            <a:lvl5pPr marL="2286000" indent="-317500" algn="ctr">
              <a:buClr>
                <a:schemeClr val="dk1"/>
              </a:buClr>
              <a:buSzPts val="1400"/>
              <a:buFont typeface="Albert Sans"/>
              <a:buNone/>
              <a:defRPr>
                <a:solidFill>
                  <a:schemeClr val="dk1"/>
                </a:solidFill>
                <a:latin typeface="Albert Sans"/>
                <a:ea typeface="Albert Sans"/>
                <a:cs typeface="Albert Sans"/>
              </a:defRPr>
            </a:lvl5pPr>
            <a:lvl6pPr marL="2743200" indent="-317500" algn="ctr">
              <a:buClr>
                <a:schemeClr val="dk1"/>
              </a:buClr>
              <a:buSzPts val="1400"/>
              <a:buFont typeface="Albert Sans"/>
              <a:buNone/>
              <a:defRPr>
                <a:solidFill>
                  <a:schemeClr val="dk1"/>
                </a:solidFill>
                <a:latin typeface="Albert Sans"/>
                <a:ea typeface="Albert Sans"/>
                <a:cs typeface="Albert Sans"/>
              </a:defRPr>
            </a:lvl6pPr>
            <a:lvl7pPr marL="3200400" indent="-317500" algn="ctr">
              <a:buClr>
                <a:schemeClr val="dk1"/>
              </a:buClr>
              <a:buSzPts val="1400"/>
              <a:buFont typeface="Albert Sans"/>
              <a:buNone/>
              <a:defRPr>
                <a:solidFill>
                  <a:schemeClr val="dk1"/>
                </a:solidFill>
                <a:latin typeface="Albert Sans"/>
                <a:ea typeface="Albert Sans"/>
                <a:cs typeface="Albert Sans"/>
              </a:defRPr>
            </a:lvl7pPr>
            <a:lvl8pPr marL="3657600" indent="-317500" algn="ctr">
              <a:buClr>
                <a:schemeClr val="dk1"/>
              </a:buClr>
              <a:buSzPts val="1400"/>
              <a:buFont typeface="Albert Sans"/>
              <a:buNone/>
              <a:defRPr>
                <a:solidFill>
                  <a:schemeClr val="dk1"/>
                </a:solidFill>
                <a:latin typeface="Albert Sans"/>
                <a:ea typeface="Albert Sans"/>
                <a:cs typeface="Albert Sans"/>
              </a:defRPr>
            </a:lvl8pPr>
            <a:lvl9pPr marL="4114800" indent="-317500" algn="ctr">
              <a:buClr>
                <a:schemeClr val="dk1"/>
              </a:buClr>
              <a:buSzPts val="1400"/>
              <a:buFont typeface="Albert Sans"/>
              <a:buNone/>
              <a:defRPr>
                <a:solidFill>
                  <a:schemeClr val="dk1"/>
                </a:solidFill>
                <a:latin typeface="Albert Sans"/>
                <a:ea typeface="Albert Sans"/>
                <a:cs typeface="Albert Sans"/>
              </a:defRPr>
            </a:lvl9pPr>
          </a:lstStyle>
          <a:p>
            <a:r>
              <a:rPr lang="en-US" dirty="0"/>
              <a:t>Completing a paragraph about things that make them proud of their community.</a:t>
            </a:r>
          </a:p>
        </p:txBody>
      </p:sp>
      <p:sp>
        <p:nvSpPr>
          <p:cNvPr id="46" name="Google Shape;1033;p37">
            <a:extLst>
              <a:ext uri="{FF2B5EF4-FFF2-40B4-BE49-F238E27FC236}">
                <a16:creationId xmlns:a16="http://schemas.microsoft.com/office/drawing/2014/main" id="{A589A6A4-BF93-5546-6EA1-71B25AE295B4}"/>
              </a:ext>
            </a:extLst>
          </p:cNvPr>
          <p:cNvSpPr txBox="1">
            <a:spLocks/>
          </p:cNvSpPr>
          <p:nvPr/>
        </p:nvSpPr>
        <p:spPr>
          <a:xfrm>
            <a:off x="720001" y="842175"/>
            <a:ext cx="734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indent="0">
              <a:buClr>
                <a:schemeClr val="dk1"/>
              </a:buClr>
              <a:buSzPts val="3000"/>
              <a:buFont typeface="Grandstander"/>
              <a:buNone/>
              <a:defRPr sz="3000" b="1">
                <a:solidFill>
                  <a:schemeClr val="dk1"/>
                </a:solidFill>
                <a:latin typeface="Grandstander"/>
                <a:ea typeface="Grandstander"/>
                <a:cs typeface="Grandstander"/>
                <a:sym typeface="Grandstander"/>
              </a:defRPr>
            </a:lvl1pPr>
            <a:lvl2pPr>
              <a:buClr>
                <a:schemeClr val="dk1"/>
              </a:buClr>
              <a:buSzPts val="3000"/>
              <a:buFont typeface="Grandstander"/>
              <a:buNone/>
              <a:defRPr sz="3000" b="1">
                <a:solidFill>
                  <a:schemeClr val="dk1"/>
                </a:solidFill>
                <a:latin typeface="Grandstander"/>
                <a:ea typeface="Grandstander"/>
                <a:cs typeface="Grandstander"/>
                <a:sym typeface="Grandstander"/>
              </a:defRPr>
            </a:lvl2pPr>
            <a:lvl3pPr>
              <a:buClr>
                <a:schemeClr val="dk1"/>
              </a:buClr>
              <a:buSzPts val="3000"/>
              <a:buFont typeface="Grandstander"/>
              <a:buNone/>
              <a:defRPr sz="3000" b="1">
                <a:solidFill>
                  <a:schemeClr val="dk1"/>
                </a:solidFill>
                <a:latin typeface="Grandstander"/>
                <a:ea typeface="Grandstander"/>
                <a:cs typeface="Grandstander"/>
                <a:sym typeface="Grandstander"/>
              </a:defRPr>
            </a:lvl3pPr>
            <a:lvl4pPr>
              <a:buClr>
                <a:schemeClr val="dk1"/>
              </a:buClr>
              <a:buSzPts val="3000"/>
              <a:buFont typeface="Grandstander"/>
              <a:buNone/>
              <a:defRPr sz="3000" b="1">
                <a:solidFill>
                  <a:schemeClr val="dk1"/>
                </a:solidFill>
                <a:latin typeface="Grandstander"/>
                <a:ea typeface="Grandstander"/>
                <a:cs typeface="Grandstander"/>
                <a:sym typeface="Grandstander"/>
              </a:defRPr>
            </a:lvl4pPr>
            <a:lvl5pPr>
              <a:buClr>
                <a:schemeClr val="dk1"/>
              </a:buClr>
              <a:buSzPts val="3000"/>
              <a:buFont typeface="Grandstander"/>
              <a:buNone/>
              <a:defRPr sz="3000" b="1">
                <a:solidFill>
                  <a:schemeClr val="dk1"/>
                </a:solidFill>
                <a:latin typeface="Grandstander"/>
                <a:ea typeface="Grandstander"/>
                <a:cs typeface="Grandstander"/>
                <a:sym typeface="Grandstander"/>
              </a:defRPr>
            </a:lvl5pPr>
            <a:lvl6pPr>
              <a:buClr>
                <a:schemeClr val="dk1"/>
              </a:buClr>
              <a:buSzPts val="3000"/>
              <a:buFont typeface="Grandstander"/>
              <a:buNone/>
              <a:defRPr sz="3000" b="1">
                <a:solidFill>
                  <a:schemeClr val="dk1"/>
                </a:solidFill>
                <a:latin typeface="Grandstander"/>
                <a:ea typeface="Grandstander"/>
                <a:cs typeface="Grandstander"/>
                <a:sym typeface="Grandstander"/>
              </a:defRPr>
            </a:lvl6pPr>
            <a:lvl7pPr>
              <a:buClr>
                <a:schemeClr val="dk1"/>
              </a:buClr>
              <a:buSzPts val="3000"/>
              <a:buFont typeface="Grandstander"/>
              <a:buNone/>
              <a:defRPr sz="3000" b="1">
                <a:solidFill>
                  <a:schemeClr val="dk1"/>
                </a:solidFill>
                <a:latin typeface="Grandstander"/>
                <a:ea typeface="Grandstander"/>
                <a:cs typeface="Grandstander"/>
                <a:sym typeface="Grandstander"/>
              </a:defRPr>
            </a:lvl7pPr>
            <a:lvl8pPr>
              <a:buClr>
                <a:schemeClr val="dk1"/>
              </a:buClr>
              <a:buSzPts val="3000"/>
              <a:buFont typeface="Grandstander"/>
              <a:buNone/>
              <a:defRPr sz="3000" b="1">
                <a:solidFill>
                  <a:schemeClr val="dk1"/>
                </a:solidFill>
                <a:latin typeface="Grandstander"/>
                <a:ea typeface="Grandstander"/>
                <a:cs typeface="Grandstander"/>
                <a:sym typeface="Grandstander"/>
              </a:defRPr>
            </a:lvl8pPr>
            <a:lvl9pPr>
              <a:buClr>
                <a:schemeClr val="dk1"/>
              </a:buClr>
              <a:buSzPts val="3000"/>
              <a:buFont typeface="Grandstander"/>
              <a:buNone/>
              <a:defRPr sz="3000" b="1">
                <a:solidFill>
                  <a:schemeClr val="dk1"/>
                </a:solidFill>
                <a:latin typeface="Grandstander"/>
                <a:ea typeface="Grandstander"/>
                <a:cs typeface="Grandstander"/>
                <a:sym typeface="Grandstander"/>
              </a:defRPr>
            </a:lvl9pPr>
          </a:lstStyle>
          <a:p>
            <a:r>
              <a:rPr lang="en" dirty="0"/>
              <a:t>01</a:t>
            </a:r>
          </a:p>
        </p:txBody>
      </p:sp>
      <p:sp>
        <p:nvSpPr>
          <p:cNvPr id="47" name="Google Shape;1034;p37">
            <a:extLst>
              <a:ext uri="{FF2B5EF4-FFF2-40B4-BE49-F238E27FC236}">
                <a16:creationId xmlns:a16="http://schemas.microsoft.com/office/drawing/2014/main" id="{533E27ED-0481-4FA5-2C41-8433F7612E78}"/>
              </a:ext>
            </a:extLst>
          </p:cNvPr>
          <p:cNvSpPr txBox="1">
            <a:spLocks/>
          </p:cNvSpPr>
          <p:nvPr/>
        </p:nvSpPr>
        <p:spPr>
          <a:xfrm>
            <a:off x="720001" y="2833816"/>
            <a:ext cx="734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Clr>
                <a:schemeClr val="dk1"/>
              </a:buClr>
              <a:buSzPts val="3000"/>
              <a:buFont typeface="Grandstander"/>
              <a:buNone/>
              <a:defRPr sz="3000" b="1">
                <a:solidFill>
                  <a:schemeClr val="dk1"/>
                </a:solidFill>
                <a:latin typeface="Grandstander"/>
                <a:ea typeface="Grandstander"/>
                <a:cs typeface="Grandstander"/>
              </a:defRPr>
            </a:lvl1pPr>
            <a:lvl2pPr>
              <a:buClr>
                <a:schemeClr val="dk1"/>
              </a:buClr>
              <a:buSzPts val="3000"/>
              <a:buFont typeface="Grandstander"/>
              <a:buNone/>
              <a:defRPr sz="3000" b="1">
                <a:solidFill>
                  <a:schemeClr val="dk1"/>
                </a:solidFill>
                <a:latin typeface="Grandstander"/>
                <a:ea typeface="Grandstander"/>
                <a:cs typeface="Grandstander"/>
              </a:defRPr>
            </a:lvl2pPr>
            <a:lvl3pPr>
              <a:buClr>
                <a:schemeClr val="dk1"/>
              </a:buClr>
              <a:buSzPts val="3000"/>
              <a:buFont typeface="Grandstander"/>
              <a:buNone/>
              <a:defRPr sz="3000" b="1">
                <a:solidFill>
                  <a:schemeClr val="dk1"/>
                </a:solidFill>
                <a:latin typeface="Grandstander"/>
                <a:ea typeface="Grandstander"/>
                <a:cs typeface="Grandstander"/>
              </a:defRPr>
            </a:lvl3pPr>
            <a:lvl4pPr>
              <a:buClr>
                <a:schemeClr val="dk1"/>
              </a:buClr>
              <a:buSzPts val="3000"/>
              <a:buFont typeface="Grandstander"/>
              <a:buNone/>
              <a:defRPr sz="3000" b="1">
                <a:solidFill>
                  <a:schemeClr val="dk1"/>
                </a:solidFill>
                <a:latin typeface="Grandstander"/>
                <a:ea typeface="Grandstander"/>
                <a:cs typeface="Grandstander"/>
              </a:defRPr>
            </a:lvl4pPr>
            <a:lvl5pPr>
              <a:buClr>
                <a:schemeClr val="dk1"/>
              </a:buClr>
              <a:buSzPts val="3000"/>
              <a:buFont typeface="Grandstander"/>
              <a:buNone/>
              <a:defRPr sz="3000" b="1">
                <a:solidFill>
                  <a:schemeClr val="dk1"/>
                </a:solidFill>
                <a:latin typeface="Grandstander"/>
                <a:ea typeface="Grandstander"/>
                <a:cs typeface="Grandstander"/>
              </a:defRPr>
            </a:lvl5pPr>
            <a:lvl6pPr>
              <a:buClr>
                <a:schemeClr val="dk1"/>
              </a:buClr>
              <a:buSzPts val="3000"/>
              <a:buFont typeface="Grandstander"/>
              <a:buNone/>
              <a:defRPr sz="3000" b="1">
                <a:solidFill>
                  <a:schemeClr val="dk1"/>
                </a:solidFill>
                <a:latin typeface="Grandstander"/>
                <a:ea typeface="Grandstander"/>
                <a:cs typeface="Grandstander"/>
              </a:defRPr>
            </a:lvl6pPr>
            <a:lvl7pPr>
              <a:buClr>
                <a:schemeClr val="dk1"/>
              </a:buClr>
              <a:buSzPts val="3000"/>
              <a:buFont typeface="Grandstander"/>
              <a:buNone/>
              <a:defRPr sz="3000" b="1">
                <a:solidFill>
                  <a:schemeClr val="dk1"/>
                </a:solidFill>
                <a:latin typeface="Grandstander"/>
                <a:ea typeface="Grandstander"/>
                <a:cs typeface="Grandstander"/>
              </a:defRPr>
            </a:lvl7pPr>
            <a:lvl8pPr>
              <a:buClr>
                <a:schemeClr val="dk1"/>
              </a:buClr>
              <a:buSzPts val="3000"/>
              <a:buFont typeface="Grandstander"/>
              <a:buNone/>
              <a:defRPr sz="3000" b="1">
                <a:solidFill>
                  <a:schemeClr val="dk1"/>
                </a:solidFill>
                <a:latin typeface="Grandstander"/>
                <a:ea typeface="Grandstander"/>
                <a:cs typeface="Grandstander"/>
              </a:defRPr>
            </a:lvl8pPr>
            <a:lvl9pPr>
              <a:buClr>
                <a:schemeClr val="dk1"/>
              </a:buClr>
              <a:buSzPts val="3000"/>
              <a:buFont typeface="Grandstander"/>
              <a:buNone/>
              <a:defRPr sz="3000" b="1">
                <a:solidFill>
                  <a:schemeClr val="dk1"/>
                </a:solidFill>
                <a:latin typeface="Grandstander"/>
                <a:ea typeface="Grandstander"/>
                <a:cs typeface="Grandstander"/>
              </a:defRPr>
            </a:lvl9pPr>
          </a:lstStyle>
          <a:p>
            <a:r>
              <a:rPr lang="en" dirty="0"/>
              <a:t>03</a:t>
            </a:r>
          </a:p>
        </p:txBody>
      </p:sp>
      <p:sp>
        <p:nvSpPr>
          <p:cNvPr id="48" name="Google Shape;1035;p37">
            <a:extLst>
              <a:ext uri="{FF2B5EF4-FFF2-40B4-BE49-F238E27FC236}">
                <a16:creationId xmlns:a16="http://schemas.microsoft.com/office/drawing/2014/main" id="{9AD464C0-AD00-A68D-A0F7-B0A0B3CEC560}"/>
              </a:ext>
            </a:extLst>
          </p:cNvPr>
          <p:cNvSpPr txBox="1">
            <a:spLocks/>
          </p:cNvSpPr>
          <p:nvPr/>
        </p:nvSpPr>
        <p:spPr>
          <a:xfrm>
            <a:off x="4699646" y="838133"/>
            <a:ext cx="734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Clr>
                <a:schemeClr val="dk1"/>
              </a:buClr>
              <a:buSzPts val="3000"/>
              <a:buFont typeface="Grandstander"/>
              <a:buNone/>
              <a:defRPr sz="3000" b="1">
                <a:solidFill>
                  <a:schemeClr val="dk1"/>
                </a:solidFill>
                <a:latin typeface="Grandstander"/>
                <a:ea typeface="Grandstander"/>
                <a:cs typeface="Grandstander"/>
              </a:defRPr>
            </a:lvl1pPr>
            <a:lvl2pPr>
              <a:buClr>
                <a:schemeClr val="dk1"/>
              </a:buClr>
              <a:buSzPts val="3000"/>
              <a:buFont typeface="Grandstander"/>
              <a:buNone/>
              <a:defRPr sz="3000" b="1">
                <a:solidFill>
                  <a:schemeClr val="dk1"/>
                </a:solidFill>
                <a:latin typeface="Grandstander"/>
                <a:ea typeface="Grandstander"/>
                <a:cs typeface="Grandstander"/>
              </a:defRPr>
            </a:lvl2pPr>
            <a:lvl3pPr>
              <a:buClr>
                <a:schemeClr val="dk1"/>
              </a:buClr>
              <a:buSzPts val="3000"/>
              <a:buFont typeface="Grandstander"/>
              <a:buNone/>
              <a:defRPr sz="3000" b="1">
                <a:solidFill>
                  <a:schemeClr val="dk1"/>
                </a:solidFill>
                <a:latin typeface="Grandstander"/>
                <a:ea typeface="Grandstander"/>
                <a:cs typeface="Grandstander"/>
              </a:defRPr>
            </a:lvl3pPr>
            <a:lvl4pPr>
              <a:buClr>
                <a:schemeClr val="dk1"/>
              </a:buClr>
              <a:buSzPts val="3000"/>
              <a:buFont typeface="Grandstander"/>
              <a:buNone/>
              <a:defRPr sz="3000" b="1">
                <a:solidFill>
                  <a:schemeClr val="dk1"/>
                </a:solidFill>
                <a:latin typeface="Grandstander"/>
                <a:ea typeface="Grandstander"/>
                <a:cs typeface="Grandstander"/>
              </a:defRPr>
            </a:lvl4pPr>
            <a:lvl5pPr>
              <a:buClr>
                <a:schemeClr val="dk1"/>
              </a:buClr>
              <a:buSzPts val="3000"/>
              <a:buFont typeface="Grandstander"/>
              <a:buNone/>
              <a:defRPr sz="3000" b="1">
                <a:solidFill>
                  <a:schemeClr val="dk1"/>
                </a:solidFill>
                <a:latin typeface="Grandstander"/>
                <a:ea typeface="Grandstander"/>
                <a:cs typeface="Grandstander"/>
              </a:defRPr>
            </a:lvl5pPr>
            <a:lvl6pPr>
              <a:buClr>
                <a:schemeClr val="dk1"/>
              </a:buClr>
              <a:buSzPts val="3000"/>
              <a:buFont typeface="Grandstander"/>
              <a:buNone/>
              <a:defRPr sz="3000" b="1">
                <a:solidFill>
                  <a:schemeClr val="dk1"/>
                </a:solidFill>
                <a:latin typeface="Grandstander"/>
                <a:ea typeface="Grandstander"/>
                <a:cs typeface="Grandstander"/>
              </a:defRPr>
            </a:lvl6pPr>
            <a:lvl7pPr>
              <a:buClr>
                <a:schemeClr val="dk1"/>
              </a:buClr>
              <a:buSzPts val="3000"/>
              <a:buFont typeface="Grandstander"/>
              <a:buNone/>
              <a:defRPr sz="3000" b="1">
                <a:solidFill>
                  <a:schemeClr val="dk1"/>
                </a:solidFill>
                <a:latin typeface="Grandstander"/>
                <a:ea typeface="Grandstander"/>
                <a:cs typeface="Grandstander"/>
              </a:defRPr>
            </a:lvl7pPr>
            <a:lvl8pPr>
              <a:buClr>
                <a:schemeClr val="dk1"/>
              </a:buClr>
              <a:buSzPts val="3000"/>
              <a:buFont typeface="Grandstander"/>
              <a:buNone/>
              <a:defRPr sz="3000" b="1">
                <a:solidFill>
                  <a:schemeClr val="dk1"/>
                </a:solidFill>
                <a:latin typeface="Grandstander"/>
                <a:ea typeface="Grandstander"/>
                <a:cs typeface="Grandstander"/>
              </a:defRPr>
            </a:lvl8pPr>
            <a:lvl9pPr>
              <a:buClr>
                <a:schemeClr val="dk1"/>
              </a:buClr>
              <a:buSzPts val="3000"/>
              <a:buFont typeface="Grandstander"/>
              <a:buNone/>
              <a:defRPr sz="3000" b="1">
                <a:solidFill>
                  <a:schemeClr val="dk1"/>
                </a:solidFill>
                <a:latin typeface="Grandstander"/>
                <a:ea typeface="Grandstander"/>
                <a:cs typeface="Grandstander"/>
              </a:defRPr>
            </a:lvl9pPr>
          </a:lstStyle>
          <a:p>
            <a:r>
              <a:rPr lang="en" dirty="0"/>
              <a:t>02</a:t>
            </a:r>
          </a:p>
        </p:txBody>
      </p:sp>
      <p:sp>
        <p:nvSpPr>
          <p:cNvPr id="49" name="Google Shape;1036;p37">
            <a:extLst>
              <a:ext uri="{FF2B5EF4-FFF2-40B4-BE49-F238E27FC236}">
                <a16:creationId xmlns:a16="http://schemas.microsoft.com/office/drawing/2014/main" id="{4775C91A-7F79-E0FC-0944-DAA7DEEF9925}"/>
              </a:ext>
            </a:extLst>
          </p:cNvPr>
          <p:cNvSpPr txBox="1">
            <a:spLocks/>
          </p:cNvSpPr>
          <p:nvPr/>
        </p:nvSpPr>
        <p:spPr>
          <a:xfrm>
            <a:off x="4699646" y="2833373"/>
            <a:ext cx="734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Clr>
                <a:schemeClr val="dk1"/>
              </a:buClr>
              <a:buSzPts val="3000"/>
              <a:buFont typeface="Grandstander"/>
              <a:buNone/>
              <a:defRPr sz="3000" b="1">
                <a:solidFill>
                  <a:schemeClr val="dk1"/>
                </a:solidFill>
                <a:latin typeface="Grandstander"/>
                <a:ea typeface="Grandstander"/>
                <a:cs typeface="Grandstander"/>
              </a:defRPr>
            </a:lvl1pPr>
            <a:lvl2pPr>
              <a:buClr>
                <a:schemeClr val="dk1"/>
              </a:buClr>
              <a:buSzPts val="3000"/>
              <a:buFont typeface="Grandstander"/>
              <a:buNone/>
              <a:defRPr sz="3000" b="1">
                <a:solidFill>
                  <a:schemeClr val="dk1"/>
                </a:solidFill>
                <a:latin typeface="Grandstander"/>
                <a:ea typeface="Grandstander"/>
                <a:cs typeface="Grandstander"/>
              </a:defRPr>
            </a:lvl2pPr>
            <a:lvl3pPr>
              <a:buClr>
                <a:schemeClr val="dk1"/>
              </a:buClr>
              <a:buSzPts val="3000"/>
              <a:buFont typeface="Grandstander"/>
              <a:buNone/>
              <a:defRPr sz="3000" b="1">
                <a:solidFill>
                  <a:schemeClr val="dk1"/>
                </a:solidFill>
                <a:latin typeface="Grandstander"/>
                <a:ea typeface="Grandstander"/>
                <a:cs typeface="Grandstander"/>
              </a:defRPr>
            </a:lvl3pPr>
            <a:lvl4pPr>
              <a:buClr>
                <a:schemeClr val="dk1"/>
              </a:buClr>
              <a:buSzPts val="3000"/>
              <a:buFont typeface="Grandstander"/>
              <a:buNone/>
              <a:defRPr sz="3000" b="1">
                <a:solidFill>
                  <a:schemeClr val="dk1"/>
                </a:solidFill>
                <a:latin typeface="Grandstander"/>
                <a:ea typeface="Grandstander"/>
                <a:cs typeface="Grandstander"/>
              </a:defRPr>
            </a:lvl4pPr>
            <a:lvl5pPr>
              <a:buClr>
                <a:schemeClr val="dk1"/>
              </a:buClr>
              <a:buSzPts val="3000"/>
              <a:buFont typeface="Grandstander"/>
              <a:buNone/>
              <a:defRPr sz="3000" b="1">
                <a:solidFill>
                  <a:schemeClr val="dk1"/>
                </a:solidFill>
                <a:latin typeface="Grandstander"/>
                <a:ea typeface="Grandstander"/>
                <a:cs typeface="Grandstander"/>
              </a:defRPr>
            </a:lvl5pPr>
            <a:lvl6pPr>
              <a:buClr>
                <a:schemeClr val="dk1"/>
              </a:buClr>
              <a:buSzPts val="3000"/>
              <a:buFont typeface="Grandstander"/>
              <a:buNone/>
              <a:defRPr sz="3000" b="1">
                <a:solidFill>
                  <a:schemeClr val="dk1"/>
                </a:solidFill>
                <a:latin typeface="Grandstander"/>
                <a:ea typeface="Grandstander"/>
                <a:cs typeface="Grandstander"/>
              </a:defRPr>
            </a:lvl6pPr>
            <a:lvl7pPr>
              <a:buClr>
                <a:schemeClr val="dk1"/>
              </a:buClr>
              <a:buSzPts val="3000"/>
              <a:buFont typeface="Grandstander"/>
              <a:buNone/>
              <a:defRPr sz="3000" b="1">
                <a:solidFill>
                  <a:schemeClr val="dk1"/>
                </a:solidFill>
                <a:latin typeface="Grandstander"/>
                <a:ea typeface="Grandstander"/>
                <a:cs typeface="Grandstander"/>
              </a:defRPr>
            </a:lvl7pPr>
            <a:lvl8pPr>
              <a:buClr>
                <a:schemeClr val="dk1"/>
              </a:buClr>
              <a:buSzPts val="3000"/>
              <a:buFont typeface="Grandstander"/>
              <a:buNone/>
              <a:defRPr sz="3000" b="1">
                <a:solidFill>
                  <a:schemeClr val="dk1"/>
                </a:solidFill>
                <a:latin typeface="Grandstander"/>
                <a:ea typeface="Grandstander"/>
                <a:cs typeface="Grandstander"/>
              </a:defRPr>
            </a:lvl8pPr>
            <a:lvl9pPr>
              <a:buClr>
                <a:schemeClr val="dk1"/>
              </a:buClr>
              <a:buSzPts val="3000"/>
              <a:buFont typeface="Grandstander"/>
              <a:buNone/>
              <a:defRPr sz="3000" b="1">
                <a:solidFill>
                  <a:schemeClr val="dk1"/>
                </a:solidFill>
                <a:latin typeface="Grandstander"/>
                <a:ea typeface="Grandstander"/>
                <a:cs typeface="Grandstander"/>
              </a:defRPr>
            </a:lvl9pPr>
          </a:lstStyle>
          <a:p>
            <a:r>
              <a:rPr lang="en" dirty="0"/>
              <a:t>04</a:t>
            </a:r>
          </a:p>
        </p:txBody>
      </p:sp>
      <p:sp>
        <p:nvSpPr>
          <p:cNvPr id="50" name="Google Shape;1039;p37">
            <a:extLst>
              <a:ext uri="{FF2B5EF4-FFF2-40B4-BE49-F238E27FC236}">
                <a16:creationId xmlns:a16="http://schemas.microsoft.com/office/drawing/2014/main" id="{61C5A70F-C010-B3B7-9FE5-1246BBB4456C}"/>
              </a:ext>
            </a:extLst>
          </p:cNvPr>
          <p:cNvSpPr txBox="1">
            <a:spLocks/>
          </p:cNvSpPr>
          <p:nvPr/>
        </p:nvSpPr>
        <p:spPr>
          <a:xfrm>
            <a:off x="720001" y="1362067"/>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indent="0">
              <a:lnSpc>
                <a:spcPct val="115000"/>
              </a:lnSpc>
              <a:buClr>
                <a:schemeClr val="dk1"/>
              </a:buClr>
              <a:buSzPts val="2400"/>
              <a:buFont typeface="DM Sans"/>
              <a:buNone/>
              <a:defRPr sz="2400" b="1">
                <a:solidFill>
                  <a:schemeClr val="dk1"/>
                </a:solidFill>
                <a:latin typeface="Grandstander"/>
                <a:ea typeface="Grandstander"/>
                <a:cs typeface="Grandstander"/>
                <a:sym typeface="Grandstander"/>
              </a:defRPr>
            </a:lvl1pPr>
            <a:lvl2pPr marL="914400" indent="-317500">
              <a:buClr>
                <a:schemeClr val="dk1"/>
              </a:buClr>
              <a:buSzPts val="2400"/>
              <a:buFont typeface="DM Sans"/>
              <a:buNone/>
              <a:defRPr sz="2400" b="1">
                <a:solidFill>
                  <a:schemeClr val="dk1"/>
                </a:solidFill>
                <a:latin typeface="DM Sans"/>
                <a:ea typeface="DM Sans"/>
                <a:cs typeface="DM Sans"/>
                <a:sym typeface="DM Sans"/>
              </a:defRPr>
            </a:lvl2pPr>
            <a:lvl3pPr marL="1371600" indent="-317500">
              <a:buClr>
                <a:schemeClr val="dk1"/>
              </a:buClr>
              <a:buSzPts val="2400"/>
              <a:buFont typeface="DM Sans"/>
              <a:buNone/>
              <a:defRPr sz="2400" b="1">
                <a:solidFill>
                  <a:schemeClr val="dk1"/>
                </a:solidFill>
                <a:latin typeface="DM Sans"/>
                <a:ea typeface="DM Sans"/>
                <a:cs typeface="DM Sans"/>
                <a:sym typeface="DM Sans"/>
              </a:defRPr>
            </a:lvl3pPr>
            <a:lvl4pPr marL="1828800" indent="-317500">
              <a:buClr>
                <a:schemeClr val="dk1"/>
              </a:buClr>
              <a:buSzPts val="2400"/>
              <a:buFont typeface="DM Sans"/>
              <a:buNone/>
              <a:defRPr sz="2400" b="1">
                <a:solidFill>
                  <a:schemeClr val="dk1"/>
                </a:solidFill>
                <a:latin typeface="DM Sans"/>
                <a:ea typeface="DM Sans"/>
                <a:cs typeface="DM Sans"/>
                <a:sym typeface="DM Sans"/>
              </a:defRPr>
            </a:lvl4pPr>
            <a:lvl5pPr marL="2286000" indent="-317500">
              <a:buClr>
                <a:schemeClr val="dk1"/>
              </a:buClr>
              <a:buSzPts val="2400"/>
              <a:buFont typeface="DM Sans"/>
              <a:buNone/>
              <a:defRPr sz="2400" b="1">
                <a:solidFill>
                  <a:schemeClr val="dk1"/>
                </a:solidFill>
                <a:latin typeface="DM Sans"/>
                <a:ea typeface="DM Sans"/>
                <a:cs typeface="DM Sans"/>
                <a:sym typeface="DM Sans"/>
              </a:defRPr>
            </a:lvl5pPr>
            <a:lvl6pPr marL="2743200" indent="-317500">
              <a:buClr>
                <a:schemeClr val="dk1"/>
              </a:buClr>
              <a:buSzPts val="2400"/>
              <a:buFont typeface="DM Sans"/>
              <a:buNone/>
              <a:defRPr sz="2400" b="1">
                <a:solidFill>
                  <a:schemeClr val="dk1"/>
                </a:solidFill>
                <a:latin typeface="DM Sans"/>
                <a:ea typeface="DM Sans"/>
                <a:cs typeface="DM Sans"/>
                <a:sym typeface="DM Sans"/>
              </a:defRPr>
            </a:lvl6pPr>
            <a:lvl7pPr marL="3200400" indent="-317500">
              <a:buClr>
                <a:schemeClr val="dk1"/>
              </a:buClr>
              <a:buSzPts val="2400"/>
              <a:buFont typeface="DM Sans"/>
              <a:buNone/>
              <a:defRPr sz="2400" b="1">
                <a:solidFill>
                  <a:schemeClr val="dk1"/>
                </a:solidFill>
                <a:latin typeface="DM Sans"/>
                <a:ea typeface="DM Sans"/>
                <a:cs typeface="DM Sans"/>
                <a:sym typeface="DM Sans"/>
              </a:defRPr>
            </a:lvl7pPr>
            <a:lvl8pPr marL="3657600" indent="-317500">
              <a:buClr>
                <a:schemeClr val="dk1"/>
              </a:buClr>
              <a:buSzPts val="2400"/>
              <a:buFont typeface="DM Sans"/>
              <a:buNone/>
              <a:defRPr sz="2400" b="1">
                <a:solidFill>
                  <a:schemeClr val="dk1"/>
                </a:solidFill>
                <a:latin typeface="DM Sans"/>
                <a:ea typeface="DM Sans"/>
                <a:cs typeface="DM Sans"/>
                <a:sym typeface="DM Sans"/>
              </a:defRPr>
            </a:lvl8pPr>
            <a:lvl9pPr marL="4114800" indent="-317500">
              <a:buClr>
                <a:schemeClr val="dk1"/>
              </a:buClr>
              <a:buSzPts val="2400"/>
              <a:buFont typeface="DM Sans"/>
              <a:buNone/>
              <a:defRPr sz="2400" b="1">
                <a:solidFill>
                  <a:schemeClr val="dk1"/>
                </a:solidFill>
                <a:latin typeface="DM Sans"/>
                <a:ea typeface="DM Sans"/>
                <a:cs typeface="DM Sans"/>
                <a:sym typeface="DM Sans"/>
              </a:defRPr>
            </a:lvl9pPr>
          </a:lstStyle>
          <a:p>
            <a:r>
              <a:rPr lang="en-US" dirty="0"/>
              <a:t>Reading</a:t>
            </a:r>
          </a:p>
        </p:txBody>
      </p:sp>
      <p:sp>
        <p:nvSpPr>
          <p:cNvPr id="51" name="Google Shape;1040;p37">
            <a:extLst>
              <a:ext uri="{FF2B5EF4-FFF2-40B4-BE49-F238E27FC236}">
                <a16:creationId xmlns:a16="http://schemas.microsoft.com/office/drawing/2014/main" id="{76D260B8-FC5D-4597-389B-532F0C940487}"/>
              </a:ext>
            </a:extLst>
          </p:cNvPr>
          <p:cNvSpPr txBox="1">
            <a:spLocks/>
          </p:cNvSpPr>
          <p:nvPr/>
        </p:nvSpPr>
        <p:spPr>
          <a:xfrm>
            <a:off x="4699646" y="1358025"/>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lnSpc>
                <a:spcPct val="115000"/>
              </a:lnSpc>
              <a:buClr>
                <a:schemeClr val="dk1"/>
              </a:buClr>
              <a:buSzPts val="2400"/>
              <a:buFont typeface="DM Sans"/>
              <a:buNone/>
              <a:defRPr sz="2400" b="1">
                <a:solidFill>
                  <a:schemeClr val="dk1"/>
                </a:solidFill>
                <a:latin typeface="Grandstander"/>
                <a:ea typeface="Grandstander"/>
                <a:cs typeface="Grandstander"/>
              </a:defRPr>
            </a:lvl1pPr>
            <a:lvl2pPr marL="914400" indent="-317500">
              <a:buClr>
                <a:schemeClr val="dk1"/>
              </a:buClr>
              <a:buSzPts val="2400"/>
              <a:buFont typeface="DM Sans"/>
              <a:buNone/>
              <a:defRPr sz="2400" b="1">
                <a:solidFill>
                  <a:schemeClr val="dk1"/>
                </a:solidFill>
                <a:latin typeface="DM Sans"/>
                <a:ea typeface="DM Sans"/>
                <a:cs typeface="DM Sans"/>
              </a:defRPr>
            </a:lvl2pPr>
            <a:lvl3pPr marL="1371600" indent="-317500">
              <a:buClr>
                <a:schemeClr val="dk1"/>
              </a:buClr>
              <a:buSzPts val="2400"/>
              <a:buFont typeface="DM Sans"/>
              <a:buNone/>
              <a:defRPr sz="2400" b="1">
                <a:solidFill>
                  <a:schemeClr val="dk1"/>
                </a:solidFill>
                <a:latin typeface="DM Sans"/>
                <a:ea typeface="DM Sans"/>
                <a:cs typeface="DM Sans"/>
              </a:defRPr>
            </a:lvl3pPr>
            <a:lvl4pPr marL="1828800" indent="-317500">
              <a:buClr>
                <a:schemeClr val="dk1"/>
              </a:buClr>
              <a:buSzPts val="2400"/>
              <a:buFont typeface="DM Sans"/>
              <a:buNone/>
              <a:defRPr sz="2400" b="1">
                <a:solidFill>
                  <a:schemeClr val="dk1"/>
                </a:solidFill>
                <a:latin typeface="DM Sans"/>
                <a:ea typeface="DM Sans"/>
                <a:cs typeface="DM Sans"/>
              </a:defRPr>
            </a:lvl4pPr>
            <a:lvl5pPr marL="2286000" indent="-317500">
              <a:buClr>
                <a:schemeClr val="dk1"/>
              </a:buClr>
              <a:buSzPts val="2400"/>
              <a:buFont typeface="DM Sans"/>
              <a:buNone/>
              <a:defRPr sz="2400" b="1">
                <a:solidFill>
                  <a:schemeClr val="dk1"/>
                </a:solidFill>
                <a:latin typeface="DM Sans"/>
                <a:ea typeface="DM Sans"/>
                <a:cs typeface="DM Sans"/>
              </a:defRPr>
            </a:lvl5pPr>
            <a:lvl6pPr marL="2743200" indent="-317500">
              <a:buClr>
                <a:schemeClr val="dk1"/>
              </a:buClr>
              <a:buSzPts val="2400"/>
              <a:buFont typeface="DM Sans"/>
              <a:buNone/>
              <a:defRPr sz="2400" b="1">
                <a:solidFill>
                  <a:schemeClr val="dk1"/>
                </a:solidFill>
                <a:latin typeface="DM Sans"/>
                <a:ea typeface="DM Sans"/>
                <a:cs typeface="DM Sans"/>
              </a:defRPr>
            </a:lvl6pPr>
            <a:lvl7pPr marL="3200400" indent="-317500">
              <a:buClr>
                <a:schemeClr val="dk1"/>
              </a:buClr>
              <a:buSzPts val="2400"/>
              <a:buFont typeface="DM Sans"/>
              <a:buNone/>
              <a:defRPr sz="2400" b="1">
                <a:solidFill>
                  <a:schemeClr val="dk1"/>
                </a:solidFill>
                <a:latin typeface="DM Sans"/>
                <a:ea typeface="DM Sans"/>
                <a:cs typeface="DM Sans"/>
              </a:defRPr>
            </a:lvl7pPr>
            <a:lvl8pPr marL="3657600" indent="-317500">
              <a:buClr>
                <a:schemeClr val="dk1"/>
              </a:buClr>
              <a:buSzPts val="2400"/>
              <a:buFont typeface="DM Sans"/>
              <a:buNone/>
              <a:defRPr sz="2400" b="1">
                <a:solidFill>
                  <a:schemeClr val="dk1"/>
                </a:solidFill>
                <a:latin typeface="DM Sans"/>
                <a:ea typeface="DM Sans"/>
                <a:cs typeface="DM Sans"/>
              </a:defRPr>
            </a:lvl8pPr>
            <a:lvl9pPr marL="4114800" indent="-317500">
              <a:buClr>
                <a:schemeClr val="dk1"/>
              </a:buClr>
              <a:buSzPts val="2400"/>
              <a:buFont typeface="DM Sans"/>
              <a:buNone/>
              <a:defRPr sz="2400" b="1">
                <a:solidFill>
                  <a:schemeClr val="dk1"/>
                </a:solidFill>
                <a:latin typeface="DM Sans"/>
                <a:ea typeface="DM Sans"/>
                <a:cs typeface="DM Sans"/>
              </a:defRPr>
            </a:lvl9pPr>
          </a:lstStyle>
          <a:p>
            <a:r>
              <a:rPr lang="en-US" dirty="0"/>
              <a:t>Speaking</a:t>
            </a:r>
          </a:p>
        </p:txBody>
      </p:sp>
      <p:sp>
        <p:nvSpPr>
          <p:cNvPr id="52" name="Google Shape;1042;p37">
            <a:extLst>
              <a:ext uri="{FF2B5EF4-FFF2-40B4-BE49-F238E27FC236}">
                <a16:creationId xmlns:a16="http://schemas.microsoft.com/office/drawing/2014/main" id="{A6EA64E7-A062-0F90-054B-30494FF6D406}"/>
              </a:ext>
            </a:extLst>
          </p:cNvPr>
          <p:cNvSpPr txBox="1">
            <a:spLocks/>
          </p:cNvSpPr>
          <p:nvPr/>
        </p:nvSpPr>
        <p:spPr>
          <a:xfrm>
            <a:off x="720001" y="3353775"/>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lnSpc>
                <a:spcPct val="115000"/>
              </a:lnSpc>
              <a:buClr>
                <a:schemeClr val="dk1"/>
              </a:buClr>
              <a:buSzPts val="2400"/>
              <a:buFont typeface="DM Sans"/>
              <a:buNone/>
              <a:defRPr sz="2400" b="1">
                <a:solidFill>
                  <a:schemeClr val="dk1"/>
                </a:solidFill>
                <a:latin typeface="Grandstander"/>
                <a:ea typeface="Grandstander"/>
                <a:cs typeface="Grandstander"/>
              </a:defRPr>
            </a:lvl1pPr>
            <a:lvl2pPr marL="914400" indent="-317500">
              <a:buClr>
                <a:schemeClr val="dk1"/>
              </a:buClr>
              <a:buSzPts val="2400"/>
              <a:buFont typeface="DM Sans"/>
              <a:buNone/>
              <a:defRPr sz="2400" b="1">
                <a:solidFill>
                  <a:schemeClr val="dk1"/>
                </a:solidFill>
                <a:latin typeface="DM Sans"/>
                <a:ea typeface="DM Sans"/>
                <a:cs typeface="DM Sans"/>
              </a:defRPr>
            </a:lvl2pPr>
            <a:lvl3pPr marL="1371600" indent="-317500">
              <a:buClr>
                <a:schemeClr val="dk1"/>
              </a:buClr>
              <a:buSzPts val="2400"/>
              <a:buFont typeface="DM Sans"/>
              <a:buNone/>
              <a:defRPr sz="2400" b="1">
                <a:solidFill>
                  <a:schemeClr val="dk1"/>
                </a:solidFill>
                <a:latin typeface="DM Sans"/>
                <a:ea typeface="DM Sans"/>
                <a:cs typeface="DM Sans"/>
              </a:defRPr>
            </a:lvl3pPr>
            <a:lvl4pPr marL="1828800" indent="-317500">
              <a:buClr>
                <a:schemeClr val="dk1"/>
              </a:buClr>
              <a:buSzPts val="2400"/>
              <a:buFont typeface="DM Sans"/>
              <a:buNone/>
              <a:defRPr sz="2400" b="1">
                <a:solidFill>
                  <a:schemeClr val="dk1"/>
                </a:solidFill>
                <a:latin typeface="DM Sans"/>
                <a:ea typeface="DM Sans"/>
                <a:cs typeface="DM Sans"/>
              </a:defRPr>
            </a:lvl4pPr>
            <a:lvl5pPr marL="2286000" indent="-317500">
              <a:buClr>
                <a:schemeClr val="dk1"/>
              </a:buClr>
              <a:buSzPts val="2400"/>
              <a:buFont typeface="DM Sans"/>
              <a:buNone/>
              <a:defRPr sz="2400" b="1">
                <a:solidFill>
                  <a:schemeClr val="dk1"/>
                </a:solidFill>
                <a:latin typeface="DM Sans"/>
                <a:ea typeface="DM Sans"/>
                <a:cs typeface="DM Sans"/>
              </a:defRPr>
            </a:lvl5pPr>
            <a:lvl6pPr marL="2743200" indent="-317500">
              <a:buClr>
                <a:schemeClr val="dk1"/>
              </a:buClr>
              <a:buSzPts val="2400"/>
              <a:buFont typeface="DM Sans"/>
              <a:buNone/>
              <a:defRPr sz="2400" b="1">
                <a:solidFill>
                  <a:schemeClr val="dk1"/>
                </a:solidFill>
                <a:latin typeface="DM Sans"/>
                <a:ea typeface="DM Sans"/>
                <a:cs typeface="DM Sans"/>
              </a:defRPr>
            </a:lvl6pPr>
            <a:lvl7pPr marL="3200400" indent="-317500">
              <a:buClr>
                <a:schemeClr val="dk1"/>
              </a:buClr>
              <a:buSzPts val="2400"/>
              <a:buFont typeface="DM Sans"/>
              <a:buNone/>
              <a:defRPr sz="2400" b="1">
                <a:solidFill>
                  <a:schemeClr val="dk1"/>
                </a:solidFill>
                <a:latin typeface="DM Sans"/>
                <a:ea typeface="DM Sans"/>
                <a:cs typeface="DM Sans"/>
              </a:defRPr>
            </a:lvl7pPr>
            <a:lvl8pPr marL="3657600" indent="-317500">
              <a:buClr>
                <a:schemeClr val="dk1"/>
              </a:buClr>
              <a:buSzPts val="2400"/>
              <a:buFont typeface="DM Sans"/>
              <a:buNone/>
              <a:defRPr sz="2400" b="1">
                <a:solidFill>
                  <a:schemeClr val="dk1"/>
                </a:solidFill>
                <a:latin typeface="DM Sans"/>
                <a:ea typeface="DM Sans"/>
                <a:cs typeface="DM Sans"/>
              </a:defRPr>
            </a:lvl8pPr>
            <a:lvl9pPr marL="4114800" indent="-317500">
              <a:buClr>
                <a:schemeClr val="dk1"/>
              </a:buClr>
              <a:buSzPts val="2400"/>
              <a:buFont typeface="DM Sans"/>
              <a:buNone/>
              <a:defRPr sz="2400" b="1">
                <a:solidFill>
                  <a:schemeClr val="dk1"/>
                </a:solidFill>
                <a:latin typeface="DM Sans"/>
                <a:ea typeface="DM Sans"/>
                <a:cs typeface="DM Sans"/>
              </a:defRPr>
            </a:lvl9pPr>
          </a:lstStyle>
          <a:p>
            <a:r>
              <a:rPr lang="en-US" dirty="0"/>
              <a:t>Listening</a:t>
            </a:r>
          </a:p>
        </p:txBody>
      </p:sp>
      <p:sp>
        <p:nvSpPr>
          <p:cNvPr id="53" name="Google Shape;1043;p37">
            <a:extLst>
              <a:ext uri="{FF2B5EF4-FFF2-40B4-BE49-F238E27FC236}">
                <a16:creationId xmlns:a16="http://schemas.microsoft.com/office/drawing/2014/main" id="{8D507163-B855-ACC5-DAE8-95D1A5E269AE}"/>
              </a:ext>
            </a:extLst>
          </p:cNvPr>
          <p:cNvSpPr txBox="1">
            <a:spLocks/>
          </p:cNvSpPr>
          <p:nvPr/>
        </p:nvSpPr>
        <p:spPr>
          <a:xfrm>
            <a:off x="4699646" y="3353332"/>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lnSpc>
                <a:spcPct val="115000"/>
              </a:lnSpc>
              <a:buClr>
                <a:schemeClr val="dk1"/>
              </a:buClr>
              <a:buSzPts val="2400"/>
              <a:buFont typeface="DM Sans"/>
              <a:buNone/>
              <a:defRPr sz="2400" b="1">
                <a:solidFill>
                  <a:schemeClr val="dk1"/>
                </a:solidFill>
                <a:latin typeface="Grandstander"/>
                <a:ea typeface="Grandstander"/>
                <a:cs typeface="Grandstander"/>
              </a:defRPr>
            </a:lvl1pPr>
            <a:lvl2pPr marL="914400" indent="-317500">
              <a:buClr>
                <a:schemeClr val="dk1"/>
              </a:buClr>
              <a:buSzPts val="2400"/>
              <a:buFont typeface="DM Sans"/>
              <a:buNone/>
              <a:defRPr sz="2400" b="1">
                <a:solidFill>
                  <a:schemeClr val="dk1"/>
                </a:solidFill>
                <a:latin typeface="DM Sans"/>
                <a:ea typeface="DM Sans"/>
                <a:cs typeface="DM Sans"/>
              </a:defRPr>
            </a:lvl2pPr>
            <a:lvl3pPr marL="1371600" indent="-317500">
              <a:buClr>
                <a:schemeClr val="dk1"/>
              </a:buClr>
              <a:buSzPts val="2400"/>
              <a:buFont typeface="DM Sans"/>
              <a:buNone/>
              <a:defRPr sz="2400" b="1">
                <a:solidFill>
                  <a:schemeClr val="dk1"/>
                </a:solidFill>
                <a:latin typeface="DM Sans"/>
                <a:ea typeface="DM Sans"/>
                <a:cs typeface="DM Sans"/>
              </a:defRPr>
            </a:lvl3pPr>
            <a:lvl4pPr marL="1828800" indent="-317500">
              <a:buClr>
                <a:schemeClr val="dk1"/>
              </a:buClr>
              <a:buSzPts val="2400"/>
              <a:buFont typeface="DM Sans"/>
              <a:buNone/>
              <a:defRPr sz="2400" b="1">
                <a:solidFill>
                  <a:schemeClr val="dk1"/>
                </a:solidFill>
                <a:latin typeface="DM Sans"/>
                <a:ea typeface="DM Sans"/>
                <a:cs typeface="DM Sans"/>
              </a:defRPr>
            </a:lvl4pPr>
            <a:lvl5pPr marL="2286000" indent="-317500">
              <a:buClr>
                <a:schemeClr val="dk1"/>
              </a:buClr>
              <a:buSzPts val="2400"/>
              <a:buFont typeface="DM Sans"/>
              <a:buNone/>
              <a:defRPr sz="2400" b="1">
                <a:solidFill>
                  <a:schemeClr val="dk1"/>
                </a:solidFill>
                <a:latin typeface="DM Sans"/>
                <a:ea typeface="DM Sans"/>
                <a:cs typeface="DM Sans"/>
              </a:defRPr>
            </a:lvl5pPr>
            <a:lvl6pPr marL="2743200" indent="-317500">
              <a:buClr>
                <a:schemeClr val="dk1"/>
              </a:buClr>
              <a:buSzPts val="2400"/>
              <a:buFont typeface="DM Sans"/>
              <a:buNone/>
              <a:defRPr sz="2400" b="1">
                <a:solidFill>
                  <a:schemeClr val="dk1"/>
                </a:solidFill>
                <a:latin typeface="DM Sans"/>
                <a:ea typeface="DM Sans"/>
                <a:cs typeface="DM Sans"/>
              </a:defRPr>
            </a:lvl6pPr>
            <a:lvl7pPr marL="3200400" indent="-317500">
              <a:buClr>
                <a:schemeClr val="dk1"/>
              </a:buClr>
              <a:buSzPts val="2400"/>
              <a:buFont typeface="DM Sans"/>
              <a:buNone/>
              <a:defRPr sz="2400" b="1">
                <a:solidFill>
                  <a:schemeClr val="dk1"/>
                </a:solidFill>
                <a:latin typeface="DM Sans"/>
                <a:ea typeface="DM Sans"/>
                <a:cs typeface="DM Sans"/>
              </a:defRPr>
            </a:lvl7pPr>
            <a:lvl8pPr marL="3657600" indent="-317500">
              <a:buClr>
                <a:schemeClr val="dk1"/>
              </a:buClr>
              <a:buSzPts val="2400"/>
              <a:buFont typeface="DM Sans"/>
              <a:buNone/>
              <a:defRPr sz="2400" b="1">
                <a:solidFill>
                  <a:schemeClr val="dk1"/>
                </a:solidFill>
                <a:latin typeface="DM Sans"/>
                <a:ea typeface="DM Sans"/>
                <a:cs typeface="DM Sans"/>
              </a:defRPr>
            </a:lvl8pPr>
            <a:lvl9pPr marL="4114800" indent="-317500">
              <a:buClr>
                <a:schemeClr val="dk1"/>
              </a:buClr>
              <a:buSzPts val="2400"/>
              <a:buFont typeface="DM Sans"/>
              <a:buNone/>
              <a:defRPr sz="2400" b="1">
                <a:solidFill>
                  <a:schemeClr val="dk1"/>
                </a:solidFill>
                <a:latin typeface="DM Sans"/>
                <a:ea typeface="DM Sans"/>
                <a:cs typeface="DM Sans"/>
              </a:defRPr>
            </a:lvl9pPr>
          </a:lstStyle>
          <a:p>
            <a:r>
              <a:rPr lang="en-US" dirty="0"/>
              <a:t>Writing</a:t>
            </a:r>
          </a:p>
        </p:txBody>
      </p:sp>
    </p:spTree>
    <p:extLst>
      <p:ext uri="{BB962C8B-B14F-4D97-AF65-F5344CB8AC3E}">
        <p14:creationId xmlns:p14="http://schemas.microsoft.com/office/powerpoint/2010/main" val="205737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9"/>
          <p:cNvSpPr/>
          <p:nvPr/>
        </p:nvSpPr>
        <p:spPr>
          <a:xfrm>
            <a:off x="214032" y="448188"/>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72" name="Google Shape;1172;p39"/>
          <p:cNvSpPr txBox="1">
            <a:spLocks noGrp="1"/>
          </p:cNvSpPr>
          <p:nvPr>
            <p:ph type="title"/>
          </p:nvPr>
        </p:nvSpPr>
        <p:spPr>
          <a:xfrm>
            <a:off x="441324" y="1672633"/>
            <a:ext cx="4747586"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PRONUNCIATION</a:t>
            </a:r>
            <a:endParaRPr dirty="0"/>
          </a:p>
        </p:txBody>
      </p:sp>
      <p:sp>
        <p:nvSpPr>
          <p:cNvPr id="1173" name="Google Shape;1173;p39"/>
          <p:cNvSpPr txBox="1">
            <a:spLocks noGrp="1"/>
          </p:cNvSpPr>
          <p:nvPr>
            <p:ph type="title" idx="2"/>
          </p:nvPr>
        </p:nvSpPr>
        <p:spPr>
          <a:xfrm>
            <a:off x="473335" y="633186"/>
            <a:ext cx="1127400" cy="91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1174" name="Google Shape;1174;p39"/>
          <p:cNvSpPr txBox="1">
            <a:spLocks noGrp="1"/>
          </p:cNvSpPr>
          <p:nvPr>
            <p:ph type="subTitle" idx="1"/>
          </p:nvPr>
        </p:nvSpPr>
        <p:spPr>
          <a:xfrm>
            <a:off x="458226" y="2466928"/>
            <a:ext cx="4744098" cy="12142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Revise the vowels/diphthongs/sounds: /</a:t>
            </a:r>
            <a:r>
              <a:rPr lang="en-US" sz="2000" dirty="0" err="1"/>
              <a:t>æ</a:t>
            </a:r>
            <a:r>
              <a:rPr lang="en-US" sz="2000" dirty="0"/>
              <a:t>/, /</a:t>
            </a:r>
            <a:r>
              <a:rPr lang="en-US" sz="2000" dirty="0" err="1"/>
              <a:t>ɑ</a:t>
            </a:r>
            <a:r>
              <a:rPr lang="en-US" sz="2000" dirty="0"/>
              <a:t>:/, and /e/; /</a:t>
            </a:r>
            <a:r>
              <a:rPr lang="en-US" sz="2000" dirty="0" err="1"/>
              <a:t>aʊ</a:t>
            </a:r>
            <a:r>
              <a:rPr lang="en-US" sz="2000" dirty="0"/>
              <a:t>/, /</a:t>
            </a:r>
            <a:r>
              <a:rPr lang="en-US" sz="2000" dirty="0" err="1"/>
              <a:t>əʊ</a:t>
            </a:r>
            <a:r>
              <a:rPr lang="en-US" sz="2000" dirty="0"/>
              <a:t>/, and /</a:t>
            </a:r>
            <a:r>
              <a:rPr lang="en-US" sz="2000" dirty="0" err="1"/>
              <a:t>eə</a:t>
            </a:r>
            <a:r>
              <a:rPr lang="en-US" sz="2000" dirty="0"/>
              <a:t>/; /h/ and /r/.</a:t>
            </a:r>
            <a:endParaRPr sz="2000" dirty="0"/>
          </a:p>
        </p:txBody>
      </p:sp>
      <p:grpSp>
        <p:nvGrpSpPr>
          <p:cNvPr id="1175" name="Google Shape;1175;p39"/>
          <p:cNvGrpSpPr/>
          <p:nvPr/>
        </p:nvGrpSpPr>
        <p:grpSpPr>
          <a:xfrm>
            <a:off x="5237059" y="450501"/>
            <a:ext cx="3686080" cy="4109021"/>
            <a:chOff x="5237059" y="450501"/>
            <a:chExt cx="3686080" cy="4109021"/>
          </a:xfrm>
        </p:grpSpPr>
        <p:grpSp>
          <p:nvGrpSpPr>
            <p:cNvPr id="1176" name="Google Shape;1176;p39"/>
            <p:cNvGrpSpPr/>
            <p:nvPr/>
          </p:nvGrpSpPr>
          <p:grpSpPr>
            <a:xfrm>
              <a:off x="5237059" y="450501"/>
              <a:ext cx="3686080" cy="4109021"/>
              <a:chOff x="5237059" y="450501"/>
              <a:chExt cx="3686080" cy="4109021"/>
            </a:xfrm>
          </p:grpSpPr>
          <p:grpSp>
            <p:nvGrpSpPr>
              <p:cNvPr id="1177" name="Google Shape;1177;p39"/>
              <p:cNvGrpSpPr/>
              <p:nvPr/>
            </p:nvGrpSpPr>
            <p:grpSpPr>
              <a:xfrm>
                <a:off x="5237059" y="1581600"/>
                <a:ext cx="3081925" cy="2977923"/>
                <a:chOff x="5237059" y="1581600"/>
                <a:chExt cx="3081925" cy="2977923"/>
              </a:xfrm>
            </p:grpSpPr>
            <p:grpSp>
              <p:nvGrpSpPr>
                <p:cNvPr id="1178" name="Google Shape;1178;p39"/>
                <p:cNvGrpSpPr/>
                <p:nvPr/>
              </p:nvGrpSpPr>
              <p:grpSpPr>
                <a:xfrm>
                  <a:off x="5864177" y="1581600"/>
                  <a:ext cx="2454801" cy="2977923"/>
                  <a:chOff x="5685977" y="1581600"/>
                  <a:chExt cx="2454801" cy="2977923"/>
                </a:xfrm>
              </p:grpSpPr>
              <p:sp>
                <p:nvSpPr>
                  <p:cNvPr id="1179" name="Google Shape;1179;p39"/>
                  <p:cNvSpPr/>
                  <p:nvPr/>
                </p:nvSpPr>
                <p:spPr>
                  <a:xfrm>
                    <a:off x="7470067" y="2832460"/>
                    <a:ext cx="670711" cy="1267631"/>
                  </a:xfrm>
                  <a:custGeom>
                    <a:avLst/>
                    <a:gdLst/>
                    <a:ahLst/>
                    <a:cxnLst/>
                    <a:rect l="l" t="t" r="r" b="b"/>
                    <a:pathLst>
                      <a:path w="884" h="1665" extrusionOk="0">
                        <a:moveTo>
                          <a:pt x="838" y="430"/>
                        </a:moveTo>
                        <a:cubicBezTo>
                          <a:pt x="883" y="595"/>
                          <a:pt x="864" y="773"/>
                          <a:pt x="813" y="936"/>
                        </a:cubicBezTo>
                        <a:cubicBezTo>
                          <a:pt x="752" y="1128"/>
                          <a:pt x="646" y="1307"/>
                          <a:pt x="496" y="1440"/>
                        </a:cubicBezTo>
                        <a:cubicBezTo>
                          <a:pt x="359" y="1563"/>
                          <a:pt x="183" y="1646"/>
                          <a:pt x="0" y="1664"/>
                        </a:cubicBezTo>
                        <a:lnTo>
                          <a:pt x="13" y="1439"/>
                        </a:lnTo>
                        <a:cubicBezTo>
                          <a:pt x="203" y="1408"/>
                          <a:pt x="380" y="1298"/>
                          <a:pt x="493" y="1141"/>
                        </a:cubicBezTo>
                        <a:cubicBezTo>
                          <a:pt x="614" y="971"/>
                          <a:pt x="658" y="748"/>
                          <a:pt x="610" y="544"/>
                        </a:cubicBezTo>
                        <a:cubicBezTo>
                          <a:pt x="594" y="477"/>
                          <a:pt x="567" y="410"/>
                          <a:pt x="515" y="365"/>
                        </a:cubicBezTo>
                        <a:cubicBezTo>
                          <a:pt x="464" y="319"/>
                          <a:pt x="384" y="301"/>
                          <a:pt x="325" y="337"/>
                        </a:cubicBezTo>
                        <a:cubicBezTo>
                          <a:pt x="289" y="359"/>
                          <a:pt x="267" y="396"/>
                          <a:pt x="245" y="431"/>
                        </a:cubicBezTo>
                        <a:cubicBezTo>
                          <a:pt x="222" y="467"/>
                          <a:pt x="198" y="503"/>
                          <a:pt x="160" y="522"/>
                        </a:cubicBezTo>
                        <a:cubicBezTo>
                          <a:pt x="131" y="537"/>
                          <a:pt x="91" y="535"/>
                          <a:pt x="66" y="514"/>
                        </a:cubicBezTo>
                        <a:lnTo>
                          <a:pt x="88" y="138"/>
                        </a:lnTo>
                        <a:cubicBezTo>
                          <a:pt x="195" y="30"/>
                          <a:pt x="372" y="0"/>
                          <a:pt x="517" y="54"/>
                        </a:cubicBezTo>
                        <a:cubicBezTo>
                          <a:pt x="677" y="115"/>
                          <a:pt x="793" y="265"/>
                          <a:pt x="838" y="43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0" name="Google Shape;1180;p39"/>
                  <p:cNvSpPr/>
                  <p:nvPr/>
                </p:nvSpPr>
                <p:spPr>
                  <a:xfrm>
                    <a:off x="5689332" y="2711734"/>
                    <a:ext cx="1861214" cy="1847789"/>
                  </a:xfrm>
                  <a:custGeom>
                    <a:avLst/>
                    <a:gdLst/>
                    <a:ahLst/>
                    <a:cxnLst/>
                    <a:rect l="l" t="t" r="r" b="b"/>
                    <a:pathLst>
                      <a:path w="2448" h="2429" extrusionOk="0">
                        <a:moveTo>
                          <a:pt x="2430" y="295"/>
                        </a:moveTo>
                        <a:lnTo>
                          <a:pt x="2408" y="671"/>
                        </a:lnTo>
                        <a:lnTo>
                          <a:pt x="2355" y="1596"/>
                        </a:lnTo>
                        <a:lnTo>
                          <a:pt x="2342" y="1821"/>
                        </a:lnTo>
                        <a:lnTo>
                          <a:pt x="2337" y="1909"/>
                        </a:lnTo>
                        <a:cubicBezTo>
                          <a:pt x="2327" y="2083"/>
                          <a:pt x="2215" y="2238"/>
                          <a:pt x="2046" y="2307"/>
                        </a:cubicBezTo>
                        <a:cubicBezTo>
                          <a:pt x="1882" y="2373"/>
                          <a:pt x="1625" y="2428"/>
                          <a:pt x="1223" y="2428"/>
                        </a:cubicBezTo>
                        <a:cubicBezTo>
                          <a:pt x="821" y="2428"/>
                          <a:pt x="564" y="2373"/>
                          <a:pt x="401" y="2307"/>
                        </a:cubicBezTo>
                        <a:cubicBezTo>
                          <a:pt x="231" y="2238"/>
                          <a:pt x="120" y="2083"/>
                          <a:pt x="110" y="1909"/>
                        </a:cubicBezTo>
                        <a:lnTo>
                          <a:pt x="0" y="0"/>
                        </a:lnTo>
                        <a:cubicBezTo>
                          <a:pt x="0" y="117"/>
                          <a:pt x="548" y="212"/>
                          <a:pt x="1223" y="212"/>
                        </a:cubicBezTo>
                        <a:cubicBezTo>
                          <a:pt x="1899" y="212"/>
                          <a:pt x="2447" y="117"/>
                          <a:pt x="2447" y="0"/>
                        </a:cubicBezTo>
                        <a:lnTo>
                          <a:pt x="2430" y="29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1" name="Google Shape;1181;p39"/>
                  <p:cNvSpPr/>
                  <p:nvPr/>
                </p:nvSpPr>
                <p:spPr>
                  <a:xfrm>
                    <a:off x="5689332" y="2550765"/>
                    <a:ext cx="1861214" cy="325291"/>
                  </a:xfrm>
                  <a:custGeom>
                    <a:avLst/>
                    <a:gdLst/>
                    <a:ahLst/>
                    <a:cxnLst/>
                    <a:rect l="l" t="t" r="r" b="b"/>
                    <a:pathLst>
                      <a:path w="2448" h="426" extrusionOk="0">
                        <a:moveTo>
                          <a:pt x="1223" y="0"/>
                        </a:moveTo>
                        <a:cubicBezTo>
                          <a:pt x="1899" y="0"/>
                          <a:pt x="2447" y="95"/>
                          <a:pt x="2447" y="213"/>
                        </a:cubicBezTo>
                        <a:cubicBezTo>
                          <a:pt x="2447" y="330"/>
                          <a:pt x="1899" y="425"/>
                          <a:pt x="1223" y="425"/>
                        </a:cubicBezTo>
                        <a:cubicBezTo>
                          <a:pt x="548" y="425"/>
                          <a:pt x="0" y="330"/>
                          <a:pt x="0" y="213"/>
                        </a:cubicBezTo>
                        <a:cubicBezTo>
                          <a:pt x="0" y="95"/>
                          <a:pt x="548" y="0"/>
                          <a:pt x="1223" y="0"/>
                        </a:cubicBezTo>
                        <a:close/>
                        <a:moveTo>
                          <a:pt x="2334" y="203"/>
                        </a:moveTo>
                        <a:cubicBezTo>
                          <a:pt x="2334" y="127"/>
                          <a:pt x="1837" y="65"/>
                          <a:pt x="1223" y="65"/>
                        </a:cubicBezTo>
                        <a:cubicBezTo>
                          <a:pt x="610" y="65"/>
                          <a:pt x="112" y="127"/>
                          <a:pt x="112" y="203"/>
                        </a:cubicBezTo>
                        <a:cubicBezTo>
                          <a:pt x="112" y="280"/>
                          <a:pt x="610" y="342"/>
                          <a:pt x="1223" y="342"/>
                        </a:cubicBezTo>
                        <a:cubicBezTo>
                          <a:pt x="1837" y="342"/>
                          <a:pt x="2334" y="280"/>
                          <a:pt x="2334" y="2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2" name="Google Shape;1182;p39"/>
                  <p:cNvSpPr/>
                  <p:nvPr/>
                </p:nvSpPr>
                <p:spPr>
                  <a:xfrm>
                    <a:off x="5776524" y="2597714"/>
                    <a:ext cx="1690197" cy="211270"/>
                  </a:xfrm>
                  <a:custGeom>
                    <a:avLst/>
                    <a:gdLst/>
                    <a:ahLst/>
                    <a:cxnLst/>
                    <a:rect l="l" t="t" r="r" b="b"/>
                    <a:pathLst>
                      <a:path w="2223" h="278" extrusionOk="0">
                        <a:moveTo>
                          <a:pt x="1111" y="0"/>
                        </a:moveTo>
                        <a:cubicBezTo>
                          <a:pt x="1725" y="0"/>
                          <a:pt x="2222" y="62"/>
                          <a:pt x="2222" y="138"/>
                        </a:cubicBezTo>
                        <a:cubicBezTo>
                          <a:pt x="2222" y="215"/>
                          <a:pt x="1725" y="277"/>
                          <a:pt x="1111" y="277"/>
                        </a:cubicBezTo>
                        <a:cubicBezTo>
                          <a:pt x="498" y="277"/>
                          <a:pt x="0" y="215"/>
                          <a:pt x="0" y="138"/>
                        </a:cubicBezTo>
                        <a:cubicBezTo>
                          <a:pt x="0" y="62"/>
                          <a:pt x="498" y="0"/>
                          <a:pt x="1111"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3" name="Google Shape;1183;p39"/>
                  <p:cNvSpPr/>
                  <p:nvPr/>
                </p:nvSpPr>
                <p:spPr>
                  <a:xfrm>
                    <a:off x="5742989" y="2758683"/>
                    <a:ext cx="1753908" cy="244805"/>
                  </a:xfrm>
                  <a:custGeom>
                    <a:avLst/>
                    <a:gdLst/>
                    <a:ahLst/>
                    <a:cxnLst/>
                    <a:rect l="l" t="t" r="r" b="b"/>
                    <a:pathLst>
                      <a:path w="2307" h="321" extrusionOk="0">
                        <a:moveTo>
                          <a:pt x="1046" y="171"/>
                        </a:moveTo>
                        <a:cubicBezTo>
                          <a:pt x="374" y="171"/>
                          <a:pt x="15" y="30"/>
                          <a:pt x="10" y="28"/>
                        </a:cubicBezTo>
                        <a:cubicBezTo>
                          <a:pt x="3" y="25"/>
                          <a:pt x="0" y="17"/>
                          <a:pt x="2" y="10"/>
                        </a:cubicBezTo>
                        <a:cubicBezTo>
                          <a:pt x="5" y="3"/>
                          <a:pt x="13" y="0"/>
                          <a:pt x="20" y="3"/>
                        </a:cubicBezTo>
                        <a:cubicBezTo>
                          <a:pt x="28" y="6"/>
                          <a:pt x="827" y="320"/>
                          <a:pt x="2289" y="2"/>
                        </a:cubicBezTo>
                        <a:cubicBezTo>
                          <a:pt x="2296" y="1"/>
                          <a:pt x="2303" y="5"/>
                          <a:pt x="2305" y="13"/>
                        </a:cubicBezTo>
                        <a:cubicBezTo>
                          <a:pt x="2306" y="20"/>
                          <a:pt x="2302" y="27"/>
                          <a:pt x="2294" y="29"/>
                        </a:cubicBezTo>
                        <a:cubicBezTo>
                          <a:pt x="1802" y="136"/>
                          <a:pt x="1385" y="171"/>
                          <a:pt x="1046" y="1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4" name="Google Shape;1184;p39"/>
                  <p:cNvSpPr/>
                  <p:nvPr/>
                </p:nvSpPr>
                <p:spPr>
                  <a:xfrm>
                    <a:off x="7429825" y="2949834"/>
                    <a:ext cx="93899" cy="231392"/>
                  </a:xfrm>
                  <a:custGeom>
                    <a:avLst/>
                    <a:gdLst/>
                    <a:ahLst/>
                    <a:cxnLst/>
                    <a:rect l="l" t="t" r="r" b="b"/>
                    <a:pathLst>
                      <a:path w="124" h="306" extrusionOk="0">
                        <a:moveTo>
                          <a:pt x="73" y="305"/>
                        </a:moveTo>
                        <a:cubicBezTo>
                          <a:pt x="68" y="305"/>
                          <a:pt x="62" y="302"/>
                          <a:pt x="61" y="296"/>
                        </a:cubicBezTo>
                        <a:cubicBezTo>
                          <a:pt x="0" y="107"/>
                          <a:pt x="94" y="9"/>
                          <a:pt x="98" y="5"/>
                        </a:cubicBezTo>
                        <a:cubicBezTo>
                          <a:pt x="104" y="0"/>
                          <a:pt x="112" y="0"/>
                          <a:pt x="118" y="5"/>
                        </a:cubicBezTo>
                        <a:cubicBezTo>
                          <a:pt x="123" y="10"/>
                          <a:pt x="123" y="19"/>
                          <a:pt x="118" y="24"/>
                        </a:cubicBezTo>
                        <a:cubicBezTo>
                          <a:pt x="114" y="28"/>
                          <a:pt x="31" y="115"/>
                          <a:pt x="86" y="288"/>
                        </a:cubicBezTo>
                        <a:cubicBezTo>
                          <a:pt x="89" y="295"/>
                          <a:pt x="85" y="302"/>
                          <a:pt x="78" y="305"/>
                        </a:cubicBezTo>
                        <a:cubicBezTo>
                          <a:pt x="76" y="305"/>
                          <a:pt x="75" y="305"/>
                          <a:pt x="73" y="3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5" name="Google Shape;1185;p39"/>
                  <p:cNvSpPr/>
                  <p:nvPr/>
                </p:nvSpPr>
                <p:spPr>
                  <a:xfrm>
                    <a:off x="7382875" y="3908940"/>
                    <a:ext cx="73778" cy="197857"/>
                  </a:xfrm>
                  <a:custGeom>
                    <a:avLst/>
                    <a:gdLst/>
                    <a:ahLst/>
                    <a:cxnLst/>
                    <a:rect l="l" t="t" r="r" b="b"/>
                    <a:pathLst>
                      <a:path w="99" h="259" extrusionOk="0">
                        <a:moveTo>
                          <a:pt x="83" y="258"/>
                        </a:moveTo>
                        <a:cubicBezTo>
                          <a:pt x="78" y="258"/>
                          <a:pt x="73" y="256"/>
                          <a:pt x="71" y="251"/>
                        </a:cubicBezTo>
                        <a:cubicBezTo>
                          <a:pt x="0" y="107"/>
                          <a:pt x="69" y="11"/>
                          <a:pt x="72" y="7"/>
                        </a:cubicBezTo>
                        <a:cubicBezTo>
                          <a:pt x="77" y="2"/>
                          <a:pt x="85" y="0"/>
                          <a:pt x="91" y="5"/>
                        </a:cubicBezTo>
                        <a:cubicBezTo>
                          <a:pt x="97" y="9"/>
                          <a:pt x="98" y="18"/>
                          <a:pt x="94" y="24"/>
                        </a:cubicBezTo>
                        <a:cubicBezTo>
                          <a:pt x="91" y="27"/>
                          <a:pt x="32" y="110"/>
                          <a:pt x="95" y="239"/>
                        </a:cubicBezTo>
                        <a:cubicBezTo>
                          <a:pt x="98" y="246"/>
                          <a:pt x="96" y="254"/>
                          <a:pt x="89" y="257"/>
                        </a:cubicBezTo>
                        <a:cubicBezTo>
                          <a:pt x="87" y="258"/>
                          <a:pt x="85" y="258"/>
                          <a:pt x="83" y="25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6" name="Google Shape;1186;p39"/>
                  <p:cNvSpPr/>
                  <p:nvPr/>
                </p:nvSpPr>
                <p:spPr>
                  <a:xfrm>
                    <a:off x="7768535" y="2919652"/>
                    <a:ext cx="325293" cy="419188"/>
                  </a:xfrm>
                  <a:custGeom>
                    <a:avLst/>
                    <a:gdLst/>
                    <a:ahLst/>
                    <a:cxnLst/>
                    <a:rect l="l" t="t" r="r" b="b"/>
                    <a:pathLst>
                      <a:path w="428" h="551" extrusionOk="0">
                        <a:moveTo>
                          <a:pt x="384" y="550"/>
                        </a:moveTo>
                        <a:cubicBezTo>
                          <a:pt x="384" y="550"/>
                          <a:pt x="383" y="550"/>
                          <a:pt x="383" y="549"/>
                        </a:cubicBezTo>
                        <a:cubicBezTo>
                          <a:pt x="376" y="549"/>
                          <a:pt x="370" y="543"/>
                          <a:pt x="370" y="535"/>
                        </a:cubicBezTo>
                        <a:cubicBezTo>
                          <a:pt x="398" y="100"/>
                          <a:pt x="28" y="31"/>
                          <a:pt x="12" y="28"/>
                        </a:cubicBezTo>
                        <a:cubicBezTo>
                          <a:pt x="5" y="27"/>
                          <a:pt x="0" y="20"/>
                          <a:pt x="1" y="13"/>
                        </a:cubicBezTo>
                        <a:cubicBezTo>
                          <a:pt x="2" y="5"/>
                          <a:pt x="9" y="0"/>
                          <a:pt x="16" y="1"/>
                        </a:cubicBezTo>
                        <a:cubicBezTo>
                          <a:pt x="21" y="2"/>
                          <a:pt x="427" y="77"/>
                          <a:pt x="397" y="537"/>
                        </a:cubicBezTo>
                        <a:cubicBezTo>
                          <a:pt x="397" y="544"/>
                          <a:pt x="391" y="550"/>
                          <a:pt x="384" y="55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7" name="Google Shape;1187;p39"/>
                  <p:cNvSpPr/>
                  <p:nvPr/>
                </p:nvSpPr>
                <p:spPr>
                  <a:xfrm>
                    <a:off x="5766462" y="3348902"/>
                    <a:ext cx="73778" cy="868560"/>
                  </a:xfrm>
                  <a:custGeom>
                    <a:avLst/>
                    <a:gdLst/>
                    <a:ahLst/>
                    <a:cxnLst/>
                    <a:rect l="l" t="t" r="r" b="b"/>
                    <a:pathLst>
                      <a:path w="97" h="1142" extrusionOk="0">
                        <a:moveTo>
                          <a:pt x="82" y="1141"/>
                        </a:moveTo>
                        <a:cubicBezTo>
                          <a:pt x="75" y="1141"/>
                          <a:pt x="69" y="1136"/>
                          <a:pt x="68" y="1129"/>
                        </a:cubicBezTo>
                        <a:lnTo>
                          <a:pt x="0" y="15"/>
                        </a:lnTo>
                        <a:cubicBezTo>
                          <a:pt x="0" y="7"/>
                          <a:pt x="5" y="1"/>
                          <a:pt x="13" y="1"/>
                        </a:cubicBezTo>
                        <a:cubicBezTo>
                          <a:pt x="20" y="0"/>
                          <a:pt x="26" y="6"/>
                          <a:pt x="27" y="13"/>
                        </a:cubicBezTo>
                        <a:lnTo>
                          <a:pt x="95" y="1127"/>
                        </a:lnTo>
                        <a:cubicBezTo>
                          <a:pt x="96" y="1135"/>
                          <a:pt x="90" y="1141"/>
                          <a:pt x="82" y="11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8" name="Google Shape;1188;p39"/>
                  <p:cNvSpPr/>
                  <p:nvPr/>
                </p:nvSpPr>
                <p:spPr>
                  <a:xfrm>
                    <a:off x="7208490" y="1846526"/>
                    <a:ext cx="321939" cy="144200"/>
                  </a:xfrm>
                  <a:custGeom>
                    <a:avLst/>
                    <a:gdLst/>
                    <a:ahLst/>
                    <a:cxnLst/>
                    <a:rect l="l" t="t" r="r" b="b"/>
                    <a:pathLst>
                      <a:path w="423" h="188" extrusionOk="0">
                        <a:moveTo>
                          <a:pt x="412" y="157"/>
                        </a:moveTo>
                        <a:lnTo>
                          <a:pt x="403" y="187"/>
                        </a:lnTo>
                        <a:lnTo>
                          <a:pt x="0" y="60"/>
                        </a:lnTo>
                        <a:lnTo>
                          <a:pt x="19" y="0"/>
                        </a:lnTo>
                        <a:lnTo>
                          <a:pt x="422" y="126"/>
                        </a:lnTo>
                        <a:lnTo>
                          <a:pt x="412" y="15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9" name="Google Shape;1189;p39"/>
                  <p:cNvSpPr/>
                  <p:nvPr/>
                </p:nvSpPr>
                <p:spPr>
                  <a:xfrm>
                    <a:off x="7248733" y="1665436"/>
                    <a:ext cx="258223" cy="271634"/>
                  </a:xfrm>
                  <a:custGeom>
                    <a:avLst/>
                    <a:gdLst/>
                    <a:ahLst/>
                    <a:cxnLst/>
                    <a:rect l="l" t="t" r="r" b="b"/>
                    <a:pathLst>
                      <a:path w="338" h="355" extrusionOk="0">
                        <a:moveTo>
                          <a:pt x="337" y="354"/>
                        </a:moveTo>
                        <a:lnTo>
                          <a:pt x="0" y="248"/>
                        </a:lnTo>
                        <a:lnTo>
                          <a:pt x="211" y="25"/>
                        </a:lnTo>
                        <a:cubicBezTo>
                          <a:pt x="235" y="0"/>
                          <a:pt x="291" y="16"/>
                          <a:pt x="300" y="50"/>
                        </a:cubicBezTo>
                        <a:lnTo>
                          <a:pt x="337" y="354"/>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0" name="Google Shape;1190;p39"/>
                  <p:cNvSpPr/>
                  <p:nvPr/>
                </p:nvSpPr>
                <p:spPr>
                  <a:xfrm>
                    <a:off x="6896611" y="1947132"/>
                    <a:ext cx="623760" cy="858503"/>
                  </a:xfrm>
                  <a:custGeom>
                    <a:avLst/>
                    <a:gdLst/>
                    <a:ahLst/>
                    <a:cxnLst/>
                    <a:rect l="l" t="t" r="r" b="b"/>
                    <a:pathLst>
                      <a:path w="822" h="1129" extrusionOk="0">
                        <a:moveTo>
                          <a:pt x="0" y="1128"/>
                        </a:moveTo>
                        <a:lnTo>
                          <a:pt x="353" y="0"/>
                        </a:lnTo>
                        <a:cubicBezTo>
                          <a:pt x="366" y="8"/>
                          <a:pt x="424" y="38"/>
                          <a:pt x="574" y="86"/>
                        </a:cubicBezTo>
                        <a:lnTo>
                          <a:pt x="582" y="88"/>
                        </a:lnTo>
                        <a:cubicBezTo>
                          <a:pt x="759" y="143"/>
                          <a:pt x="817" y="145"/>
                          <a:pt x="817" y="145"/>
                        </a:cubicBezTo>
                        <a:lnTo>
                          <a:pt x="821" y="146"/>
                        </a:lnTo>
                        <a:lnTo>
                          <a:pt x="528" y="1080"/>
                        </a:lnTo>
                        <a:cubicBezTo>
                          <a:pt x="396" y="1102"/>
                          <a:pt x="212" y="1119"/>
                          <a:pt x="0" y="112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1" name="Google Shape;1191;p39"/>
                  <p:cNvSpPr/>
                  <p:nvPr/>
                </p:nvSpPr>
                <p:spPr>
                  <a:xfrm>
                    <a:off x="7164895" y="1883416"/>
                    <a:ext cx="375599" cy="174383"/>
                  </a:xfrm>
                  <a:custGeom>
                    <a:avLst/>
                    <a:gdLst/>
                    <a:ahLst/>
                    <a:cxnLst/>
                    <a:rect l="l" t="t" r="r" b="b"/>
                    <a:pathLst>
                      <a:path w="494" h="229" extrusionOk="0">
                        <a:moveTo>
                          <a:pt x="493" y="147"/>
                        </a:moveTo>
                        <a:lnTo>
                          <a:pt x="468" y="228"/>
                        </a:lnTo>
                        <a:lnTo>
                          <a:pt x="464" y="227"/>
                        </a:lnTo>
                        <a:cubicBezTo>
                          <a:pt x="464" y="227"/>
                          <a:pt x="406" y="225"/>
                          <a:pt x="229" y="170"/>
                        </a:cubicBezTo>
                        <a:lnTo>
                          <a:pt x="221" y="168"/>
                        </a:lnTo>
                        <a:cubicBezTo>
                          <a:pt x="71" y="120"/>
                          <a:pt x="13" y="90"/>
                          <a:pt x="0" y="82"/>
                        </a:cubicBezTo>
                        <a:lnTo>
                          <a:pt x="26" y="0"/>
                        </a:lnTo>
                        <a:lnTo>
                          <a:pt x="493" y="14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2" name="Google Shape;1192;p39"/>
                  <p:cNvSpPr/>
                  <p:nvPr/>
                </p:nvSpPr>
                <p:spPr>
                  <a:xfrm>
                    <a:off x="7195076" y="1880062"/>
                    <a:ext cx="328648" cy="117372"/>
                  </a:xfrm>
                  <a:custGeom>
                    <a:avLst/>
                    <a:gdLst/>
                    <a:ahLst/>
                    <a:cxnLst/>
                    <a:rect l="l" t="t" r="r" b="b"/>
                    <a:pathLst>
                      <a:path w="434" h="156" extrusionOk="0">
                        <a:moveTo>
                          <a:pt x="418" y="155"/>
                        </a:moveTo>
                        <a:cubicBezTo>
                          <a:pt x="416" y="155"/>
                          <a:pt x="415" y="155"/>
                          <a:pt x="414" y="155"/>
                        </a:cubicBezTo>
                        <a:lnTo>
                          <a:pt x="11" y="28"/>
                        </a:lnTo>
                        <a:cubicBezTo>
                          <a:pt x="4" y="26"/>
                          <a:pt x="0" y="18"/>
                          <a:pt x="2" y="11"/>
                        </a:cubicBezTo>
                        <a:cubicBezTo>
                          <a:pt x="4" y="4"/>
                          <a:pt x="12" y="0"/>
                          <a:pt x="19" y="2"/>
                        </a:cubicBezTo>
                        <a:lnTo>
                          <a:pt x="422" y="129"/>
                        </a:lnTo>
                        <a:cubicBezTo>
                          <a:pt x="429" y="131"/>
                          <a:pt x="433" y="139"/>
                          <a:pt x="431" y="146"/>
                        </a:cubicBezTo>
                        <a:cubicBezTo>
                          <a:pt x="429" y="152"/>
                          <a:pt x="423" y="155"/>
                          <a:pt x="418" y="15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3" name="Google Shape;1193;p39"/>
                  <p:cNvSpPr/>
                  <p:nvPr/>
                </p:nvSpPr>
                <p:spPr>
                  <a:xfrm>
                    <a:off x="7235319" y="1843174"/>
                    <a:ext cx="278345" cy="103958"/>
                  </a:xfrm>
                  <a:custGeom>
                    <a:avLst/>
                    <a:gdLst/>
                    <a:ahLst/>
                    <a:cxnLst/>
                    <a:rect l="l" t="t" r="r" b="b"/>
                    <a:pathLst>
                      <a:path w="368" h="136" extrusionOk="0">
                        <a:moveTo>
                          <a:pt x="352" y="135"/>
                        </a:moveTo>
                        <a:cubicBezTo>
                          <a:pt x="351" y="135"/>
                          <a:pt x="349" y="134"/>
                          <a:pt x="348" y="134"/>
                        </a:cubicBezTo>
                        <a:lnTo>
                          <a:pt x="11" y="28"/>
                        </a:lnTo>
                        <a:cubicBezTo>
                          <a:pt x="4" y="26"/>
                          <a:pt x="0" y="18"/>
                          <a:pt x="2" y="11"/>
                        </a:cubicBezTo>
                        <a:cubicBezTo>
                          <a:pt x="4" y="4"/>
                          <a:pt x="12" y="0"/>
                          <a:pt x="19" y="2"/>
                        </a:cubicBezTo>
                        <a:lnTo>
                          <a:pt x="356" y="108"/>
                        </a:lnTo>
                        <a:cubicBezTo>
                          <a:pt x="363" y="110"/>
                          <a:pt x="367" y="118"/>
                          <a:pt x="365" y="125"/>
                        </a:cubicBezTo>
                        <a:cubicBezTo>
                          <a:pt x="363" y="131"/>
                          <a:pt x="358" y="135"/>
                          <a:pt x="352" y="13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4" name="Google Shape;1194;p39"/>
                  <p:cNvSpPr/>
                  <p:nvPr/>
                </p:nvSpPr>
                <p:spPr>
                  <a:xfrm>
                    <a:off x="7389582" y="1688912"/>
                    <a:ext cx="90545" cy="36888"/>
                  </a:xfrm>
                  <a:custGeom>
                    <a:avLst/>
                    <a:gdLst/>
                    <a:ahLst/>
                    <a:cxnLst/>
                    <a:rect l="l" t="t" r="r" b="b"/>
                    <a:pathLst>
                      <a:path w="120" h="49" extrusionOk="0">
                        <a:moveTo>
                          <a:pt x="31" y="48"/>
                        </a:moveTo>
                        <a:cubicBezTo>
                          <a:pt x="25" y="48"/>
                          <a:pt x="19" y="47"/>
                          <a:pt x="12" y="47"/>
                        </a:cubicBezTo>
                        <a:cubicBezTo>
                          <a:pt x="5" y="46"/>
                          <a:pt x="0" y="39"/>
                          <a:pt x="0" y="32"/>
                        </a:cubicBezTo>
                        <a:cubicBezTo>
                          <a:pt x="1" y="24"/>
                          <a:pt x="8" y="19"/>
                          <a:pt x="15" y="20"/>
                        </a:cubicBezTo>
                        <a:cubicBezTo>
                          <a:pt x="46" y="23"/>
                          <a:pt x="75" y="17"/>
                          <a:pt x="96" y="4"/>
                        </a:cubicBezTo>
                        <a:cubicBezTo>
                          <a:pt x="102" y="0"/>
                          <a:pt x="111" y="2"/>
                          <a:pt x="115" y="8"/>
                        </a:cubicBezTo>
                        <a:cubicBezTo>
                          <a:pt x="119" y="14"/>
                          <a:pt x="117" y="23"/>
                          <a:pt x="110" y="27"/>
                        </a:cubicBezTo>
                        <a:cubicBezTo>
                          <a:pt x="89" y="40"/>
                          <a:pt x="61" y="48"/>
                          <a:pt x="31" y="4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5" name="Google Shape;1195;p39"/>
                  <p:cNvSpPr/>
                  <p:nvPr/>
                </p:nvSpPr>
                <p:spPr>
                  <a:xfrm>
                    <a:off x="7104531" y="2084627"/>
                    <a:ext cx="378951" cy="134141"/>
                  </a:xfrm>
                  <a:custGeom>
                    <a:avLst/>
                    <a:gdLst/>
                    <a:ahLst/>
                    <a:cxnLst/>
                    <a:rect l="l" t="t" r="r" b="b"/>
                    <a:pathLst>
                      <a:path w="497" h="177" extrusionOk="0">
                        <a:moveTo>
                          <a:pt x="482" y="176"/>
                        </a:moveTo>
                        <a:lnTo>
                          <a:pt x="482" y="176"/>
                        </a:lnTo>
                        <a:cubicBezTo>
                          <a:pt x="480" y="176"/>
                          <a:pt x="421" y="174"/>
                          <a:pt x="244" y="119"/>
                        </a:cubicBezTo>
                        <a:lnTo>
                          <a:pt x="236" y="116"/>
                        </a:lnTo>
                        <a:cubicBezTo>
                          <a:pt x="59" y="60"/>
                          <a:pt x="10" y="28"/>
                          <a:pt x="8" y="27"/>
                        </a:cubicBezTo>
                        <a:cubicBezTo>
                          <a:pt x="1" y="23"/>
                          <a:pt x="0" y="15"/>
                          <a:pt x="4" y="8"/>
                        </a:cubicBezTo>
                        <a:cubicBezTo>
                          <a:pt x="8" y="2"/>
                          <a:pt x="16" y="0"/>
                          <a:pt x="22" y="4"/>
                        </a:cubicBezTo>
                        <a:cubicBezTo>
                          <a:pt x="23" y="5"/>
                          <a:pt x="72" y="36"/>
                          <a:pt x="244" y="91"/>
                        </a:cubicBezTo>
                        <a:lnTo>
                          <a:pt x="252" y="93"/>
                        </a:lnTo>
                        <a:cubicBezTo>
                          <a:pt x="424" y="147"/>
                          <a:pt x="482" y="149"/>
                          <a:pt x="483" y="149"/>
                        </a:cubicBezTo>
                        <a:cubicBezTo>
                          <a:pt x="490" y="150"/>
                          <a:pt x="496" y="156"/>
                          <a:pt x="496" y="163"/>
                        </a:cubicBezTo>
                        <a:cubicBezTo>
                          <a:pt x="496" y="171"/>
                          <a:pt x="490" y="176"/>
                          <a:pt x="482"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6" name="Google Shape;1196;p39"/>
                  <p:cNvSpPr/>
                  <p:nvPr/>
                </p:nvSpPr>
                <p:spPr>
                  <a:xfrm>
                    <a:off x="7124652" y="2020909"/>
                    <a:ext cx="378951" cy="134141"/>
                  </a:xfrm>
                  <a:custGeom>
                    <a:avLst/>
                    <a:gdLst/>
                    <a:ahLst/>
                    <a:cxnLst/>
                    <a:rect l="l" t="t" r="r" b="b"/>
                    <a:pathLst>
                      <a:path w="498" h="177" extrusionOk="0">
                        <a:moveTo>
                          <a:pt x="483" y="176"/>
                        </a:moveTo>
                        <a:lnTo>
                          <a:pt x="483" y="176"/>
                        </a:lnTo>
                        <a:cubicBezTo>
                          <a:pt x="480" y="176"/>
                          <a:pt x="422" y="174"/>
                          <a:pt x="244" y="118"/>
                        </a:cubicBezTo>
                        <a:lnTo>
                          <a:pt x="237" y="116"/>
                        </a:lnTo>
                        <a:cubicBezTo>
                          <a:pt x="60" y="60"/>
                          <a:pt x="10" y="28"/>
                          <a:pt x="8" y="27"/>
                        </a:cubicBezTo>
                        <a:cubicBezTo>
                          <a:pt x="2" y="23"/>
                          <a:pt x="0" y="14"/>
                          <a:pt x="5" y="8"/>
                        </a:cubicBezTo>
                        <a:cubicBezTo>
                          <a:pt x="9" y="2"/>
                          <a:pt x="17" y="0"/>
                          <a:pt x="23" y="4"/>
                        </a:cubicBezTo>
                        <a:cubicBezTo>
                          <a:pt x="24" y="4"/>
                          <a:pt x="73" y="36"/>
                          <a:pt x="245" y="90"/>
                        </a:cubicBezTo>
                        <a:lnTo>
                          <a:pt x="253" y="93"/>
                        </a:lnTo>
                        <a:cubicBezTo>
                          <a:pt x="425" y="146"/>
                          <a:pt x="483" y="149"/>
                          <a:pt x="484" y="149"/>
                        </a:cubicBezTo>
                        <a:cubicBezTo>
                          <a:pt x="491" y="149"/>
                          <a:pt x="497" y="155"/>
                          <a:pt x="497" y="163"/>
                        </a:cubicBezTo>
                        <a:cubicBezTo>
                          <a:pt x="497" y="170"/>
                          <a:pt x="491" y="176"/>
                          <a:pt x="483"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7" name="Google Shape;1197;p39"/>
                  <p:cNvSpPr/>
                  <p:nvPr/>
                </p:nvSpPr>
                <p:spPr>
                  <a:xfrm>
                    <a:off x="7003924" y="2195292"/>
                    <a:ext cx="345415" cy="603633"/>
                  </a:xfrm>
                  <a:custGeom>
                    <a:avLst/>
                    <a:gdLst/>
                    <a:ahLst/>
                    <a:cxnLst/>
                    <a:rect l="l" t="t" r="r" b="b"/>
                    <a:pathLst>
                      <a:path w="452" h="794" extrusionOk="0">
                        <a:moveTo>
                          <a:pt x="0" y="793"/>
                        </a:moveTo>
                        <a:lnTo>
                          <a:pt x="228" y="63"/>
                        </a:lnTo>
                        <a:cubicBezTo>
                          <a:pt x="242" y="20"/>
                          <a:pt x="301" y="0"/>
                          <a:pt x="361" y="19"/>
                        </a:cubicBezTo>
                        <a:cubicBezTo>
                          <a:pt x="390" y="28"/>
                          <a:pt x="414" y="45"/>
                          <a:pt x="429" y="65"/>
                        </a:cubicBezTo>
                        <a:cubicBezTo>
                          <a:pt x="445" y="86"/>
                          <a:pt x="451" y="109"/>
                          <a:pt x="444" y="130"/>
                        </a:cubicBezTo>
                        <a:lnTo>
                          <a:pt x="244" y="772"/>
                        </a:lnTo>
                        <a:cubicBezTo>
                          <a:pt x="171" y="780"/>
                          <a:pt x="89" y="787"/>
                          <a:pt x="0" y="79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8" name="Google Shape;1198;p39"/>
                  <p:cNvSpPr/>
                  <p:nvPr/>
                </p:nvSpPr>
                <p:spPr>
                  <a:xfrm>
                    <a:off x="6571315" y="2034323"/>
                    <a:ext cx="368892" cy="774662"/>
                  </a:xfrm>
                  <a:custGeom>
                    <a:avLst/>
                    <a:gdLst/>
                    <a:ahLst/>
                    <a:cxnLst/>
                    <a:rect l="l" t="t" r="r" b="b"/>
                    <a:pathLst>
                      <a:path w="485" h="1019" extrusionOk="0">
                        <a:moveTo>
                          <a:pt x="64" y="1018"/>
                        </a:moveTo>
                        <a:cubicBezTo>
                          <a:pt x="43" y="1018"/>
                          <a:pt x="21" y="1018"/>
                          <a:pt x="0" y="1018"/>
                        </a:cubicBezTo>
                        <a:lnTo>
                          <a:pt x="7" y="16"/>
                        </a:lnTo>
                        <a:cubicBezTo>
                          <a:pt x="7" y="16"/>
                          <a:pt x="32" y="135"/>
                          <a:pt x="77" y="135"/>
                        </a:cubicBezTo>
                        <a:cubicBezTo>
                          <a:pt x="122" y="135"/>
                          <a:pt x="123" y="39"/>
                          <a:pt x="123" y="39"/>
                        </a:cubicBezTo>
                        <a:cubicBezTo>
                          <a:pt x="123" y="39"/>
                          <a:pt x="149" y="134"/>
                          <a:pt x="190" y="135"/>
                        </a:cubicBezTo>
                        <a:cubicBezTo>
                          <a:pt x="231" y="138"/>
                          <a:pt x="265" y="24"/>
                          <a:pt x="265" y="24"/>
                        </a:cubicBezTo>
                        <a:cubicBezTo>
                          <a:pt x="265" y="24"/>
                          <a:pt x="274" y="127"/>
                          <a:pt x="316" y="132"/>
                        </a:cubicBezTo>
                        <a:cubicBezTo>
                          <a:pt x="359" y="136"/>
                          <a:pt x="383" y="16"/>
                          <a:pt x="383" y="16"/>
                        </a:cubicBezTo>
                        <a:cubicBezTo>
                          <a:pt x="383" y="16"/>
                          <a:pt x="375" y="113"/>
                          <a:pt x="413" y="121"/>
                        </a:cubicBezTo>
                        <a:cubicBezTo>
                          <a:pt x="452" y="128"/>
                          <a:pt x="484" y="0"/>
                          <a:pt x="484" y="0"/>
                        </a:cubicBezTo>
                        <a:lnTo>
                          <a:pt x="484" y="1008"/>
                        </a:lnTo>
                        <a:cubicBezTo>
                          <a:pt x="354" y="1014"/>
                          <a:pt x="212" y="1018"/>
                          <a:pt x="64" y="101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9" name="Google Shape;1199;p39"/>
                  <p:cNvSpPr/>
                  <p:nvPr/>
                </p:nvSpPr>
                <p:spPr>
                  <a:xfrm>
                    <a:off x="6692043" y="1665437"/>
                    <a:ext cx="160971" cy="160969"/>
                  </a:xfrm>
                  <a:custGeom>
                    <a:avLst/>
                    <a:gdLst/>
                    <a:ahLst/>
                    <a:cxnLst/>
                    <a:rect l="l" t="t" r="r" b="b"/>
                    <a:pathLst>
                      <a:path w="211" h="211" extrusionOk="0">
                        <a:moveTo>
                          <a:pt x="124" y="0"/>
                        </a:moveTo>
                        <a:lnTo>
                          <a:pt x="210" y="210"/>
                        </a:lnTo>
                        <a:lnTo>
                          <a:pt x="0" y="150"/>
                        </a:lnTo>
                        <a:lnTo>
                          <a:pt x="49" y="39"/>
                        </a:lnTo>
                        <a:lnTo>
                          <a:pt x="12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0" name="Google Shape;1200;p39"/>
                  <p:cNvSpPr/>
                  <p:nvPr/>
                </p:nvSpPr>
                <p:spPr>
                  <a:xfrm>
                    <a:off x="6578022" y="1779456"/>
                    <a:ext cx="362184" cy="358824"/>
                  </a:xfrm>
                  <a:custGeom>
                    <a:avLst/>
                    <a:gdLst/>
                    <a:ahLst/>
                    <a:cxnLst/>
                    <a:rect l="l" t="t" r="r" b="b"/>
                    <a:pathLst>
                      <a:path w="478" h="474" extrusionOk="0">
                        <a:moveTo>
                          <a:pt x="363" y="60"/>
                        </a:moveTo>
                        <a:lnTo>
                          <a:pt x="477" y="335"/>
                        </a:lnTo>
                        <a:cubicBezTo>
                          <a:pt x="477" y="335"/>
                          <a:pt x="445" y="463"/>
                          <a:pt x="406" y="456"/>
                        </a:cubicBezTo>
                        <a:cubicBezTo>
                          <a:pt x="368" y="448"/>
                          <a:pt x="376" y="351"/>
                          <a:pt x="376" y="351"/>
                        </a:cubicBezTo>
                        <a:cubicBezTo>
                          <a:pt x="376" y="351"/>
                          <a:pt x="352" y="471"/>
                          <a:pt x="309" y="467"/>
                        </a:cubicBezTo>
                        <a:cubicBezTo>
                          <a:pt x="267" y="462"/>
                          <a:pt x="258" y="359"/>
                          <a:pt x="258" y="359"/>
                        </a:cubicBezTo>
                        <a:cubicBezTo>
                          <a:pt x="258" y="359"/>
                          <a:pt x="224" y="473"/>
                          <a:pt x="183" y="470"/>
                        </a:cubicBezTo>
                        <a:cubicBezTo>
                          <a:pt x="142" y="469"/>
                          <a:pt x="116" y="374"/>
                          <a:pt x="116" y="374"/>
                        </a:cubicBezTo>
                        <a:cubicBezTo>
                          <a:pt x="116" y="374"/>
                          <a:pt x="115" y="470"/>
                          <a:pt x="70" y="470"/>
                        </a:cubicBezTo>
                        <a:cubicBezTo>
                          <a:pt x="25" y="470"/>
                          <a:pt x="0" y="351"/>
                          <a:pt x="0" y="351"/>
                        </a:cubicBezTo>
                        <a:lnTo>
                          <a:pt x="153" y="0"/>
                        </a:lnTo>
                        <a:lnTo>
                          <a:pt x="363" y="6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1" name="Google Shape;1201;p39"/>
                  <p:cNvSpPr/>
                  <p:nvPr/>
                </p:nvSpPr>
                <p:spPr>
                  <a:xfrm>
                    <a:off x="6638386" y="2054444"/>
                    <a:ext cx="36888" cy="754540"/>
                  </a:xfrm>
                  <a:custGeom>
                    <a:avLst/>
                    <a:gdLst/>
                    <a:ahLst/>
                    <a:cxnLst/>
                    <a:rect l="l" t="t" r="r" b="b"/>
                    <a:pathLst>
                      <a:path w="50" h="994" extrusionOk="0">
                        <a:moveTo>
                          <a:pt x="0" y="993"/>
                        </a:moveTo>
                        <a:lnTo>
                          <a:pt x="22" y="13"/>
                        </a:lnTo>
                        <a:cubicBezTo>
                          <a:pt x="22" y="6"/>
                          <a:pt x="30" y="1"/>
                          <a:pt x="36" y="0"/>
                        </a:cubicBezTo>
                        <a:cubicBezTo>
                          <a:pt x="43" y="0"/>
                          <a:pt x="49" y="6"/>
                          <a:pt x="49" y="14"/>
                        </a:cubicBezTo>
                        <a:lnTo>
                          <a:pt x="27" y="993"/>
                        </a:lnTo>
                        <a:cubicBezTo>
                          <a:pt x="18" y="993"/>
                          <a:pt x="9" y="993"/>
                          <a:pt x="0" y="99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2" name="Google Shape;1202;p39"/>
                  <p:cNvSpPr/>
                  <p:nvPr/>
                </p:nvSpPr>
                <p:spPr>
                  <a:xfrm>
                    <a:off x="6853014" y="2037678"/>
                    <a:ext cx="30181" cy="767954"/>
                  </a:xfrm>
                  <a:custGeom>
                    <a:avLst/>
                    <a:gdLst/>
                    <a:ahLst/>
                    <a:cxnLst/>
                    <a:rect l="l" t="t" r="r" b="b"/>
                    <a:pathLst>
                      <a:path w="39" h="1010" extrusionOk="0">
                        <a:moveTo>
                          <a:pt x="11" y="1009"/>
                        </a:moveTo>
                        <a:lnTo>
                          <a:pt x="0" y="13"/>
                        </a:lnTo>
                        <a:cubicBezTo>
                          <a:pt x="0" y="6"/>
                          <a:pt x="6" y="0"/>
                          <a:pt x="13" y="0"/>
                        </a:cubicBezTo>
                        <a:lnTo>
                          <a:pt x="14" y="0"/>
                        </a:lnTo>
                        <a:cubicBezTo>
                          <a:pt x="21" y="0"/>
                          <a:pt x="27" y="6"/>
                          <a:pt x="27" y="13"/>
                        </a:cubicBezTo>
                        <a:lnTo>
                          <a:pt x="38" y="1008"/>
                        </a:lnTo>
                        <a:cubicBezTo>
                          <a:pt x="29" y="1008"/>
                          <a:pt x="20" y="1009"/>
                          <a:pt x="11" y="100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3" name="Google Shape;1203;p39"/>
                  <p:cNvSpPr/>
                  <p:nvPr/>
                </p:nvSpPr>
                <p:spPr>
                  <a:xfrm>
                    <a:off x="6762469" y="2044385"/>
                    <a:ext cx="20121" cy="764603"/>
                  </a:xfrm>
                  <a:custGeom>
                    <a:avLst/>
                    <a:gdLst/>
                    <a:ahLst/>
                    <a:cxnLst/>
                    <a:rect l="l" t="t" r="r" b="b"/>
                    <a:pathLst>
                      <a:path w="28" h="1006" extrusionOk="0">
                        <a:moveTo>
                          <a:pt x="0" y="1005"/>
                        </a:moveTo>
                        <a:lnTo>
                          <a:pt x="0" y="13"/>
                        </a:lnTo>
                        <a:cubicBezTo>
                          <a:pt x="0" y="6"/>
                          <a:pt x="6" y="0"/>
                          <a:pt x="13" y="0"/>
                        </a:cubicBezTo>
                        <a:cubicBezTo>
                          <a:pt x="21" y="0"/>
                          <a:pt x="27" y="6"/>
                          <a:pt x="27" y="13"/>
                        </a:cubicBezTo>
                        <a:lnTo>
                          <a:pt x="27" y="1004"/>
                        </a:lnTo>
                        <a:cubicBezTo>
                          <a:pt x="18" y="1004"/>
                          <a:pt x="9" y="1005"/>
                          <a:pt x="0" y="10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4" name="Google Shape;1204;p39"/>
                  <p:cNvSpPr/>
                  <p:nvPr/>
                </p:nvSpPr>
                <p:spPr>
                  <a:xfrm>
                    <a:off x="6722226" y="1682205"/>
                    <a:ext cx="93899" cy="43595"/>
                  </a:xfrm>
                  <a:custGeom>
                    <a:avLst/>
                    <a:gdLst/>
                    <a:ahLst/>
                    <a:cxnLst/>
                    <a:rect l="l" t="t" r="r" b="b"/>
                    <a:pathLst>
                      <a:path w="125" h="57" extrusionOk="0">
                        <a:moveTo>
                          <a:pt x="51" y="56"/>
                        </a:moveTo>
                        <a:cubicBezTo>
                          <a:pt x="36" y="56"/>
                          <a:pt x="22" y="53"/>
                          <a:pt x="9" y="46"/>
                        </a:cubicBezTo>
                        <a:cubicBezTo>
                          <a:pt x="3" y="42"/>
                          <a:pt x="0" y="34"/>
                          <a:pt x="4" y="27"/>
                        </a:cubicBezTo>
                        <a:cubicBezTo>
                          <a:pt x="8" y="21"/>
                          <a:pt x="16" y="19"/>
                          <a:pt x="23" y="22"/>
                        </a:cubicBezTo>
                        <a:cubicBezTo>
                          <a:pt x="47" y="36"/>
                          <a:pt x="81" y="29"/>
                          <a:pt x="98" y="7"/>
                        </a:cubicBezTo>
                        <a:cubicBezTo>
                          <a:pt x="103" y="1"/>
                          <a:pt x="112" y="0"/>
                          <a:pt x="117" y="5"/>
                        </a:cubicBezTo>
                        <a:cubicBezTo>
                          <a:pt x="123" y="10"/>
                          <a:pt x="124" y="18"/>
                          <a:pt x="120" y="24"/>
                        </a:cubicBezTo>
                        <a:cubicBezTo>
                          <a:pt x="103" y="45"/>
                          <a:pt x="77" y="56"/>
                          <a:pt x="51" y="5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5" name="Google Shape;1205;p39"/>
                  <p:cNvSpPr/>
                  <p:nvPr/>
                </p:nvSpPr>
                <p:spPr>
                  <a:xfrm>
                    <a:off x="5716160" y="1823053"/>
                    <a:ext cx="419193" cy="389009"/>
                  </a:xfrm>
                  <a:custGeom>
                    <a:avLst/>
                    <a:gdLst/>
                    <a:ahLst/>
                    <a:cxnLst/>
                    <a:rect l="l" t="t" r="r" b="b"/>
                    <a:pathLst>
                      <a:path w="553" h="511" extrusionOk="0">
                        <a:moveTo>
                          <a:pt x="511" y="43"/>
                        </a:moveTo>
                        <a:cubicBezTo>
                          <a:pt x="542" y="108"/>
                          <a:pt x="552" y="183"/>
                          <a:pt x="539" y="254"/>
                        </a:cubicBezTo>
                        <a:cubicBezTo>
                          <a:pt x="527" y="324"/>
                          <a:pt x="493" y="390"/>
                          <a:pt x="443" y="441"/>
                        </a:cubicBezTo>
                        <a:lnTo>
                          <a:pt x="253" y="510"/>
                        </a:lnTo>
                        <a:lnTo>
                          <a:pt x="253" y="510"/>
                        </a:lnTo>
                        <a:cubicBezTo>
                          <a:pt x="206" y="481"/>
                          <a:pt x="159" y="453"/>
                          <a:pt x="118" y="418"/>
                        </a:cubicBezTo>
                        <a:cubicBezTo>
                          <a:pt x="76" y="382"/>
                          <a:pt x="40" y="339"/>
                          <a:pt x="21" y="288"/>
                        </a:cubicBezTo>
                        <a:cubicBezTo>
                          <a:pt x="4" y="245"/>
                          <a:pt x="0" y="200"/>
                          <a:pt x="2" y="155"/>
                        </a:cubicBezTo>
                        <a:cubicBezTo>
                          <a:pt x="11" y="160"/>
                          <a:pt x="21" y="162"/>
                          <a:pt x="31" y="162"/>
                        </a:cubicBezTo>
                        <a:cubicBezTo>
                          <a:pt x="53" y="160"/>
                          <a:pt x="71" y="144"/>
                          <a:pt x="85" y="127"/>
                        </a:cubicBezTo>
                        <a:cubicBezTo>
                          <a:pt x="99" y="111"/>
                          <a:pt x="111" y="91"/>
                          <a:pt x="128" y="78"/>
                        </a:cubicBezTo>
                        <a:cubicBezTo>
                          <a:pt x="145" y="64"/>
                          <a:pt x="170" y="57"/>
                          <a:pt x="189" y="68"/>
                        </a:cubicBezTo>
                        <a:cubicBezTo>
                          <a:pt x="207" y="79"/>
                          <a:pt x="213" y="103"/>
                          <a:pt x="218" y="124"/>
                        </a:cubicBezTo>
                        <a:cubicBezTo>
                          <a:pt x="225" y="159"/>
                          <a:pt x="232" y="194"/>
                          <a:pt x="239" y="229"/>
                        </a:cubicBezTo>
                        <a:cubicBezTo>
                          <a:pt x="244" y="252"/>
                          <a:pt x="249" y="277"/>
                          <a:pt x="263" y="297"/>
                        </a:cubicBezTo>
                        <a:cubicBezTo>
                          <a:pt x="277" y="317"/>
                          <a:pt x="302" y="331"/>
                          <a:pt x="326" y="324"/>
                        </a:cubicBezTo>
                        <a:cubicBezTo>
                          <a:pt x="343" y="318"/>
                          <a:pt x="356" y="302"/>
                          <a:pt x="361" y="285"/>
                        </a:cubicBezTo>
                        <a:cubicBezTo>
                          <a:pt x="367" y="268"/>
                          <a:pt x="367" y="249"/>
                          <a:pt x="366" y="231"/>
                        </a:cubicBezTo>
                        <a:cubicBezTo>
                          <a:pt x="365" y="189"/>
                          <a:pt x="360" y="148"/>
                          <a:pt x="353" y="107"/>
                        </a:cubicBezTo>
                        <a:cubicBezTo>
                          <a:pt x="350" y="94"/>
                          <a:pt x="348" y="81"/>
                          <a:pt x="350" y="69"/>
                        </a:cubicBezTo>
                        <a:cubicBezTo>
                          <a:pt x="352" y="57"/>
                          <a:pt x="360" y="44"/>
                          <a:pt x="372" y="40"/>
                        </a:cubicBezTo>
                        <a:cubicBezTo>
                          <a:pt x="386" y="36"/>
                          <a:pt x="401" y="45"/>
                          <a:pt x="416" y="48"/>
                        </a:cubicBezTo>
                        <a:cubicBezTo>
                          <a:pt x="444" y="53"/>
                          <a:pt x="473" y="34"/>
                          <a:pt x="485" y="7"/>
                        </a:cubicBezTo>
                        <a:cubicBezTo>
                          <a:pt x="486" y="5"/>
                          <a:pt x="487" y="2"/>
                          <a:pt x="487" y="0"/>
                        </a:cubicBezTo>
                        <a:cubicBezTo>
                          <a:pt x="496" y="13"/>
                          <a:pt x="504" y="28"/>
                          <a:pt x="511" y="43"/>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6" name="Google Shape;1206;p39"/>
                  <p:cNvSpPr/>
                  <p:nvPr/>
                </p:nvSpPr>
                <p:spPr>
                  <a:xfrm>
                    <a:off x="5685977" y="1581600"/>
                    <a:ext cx="409133" cy="492964"/>
                  </a:xfrm>
                  <a:custGeom>
                    <a:avLst/>
                    <a:gdLst/>
                    <a:ahLst/>
                    <a:cxnLst/>
                    <a:rect l="l" t="t" r="r" b="b"/>
                    <a:pathLst>
                      <a:path w="539" h="647" extrusionOk="0">
                        <a:moveTo>
                          <a:pt x="522" y="238"/>
                        </a:moveTo>
                        <a:cubicBezTo>
                          <a:pt x="534" y="262"/>
                          <a:pt x="538" y="290"/>
                          <a:pt x="530" y="315"/>
                        </a:cubicBezTo>
                        <a:cubicBezTo>
                          <a:pt x="530" y="317"/>
                          <a:pt x="529" y="320"/>
                          <a:pt x="528" y="322"/>
                        </a:cubicBezTo>
                        <a:cubicBezTo>
                          <a:pt x="516" y="349"/>
                          <a:pt x="487" y="368"/>
                          <a:pt x="459" y="363"/>
                        </a:cubicBezTo>
                        <a:cubicBezTo>
                          <a:pt x="444" y="360"/>
                          <a:pt x="429" y="351"/>
                          <a:pt x="415" y="355"/>
                        </a:cubicBezTo>
                        <a:cubicBezTo>
                          <a:pt x="403" y="359"/>
                          <a:pt x="395" y="372"/>
                          <a:pt x="393" y="384"/>
                        </a:cubicBezTo>
                        <a:cubicBezTo>
                          <a:pt x="391" y="396"/>
                          <a:pt x="393" y="409"/>
                          <a:pt x="396" y="422"/>
                        </a:cubicBezTo>
                        <a:cubicBezTo>
                          <a:pt x="403" y="463"/>
                          <a:pt x="408" y="504"/>
                          <a:pt x="409" y="546"/>
                        </a:cubicBezTo>
                        <a:cubicBezTo>
                          <a:pt x="410" y="564"/>
                          <a:pt x="410" y="583"/>
                          <a:pt x="404" y="600"/>
                        </a:cubicBezTo>
                        <a:cubicBezTo>
                          <a:pt x="399" y="617"/>
                          <a:pt x="386" y="633"/>
                          <a:pt x="369" y="639"/>
                        </a:cubicBezTo>
                        <a:cubicBezTo>
                          <a:pt x="345" y="646"/>
                          <a:pt x="320" y="632"/>
                          <a:pt x="306" y="612"/>
                        </a:cubicBezTo>
                        <a:cubicBezTo>
                          <a:pt x="292" y="592"/>
                          <a:pt x="287" y="567"/>
                          <a:pt x="282" y="544"/>
                        </a:cubicBezTo>
                        <a:cubicBezTo>
                          <a:pt x="275" y="509"/>
                          <a:pt x="268" y="474"/>
                          <a:pt x="261" y="439"/>
                        </a:cubicBezTo>
                        <a:cubicBezTo>
                          <a:pt x="256" y="418"/>
                          <a:pt x="250" y="394"/>
                          <a:pt x="232" y="383"/>
                        </a:cubicBezTo>
                        <a:cubicBezTo>
                          <a:pt x="213" y="372"/>
                          <a:pt x="188" y="379"/>
                          <a:pt x="171" y="393"/>
                        </a:cubicBezTo>
                        <a:cubicBezTo>
                          <a:pt x="154" y="406"/>
                          <a:pt x="142" y="426"/>
                          <a:pt x="128" y="442"/>
                        </a:cubicBezTo>
                        <a:cubicBezTo>
                          <a:pt x="114" y="459"/>
                          <a:pt x="96" y="475"/>
                          <a:pt x="74" y="477"/>
                        </a:cubicBezTo>
                        <a:cubicBezTo>
                          <a:pt x="64" y="477"/>
                          <a:pt x="54" y="475"/>
                          <a:pt x="45" y="470"/>
                        </a:cubicBezTo>
                        <a:cubicBezTo>
                          <a:pt x="28" y="460"/>
                          <a:pt x="14" y="443"/>
                          <a:pt x="9" y="424"/>
                        </a:cubicBezTo>
                        <a:cubicBezTo>
                          <a:pt x="0" y="395"/>
                          <a:pt x="4" y="364"/>
                          <a:pt x="9" y="334"/>
                        </a:cubicBezTo>
                        <a:cubicBezTo>
                          <a:pt x="21" y="258"/>
                          <a:pt x="33" y="183"/>
                          <a:pt x="45" y="108"/>
                        </a:cubicBezTo>
                        <a:cubicBezTo>
                          <a:pt x="47" y="90"/>
                          <a:pt x="50" y="72"/>
                          <a:pt x="49" y="55"/>
                        </a:cubicBezTo>
                        <a:cubicBezTo>
                          <a:pt x="49" y="52"/>
                          <a:pt x="49" y="50"/>
                          <a:pt x="49" y="47"/>
                        </a:cubicBezTo>
                        <a:cubicBezTo>
                          <a:pt x="47" y="30"/>
                          <a:pt x="40" y="13"/>
                          <a:pt x="29" y="0"/>
                        </a:cubicBezTo>
                        <a:cubicBezTo>
                          <a:pt x="189" y="2"/>
                          <a:pt x="348" y="64"/>
                          <a:pt x="467" y="171"/>
                        </a:cubicBezTo>
                        <a:cubicBezTo>
                          <a:pt x="489" y="191"/>
                          <a:pt x="509" y="212"/>
                          <a:pt x="522" y="23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7" name="Google Shape;1207;p39"/>
                  <p:cNvSpPr/>
                  <p:nvPr/>
                </p:nvSpPr>
                <p:spPr>
                  <a:xfrm>
                    <a:off x="6004566" y="2466928"/>
                    <a:ext cx="332001" cy="338704"/>
                  </a:xfrm>
                  <a:custGeom>
                    <a:avLst/>
                    <a:gdLst/>
                    <a:ahLst/>
                    <a:cxnLst/>
                    <a:rect l="l" t="t" r="r" b="b"/>
                    <a:pathLst>
                      <a:path w="436" h="445" extrusionOk="0">
                        <a:moveTo>
                          <a:pt x="99" y="420"/>
                        </a:moveTo>
                        <a:cubicBezTo>
                          <a:pt x="64" y="304"/>
                          <a:pt x="30" y="191"/>
                          <a:pt x="0" y="91"/>
                        </a:cubicBezTo>
                        <a:cubicBezTo>
                          <a:pt x="43" y="92"/>
                          <a:pt x="143" y="83"/>
                          <a:pt x="244" y="0"/>
                        </a:cubicBezTo>
                        <a:cubicBezTo>
                          <a:pt x="301" y="133"/>
                          <a:pt x="368" y="287"/>
                          <a:pt x="435" y="444"/>
                        </a:cubicBezTo>
                        <a:cubicBezTo>
                          <a:pt x="311" y="438"/>
                          <a:pt x="198" y="430"/>
                          <a:pt x="99" y="42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8" name="Google Shape;1208;p39"/>
                  <p:cNvSpPr/>
                  <p:nvPr/>
                </p:nvSpPr>
                <p:spPr>
                  <a:xfrm>
                    <a:off x="5910666" y="2158404"/>
                    <a:ext cx="281698" cy="378947"/>
                  </a:xfrm>
                  <a:custGeom>
                    <a:avLst/>
                    <a:gdLst/>
                    <a:ahLst/>
                    <a:cxnLst/>
                    <a:rect l="l" t="t" r="r" b="b"/>
                    <a:pathLst>
                      <a:path w="372" h="499" extrusionOk="0">
                        <a:moveTo>
                          <a:pt x="190" y="1"/>
                        </a:moveTo>
                        <a:lnTo>
                          <a:pt x="193" y="0"/>
                        </a:lnTo>
                        <a:cubicBezTo>
                          <a:pt x="193" y="0"/>
                          <a:pt x="268" y="169"/>
                          <a:pt x="371" y="406"/>
                        </a:cubicBezTo>
                        <a:cubicBezTo>
                          <a:pt x="270" y="489"/>
                          <a:pt x="170" y="498"/>
                          <a:pt x="127" y="497"/>
                        </a:cubicBezTo>
                        <a:cubicBezTo>
                          <a:pt x="53" y="249"/>
                          <a:pt x="0" y="70"/>
                          <a:pt x="0" y="70"/>
                        </a:cubicBezTo>
                        <a:lnTo>
                          <a:pt x="0" y="70"/>
                        </a:lnTo>
                        <a:lnTo>
                          <a:pt x="190" y="1"/>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9" name="Google Shape;1209;p39"/>
                  <p:cNvSpPr/>
                  <p:nvPr/>
                </p:nvSpPr>
                <p:spPr>
                  <a:xfrm>
                    <a:off x="5877131" y="1635256"/>
                    <a:ext cx="181092" cy="184442"/>
                  </a:xfrm>
                  <a:custGeom>
                    <a:avLst/>
                    <a:gdLst/>
                    <a:ahLst/>
                    <a:cxnLst/>
                    <a:rect l="l" t="t" r="r" b="b"/>
                    <a:pathLst>
                      <a:path w="238" h="242" extrusionOk="0">
                        <a:moveTo>
                          <a:pt x="223" y="241"/>
                        </a:moveTo>
                        <a:cubicBezTo>
                          <a:pt x="216" y="241"/>
                          <a:pt x="211" y="237"/>
                          <a:pt x="209" y="230"/>
                        </a:cubicBezTo>
                        <a:cubicBezTo>
                          <a:pt x="190" y="133"/>
                          <a:pt x="109" y="50"/>
                          <a:pt x="12" y="28"/>
                        </a:cubicBezTo>
                        <a:cubicBezTo>
                          <a:pt x="5" y="26"/>
                          <a:pt x="0" y="19"/>
                          <a:pt x="2" y="11"/>
                        </a:cubicBezTo>
                        <a:cubicBezTo>
                          <a:pt x="4" y="4"/>
                          <a:pt x="11" y="0"/>
                          <a:pt x="18" y="1"/>
                        </a:cubicBezTo>
                        <a:cubicBezTo>
                          <a:pt x="125" y="26"/>
                          <a:pt x="214" y="118"/>
                          <a:pt x="236" y="225"/>
                        </a:cubicBezTo>
                        <a:cubicBezTo>
                          <a:pt x="237" y="232"/>
                          <a:pt x="233" y="239"/>
                          <a:pt x="225" y="241"/>
                        </a:cubicBezTo>
                        <a:cubicBezTo>
                          <a:pt x="224" y="241"/>
                          <a:pt x="224" y="241"/>
                          <a:pt x="223" y="2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0" name="Google Shape;1210;p39"/>
                  <p:cNvSpPr/>
                  <p:nvPr/>
                </p:nvSpPr>
                <p:spPr>
                  <a:xfrm>
                    <a:off x="6021332" y="2564179"/>
                    <a:ext cx="231395" cy="73777"/>
                  </a:xfrm>
                  <a:custGeom>
                    <a:avLst/>
                    <a:gdLst/>
                    <a:ahLst/>
                    <a:cxnLst/>
                    <a:rect l="l" t="t" r="r" b="b"/>
                    <a:pathLst>
                      <a:path w="304" h="99" extrusionOk="0">
                        <a:moveTo>
                          <a:pt x="77" y="98"/>
                        </a:moveTo>
                        <a:cubicBezTo>
                          <a:pt x="55" y="98"/>
                          <a:pt x="34" y="96"/>
                          <a:pt x="12" y="92"/>
                        </a:cubicBezTo>
                        <a:cubicBezTo>
                          <a:pt x="5" y="91"/>
                          <a:pt x="0" y="84"/>
                          <a:pt x="1" y="76"/>
                        </a:cubicBezTo>
                        <a:cubicBezTo>
                          <a:pt x="3" y="69"/>
                          <a:pt x="10" y="64"/>
                          <a:pt x="17" y="66"/>
                        </a:cubicBezTo>
                        <a:cubicBezTo>
                          <a:pt x="108" y="83"/>
                          <a:pt x="206" y="60"/>
                          <a:pt x="279" y="4"/>
                        </a:cubicBezTo>
                        <a:cubicBezTo>
                          <a:pt x="285" y="0"/>
                          <a:pt x="294" y="1"/>
                          <a:pt x="298" y="7"/>
                        </a:cubicBezTo>
                        <a:cubicBezTo>
                          <a:pt x="303" y="13"/>
                          <a:pt x="302" y="21"/>
                          <a:pt x="296" y="26"/>
                        </a:cubicBezTo>
                        <a:cubicBezTo>
                          <a:pt x="233" y="73"/>
                          <a:pt x="155" y="98"/>
                          <a:pt x="77"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1" name="Google Shape;1211;p39"/>
                  <p:cNvSpPr/>
                  <p:nvPr/>
                </p:nvSpPr>
                <p:spPr>
                  <a:xfrm>
                    <a:off x="6054868" y="2661432"/>
                    <a:ext cx="238100" cy="73777"/>
                  </a:xfrm>
                  <a:custGeom>
                    <a:avLst/>
                    <a:gdLst/>
                    <a:ahLst/>
                    <a:cxnLst/>
                    <a:rect l="l" t="t" r="r" b="b"/>
                    <a:pathLst>
                      <a:path w="315" h="99" extrusionOk="0">
                        <a:moveTo>
                          <a:pt x="58" y="98"/>
                        </a:moveTo>
                        <a:cubicBezTo>
                          <a:pt x="43" y="98"/>
                          <a:pt x="28" y="98"/>
                          <a:pt x="13" y="96"/>
                        </a:cubicBezTo>
                        <a:cubicBezTo>
                          <a:pt x="5" y="95"/>
                          <a:pt x="0" y="89"/>
                          <a:pt x="0" y="81"/>
                        </a:cubicBezTo>
                        <a:cubicBezTo>
                          <a:pt x="1" y="74"/>
                          <a:pt x="8" y="68"/>
                          <a:pt x="15" y="69"/>
                        </a:cubicBezTo>
                        <a:cubicBezTo>
                          <a:pt x="112" y="79"/>
                          <a:pt x="210" y="55"/>
                          <a:pt x="292" y="4"/>
                        </a:cubicBezTo>
                        <a:cubicBezTo>
                          <a:pt x="298" y="0"/>
                          <a:pt x="306" y="1"/>
                          <a:pt x="310" y="8"/>
                        </a:cubicBezTo>
                        <a:cubicBezTo>
                          <a:pt x="314" y="14"/>
                          <a:pt x="312" y="22"/>
                          <a:pt x="306" y="26"/>
                        </a:cubicBezTo>
                        <a:cubicBezTo>
                          <a:pt x="232" y="73"/>
                          <a:pt x="145" y="98"/>
                          <a:pt x="58"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2" name="Google Shape;1212;p39"/>
                  <p:cNvSpPr/>
                  <p:nvPr/>
                </p:nvSpPr>
                <p:spPr>
                  <a:xfrm>
                    <a:off x="6232607" y="2751976"/>
                    <a:ext cx="100606" cy="50302"/>
                  </a:xfrm>
                  <a:custGeom>
                    <a:avLst/>
                    <a:gdLst/>
                    <a:ahLst/>
                    <a:cxnLst/>
                    <a:rect l="l" t="t" r="r" b="b"/>
                    <a:pathLst>
                      <a:path w="132" h="64" extrusionOk="0">
                        <a:moveTo>
                          <a:pt x="0" y="59"/>
                        </a:moveTo>
                        <a:cubicBezTo>
                          <a:pt x="38" y="47"/>
                          <a:pt x="74" y="29"/>
                          <a:pt x="107" y="5"/>
                        </a:cubicBezTo>
                        <a:cubicBezTo>
                          <a:pt x="113" y="0"/>
                          <a:pt x="122" y="1"/>
                          <a:pt x="126" y="7"/>
                        </a:cubicBezTo>
                        <a:cubicBezTo>
                          <a:pt x="131" y="13"/>
                          <a:pt x="129" y="22"/>
                          <a:pt x="123" y="26"/>
                        </a:cubicBezTo>
                        <a:cubicBezTo>
                          <a:pt x="104" y="40"/>
                          <a:pt x="84" y="53"/>
                          <a:pt x="62" y="63"/>
                        </a:cubicBezTo>
                        <a:cubicBezTo>
                          <a:pt x="41" y="62"/>
                          <a:pt x="21" y="61"/>
                          <a:pt x="0" y="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3" name="Google Shape;1213;p39"/>
                  <p:cNvSpPr/>
                  <p:nvPr/>
                </p:nvSpPr>
                <p:spPr>
                  <a:xfrm>
                    <a:off x="6175596" y="1984022"/>
                    <a:ext cx="462791" cy="824963"/>
                  </a:xfrm>
                  <a:custGeom>
                    <a:avLst/>
                    <a:gdLst/>
                    <a:ahLst/>
                    <a:cxnLst/>
                    <a:rect l="l" t="t" r="r" b="b"/>
                    <a:pathLst>
                      <a:path w="609" h="1085" extrusionOk="0">
                        <a:moveTo>
                          <a:pt x="585" y="1084"/>
                        </a:moveTo>
                        <a:cubicBezTo>
                          <a:pt x="420" y="1084"/>
                          <a:pt x="264" y="1079"/>
                          <a:pt x="123" y="1071"/>
                        </a:cubicBezTo>
                        <a:lnTo>
                          <a:pt x="0" y="77"/>
                        </a:lnTo>
                        <a:cubicBezTo>
                          <a:pt x="0" y="77"/>
                          <a:pt x="40" y="191"/>
                          <a:pt x="85" y="185"/>
                        </a:cubicBezTo>
                        <a:cubicBezTo>
                          <a:pt x="129" y="180"/>
                          <a:pt x="117" y="84"/>
                          <a:pt x="117" y="84"/>
                        </a:cubicBezTo>
                        <a:cubicBezTo>
                          <a:pt x="117" y="84"/>
                          <a:pt x="155" y="174"/>
                          <a:pt x="196" y="171"/>
                        </a:cubicBezTo>
                        <a:cubicBezTo>
                          <a:pt x="237" y="168"/>
                          <a:pt x="256" y="52"/>
                          <a:pt x="256" y="52"/>
                        </a:cubicBezTo>
                        <a:cubicBezTo>
                          <a:pt x="256" y="52"/>
                          <a:pt x="277" y="152"/>
                          <a:pt x="320" y="151"/>
                        </a:cubicBezTo>
                        <a:cubicBezTo>
                          <a:pt x="363" y="150"/>
                          <a:pt x="370" y="29"/>
                          <a:pt x="370" y="29"/>
                        </a:cubicBezTo>
                        <a:cubicBezTo>
                          <a:pt x="370" y="29"/>
                          <a:pt x="375" y="125"/>
                          <a:pt x="414" y="127"/>
                        </a:cubicBezTo>
                        <a:cubicBezTo>
                          <a:pt x="453" y="130"/>
                          <a:pt x="468" y="0"/>
                          <a:pt x="468" y="0"/>
                        </a:cubicBezTo>
                        <a:lnTo>
                          <a:pt x="608" y="1084"/>
                        </a:lnTo>
                        <a:cubicBezTo>
                          <a:pt x="600" y="1084"/>
                          <a:pt x="593" y="1084"/>
                          <a:pt x="585" y="1084"/>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4" name="Google Shape;1214;p39"/>
                  <p:cNvSpPr/>
                  <p:nvPr/>
                </p:nvSpPr>
                <p:spPr>
                  <a:xfrm>
                    <a:off x="6175596" y="1766042"/>
                    <a:ext cx="355476" cy="365534"/>
                  </a:xfrm>
                  <a:custGeom>
                    <a:avLst/>
                    <a:gdLst/>
                    <a:ahLst/>
                    <a:cxnLst/>
                    <a:rect l="l" t="t" r="r" b="b"/>
                    <a:pathLst>
                      <a:path w="469" h="481" extrusionOk="0">
                        <a:moveTo>
                          <a:pt x="321" y="32"/>
                        </a:moveTo>
                        <a:lnTo>
                          <a:pt x="468" y="289"/>
                        </a:lnTo>
                        <a:cubicBezTo>
                          <a:pt x="468" y="289"/>
                          <a:pt x="453" y="419"/>
                          <a:pt x="414" y="416"/>
                        </a:cubicBezTo>
                        <a:cubicBezTo>
                          <a:pt x="375" y="414"/>
                          <a:pt x="370" y="318"/>
                          <a:pt x="370" y="318"/>
                        </a:cubicBezTo>
                        <a:cubicBezTo>
                          <a:pt x="370" y="318"/>
                          <a:pt x="363" y="439"/>
                          <a:pt x="320" y="440"/>
                        </a:cubicBezTo>
                        <a:cubicBezTo>
                          <a:pt x="277" y="441"/>
                          <a:pt x="256" y="341"/>
                          <a:pt x="256" y="341"/>
                        </a:cubicBezTo>
                        <a:cubicBezTo>
                          <a:pt x="256" y="341"/>
                          <a:pt x="237" y="457"/>
                          <a:pt x="196" y="460"/>
                        </a:cubicBezTo>
                        <a:cubicBezTo>
                          <a:pt x="155" y="463"/>
                          <a:pt x="117" y="373"/>
                          <a:pt x="117" y="373"/>
                        </a:cubicBezTo>
                        <a:cubicBezTo>
                          <a:pt x="117" y="373"/>
                          <a:pt x="129" y="469"/>
                          <a:pt x="85" y="474"/>
                        </a:cubicBezTo>
                        <a:cubicBezTo>
                          <a:pt x="40" y="480"/>
                          <a:pt x="0" y="366"/>
                          <a:pt x="0" y="366"/>
                        </a:cubicBezTo>
                        <a:lnTo>
                          <a:pt x="106" y="0"/>
                        </a:lnTo>
                        <a:lnTo>
                          <a:pt x="321" y="32"/>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5" name="Google Shape;1215;p39"/>
                  <p:cNvSpPr/>
                  <p:nvPr/>
                </p:nvSpPr>
                <p:spPr>
                  <a:xfrm>
                    <a:off x="6256081" y="1641963"/>
                    <a:ext cx="164324" cy="147555"/>
                  </a:xfrm>
                  <a:custGeom>
                    <a:avLst/>
                    <a:gdLst/>
                    <a:ahLst/>
                    <a:cxnLst/>
                    <a:rect l="l" t="t" r="r" b="b"/>
                    <a:pathLst>
                      <a:path w="216" h="196" extrusionOk="0">
                        <a:moveTo>
                          <a:pt x="103" y="0"/>
                        </a:moveTo>
                        <a:lnTo>
                          <a:pt x="215" y="195"/>
                        </a:lnTo>
                        <a:lnTo>
                          <a:pt x="0" y="163"/>
                        </a:lnTo>
                        <a:lnTo>
                          <a:pt x="34" y="48"/>
                        </a:lnTo>
                        <a:lnTo>
                          <a:pt x="103"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6" name="Google Shape;1216;p39"/>
                  <p:cNvSpPr/>
                  <p:nvPr/>
                </p:nvSpPr>
                <p:spPr>
                  <a:xfrm>
                    <a:off x="6252729" y="2037678"/>
                    <a:ext cx="110667" cy="767957"/>
                  </a:xfrm>
                  <a:custGeom>
                    <a:avLst/>
                    <a:gdLst/>
                    <a:ahLst/>
                    <a:cxnLst/>
                    <a:rect l="l" t="t" r="r" b="b"/>
                    <a:pathLst>
                      <a:path w="147" h="1009" extrusionOk="0">
                        <a:moveTo>
                          <a:pt x="119" y="1007"/>
                        </a:moveTo>
                        <a:lnTo>
                          <a:pt x="1" y="17"/>
                        </a:lnTo>
                        <a:cubicBezTo>
                          <a:pt x="0" y="9"/>
                          <a:pt x="5" y="2"/>
                          <a:pt x="13" y="2"/>
                        </a:cubicBezTo>
                        <a:cubicBezTo>
                          <a:pt x="20" y="0"/>
                          <a:pt x="27" y="6"/>
                          <a:pt x="28" y="13"/>
                        </a:cubicBezTo>
                        <a:lnTo>
                          <a:pt x="146" y="1008"/>
                        </a:lnTo>
                        <a:cubicBezTo>
                          <a:pt x="137" y="1008"/>
                          <a:pt x="128" y="1008"/>
                          <a:pt x="119" y="10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7" name="Google Shape;1217;p39"/>
                  <p:cNvSpPr/>
                  <p:nvPr/>
                </p:nvSpPr>
                <p:spPr>
                  <a:xfrm>
                    <a:off x="6447235" y="1997436"/>
                    <a:ext cx="137494" cy="814900"/>
                  </a:xfrm>
                  <a:custGeom>
                    <a:avLst/>
                    <a:gdLst/>
                    <a:ahLst/>
                    <a:cxnLst/>
                    <a:rect l="l" t="t" r="r" b="b"/>
                    <a:pathLst>
                      <a:path w="182" h="1071" extrusionOk="0">
                        <a:moveTo>
                          <a:pt x="154" y="1070"/>
                        </a:moveTo>
                        <a:lnTo>
                          <a:pt x="1" y="17"/>
                        </a:lnTo>
                        <a:cubicBezTo>
                          <a:pt x="0" y="9"/>
                          <a:pt x="5" y="3"/>
                          <a:pt x="12" y="1"/>
                        </a:cubicBezTo>
                        <a:cubicBezTo>
                          <a:pt x="20" y="0"/>
                          <a:pt x="27" y="5"/>
                          <a:pt x="28" y="13"/>
                        </a:cubicBezTo>
                        <a:lnTo>
                          <a:pt x="181" y="1070"/>
                        </a:lnTo>
                        <a:cubicBezTo>
                          <a:pt x="172" y="1070"/>
                          <a:pt x="163" y="1070"/>
                          <a:pt x="154" y="10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8" name="Google Shape;1218;p39"/>
                  <p:cNvSpPr/>
                  <p:nvPr/>
                </p:nvSpPr>
                <p:spPr>
                  <a:xfrm>
                    <a:off x="6356688" y="2014202"/>
                    <a:ext cx="124080" cy="794782"/>
                  </a:xfrm>
                  <a:custGeom>
                    <a:avLst/>
                    <a:gdLst/>
                    <a:ahLst/>
                    <a:cxnLst/>
                    <a:rect l="l" t="t" r="r" b="b"/>
                    <a:pathLst>
                      <a:path w="163" h="1046" extrusionOk="0">
                        <a:moveTo>
                          <a:pt x="135" y="1044"/>
                        </a:moveTo>
                        <a:lnTo>
                          <a:pt x="1" y="17"/>
                        </a:lnTo>
                        <a:cubicBezTo>
                          <a:pt x="0" y="9"/>
                          <a:pt x="6" y="2"/>
                          <a:pt x="13" y="1"/>
                        </a:cubicBezTo>
                        <a:cubicBezTo>
                          <a:pt x="20" y="0"/>
                          <a:pt x="27" y="6"/>
                          <a:pt x="28" y="13"/>
                        </a:cubicBezTo>
                        <a:lnTo>
                          <a:pt x="162" y="1045"/>
                        </a:lnTo>
                        <a:cubicBezTo>
                          <a:pt x="153" y="1045"/>
                          <a:pt x="144" y="1045"/>
                          <a:pt x="135" y="10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9" name="Google Shape;1219;p39"/>
                  <p:cNvSpPr/>
                  <p:nvPr/>
                </p:nvSpPr>
                <p:spPr>
                  <a:xfrm>
                    <a:off x="6266143" y="1655377"/>
                    <a:ext cx="83837" cy="53656"/>
                  </a:xfrm>
                  <a:custGeom>
                    <a:avLst/>
                    <a:gdLst/>
                    <a:ahLst/>
                    <a:cxnLst/>
                    <a:rect l="l" t="t" r="r" b="b"/>
                    <a:pathLst>
                      <a:path w="111" h="71" extrusionOk="0">
                        <a:moveTo>
                          <a:pt x="22" y="70"/>
                        </a:moveTo>
                        <a:cubicBezTo>
                          <a:pt x="19" y="70"/>
                          <a:pt x="16" y="70"/>
                          <a:pt x="13" y="70"/>
                        </a:cubicBezTo>
                        <a:cubicBezTo>
                          <a:pt x="6" y="69"/>
                          <a:pt x="0" y="62"/>
                          <a:pt x="1" y="55"/>
                        </a:cubicBezTo>
                        <a:cubicBezTo>
                          <a:pt x="2" y="48"/>
                          <a:pt x="8" y="42"/>
                          <a:pt x="16" y="43"/>
                        </a:cubicBezTo>
                        <a:cubicBezTo>
                          <a:pt x="41" y="46"/>
                          <a:pt x="69" y="31"/>
                          <a:pt x="83" y="9"/>
                        </a:cubicBezTo>
                        <a:cubicBezTo>
                          <a:pt x="86" y="2"/>
                          <a:pt x="95" y="0"/>
                          <a:pt x="101" y="4"/>
                        </a:cubicBezTo>
                        <a:cubicBezTo>
                          <a:pt x="107" y="8"/>
                          <a:pt x="110" y="16"/>
                          <a:pt x="106" y="22"/>
                        </a:cubicBezTo>
                        <a:cubicBezTo>
                          <a:pt x="89" y="52"/>
                          <a:pt x="56" y="70"/>
                          <a:pt x="22" y="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0" name="Google Shape;1220;p39"/>
                <p:cNvGrpSpPr/>
                <p:nvPr/>
              </p:nvGrpSpPr>
              <p:grpSpPr>
                <a:xfrm rot="5400000">
                  <a:off x="7874095" y="2168731"/>
                  <a:ext cx="311529" cy="578250"/>
                  <a:chOff x="1196975" y="5856287"/>
                  <a:chExt cx="231775" cy="430213"/>
                </a:xfrm>
              </p:grpSpPr>
              <p:sp>
                <p:nvSpPr>
                  <p:cNvPr id="1221" name="Google Shape;1221;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2" name="Google Shape;1222;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3" name="Google Shape;1223;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4" name="Google Shape;1224;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5" name="Google Shape;1225;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6" name="Google Shape;1226;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7" name="Google Shape;1227;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8" name="Google Shape;1228;p39"/>
                <p:cNvGrpSpPr/>
                <p:nvPr/>
              </p:nvGrpSpPr>
              <p:grpSpPr>
                <a:xfrm rot="-5400000">
                  <a:off x="5370420" y="4032831"/>
                  <a:ext cx="311529" cy="578250"/>
                  <a:chOff x="1196975" y="5856287"/>
                  <a:chExt cx="231775" cy="430213"/>
                </a:xfrm>
              </p:grpSpPr>
              <p:sp>
                <p:nvSpPr>
                  <p:cNvPr id="1229" name="Google Shape;1229;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0" name="Google Shape;1230;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1" name="Google Shape;1231;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2" name="Google Shape;1232;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3" name="Google Shape;1233;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4" name="Google Shape;1234;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5" name="Google Shape;1235;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236" name="Google Shape;1236;p39"/>
              <p:cNvGrpSpPr/>
              <p:nvPr/>
            </p:nvGrpSpPr>
            <p:grpSpPr>
              <a:xfrm>
                <a:off x="7608101" y="450501"/>
                <a:ext cx="1315038" cy="1395049"/>
                <a:chOff x="7608101" y="450501"/>
                <a:chExt cx="1315038" cy="1395049"/>
              </a:xfrm>
            </p:grpSpPr>
            <p:sp>
              <p:nvSpPr>
                <p:cNvPr id="1237" name="Google Shape;1237;p39"/>
                <p:cNvSpPr/>
                <p:nvPr/>
              </p:nvSpPr>
              <p:spPr>
                <a:xfrm rot="-1700858">
                  <a:off x="7812137" y="775720"/>
                  <a:ext cx="955378" cy="896784"/>
                </a:xfrm>
                <a:custGeom>
                  <a:avLst/>
                  <a:gdLst/>
                  <a:ahLst/>
                  <a:cxnLst/>
                  <a:rect l="l" t="t" r="r" b="b"/>
                  <a:pathLst>
                    <a:path w="1220" h="1147" extrusionOk="0">
                      <a:moveTo>
                        <a:pt x="783" y="78"/>
                      </a:moveTo>
                      <a:lnTo>
                        <a:pt x="783" y="78"/>
                      </a:lnTo>
                      <a:cubicBezTo>
                        <a:pt x="1073" y="172"/>
                        <a:pt x="1219" y="493"/>
                        <a:pt x="1101" y="771"/>
                      </a:cubicBezTo>
                      <a:lnTo>
                        <a:pt x="1101" y="771"/>
                      </a:lnTo>
                      <a:cubicBezTo>
                        <a:pt x="996" y="1021"/>
                        <a:pt x="714" y="1146"/>
                        <a:pt x="461" y="1059"/>
                      </a:cubicBezTo>
                      <a:lnTo>
                        <a:pt x="461" y="1059"/>
                      </a:lnTo>
                      <a:cubicBezTo>
                        <a:pt x="404" y="1039"/>
                        <a:pt x="353" y="1010"/>
                        <a:pt x="308" y="974"/>
                      </a:cubicBezTo>
                      <a:lnTo>
                        <a:pt x="308" y="974"/>
                      </a:lnTo>
                      <a:cubicBezTo>
                        <a:pt x="290" y="959"/>
                        <a:pt x="268" y="954"/>
                        <a:pt x="245" y="957"/>
                      </a:cubicBezTo>
                      <a:lnTo>
                        <a:pt x="245" y="957"/>
                      </a:lnTo>
                      <a:cubicBezTo>
                        <a:pt x="160" y="970"/>
                        <a:pt x="71" y="952"/>
                        <a:pt x="0" y="905"/>
                      </a:cubicBezTo>
                      <a:lnTo>
                        <a:pt x="0" y="905"/>
                      </a:lnTo>
                      <a:cubicBezTo>
                        <a:pt x="50" y="898"/>
                        <a:pt x="97" y="873"/>
                        <a:pt x="132" y="837"/>
                      </a:cubicBezTo>
                      <a:lnTo>
                        <a:pt x="132" y="837"/>
                      </a:lnTo>
                      <a:cubicBezTo>
                        <a:pt x="153" y="815"/>
                        <a:pt x="159" y="783"/>
                        <a:pt x="150" y="755"/>
                      </a:cubicBezTo>
                      <a:lnTo>
                        <a:pt x="150" y="755"/>
                      </a:lnTo>
                      <a:cubicBezTo>
                        <a:pt x="101" y="628"/>
                        <a:pt x="102" y="481"/>
                        <a:pt x="166" y="346"/>
                      </a:cubicBezTo>
                      <a:lnTo>
                        <a:pt x="166" y="346"/>
                      </a:lnTo>
                      <a:cubicBezTo>
                        <a:pt x="277" y="115"/>
                        <a:pt x="543" y="0"/>
                        <a:pt x="783" y="7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8" name="Google Shape;1238;p39"/>
                <p:cNvSpPr/>
                <p:nvPr/>
              </p:nvSpPr>
              <p:spPr>
                <a:xfrm rot="-1700850">
                  <a:off x="7882767" y="952300"/>
                  <a:ext cx="279369" cy="220746"/>
                </a:xfrm>
                <a:custGeom>
                  <a:avLst/>
                  <a:gdLst/>
                  <a:ahLst/>
                  <a:cxnLst/>
                  <a:rect l="l" t="t" r="r" b="b"/>
                  <a:pathLst>
                    <a:path w="357" h="281" extrusionOk="0">
                      <a:moveTo>
                        <a:pt x="20" y="280"/>
                      </a:moveTo>
                      <a:lnTo>
                        <a:pt x="20" y="280"/>
                      </a:lnTo>
                      <a:cubicBezTo>
                        <a:pt x="18" y="280"/>
                        <a:pt x="16" y="280"/>
                        <a:pt x="14" y="280"/>
                      </a:cubicBezTo>
                      <a:lnTo>
                        <a:pt x="14" y="280"/>
                      </a:lnTo>
                      <a:cubicBezTo>
                        <a:pt x="5" y="276"/>
                        <a:pt x="0" y="267"/>
                        <a:pt x="3" y="257"/>
                      </a:cubicBezTo>
                      <a:lnTo>
                        <a:pt x="3" y="257"/>
                      </a:lnTo>
                      <a:cubicBezTo>
                        <a:pt x="53" y="117"/>
                        <a:pt x="190" y="13"/>
                        <a:pt x="336" y="1"/>
                      </a:cubicBezTo>
                      <a:lnTo>
                        <a:pt x="336" y="1"/>
                      </a:lnTo>
                      <a:cubicBezTo>
                        <a:pt x="346" y="0"/>
                        <a:pt x="353" y="7"/>
                        <a:pt x="355" y="17"/>
                      </a:cubicBezTo>
                      <a:lnTo>
                        <a:pt x="355" y="17"/>
                      </a:lnTo>
                      <a:cubicBezTo>
                        <a:pt x="356" y="26"/>
                        <a:pt x="348" y="35"/>
                        <a:pt x="338" y="36"/>
                      </a:cubicBezTo>
                      <a:lnTo>
                        <a:pt x="338" y="36"/>
                      </a:lnTo>
                      <a:cubicBezTo>
                        <a:pt x="205" y="46"/>
                        <a:pt x="81" y="143"/>
                        <a:pt x="36" y="269"/>
                      </a:cubicBezTo>
                      <a:lnTo>
                        <a:pt x="36" y="269"/>
                      </a:lnTo>
                      <a:cubicBezTo>
                        <a:pt x="34" y="276"/>
                        <a:pt x="27" y="280"/>
                        <a:pt x="20" y="28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9" name="Google Shape;1239;p39"/>
                <p:cNvSpPr/>
                <p:nvPr/>
              </p:nvSpPr>
              <p:spPr>
                <a:xfrm rot="-1700843">
                  <a:off x="8119007" y="503537"/>
                  <a:ext cx="386292" cy="644992"/>
                </a:xfrm>
                <a:custGeom>
                  <a:avLst/>
                  <a:gdLst/>
                  <a:ahLst/>
                  <a:cxnLst/>
                  <a:rect l="l" t="t" r="r" b="b"/>
                  <a:pathLst>
                    <a:path w="492" h="825" extrusionOk="0">
                      <a:moveTo>
                        <a:pt x="335" y="17"/>
                      </a:moveTo>
                      <a:lnTo>
                        <a:pt x="335" y="17"/>
                      </a:lnTo>
                      <a:cubicBezTo>
                        <a:pt x="436" y="38"/>
                        <a:pt x="491" y="150"/>
                        <a:pt x="447" y="243"/>
                      </a:cubicBezTo>
                      <a:lnTo>
                        <a:pt x="206" y="751"/>
                      </a:lnTo>
                      <a:lnTo>
                        <a:pt x="206" y="751"/>
                      </a:lnTo>
                      <a:cubicBezTo>
                        <a:pt x="184" y="800"/>
                        <a:pt x="129" y="824"/>
                        <a:pt x="78" y="806"/>
                      </a:cubicBezTo>
                      <a:lnTo>
                        <a:pt x="78" y="806"/>
                      </a:lnTo>
                      <a:cubicBezTo>
                        <a:pt x="29" y="788"/>
                        <a:pt x="0" y="735"/>
                        <a:pt x="12" y="681"/>
                      </a:cubicBezTo>
                      <a:lnTo>
                        <a:pt x="146" y="135"/>
                      </a:lnTo>
                      <a:lnTo>
                        <a:pt x="146" y="135"/>
                      </a:lnTo>
                      <a:cubicBezTo>
                        <a:pt x="147" y="132"/>
                        <a:pt x="149" y="127"/>
                        <a:pt x="150" y="123"/>
                      </a:cubicBezTo>
                      <a:lnTo>
                        <a:pt x="150" y="123"/>
                      </a:lnTo>
                      <a:cubicBezTo>
                        <a:pt x="177" y="45"/>
                        <a:pt x="255" y="0"/>
                        <a:pt x="335" y="1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0" name="Google Shape;1240;p39"/>
                <p:cNvSpPr/>
                <p:nvPr/>
              </p:nvSpPr>
              <p:spPr>
                <a:xfrm rot="-1700835">
                  <a:off x="8254018" y="1199622"/>
                  <a:ext cx="217286" cy="217296"/>
                </a:xfrm>
                <a:custGeom>
                  <a:avLst/>
                  <a:gdLst/>
                  <a:ahLst/>
                  <a:cxnLst/>
                  <a:rect l="l" t="t" r="r" b="b"/>
                  <a:pathLst>
                    <a:path w="279" h="279" extrusionOk="0">
                      <a:moveTo>
                        <a:pt x="179" y="22"/>
                      </a:moveTo>
                      <a:lnTo>
                        <a:pt x="179" y="22"/>
                      </a:lnTo>
                      <a:cubicBezTo>
                        <a:pt x="243" y="44"/>
                        <a:pt x="278" y="115"/>
                        <a:pt x="256" y="179"/>
                      </a:cubicBezTo>
                      <a:lnTo>
                        <a:pt x="256" y="179"/>
                      </a:lnTo>
                      <a:cubicBezTo>
                        <a:pt x="234" y="244"/>
                        <a:pt x="163" y="278"/>
                        <a:pt x="99" y="256"/>
                      </a:cubicBezTo>
                      <a:lnTo>
                        <a:pt x="99" y="256"/>
                      </a:lnTo>
                      <a:cubicBezTo>
                        <a:pt x="35" y="234"/>
                        <a:pt x="0" y="164"/>
                        <a:pt x="23" y="99"/>
                      </a:cubicBezTo>
                      <a:lnTo>
                        <a:pt x="23" y="99"/>
                      </a:lnTo>
                      <a:cubicBezTo>
                        <a:pt x="46" y="35"/>
                        <a:pt x="115" y="0"/>
                        <a:pt x="179" y="2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1" name="Google Shape;1241;p39"/>
                <p:cNvSpPr/>
                <p:nvPr/>
              </p:nvSpPr>
              <p:spPr>
                <a:xfrm rot="-1700847">
                  <a:off x="7681644" y="776881"/>
                  <a:ext cx="137961" cy="210397"/>
                </a:xfrm>
                <a:custGeom>
                  <a:avLst/>
                  <a:gdLst/>
                  <a:ahLst/>
                  <a:cxnLst/>
                  <a:rect l="l" t="t" r="r" b="b"/>
                  <a:pathLst>
                    <a:path w="175" h="270" extrusionOk="0">
                      <a:moveTo>
                        <a:pt x="153" y="269"/>
                      </a:moveTo>
                      <a:lnTo>
                        <a:pt x="153" y="269"/>
                      </a:lnTo>
                      <a:cubicBezTo>
                        <a:pt x="147" y="269"/>
                        <a:pt x="142" y="266"/>
                        <a:pt x="139" y="260"/>
                      </a:cubicBezTo>
                      <a:lnTo>
                        <a:pt x="139" y="260"/>
                      </a:lnTo>
                      <a:cubicBezTo>
                        <a:pt x="90" y="185"/>
                        <a:pt x="45" y="107"/>
                        <a:pt x="5" y="28"/>
                      </a:cubicBezTo>
                      <a:lnTo>
                        <a:pt x="5" y="28"/>
                      </a:lnTo>
                      <a:cubicBezTo>
                        <a:pt x="0" y="20"/>
                        <a:pt x="3" y="9"/>
                        <a:pt x="12" y="6"/>
                      </a:cubicBezTo>
                      <a:lnTo>
                        <a:pt x="12" y="6"/>
                      </a:lnTo>
                      <a:cubicBezTo>
                        <a:pt x="20" y="0"/>
                        <a:pt x="31" y="3"/>
                        <a:pt x="34" y="12"/>
                      </a:cubicBezTo>
                      <a:lnTo>
                        <a:pt x="34" y="12"/>
                      </a:lnTo>
                      <a:cubicBezTo>
                        <a:pt x="76" y="90"/>
                        <a:pt x="121" y="166"/>
                        <a:pt x="168" y="241"/>
                      </a:cubicBezTo>
                      <a:lnTo>
                        <a:pt x="168" y="241"/>
                      </a:lnTo>
                      <a:cubicBezTo>
                        <a:pt x="174" y="251"/>
                        <a:pt x="170" y="260"/>
                        <a:pt x="163" y="266"/>
                      </a:cubicBezTo>
                      <a:lnTo>
                        <a:pt x="163" y="266"/>
                      </a:lnTo>
                      <a:cubicBezTo>
                        <a:pt x="160" y="268"/>
                        <a:pt x="157" y="269"/>
                        <a:pt x="153" y="26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2" name="Google Shape;1242;p39"/>
                <p:cNvSpPr/>
                <p:nvPr/>
              </p:nvSpPr>
              <p:spPr>
                <a:xfrm rot="-1700851">
                  <a:off x="7629085" y="940386"/>
                  <a:ext cx="169001" cy="131067"/>
                </a:xfrm>
                <a:custGeom>
                  <a:avLst/>
                  <a:gdLst/>
                  <a:ahLst/>
                  <a:cxnLst/>
                  <a:rect l="l" t="t" r="r" b="b"/>
                  <a:pathLst>
                    <a:path w="214" h="166" extrusionOk="0">
                      <a:moveTo>
                        <a:pt x="193" y="165"/>
                      </a:moveTo>
                      <a:lnTo>
                        <a:pt x="193" y="165"/>
                      </a:lnTo>
                      <a:cubicBezTo>
                        <a:pt x="188" y="165"/>
                        <a:pt x="186" y="164"/>
                        <a:pt x="182" y="161"/>
                      </a:cubicBezTo>
                      <a:lnTo>
                        <a:pt x="10" y="34"/>
                      </a:lnTo>
                      <a:lnTo>
                        <a:pt x="10" y="34"/>
                      </a:lnTo>
                      <a:cubicBezTo>
                        <a:pt x="3" y="28"/>
                        <a:pt x="0" y="18"/>
                        <a:pt x="6" y="9"/>
                      </a:cubicBezTo>
                      <a:lnTo>
                        <a:pt x="6" y="9"/>
                      </a:lnTo>
                      <a:cubicBezTo>
                        <a:pt x="12" y="1"/>
                        <a:pt x="23" y="0"/>
                        <a:pt x="31" y="5"/>
                      </a:cubicBezTo>
                      <a:lnTo>
                        <a:pt x="204" y="132"/>
                      </a:lnTo>
                      <a:lnTo>
                        <a:pt x="204" y="132"/>
                      </a:lnTo>
                      <a:cubicBezTo>
                        <a:pt x="211" y="138"/>
                        <a:pt x="213" y="149"/>
                        <a:pt x="206" y="157"/>
                      </a:cubicBezTo>
                      <a:lnTo>
                        <a:pt x="206" y="157"/>
                      </a:lnTo>
                      <a:cubicBezTo>
                        <a:pt x="204" y="161"/>
                        <a:pt x="197" y="165"/>
                        <a:pt x="193"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3" name="Google Shape;1243;p39"/>
                <p:cNvSpPr/>
                <p:nvPr/>
              </p:nvSpPr>
              <p:spPr>
                <a:xfrm rot="-1700836">
                  <a:off x="7657971" y="1071164"/>
                  <a:ext cx="148307" cy="68983"/>
                </a:xfrm>
                <a:custGeom>
                  <a:avLst/>
                  <a:gdLst/>
                  <a:ahLst/>
                  <a:cxnLst/>
                  <a:rect l="l" t="t" r="r" b="b"/>
                  <a:pathLst>
                    <a:path w="188" h="86" extrusionOk="0">
                      <a:moveTo>
                        <a:pt x="166" y="85"/>
                      </a:moveTo>
                      <a:lnTo>
                        <a:pt x="166" y="85"/>
                      </a:lnTo>
                      <a:cubicBezTo>
                        <a:pt x="164" y="85"/>
                        <a:pt x="163" y="85"/>
                        <a:pt x="160" y="84"/>
                      </a:cubicBezTo>
                      <a:lnTo>
                        <a:pt x="13" y="36"/>
                      </a:lnTo>
                      <a:lnTo>
                        <a:pt x="13" y="36"/>
                      </a:lnTo>
                      <a:cubicBezTo>
                        <a:pt x="5" y="33"/>
                        <a:pt x="0" y="24"/>
                        <a:pt x="4" y="14"/>
                      </a:cubicBezTo>
                      <a:lnTo>
                        <a:pt x="4" y="14"/>
                      </a:lnTo>
                      <a:cubicBezTo>
                        <a:pt x="6" y="5"/>
                        <a:pt x="15" y="0"/>
                        <a:pt x="25" y="3"/>
                      </a:cubicBezTo>
                      <a:lnTo>
                        <a:pt x="171" y="50"/>
                      </a:lnTo>
                      <a:lnTo>
                        <a:pt x="171" y="50"/>
                      </a:lnTo>
                      <a:cubicBezTo>
                        <a:pt x="180" y="54"/>
                        <a:pt x="187" y="64"/>
                        <a:pt x="183" y="73"/>
                      </a:cubicBezTo>
                      <a:lnTo>
                        <a:pt x="183" y="73"/>
                      </a:lnTo>
                      <a:cubicBezTo>
                        <a:pt x="180" y="80"/>
                        <a:pt x="174" y="85"/>
                        <a:pt x="166"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4" name="Google Shape;1244;p39"/>
                <p:cNvSpPr/>
                <p:nvPr/>
              </p:nvSpPr>
              <p:spPr>
                <a:xfrm rot="-1700853">
                  <a:off x="7855244" y="744048"/>
                  <a:ext cx="31040" cy="162110"/>
                </a:xfrm>
                <a:custGeom>
                  <a:avLst/>
                  <a:gdLst/>
                  <a:ahLst/>
                  <a:cxnLst/>
                  <a:rect l="l" t="t" r="r" b="b"/>
                  <a:pathLst>
                    <a:path w="41" h="209" extrusionOk="0">
                      <a:moveTo>
                        <a:pt x="22" y="208"/>
                      </a:moveTo>
                      <a:lnTo>
                        <a:pt x="22" y="208"/>
                      </a:lnTo>
                      <a:cubicBezTo>
                        <a:pt x="12" y="208"/>
                        <a:pt x="4" y="199"/>
                        <a:pt x="4" y="190"/>
                      </a:cubicBezTo>
                      <a:lnTo>
                        <a:pt x="0" y="18"/>
                      </a:lnTo>
                      <a:lnTo>
                        <a:pt x="0" y="18"/>
                      </a:lnTo>
                      <a:cubicBezTo>
                        <a:pt x="0" y="8"/>
                        <a:pt x="7" y="0"/>
                        <a:pt x="16" y="0"/>
                      </a:cubicBezTo>
                      <a:lnTo>
                        <a:pt x="16" y="0"/>
                      </a:lnTo>
                      <a:cubicBezTo>
                        <a:pt x="28" y="0"/>
                        <a:pt x="34" y="7"/>
                        <a:pt x="34" y="17"/>
                      </a:cubicBezTo>
                      <a:lnTo>
                        <a:pt x="39" y="189"/>
                      </a:lnTo>
                      <a:lnTo>
                        <a:pt x="39" y="189"/>
                      </a:lnTo>
                      <a:cubicBezTo>
                        <a:pt x="40" y="198"/>
                        <a:pt x="31"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5" name="Google Shape;1245;p39"/>
                <p:cNvSpPr/>
                <p:nvPr/>
              </p:nvSpPr>
              <p:spPr>
                <a:xfrm rot="-1700849">
                  <a:off x="7922719" y="741394"/>
                  <a:ext cx="72428" cy="131067"/>
                </a:xfrm>
                <a:custGeom>
                  <a:avLst/>
                  <a:gdLst/>
                  <a:ahLst/>
                  <a:cxnLst/>
                  <a:rect l="l" t="t" r="r" b="b"/>
                  <a:pathLst>
                    <a:path w="92" h="166" extrusionOk="0">
                      <a:moveTo>
                        <a:pt x="20" y="165"/>
                      </a:moveTo>
                      <a:lnTo>
                        <a:pt x="20" y="165"/>
                      </a:lnTo>
                      <a:cubicBezTo>
                        <a:pt x="17" y="165"/>
                        <a:pt x="15" y="165"/>
                        <a:pt x="13" y="164"/>
                      </a:cubicBezTo>
                      <a:lnTo>
                        <a:pt x="13" y="164"/>
                      </a:lnTo>
                      <a:cubicBezTo>
                        <a:pt x="4" y="160"/>
                        <a:pt x="0" y="150"/>
                        <a:pt x="4" y="141"/>
                      </a:cubicBezTo>
                      <a:lnTo>
                        <a:pt x="55" y="14"/>
                      </a:lnTo>
                      <a:lnTo>
                        <a:pt x="55" y="14"/>
                      </a:lnTo>
                      <a:cubicBezTo>
                        <a:pt x="59" y="5"/>
                        <a:pt x="69" y="0"/>
                        <a:pt x="78" y="4"/>
                      </a:cubicBezTo>
                      <a:lnTo>
                        <a:pt x="78" y="4"/>
                      </a:lnTo>
                      <a:cubicBezTo>
                        <a:pt x="88" y="8"/>
                        <a:pt x="91" y="18"/>
                        <a:pt x="88" y="28"/>
                      </a:cubicBezTo>
                      <a:lnTo>
                        <a:pt x="35" y="155"/>
                      </a:lnTo>
                      <a:lnTo>
                        <a:pt x="35" y="155"/>
                      </a:lnTo>
                      <a:cubicBezTo>
                        <a:pt x="33" y="161"/>
                        <a:pt x="27" y="165"/>
                        <a:pt x="20"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1246" name="Google Shape;1246;p39"/>
            <p:cNvSpPr/>
            <p:nvPr/>
          </p:nvSpPr>
          <p:spPr>
            <a:xfrm>
              <a:off x="5613882" y="220918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7" name="Google Shape;1247;p39"/>
            <p:cNvSpPr/>
            <p:nvPr/>
          </p:nvSpPr>
          <p:spPr>
            <a:xfrm>
              <a:off x="7147866" y="1469679"/>
              <a:ext cx="217217" cy="232461"/>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8" name="Google Shape;1248;p39"/>
            <p:cNvSpPr/>
            <p:nvPr/>
          </p:nvSpPr>
          <p:spPr>
            <a:xfrm>
              <a:off x="7863969" y="4101494"/>
              <a:ext cx="344878" cy="388707"/>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9" name="Google Shape;1249;p39"/>
            <p:cNvSpPr/>
            <p:nvPr/>
          </p:nvSpPr>
          <p:spPr>
            <a:xfrm>
              <a:off x="5491071" y="2510435"/>
              <a:ext cx="228650"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50" name="Google Shape;1250;p39"/>
          <p:cNvGrpSpPr/>
          <p:nvPr/>
        </p:nvGrpSpPr>
        <p:grpSpPr>
          <a:xfrm>
            <a:off x="3269418" y="-171172"/>
            <a:ext cx="1609954" cy="1182121"/>
            <a:chOff x="4164268" y="-134147"/>
            <a:chExt cx="1609954" cy="1182121"/>
          </a:xfrm>
        </p:grpSpPr>
        <p:grpSp>
          <p:nvGrpSpPr>
            <p:cNvPr id="1251" name="Google Shape;1251;p39"/>
            <p:cNvGrpSpPr/>
            <p:nvPr/>
          </p:nvGrpSpPr>
          <p:grpSpPr>
            <a:xfrm rot="5400000" flipH="1">
              <a:off x="5329332" y="462259"/>
              <a:ext cx="311529" cy="578250"/>
              <a:chOff x="1196975" y="5856287"/>
              <a:chExt cx="231775" cy="430213"/>
            </a:xfrm>
          </p:grpSpPr>
          <p:sp>
            <p:nvSpPr>
              <p:cNvPr id="1252" name="Google Shape;1252;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3" name="Google Shape;1253;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4" name="Google Shape;1254;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5" name="Google Shape;1255;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6" name="Google Shape;1256;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7" name="Google Shape;1257;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8" name="Google Shape;1258;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59" name="Google Shape;1259;p39"/>
            <p:cNvSpPr/>
            <p:nvPr/>
          </p:nvSpPr>
          <p:spPr>
            <a:xfrm rot="-6592330" flipH="1">
              <a:off x="4029911" y="2190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60" name="Google Shape;1260;p39"/>
          <p:cNvGrpSpPr/>
          <p:nvPr/>
        </p:nvGrpSpPr>
        <p:grpSpPr>
          <a:xfrm>
            <a:off x="-568239" y="3824354"/>
            <a:ext cx="3918127" cy="2268301"/>
            <a:chOff x="-568239" y="3824354"/>
            <a:chExt cx="3918127" cy="2268301"/>
          </a:xfrm>
        </p:grpSpPr>
        <p:grpSp>
          <p:nvGrpSpPr>
            <p:cNvPr id="1261" name="Google Shape;1261;p39"/>
            <p:cNvGrpSpPr/>
            <p:nvPr/>
          </p:nvGrpSpPr>
          <p:grpSpPr>
            <a:xfrm>
              <a:off x="-568239" y="3824354"/>
              <a:ext cx="2352287" cy="2268301"/>
              <a:chOff x="1449950" y="3813402"/>
              <a:chExt cx="2054220" cy="1980876"/>
            </a:xfrm>
          </p:grpSpPr>
          <p:sp>
            <p:nvSpPr>
              <p:cNvPr id="1262" name="Google Shape;1262;p39"/>
              <p:cNvSpPr/>
              <p:nvPr/>
            </p:nvSpPr>
            <p:spPr>
              <a:xfrm>
                <a:off x="1501577" y="4288922"/>
                <a:ext cx="2002593" cy="1505356"/>
              </a:xfrm>
              <a:custGeom>
                <a:avLst/>
                <a:gdLst/>
                <a:ahLst/>
                <a:cxnLst/>
                <a:rect l="l" t="t" r="r" b="b"/>
                <a:pathLst>
                  <a:path w="3250" h="2445" extrusionOk="0">
                    <a:moveTo>
                      <a:pt x="3249" y="151"/>
                    </a:moveTo>
                    <a:lnTo>
                      <a:pt x="1527" y="2444"/>
                    </a:lnTo>
                    <a:lnTo>
                      <a:pt x="0" y="1383"/>
                    </a:lnTo>
                    <a:lnTo>
                      <a:pt x="1510" y="2361"/>
                    </a:lnTo>
                    <a:lnTo>
                      <a:pt x="3187" y="171"/>
                    </a:lnTo>
                    <a:lnTo>
                      <a:pt x="3077" y="37"/>
                    </a:lnTo>
                    <a:lnTo>
                      <a:pt x="3107" y="0"/>
                    </a:lnTo>
                    <a:lnTo>
                      <a:pt x="3249" y="15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3" name="Google Shape;1263;p39"/>
              <p:cNvSpPr/>
              <p:nvPr/>
            </p:nvSpPr>
            <p:spPr>
              <a:xfrm>
                <a:off x="1449950" y="4313377"/>
                <a:ext cx="2013459" cy="1431991"/>
              </a:xfrm>
              <a:custGeom>
                <a:avLst/>
                <a:gdLst/>
                <a:ahLst/>
                <a:cxnLst/>
                <a:rect l="l" t="t" r="r" b="b"/>
                <a:pathLst>
                  <a:path w="3269" h="2325" extrusionOk="0">
                    <a:moveTo>
                      <a:pt x="3268" y="134"/>
                    </a:moveTo>
                    <a:lnTo>
                      <a:pt x="1591" y="2324"/>
                    </a:lnTo>
                    <a:lnTo>
                      <a:pt x="81" y="1346"/>
                    </a:lnTo>
                    <a:lnTo>
                      <a:pt x="81" y="1346"/>
                    </a:lnTo>
                    <a:cubicBezTo>
                      <a:pt x="0" y="1257"/>
                      <a:pt x="27" y="1101"/>
                      <a:pt x="27" y="1101"/>
                    </a:cubicBezTo>
                    <a:lnTo>
                      <a:pt x="1547" y="2081"/>
                    </a:lnTo>
                    <a:lnTo>
                      <a:pt x="3158" y="0"/>
                    </a:lnTo>
                    <a:lnTo>
                      <a:pt x="3268" y="134"/>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4" name="Google Shape;1264;p39"/>
              <p:cNvSpPr/>
              <p:nvPr/>
            </p:nvSpPr>
            <p:spPr>
              <a:xfrm>
                <a:off x="1466253" y="3813402"/>
                <a:ext cx="1983575" cy="1779807"/>
              </a:xfrm>
              <a:custGeom>
                <a:avLst/>
                <a:gdLst/>
                <a:ahLst/>
                <a:cxnLst/>
                <a:rect l="l" t="t" r="r" b="b"/>
                <a:pathLst>
                  <a:path w="3218" h="2890" extrusionOk="0">
                    <a:moveTo>
                      <a:pt x="3161" y="771"/>
                    </a:moveTo>
                    <a:lnTo>
                      <a:pt x="3131" y="808"/>
                    </a:lnTo>
                    <a:lnTo>
                      <a:pt x="1520" y="2889"/>
                    </a:lnTo>
                    <a:lnTo>
                      <a:pt x="0" y="1909"/>
                    </a:lnTo>
                    <a:lnTo>
                      <a:pt x="1627" y="0"/>
                    </a:lnTo>
                    <a:lnTo>
                      <a:pt x="3217" y="698"/>
                    </a:lnTo>
                    <a:lnTo>
                      <a:pt x="3161" y="77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5" name="Google Shape;1265;p39"/>
              <p:cNvSpPr/>
              <p:nvPr/>
            </p:nvSpPr>
            <p:spPr>
              <a:xfrm>
                <a:off x="1452666" y="4310660"/>
                <a:ext cx="1989010" cy="1364062"/>
              </a:xfrm>
              <a:custGeom>
                <a:avLst/>
                <a:gdLst/>
                <a:ahLst/>
                <a:cxnLst/>
                <a:rect l="l" t="t" r="r" b="b"/>
                <a:pathLst>
                  <a:path w="3230" h="2214" extrusionOk="0">
                    <a:moveTo>
                      <a:pt x="1561" y="2213"/>
                    </a:moveTo>
                    <a:lnTo>
                      <a:pt x="1561" y="2213"/>
                    </a:lnTo>
                    <a:cubicBezTo>
                      <a:pt x="1559" y="2213"/>
                      <a:pt x="1555" y="2212"/>
                      <a:pt x="1552" y="2211"/>
                    </a:cubicBezTo>
                    <a:lnTo>
                      <a:pt x="11" y="1203"/>
                    </a:lnTo>
                    <a:lnTo>
                      <a:pt x="11" y="1203"/>
                    </a:lnTo>
                    <a:cubicBezTo>
                      <a:pt x="2" y="1197"/>
                      <a:pt x="0" y="1187"/>
                      <a:pt x="6" y="1178"/>
                    </a:cubicBezTo>
                    <a:lnTo>
                      <a:pt x="6" y="1178"/>
                    </a:lnTo>
                    <a:cubicBezTo>
                      <a:pt x="11" y="1170"/>
                      <a:pt x="21" y="1167"/>
                      <a:pt x="30" y="1173"/>
                    </a:cubicBezTo>
                    <a:lnTo>
                      <a:pt x="1559" y="2172"/>
                    </a:lnTo>
                    <a:lnTo>
                      <a:pt x="3195" y="10"/>
                    </a:lnTo>
                    <a:lnTo>
                      <a:pt x="3195" y="10"/>
                    </a:lnTo>
                    <a:cubicBezTo>
                      <a:pt x="3200" y="2"/>
                      <a:pt x="3212" y="0"/>
                      <a:pt x="3219" y="5"/>
                    </a:cubicBezTo>
                    <a:lnTo>
                      <a:pt x="3219" y="5"/>
                    </a:lnTo>
                    <a:cubicBezTo>
                      <a:pt x="3226" y="13"/>
                      <a:pt x="3229" y="23"/>
                      <a:pt x="3222" y="32"/>
                    </a:cubicBezTo>
                    <a:lnTo>
                      <a:pt x="1577" y="2206"/>
                    </a:lnTo>
                    <a:lnTo>
                      <a:pt x="1577" y="2206"/>
                    </a:lnTo>
                    <a:cubicBezTo>
                      <a:pt x="1572" y="2211"/>
                      <a:pt x="1567" y="2213"/>
                      <a:pt x="1561" y="221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6" name="Google Shape;1266;p39"/>
              <p:cNvSpPr/>
              <p:nvPr/>
            </p:nvSpPr>
            <p:spPr>
              <a:xfrm>
                <a:off x="1526032" y="3826989"/>
                <a:ext cx="1013530" cy="1217336"/>
              </a:xfrm>
              <a:custGeom>
                <a:avLst/>
                <a:gdLst/>
                <a:ahLst/>
                <a:cxnLst/>
                <a:rect l="l" t="t" r="r" b="b"/>
                <a:pathLst>
                  <a:path w="1645" h="1975" extrusionOk="0">
                    <a:moveTo>
                      <a:pt x="20" y="1974"/>
                    </a:moveTo>
                    <a:lnTo>
                      <a:pt x="20" y="1974"/>
                    </a:lnTo>
                    <a:cubicBezTo>
                      <a:pt x="16" y="1974"/>
                      <a:pt x="12" y="1973"/>
                      <a:pt x="8" y="1970"/>
                    </a:cubicBezTo>
                    <a:lnTo>
                      <a:pt x="8" y="1970"/>
                    </a:lnTo>
                    <a:cubicBezTo>
                      <a:pt x="1" y="1963"/>
                      <a:pt x="0" y="1952"/>
                      <a:pt x="6" y="1945"/>
                    </a:cubicBezTo>
                    <a:lnTo>
                      <a:pt x="1611" y="9"/>
                    </a:lnTo>
                    <a:lnTo>
                      <a:pt x="1611" y="9"/>
                    </a:lnTo>
                    <a:cubicBezTo>
                      <a:pt x="1617" y="1"/>
                      <a:pt x="1629" y="0"/>
                      <a:pt x="1636" y="6"/>
                    </a:cubicBezTo>
                    <a:lnTo>
                      <a:pt x="1636" y="6"/>
                    </a:lnTo>
                    <a:cubicBezTo>
                      <a:pt x="1643" y="12"/>
                      <a:pt x="1644" y="24"/>
                      <a:pt x="1639" y="31"/>
                    </a:cubicBezTo>
                    <a:lnTo>
                      <a:pt x="33" y="1968"/>
                    </a:lnTo>
                    <a:lnTo>
                      <a:pt x="33" y="1968"/>
                    </a:lnTo>
                    <a:cubicBezTo>
                      <a:pt x="29" y="1971"/>
                      <a:pt x="25" y="1974"/>
                      <a:pt x="20" y="19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7" name="Google Shape;1267;p39"/>
              <p:cNvSpPr/>
              <p:nvPr/>
            </p:nvSpPr>
            <p:spPr>
              <a:xfrm>
                <a:off x="2381959" y="3935679"/>
                <a:ext cx="399434" cy="73365"/>
              </a:xfrm>
              <a:custGeom>
                <a:avLst/>
                <a:gdLst/>
                <a:ahLst/>
                <a:cxnLst/>
                <a:rect l="l" t="t" r="r" b="b"/>
                <a:pathLst>
                  <a:path w="649" h="117" extrusionOk="0">
                    <a:moveTo>
                      <a:pt x="19" y="116"/>
                    </a:moveTo>
                    <a:lnTo>
                      <a:pt x="19" y="116"/>
                    </a:lnTo>
                    <a:cubicBezTo>
                      <a:pt x="10" y="116"/>
                      <a:pt x="2" y="110"/>
                      <a:pt x="1" y="100"/>
                    </a:cubicBezTo>
                    <a:lnTo>
                      <a:pt x="1" y="100"/>
                    </a:lnTo>
                    <a:cubicBezTo>
                      <a:pt x="0" y="91"/>
                      <a:pt x="7" y="83"/>
                      <a:pt x="17" y="81"/>
                    </a:cubicBezTo>
                    <a:lnTo>
                      <a:pt x="628" y="1"/>
                    </a:lnTo>
                    <a:lnTo>
                      <a:pt x="628" y="1"/>
                    </a:lnTo>
                    <a:cubicBezTo>
                      <a:pt x="636" y="0"/>
                      <a:pt x="646" y="7"/>
                      <a:pt x="646" y="16"/>
                    </a:cubicBezTo>
                    <a:lnTo>
                      <a:pt x="646" y="16"/>
                    </a:lnTo>
                    <a:cubicBezTo>
                      <a:pt x="648" y="26"/>
                      <a:pt x="641" y="34"/>
                      <a:pt x="632" y="35"/>
                    </a:cubicBezTo>
                    <a:lnTo>
                      <a:pt x="21" y="116"/>
                    </a:lnTo>
                    <a:lnTo>
                      <a:pt x="21" y="116"/>
                    </a:lnTo>
                    <a:cubicBezTo>
                      <a:pt x="20" y="116"/>
                      <a:pt x="20" y="116"/>
                      <a:pt x="19" y="11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8" name="Google Shape;1268;p39"/>
              <p:cNvSpPr/>
              <p:nvPr/>
            </p:nvSpPr>
            <p:spPr>
              <a:xfrm>
                <a:off x="2300442" y="3984590"/>
                <a:ext cx="589636" cy="127710"/>
              </a:xfrm>
              <a:custGeom>
                <a:avLst/>
                <a:gdLst/>
                <a:ahLst/>
                <a:cxnLst/>
                <a:rect l="l" t="t" r="r" b="b"/>
                <a:pathLst>
                  <a:path w="957" h="206" extrusionOk="0">
                    <a:moveTo>
                      <a:pt x="19" y="205"/>
                    </a:moveTo>
                    <a:lnTo>
                      <a:pt x="19" y="205"/>
                    </a:lnTo>
                    <a:cubicBezTo>
                      <a:pt x="10" y="205"/>
                      <a:pt x="3" y="199"/>
                      <a:pt x="1" y="191"/>
                    </a:cubicBezTo>
                    <a:lnTo>
                      <a:pt x="1" y="191"/>
                    </a:lnTo>
                    <a:cubicBezTo>
                      <a:pt x="0" y="182"/>
                      <a:pt x="6" y="172"/>
                      <a:pt x="15" y="171"/>
                    </a:cubicBezTo>
                    <a:lnTo>
                      <a:pt x="935" y="2"/>
                    </a:lnTo>
                    <a:lnTo>
                      <a:pt x="935" y="2"/>
                    </a:lnTo>
                    <a:cubicBezTo>
                      <a:pt x="943" y="0"/>
                      <a:pt x="953" y="6"/>
                      <a:pt x="955" y="16"/>
                    </a:cubicBezTo>
                    <a:lnTo>
                      <a:pt x="955" y="16"/>
                    </a:lnTo>
                    <a:cubicBezTo>
                      <a:pt x="956" y="26"/>
                      <a:pt x="951" y="35"/>
                      <a:pt x="941" y="36"/>
                    </a:cubicBezTo>
                    <a:lnTo>
                      <a:pt x="22" y="205"/>
                    </a:lnTo>
                    <a:lnTo>
                      <a:pt x="22" y="205"/>
                    </a:lnTo>
                    <a:cubicBezTo>
                      <a:pt x="20" y="205"/>
                      <a:pt x="19" y="205"/>
                      <a:pt x="19" y="2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9" name="Google Shape;1269;p39"/>
              <p:cNvSpPr/>
              <p:nvPr/>
            </p:nvSpPr>
            <p:spPr>
              <a:xfrm>
                <a:off x="2191753" y="5416582"/>
                <a:ext cx="353240" cy="54345"/>
              </a:xfrm>
              <a:custGeom>
                <a:avLst/>
                <a:gdLst/>
                <a:ahLst/>
                <a:cxnLst/>
                <a:rect l="l" t="t" r="r" b="b"/>
                <a:pathLst>
                  <a:path w="572" h="89" extrusionOk="0">
                    <a:moveTo>
                      <a:pt x="18" y="88"/>
                    </a:moveTo>
                    <a:lnTo>
                      <a:pt x="18" y="88"/>
                    </a:lnTo>
                    <a:cubicBezTo>
                      <a:pt x="10" y="88"/>
                      <a:pt x="2" y="81"/>
                      <a:pt x="1" y="71"/>
                    </a:cubicBezTo>
                    <a:lnTo>
                      <a:pt x="1" y="71"/>
                    </a:lnTo>
                    <a:cubicBezTo>
                      <a:pt x="0" y="62"/>
                      <a:pt x="7" y="53"/>
                      <a:pt x="17" y="52"/>
                    </a:cubicBezTo>
                    <a:lnTo>
                      <a:pt x="552" y="1"/>
                    </a:lnTo>
                    <a:lnTo>
                      <a:pt x="552" y="1"/>
                    </a:lnTo>
                    <a:cubicBezTo>
                      <a:pt x="562" y="0"/>
                      <a:pt x="571" y="8"/>
                      <a:pt x="571" y="18"/>
                    </a:cubicBezTo>
                    <a:lnTo>
                      <a:pt x="571" y="18"/>
                    </a:lnTo>
                    <a:cubicBezTo>
                      <a:pt x="571" y="27"/>
                      <a:pt x="565" y="35"/>
                      <a:pt x="556" y="37"/>
                    </a:cubicBezTo>
                    <a:lnTo>
                      <a:pt x="20" y="88"/>
                    </a:lnTo>
                    <a:lnTo>
                      <a:pt x="20" y="88"/>
                    </a:lnTo>
                    <a:cubicBezTo>
                      <a:pt x="19" y="88"/>
                      <a:pt x="19" y="88"/>
                      <a:pt x="18" y="8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0" name="Google Shape;1270;p39"/>
              <p:cNvSpPr/>
              <p:nvPr/>
            </p:nvSpPr>
            <p:spPr>
              <a:xfrm>
                <a:off x="2300442" y="5492665"/>
                <a:ext cx="179337" cy="48911"/>
              </a:xfrm>
              <a:custGeom>
                <a:avLst/>
                <a:gdLst/>
                <a:ahLst/>
                <a:cxnLst/>
                <a:rect l="l" t="t" r="r" b="b"/>
                <a:pathLst>
                  <a:path w="292" h="79" extrusionOk="0">
                    <a:moveTo>
                      <a:pt x="18" y="78"/>
                    </a:moveTo>
                    <a:lnTo>
                      <a:pt x="18" y="78"/>
                    </a:lnTo>
                    <a:cubicBezTo>
                      <a:pt x="10" y="78"/>
                      <a:pt x="3" y="72"/>
                      <a:pt x="2" y="64"/>
                    </a:cubicBezTo>
                    <a:lnTo>
                      <a:pt x="2" y="64"/>
                    </a:lnTo>
                    <a:cubicBezTo>
                      <a:pt x="0" y="54"/>
                      <a:pt x="6" y="46"/>
                      <a:pt x="15" y="44"/>
                    </a:cubicBezTo>
                    <a:lnTo>
                      <a:pt x="270" y="1"/>
                    </a:lnTo>
                    <a:lnTo>
                      <a:pt x="270" y="1"/>
                    </a:lnTo>
                    <a:cubicBezTo>
                      <a:pt x="279" y="0"/>
                      <a:pt x="287" y="6"/>
                      <a:pt x="290" y="15"/>
                    </a:cubicBezTo>
                    <a:lnTo>
                      <a:pt x="290" y="15"/>
                    </a:lnTo>
                    <a:cubicBezTo>
                      <a:pt x="291" y="26"/>
                      <a:pt x="284" y="34"/>
                      <a:pt x="275" y="37"/>
                    </a:cubicBezTo>
                    <a:lnTo>
                      <a:pt x="22" y="78"/>
                    </a:lnTo>
                    <a:lnTo>
                      <a:pt x="22" y="78"/>
                    </a:lnTo>
                    <a:cubicBezTo>
                      <a:pt x="21" y="78"/>
                      <a:pt x="19" y="78"/>
                      <a:pt x="18" y="7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1" name="Google Shape;1271;p39"/>
              <p:cNvSpPr/>
              <p:nvPr/>
            </p:nvSpPr>
            <p:spPr>
              <a:xfrm>
                <a:off x="1466253" y="4365005"/>
                <a:ext cx="1997159" cy="1369496"/>
              </a:xfrm>
              <a:custGeom>
                <a:avLst/>
                <a:gdLst/>
                <a:ahLst/>
                <a:cxnLst/>
                <a:rect l="l" t="t" r="r" b="b"/>
                <a:pathLst>
                  <a:path w="3239" h="2221" extrusionOk="0">
                    <a:moveTo>
                      <a:pt x="1559" y="2220"/>
                    </a:moveTo>
                    <a:lnTo>
                      <a:pt x="1559" y="2220"/>
                    </a:lnTo>
                    <a:cubicBezTo>
                      <a:pt x="1556" y="2220"/>
                      <a:pt x="1553" y="2219"/>
                      <a:pt x="1550" y="2218"/>
                    </a:cubicBezTo>
                    <a:lnTo>
                      <a:pt x="11" y="1220"/>
                    </a:lnTo>
                    <a:lnTo>
                      <a:pt x="11" y="1220"/>
                    </a:lnTo>
                    <a:cubicBezTo>
                      <a:pt x="3" y="1215"/>
                      <a:pt x="0" y="1204"/>
                      <a:pt x="5" y="1196"/>
                    </a:cubicBezTo>
                    <a:lnTo>
                      <a:pt x="5" y="1196"/>
                    </a:lnTo>
                    <a:cubicBezTo>
                      <a:pt x="11" y="1187"/>
                      <a:pt x="22" y="1185"/>
                      <a:pt x="30" y="1190"/>
                    </a:cubicBezTo>
                    <a:lnTo>
                      <a:pt x="1556" y="2178"/>
                    </a:lnTo>
                    <a:lnTo>
                      <a:pt x="3206" y="9"/>
                    </a:lnTo>
                    <a:lnTo>
                      <a:pt x="3206" y="9"/>
                    </a:lnTo>
                    <a:cubicBezTo>
                      <a:pt x="3210" y="2"/>
                      <a:pt x="3222" y="0"/>
                      <a:pt x="3229" y="5"/>
                    </a:cubicBezTo>
                    <a:lnTo>
                      <a:pt x="3229" y="5"/>
                    </a:lnTo>
                    <a:cubicBezTo>
                      <a:pt x="3237" y="12"/>
                      <a:pt x="3238" y="23"/>
                      <a:pt x="3233" y="30"/>
                    </a:cubicBezTo>
                    <a:lnTo>
                      <a:pt x="1574" y="2214"/>
                    </a:lnTo>
                    <a:lnTo>
                      <a:pt x="1574" y="2214"/>
                    </a:lnTo>
                    <a:cubicBezTo>
                      <a:pt x="1570" y="2218"/>
                      <a:pt x="1565" y="2220"/>
                      <a:pt x="1559" y="22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2" name="Google Shape;1272;p39"/>
              <p:cNvSpPr/>
              <p:nvPr/>
            </p:nvSpPr>
            <p:spPr>
              <a:xfrm>
                <a:off x="2311311" y="4117734"/>
                <a:ext cx="741805" cy="497257"/>
              </a:xfrm>
              <a:custGeom>
                <a:avLst/>
                <a:gdLst/>
                <a:ahLst/>
                <a:cxnLst/>
                <a:rect l="l" t="t" r="r" b="b"/>
                <a:pathLst>
                  <a:path w="1206" h="805" extrusionOk="0">
                    <a:moveTo>
                      <a:pt x="280" y="0"/>
                    </a:moveTo>
                    <a:lnTo>
                      <a:pt x="1205" y="448"/>
                    </a:lnTo>
                    <a:lnTo>
                      <a:pt x="918" y="804"/>
                    </a:lnTo>
                    <a:lnTo>
                      <a:pt x="0" y="379"/>
                    </a:lnTo>
                    <a:lnTo>
                      <a:pt x="280"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73" name="Google Shape;1273;p39"/>
            <p:cNvSpPr/>
            <p:nvPr/>
          </p:nvSpPr>
          <p:spPr>
            <a:xfrm rot="2950162">
              <a:off x="2272686" y="4515325"/>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02988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9"/>
          <p:cNvSpPr/>
          <p:nvPr/>
        </p:nvSpPr>
        <p:spPr>
          <a:xfrm>
            <a:off x="214032" y="448188"/>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72" name="Google Shape;1172;p39"/>
          <p:cNvSpPr txBox="1">
            <a:spLocks noGrp="1"/>
          </p:cNvSpPr>
          <p:nvPr>
            <p:ph type="title"/>
          </p:nvPr>
        </p:nvSpPr>
        <p:spPr>
          <a:xfrm>
            <a:off x="441324" y="1672633"/>
            <a:ext cx="4747586"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Reading</a:t>
            </a:r>
            <a:endParaRPr dirty="0"/>
          </a:p>
        </p:txBody>
      </p:sp>
      <p:sp>
        <p:nvSpPr>
          <p:cNvPr id="1173" name="Google Shape;1173;p39"/>
          <p:cNvSpPr txBox="1">
            <a:spLocks noGrp="1"/>
          </p:cNvSpPr>
          <p:nvPr>
            <p:ph type="title" idx="2"/>
          </p:nvPr>
        </p:nvSpPr>
        <p:spPr>
          <a:xfrm>
            <a:off x="473335" y="633186"/>
            <a:ext cx="1127400" cy="91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1174" name="Google Shape;1174;p39"/>
          <p:cNvSpPr txBox="1">
            <a:spLocks noGrp="1"/>
          </p:cNvSpPr>
          <p:nvPr>
            <p:ph type="subTitle" idx="1"/>
          </p:nvPr>
        </p:nvSpPr>
        <p:spPr>
          <a:xfrm>
            <a:off x="458226" y="2466928"/>
            <a:ext cx="4744098" cy="8813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Reading for specific information about different workshops for teens.</a:t>
            </a:r>
          </a:p>
        </p:txBody>
      </p:sp>
      <p:grpSp>
        <p:nvGrpSpPr>
          <p:cNvPr id="1175" name="Google Shape;1175;p39"/>
          <p:cNvGrpSpPr/>
          <p:nvPr/>
        </p:nvGrpSpPr>
        <p:grpSpPr>
          <a:xfrm>
            <a:off x="5237059" y="450501"/>
            <a:ext cx="3686080" cy="4109021"/>
            <a:chOff x="5237059" y="450501"/>
            <a:chExt cx="3686080" cy="4109021"/>
          </a:xfrm>
        </p:grpSpPr>
        <p:grpSp>
          <p:nvGrpSpPr>
            <p:cNvPr id="1176" name="Google Shape;1176;p39"/>
            <p:cNvGrpSpPr/>
            <p:nvPr/>
          </p:nvGrpSpPr>
          <p:grpSpPr>
            <a:xfrm>
              <a:off x="5237059" y="450501"/>
              <a:ext cx="3686080" cy="4109021"/>
              <a:chOff x="5237059" y="450501"/>
              <a:chExt cx="3686080" cy="4109021"/>
            </a:xfrm>
          </p:grpSpPr>
          <p:grpSp>
            <p:nvGrpSpPr>
              <p:cNvPr id="1177" name="Google Shape;1177;p39"/>
              <p:cNvGrpSpPr/>
              <p:nvPr/>
            </p:nvGrpSpPr>
            <p:grpSpPr>
              <a:xfrm>
                <a:off x="5237059" y="1581600"/>
                <a:ext cx="3081925" cy="2977923"/>
                <a:chOff x="5237059" y="1581600"/>
                <a:chExt cx="3081925" cy="2977923"/>
              </a:xfrm>
            </p:grpSpPr>
            <p:grpSp>
              <p:nvGrpSpPr>
                <p:cNvPr id="1178" name="Google Shape;1178;p39"/>
                <p:cNvGrpSpPr/>
                <p:nvPr/>
              </p:nvGrpSpPr>
              <p:grpSpPr>
                <a:xfrm>
                  <a:off x="5864177" y="1581600"/>
                  <a:ext cx="2454801" cy="2977923"/>
                  <a:chOff x="5685977" y="1581600"/>
                  <a:chExt cx="2454801" cy="2977923"/>
                </a:xfrm>
              </p:grpSpPr>
              <p:sp>
                <p:nvSpPr>
                  <p:cNvPr id="1179" name="Google Shape;1179;p39"/>
                  <p:cNvSpPr/>
                  <p:nvPr/>
                </p:nvSpPr>
                <p:spPr>
                  <a:xfrm>
                    <a:off x="7470067" y="2832460"/>
                    <a:ext cx="670711" cy="1267631"/>
                  </a:xfrm>
                  <a:custGeom>
                    <a:avLst/>
                    <a:gdLst/>
                    <a:ahLst/>
                    <a:cxnLst/>
                    <a:rect l="l" t="t" r="r" b="b"/>
                    <a:pathLst>
                      <a:path w="884" h="1665" extrusionOk="0">
                        <a:moveTo>
                          <a:pt x="838" y="430"/>
                        </a:moveTo>
                        <a:cubicBezTo>
                          <a:pt x="883" y="595"/>
                          <a:pt x="864" y="773"/>
                          <a:pt x="813" y="936"/>
                        </a:cubicBezTo>
                        <a:cubicBezTo>
                          <a:pt x="752" y="1128"/>
                          <a:pt x="646" y="1307"/>
                          <a:pt x="496" y="1440"/>
                        </a:cubicBezTo>
                        <a:cubicBezTo>
                          <a:pt x="359" y="1563"/>
                          <a:pt x="183" y="1646"/>
                          <a:pt x="0" y="1664"/>
                        </a:cubicBezTo>
                        <a:lnTo>
                          <a:pt x="13" y="1439"/>
                        </a:lnTo>
                        <a:cubicBezTo>
                          <a:pt x="203" y="1408"/>
                          <a:pt x="380" y="1298"/>
                          <a:pt x="493" y="1141"/>
                        </a:cubicBezTo>
                        <a:cubicBezTo>
                          <a:pt x="614" y="971"/>
                          <a:pt x="658" y="748"/>
                          <a:pt x="610" y="544"/>
                        </a:cubicBezTo>
                        <a:cubicBezTo>
                          <a:pt x="594" y="477"/>
                          <a:pt x="567" y="410"/>
                          <a:pt x="515" y="365"/>
                        </a:cubicBezTo>
                        <a:cubicBezTo>
                          <a:pt x="464" y="319"/>
                          <a:pt x="384" y="301"/>
                          <a:pt x="325" y="337"/>
                        </a:cubicBezTo>
                        <a:cubicBezTo>
                          <a:pt x="289" y="359"/>
                          <a:pt x="267" y="396"/>
                          <a:pt x="245" y="431"/>
                        </a:cubicBezTo>
                        <a:cubicBezTo>
                          <a:pt x="222" y="467"/>
                          <a:pt x="198" y="503"/>
                          <a:pt x="160" y="522"/>
                        </a:cubicBezTo>
                        <a:cubicBezTo>
                          <a:pt x="131" y="537"/>
                          <a:pt x="91" y="535"/>
                          <a:pt x="66" y="514"/>
                        </a:cubicBezTo>
                        <a:lnTo>
                          <a:pt x="88" y="138"/>
                        </a:lnTo>
                        <a:cubicBezTo>
                          <a:pt x="195" y="30"/>
                          <a:pt x="372" y="0"/>
                          <a:pt x="517" y="54"/>
                        </a:cubicBezTo>
                        <a:cubicBezTo>
                          <a:pt x="677" y="115"/>
                          <a:pt x="793" y="265"/>
                          <a:pt x="838" y="43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0" name="Google Shape;1180;p39"/>
                  <p:cNvSpPr/>
                  <p:nvPr/>
                </p:nvSpPr>
                <p:spPr>
                  <a:xfrm>
                    <a:off x="5689332" y="2711734"/>
                    <a:ext cx="1861214" cy="1847789"/>
                  </a:xfrm>
                  <a:custGeom>
                    <a:avLst/>
                    <a:gdLst/>
                    <a:ahLst/>
                    <a:cxnLst/>
                    <a:rect l="l" t="t" r="r" b="b"/>
                    <a:pathLst>
                      <a:path w="2448" h="2429" extrusionOk="0">
                        <a:moveTo>
                          <a:pt x="2430" y="295"/>
                        </a:moveTo>
                        <a:lnTo>
                          <a:pt x="2408" y="671"/>
                        </a:lnTo>
                        <a:lnTo>
                          <a:pt x="2355" y="1596"/>
                        </a:lnTo>
                        <a:lnTo>
                          <a:pt x="2342" y="1821"/>
                        </a:lnTo>
                        <a:lnTo>
                          <a:pt x="2337" y="1909"/>
                        </a:lnTo>
                        <a:cubicBezTo>
                          <a:pt x="2327" y="2083"/>
                          <a:pt x="2215" y="2238"/>
                          <a:pt x="2046" y="2307"/>
                        </a:cubicBezTo>
                        <a:cubicBezTo>
                          <a:pt x="1882" y="2373"/>
                          <a:pt x="1625" y="2428"/>
                          <a:pt x="1223" y="2428"/>
                        </a:cubicBezTo>
                        <a:cubicBezTo>
                          <a:pt x="821" y="2428"/>
                          <a:pt x="564" y="2373"/>
                          <a:pt x="401" y="2307"/>
                        </a:cubicBezTo>
                        <a:cubicBezTo>
                          <a:pt x="231" y="2238"/>
                          <a:pt x="120" y="2083"/>
                          <a:pt x="110" y="1909"/>
                        </a:cubicBezTo>
                        <a:lnTo>
                          <a:pt x="0" y="0"/>
                        </a:lnTo>
                        <a:cubicBezTo>
                          <a:pt x="0" y="117"/>
                          <a:pt x="548" y="212"/>
                          <a:pt x="1223" y="212"/>
                        </a:cubicBezTo>
                        <a:cubicBezTo>
                          <a:pt x="1899" y="212"/>
                          <a:pt x="2447" y="117"/>
                          <a:pt x="2447" y="0"/>
                        </a:cubicBezTo>
                        <a:lnTo>
                          <a:pt x="2430" y="29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1" name="Google Shape;1181;p39"/>
                  <p:cNvSpPr/>
                  <p:nvPr/>
                </p:nvSpPr>
                <p:spPr>
                  <a:xfrm>
                    <a:off x="5689332" y="2550765"/>
                    <a:ext cx="1861214" cy="325291"/>
                  </a:xfrm>
                  <a:custGeom>
                    <a:avLst/>
                    <a:gdLst/>
                    <a:ahLst/>
                    <a:cxnLst/>
                    <a:rect l="l" t="t" r="r" b="b"/>
                    <a:pathLst>
                      <a:path w="2448" h="426" extrusionOk="0">
                        <a:moveTo>
                          <a:pt x="1223" y="0"/>
                        </a:moveTo>
                        <a:cubicBezTo>
                          <a:pt x="1899" y="0"/>
                          <a:pt x="2447" y="95"/>
                          <a:pt x="2447" y="213"/>
                        </a:cubicBezTo>
                        <a:cubicBezTo>
                          <a:pt x="2447" y="330"/>
                          <a:pt x="1899" y="425"/>
                          <a:pt x="1223" y="425"/>
                        </a:cubicBezTo>
                        <a:cubicBezTo>
                          <a:pt x="548" y="425"/>
                          <a:pt x="0" y="330"/>
                          <a:pt x="0" y="213"/>
                        </a:cubicBezTo>
                        <a:cubicBezTo>
                          <a:pt x="0" y="95"/>
                          <a:pt x="548" y="0"/>
                          <a:pt x="1223" y="0"/>
                        </a:cubicBezTo>
                        <a:close/>
                        <a:moveTo>
                          <a:pt x="2334" y="203"/>
                        </a:moveTo>
                        <a:cubicBezTo>
                          <a:pt x="2334" y="127"/>
                          <a:pt x="1837" y="65"/>
                          <a:pt x="1223" y="65"/>
                        </a:cubicBezTo>
                        <a:cubicBezTo>
                          <a:pt x="610" y="65"/>
                          <a:pt x="112" y="127"/>
                          <a:pt x="112" y="203"/>
                        </a:cubicBezTo>
                        <a:cubicBezTo>
                          <a:pt x="112" y="280"/>
                          <a:pt x="610" y="342"/>
                          <a:pt x="1223" y="342"/>
                        </a:cubicBezTo>
                        <a:cubicBezTo>
                          <a:pt x="1837" y="342"/>
                          <a:pt x="2334" y="280"/>
                          <a:pt x="2334" y="2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2" name="Google Shape;1182;p39"/>
                  <p:cNvSpPr/>
                  <p:nvPr/>
                </p:nvSpPr>
                <p:spPr>
                  <a:xfrm>
                    <a:off x="5776524" y="2597714"/>
                    <a:ext cx="1690197" cy="211270"/>
                  </a:xfrm>
                  <a:custGeom>
                    <a:avLst/>
                    <a:gdLst/>
                    <a:ahLst/>
                    <a:cxnLst/>
                    <a:rect l="l" t="t" r="r" b="b"/>
                    <a:pathLst>
                      <a:path w="2223" h="278" extrusionOk="0">
                        <a:moveTo>
                          <a:pt x="1111" y="0"/>
                        </a:moveTo>
                        <a:cubicBezTo>
                          <a:pt x="1725" y="0"/>
                          <a:pt x="2222" y="62"/>
                          <a:pt x="2222" y="138"/>
                        </a:cubicBezTo>
                        <a:cubicBezTo>
                          <a:pt x="2222" y="215"/>
                          <a:pt x="1725" y="277"/>
                          <a:pt x="1111" y="277"/>
                        </a:cubicBezTo>
                        <a:cubicBezTo>
                          <a:pt x="498" y="277"/>
                          <a:pt x="0" y="215"/>
                          <a:pt x="0" y="138"/>
                        </a:cubicBezTo>
                        <a:cubicBezTo>
                          <a:pt x="0" y="62"/>
                          <a:pt x="498" y="0"/>
                          <a:pt x="1111"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3" name="Google Shape;1183;p39"/>
                  <p:cNvSpPr/>
                  <p:nvPr/>
                </p:nvSpPr>
                <p:spPr>
                  <a:xfrm>
                    <a:off x="5742989" y="2758683"/>
                    <a:ext cx="1753908" cy="244805"/>
                  </a:xfrm>
                  <a:custGeom>
                    <a:avLst/>
                    <a:gdLst/>
                    <a:ahLst/>
                    <a:cxnLst/>
                    <a:rect l="l" t="t" r="r" b="b"/>
                    <a:pathLst>
                      <a:path w="2307" h="321" extrusionOk="0">
                        <a:moveTo>
                          <a:pt x="1046" y="171"/>
                        </a:moveTo>
                        <a:cubicBezTo>
                          <a:pt x="374" y="171"/>
                          <a:pt x="15" y="30"/>
                          <a:pt x="10" y="28"/>
                        </a:cubicBezTo>
                        <a:cubicBezTo>
                          <a:pt x="3" y="25"/>
                          <a:pt x="0" y="17"/>
                          <a:pt x="2" y="10"/>
                        </a:cubicBezTo>
                        <a:cubicBezTo>
                          <a:pt x="5" y="3"/>
                          <a:pt x="13" y="0"/>
                          <a:pt x="20" y="3"/>
                        </a:cubicBezTo>
                        <a:cubicBezTo>
                          <a:pt x="28" y="6"/>
                          <a:pt x="827" y="320"/>
                          <a:pt x="2289" y="2"/>
                        </a:cubicBezTo>
                        <a:cubicBezTo>
                          <a:pt x="2296" y="1"/>
                          <a:pt x="2303" y="5"/>
                          <a:pt x="2305" y="13"/>
                        </a:cubicBezTo>
                        <a:cubicBezTo>
                          <a:pt x="2306" y="20"/>
                          <a:pt x="2302" y="27"/>
                          <a:pt x="2294" y="29"/>
                        </a:cubicBezTo>
                        <a:cubicBezTo>
                          <a:pt x="1802" y="136"/>
                          <a:pt x="1385" y="171"/>
                          <a:pt x="1046" y="1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4" name="Google Shape;1184;p39"/>
                  <p:cNvSpPr/>
                  <p:nvPr/>
                </p:nvSpPr>
                <p:spPr>
                  <a:xfrm>
                    <a:off x="7429825" y="2949834"/>
                    <a:ext cx="93899" cy="231392"/>
                  </a:xfrm>
                  <a:custGeom>
                    <a:avLst/>
                    <a:gdLst/>
                    <a:ahLst/>
                    <a:cxnLst/>
                    <a:rect l="l" t="t" r="r" b="b"/>
                    <a:pathLst>
                      <a:path w="124" h="306" extrusionOk="0">
                        <a:moveTo>
                          <a:pt x="73" y="305"/>
                        </a:moveTo>
                        <a:cubicBezTo>
                          <a:pt x="68" y="305"/>
                          <a:pt x="62" y="302"/>
                          <a:pt x="61" y="296"/>
                        </a:cubicBezTo>
                        <a:cubicBezTo>
                          <a:pt x="0" y="107"/>
                          <a:pt x="94" y="9"/>
                          <a:pt x="98" y="5"/>
                        </a:cubicBezTo>
                        <a:cubicBezTo>
                          <a:pt x="104" y="0"/>
                          <a:pt x="112" y="0"/>
                          <a:pt x="118" y="5"/>
                        </a:cubicBezTo>
                        <a:cubicBezTo>
                          <a:pt x="123" y="10"/>
                          <a:pt x="123" y="19"/>
                          <a:pt x="118" y="24"/>
                        </a:cubicBezTo>
                        <a:cubicBezTo>
                          <a:pt x="114" y="28"/>
                          <a:pt x="31" y="115"/>
                          <a:pt x="86" y="288"/>
                        </a:cubicBezTo>
                        <a:cubicBezTo>
                          <a:pt x="89" y="295"/>
                          <a:pt x="85" y="302"/>
                          <a:pt x="78" y="305"/>
                        </a:cubicBezTo>
                        <a:cubicBezTo>
                          <a:pt x="76" y="305"/>
                          <a:pt x="75" y="305"/>
                          <a:pt x="73" y="3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5" name="Google Shape;1185;p39"/>
                  <p:cNvSpPr/>
                  <p:nvPr/>
                </p:nvSpPr>
                <p:spPr>
                  <a:xfrm>
                    <a:off x="7382875" y="3908940"/>
                    <a:ext cx="73778" cy="197857"/>
                  </a:xfrm>
                  <a:custGeom>
                    <a:avLst/>
                    <a:gdLst/>
                    <a:ahLst/>
                    <a:cxnLst/>
                    <a:rect l="l" t="t" r="r" b="b"/>
                    <a:pathLst>
                      <a:path w="99" h="259" extrusionOk="0">
                        <a:moveTo>
                          <a:pt x="83" y="258"/>
                        </a:moveTo>
                        <a:cubicBezTo>
                          <a:pt x="78" y="258"/>
                          <a:pt x="73" y="256"/>
                          <a:pt x="71" y="251"/>
                        </a:cubicBezTo>
                        <a:cubicBezTo>
                          <a:pt x="0" y="107"/>
                          <a:pt x="69" y="11"/>
                          <a:pt x="72" y="7"/>
                        </a:cubicBezTo>
                        <a:cubicBezTo>
                          <a:pt x="77" y="2"/>
                          <a:pt x="85" y="0"/>
                          <a:pt x="91" y="5"/>
                        </a:cubicBezTo>
                        <a:cubicBezTo>
                          <a:pt x="97" y="9"/>
                          <a:pt x="98" y="18"/>
                          <a:pt x="94" y="24"/>
                        </a:cubicBezTo>
                        <a:cubicBezTo>
                          <a:pt x="91" y="27"/>
                          <a:pt x="32" y="110"/>
                          <a:pt x="95" y="239"/>
                        </a:cubicBezTo>
                        <a:cubicBezTo>
                          <a:pt x="98" y="246"/>
                          <a:pt x="96" y="254"/>
                          <a:pt x="89" y="257"/>
                        </a:cubicBezTo>
                        <a:cubicBezTo>
                          <a:pt x="87" y="258"/>
                          <a:pt x="85" y="258"/>
                          <a:pt x="83" y="25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6" name="Google Shape;1186;p39"/>
                  <p:cNvSpPr/>
                  <p:nvPr/>
                </p:nvSpPr>
                <p:spPr>
                  <a:xfrm>
                    <a:off x="7768535" y="2919652"/>
                    <a:ext cx="325293" cy="419188"/>
                  </a:xfrm>
                  <a:custGeom>
                    <a:avLst/>
                    <a:gdLst/>
                    <a:ahLst/>
                    <a:cxnLst/>
                    <a:rect l="l" t="t" r="r" b="b"/>
                    <a:pathLst>
                      <a:path w="428" h="551" extrusionOk="0">
                        <a:moveTo>
                          <a:pt x="384" y="550"/>
                        </a:moveTo>
                        <a:cubicBezTo>
                          <a:pt x="384" y="550"/>
                          <a:pt x="383" y="550"/>
                          <a:pt x="383" y="549"/>
                        </a:cubicBezTo>
                        <a:cubicBezTo>
                          <a:pt x="376" y="549"/>
                          <a:pt x="370" y="543"/>
                          <a:pt x="370" y="535"/>
                        </a:cubicBezTo>
                        <a:cubicBezTo>
                          <a:pt x="398" y="100"/>
                          <a:pt x="28" y="31"/>
                          <a:pt x="12" y="28"/>
                        </a:cubicBezTo>
                        <a:cubicBezTo>
                          <a:pt x="5" y="27"/>
                          <a:pt x="0" y="20"/>
                          <a:pt x="1" y="13"/>
                        </a:cubicBezTo>
                        <a:cubicBezTo>
                          <a:pt x="2" y="5"/>
                          <a:pt x="9" y="0"/>
                          <a:pt x="16" y="1"/>
                        </a:cubicBezTo>
                        <a:cubicBezTo>
                          <a:pt x="21" y="2"/>
                          <a:pt x="427" y="77"/>
                          <a:pt x="397" y="537"/>
                        </a:cubicBezTo>
                        <a:cubicBezTo>
                          <a:pt x="397" y="544"/>
                          <a:pt x="391" y="550"/>
                          <a:pt x="384" y="55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7" name="Google Shape;1187;p39"/>
                  <p:cNvSpPr/>
                  <p:nvPr/>
                </p:nvSpPr>
                <p:spPr>
                  <a:xfrm>
                    <a:off x="5766462" y="3348902"/>
                    <a:ext cx="73778" cy="868560"/>
                  </a:xfrm>
                  <a:custGeom>
                    <a:avLst/>
                    <a:gdLst/>
                    <a:ahLst/>
                    <a:cxnLst/>
                    <a:rect l="l" t="t" r="r" b="b"/>
                    <a:pathLst>
                      <a:path w="97" h="1142" extrusionOk="0">
                        <a:moveTo>
                          <a:pt x="82" y="1141"/>
                        </a:moveTo>
                        <a:cubicBezTo>
                          <a:pt x="75" y="1141"/>
                          <a:pt x="69" y="1136"/>
                          <a:pt x="68" y="1129"/>
                        </a:cubicBezTo>
                        <a:lnTo>
                          <a:pt x="0" y="15"/>
                        </a:lnTo>
                        <a:cubicBezTo>
                          <a:pt x="0" y="7"/>
                          <a:pt x="5" y="1"/>
                          <a:pt x="13" y="1"/>
                        </a:cubicBezTo>
                        <a:cubicBezTo>
                          <a:pt x="20" y="0"/>
                          <a:pt x="26" y="6"/>
                          <a:pt x="27" y="13"/>
                        </a:cubicBezTo>
                        <a:lnTo>
                          <a:pt x="95" y="1127"/>
                        </a:lnTo>
                        <a:cubicBezTo>
                          <a:pt x="96" y="1135"/>
                          <a:pt x="90" y="1141"/>
                          <a:pt x="82" y="11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8" name="Google Shape;1188;p39"/>
                  <p:cNvSpPr/>
                  <p:nvPr/>
                </p:nvSpPr>
                <p:spPr>
                  <a:xfrm>
                    <a:off x="7208490" y="1846526"/>
                    <a:ext cx="321939" cy="144200"/>
                  </a:xfrm>
                  <a:custGeom>
                    <a:avLst/>
                    <a:gdLst/>
                    <a:ahLst/>
                    <a:cxnLst/>
                    <a:rect l="l" t="t" r="r" b="b"/>
                    <a:pathLst>
                      <a:path w="423" h="188" extrusionOk="0">
                        <a:moveTo>
                          <a:pt x="412" y="157"/>
                        </a:moveTo>
                        <a:lnTo>
                          <a:pt x="403" y="187"/>
                        </a:lnTo>
                        <a:lnTo>
                          <a:pt x="0" y="60"/>
                        </a:lnTo>
                        <a:lnTo>
                          <a:pt x="19" y="0"/>
                        </a:lnTo>
                        <a:lnTo>
                          <a:pt x="422" y="126"/>
                        </a:lnTo>
                        <a:lnTo>
                          <a:pt x="412" y="15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9" name="Google Shape;1189;p39"/>
                  <p:cNvSpPr/>
                  <p:nvPr/>
                </p:nvSpPr>
                <p:spPr>
                  <a:xfrm>
                    <a:off x="7248733" y="1665436"/>
                    <a:ext cx="258223" cy="271634"/>
                  </a:xfrm>
                  <a:custGeom>
                    <a:avLst/>
                    <a:gdLst/>
                    <a:ahLst/>
                    <a:cxnLst/>
                    <a:rect l="l" t="t" r="r" b="b"/>
                    <a:pathLst>
                      <a:path w="338" h="355" extrusionOk="0">
                        <a:moveTo>
                          <a:pt x="337" y="354"/>
                        </a:moveTo>
                        <a:lnTo>
                          <a:pt x="0" y="248"/>
                        </a:lnTo>
                        <a:lnTo>
                          <a:pt x="211" y="25"/>
                        </a:lnTo>
                        <a:cubicBezTo>
                          <a:pt x="235" y="0"/>
                          <a:pt x="291" y="16"/>
                          <a:pt x="300" y="50"/>
                        </a:cubicBezTo>
                        <a:lnTo>
                          <a:pt x="337" y="354"/>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0" name="Google Shape;1190;p39"/>
                  <p:cNvSpPr/>
                  <p:nvPr/>
                </p:nvSpPr>
                <p:spPr>
                  <a:xfrm>
                    <a:off x="6896611" y="1947132"/>
                    <a:ext cx="623760" cy="858503"/>
                  </a:xfrm>
                  <a:custGeom>
                    <a:avLst/>
                    <a:gdLst/>
                    <a:ahLst/>
                    <a:cxnLst/>
                    <a:rect l="l" t="t" r="r" b="b"/>
                    <a:pathLst>
                      <a:path w="822" h="1129" extrusionOk="0">
                        <a:moveTo>
                          <a:pt x="0" y="1128"/>
                        </a:moveTo>
                        <a:lnTo>
                          <a:pt x="353" y="0"/>
                        </a:lnTo>
                        <a:cubicBezTo>
                          <a:pt x="366" y="8"/>
                          <a:pt x="424" y="38"/>
                          <a:pt x="574" y="86"/>
                        </a:cubicBezTo>
                        <a:lnTo>
                          <a:pt x="582" y="88"/>
                        </a:lnTo>
                        <a:cubicBezTo>
                          <a:pt x="759" y="143"/>
                          <a:pt x="817" y="145"/>
                          <a:pt x="817" y="145"/>
                        </a:cubicBezTo>
                        <a:lnTo>
                          <a:pt x="821" y="146"/>
                        </a:lnTo>
                        <a:lnTo>
                          <a:pt x="528" y="1080"/>
                        </a:lnTo>
                        <a:cubicBezTo>
                          <a:pt x="396" y="1102"/>
                          <a:pt x="212" y="1119"/>
                          <a:pt x="0" y="112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1" name="Google Shape;1191;p39"/>
                  <p:cNvSpPr/>
                  <p:nvPr/>
                </p:nvSpPr>
                <p:spPr>
                  <a:xfrm>
                    <a:off x="7164895" y="1883416"/>
                    <a:ext cx="375599" cy="174383"/>
                  </a:xfrm>
                  <a:custGeom>
                    <a:avLst/>
                    <a:gdLst/>
                    <a:ahLst/>
                    <a:cxnLst/>
                    <a:rect l="l" t="t" r="r" b="b"/>
                    <a:pathLst>
                      <a:path w="494" h="229" extrusionOk="0">
                        <a:moveTo>
                          <a:pt x="493" y="147"/>
                        </a:moveTo>
                        <a:lnTo>
                          <a:pt x="468" y="228"/>
                        </a:lnTo>
                        <a:lnTo>
                          <a:pt x="464" y="227"/>
                        </a:lnTo>
                        <a:cubicBezTo>
                          <a:pt x="464" y="227"/>
                          <a:pt x="406" y="225"/>
                          <a:pt x="229" y="170"/>
                        </a:cubicBezTo>
                        <a:lnTo>
                          <a:pt x="221" y="168"/>
                        </a:lnTo>
                        <a:cubicBezTo>
                          <a:pt x="71" y="120"/>
                          <a:pt x="13" y="90"/>
                          <a:pt x="0" y="82"/>
                        </a:cubicBezTo>
                        <a:lnTo>
                          <a:pt x="26" y="0"/>
                        </a:lnTo>
                        <a:lnTo>
                          <a:pt x="493" y="14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2" name="Google Shape;1192;p39"/>
                  <p:cNvSpPr/>
                  <p:nvPr/>
                </p:nvSpPr>
                <p:spPr>
                  <a:xfrm>
                    <a:off x="7195076" y="1880062"/>
                    <a:ext cx="328648" cy="117372"/>
                  </a:xfrm>
                  <a:custGeom>
                    <a:avLst/>
                    <a:gdLst/>
                    <a:ahLst/>
                    <a:cxnLst/>
                    <a:rect l="l" t="t" r="r" b="b"/>
                    <a:pathLst>
                      <a:path w="434" h="156" extrusionOk="0">
                        <a:moveTo>
                          <a:pt x="418" y="155"/>
                        </a:moveTo>
                        <a:cubicBezTo>
                          <a:pt x="416" y="155"/>
                          <a:pt x="415" y="155"/>
                          <a:pt x="414" y="155"/>
                        </a:cubicBezTo>
                        <a:lnTo>
                          <a:pt x="11" y="28"/>
                        </a:lnTo>
                        <a:cubicBezTo>
                          <a:pt x="4" y="26"/>
                          <a:pt x="0" y="18"/>
                          <a:pt x="2" y="11"/>
                        </a:cubicBezTo>
                        <a:cubicBezTo>
                          <a:pt x="4" y="4"/>
                          <a:pt x="12" y="0"/>
                          <a:pt x="19" y="2"/>
                        </a:cubicBezTo>
                        <a:lnTo>
                          <a:pt x="422" y="129"/>
                        </a:lnTo>
                        <a:cubicBezTo>
                          <a:pt x="429" y="131"/>
                          <a:pt x="433" y="139"/>
                          <a:pt x="431" y="146"/>
                        </a:cubicBezTo>
                        <a:cubicBezTo>
                          <a:pt x="429" y="152"/>
                          <a:pt x="423" y="155"/>
                          <a:pt x="418" y="15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3" name="Google Shape;1193;p39"/>
                  <p:cNvSpPr/>
                  <p:nvPr/>
                </p:nvSpPr>
                <p:spPr>
                  <a:xfrm>
                    <a:off x="7235319" y="1843174"/>
                    <a:ext cx="278345" cy="103958"/>
                  </a:xfrm>
                  <a:custGeom>
                    <a:avLst/>
                    <a:gdLst/>
                    <a:ahLst/>
                    <a:cxnLst/>
                    <a:rect l="l" t="t" r="r" b="b"/>
                    <a:pathLst>
                      <a:path w="368" h="136" extrusionOk="0">
                        <a:moveTo>
                          <a:pt x="352" y="135"/>
                        </a:moveTo>
                        <a:cubicBezTo>
                          <a:pt x="351" y="135"/>
                          <a:pt x="349" y="134"/>
                          <a:pt x="348" y="134"/>
                        </a:cubicBezTo>
                        <a:lnTo>
                          <a:pt x="11" y="28"/>
                        </a:lnTo>
                        <a:cubicBezTo>
                          <a:pt x="4" y="26"/>
                          <a:pt x="0" y="18"/>
                          <a:pt x="2" y="11"/>
                        </a:cubicBezTo>
                        <a:cubicBezTo>
                          <a:pt x="4" y="4"/>
                          <a:pt x="12" y="0"/>
                          <a:pt x="19" y="2"/>
                        </a:cubicBezTo>
                        <a:lnTo>
                          <a:pt x="356" y="108"/>
                        </a:lnTo>
                        <a:cubicBezTo>
                          <a:pt x="363" y="110"/>
                          <a:pt x="367" y="118"/>
                          <a:pt x="365" y="125"/>
                        </a:cubicBezTo>
                        <a:cubicBezTo>
                          <a:pt x="363" y="131"/>
                          <a:pt x="358" y="135"/>
                          <a:pt x="352" y="13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4" name="Google Shape;1194;p39"/>
                  <p:cNvSpPr/>
                  <p:nvPr/>
                </p:nvSpPr>
                <p:spPr>
                  <a:xfrm>
                    <a:off x="7389582" y="1688912"/>
                    <a:ext cx="90545" cy="36888"/>
                  </a:xfrm>
                  <a:custGeom>
                    <a:avLst/>
                    <a:gdLst/>
                    <a:ahLst/>
                    <a:cxnLst/>
                    <a:rect l="l" t="t" r="r" b="b"/>
                    <a:pathLst>
                      <a:path w="120" h="49" extrusionOk="0">
                        <a:moveTo>
                          <a:pt x="31" y="48"/>
                        </a:moveTo>
                        <a:cubicBezTo>
                          <a:pt x="25" y="48"/>
                          <a:pt x="19" y="47"/>
                          <a:pt x="12" y="47"/>
                        </a:cubicBezTo>
                        <a:cubicBezTo>
                          <a:pt x="5" y="46"/>
                          <a:pt x="0" y="39"/>
                          <a:pt x="0" y="32"/>
                        </a:cubicBezTo>
                        <a:cubicBezTo>
                          <a:pt x="1" y="24"/>
                          <a:pt x="8" y="19"/>
                          <a:pt x="15" y="20"/>
                        </a:cubicBezTo>
                        <a:cubicBezTo>
                          <a:pt x="46" y="23"/>
                          <a:pt x="75" y="17"/>
                          <a:pt x="96" y="4"/>
                        </a:cubicBezTo>
                        <a:cubicBezTo>
                          <a:pt x="102" y="0"/>
                          <a:pt x="111" y="2"/>
                          <a:pt x="115" y="8"/>
                        </a:cubicBezTo>
                        <a:cubicBezTo>
                          <a:pt x="119" y="14"/>
                          <a:pt x="117" y="23"/>
                          <a:pt x="110" y="27"/>
                        </a:cubicBezTo>
                        <a:cubicBezTo>
                          <a:pt x="89" y="40"/>
                          <a:pt x="61" y="48"/>
                          <a:pt x="31" y="4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5" name="Google Shape;1195;p39"/>
                  <p:cNvSpPr/>
                  <p:nvPr/>
                </p:nvSpPr>
                <p:spPr>
                  <a:xfrm>
                    <a:off x="7104531" y="2084627"/>
                    <a:ext cx="378951" cy="134141"/>
                  </a:xfrm>
                  <a:custGeom>
                    <a:avLst/>
                    <a:gdLst/>
                    <a:ahLst/>
                    <a:cxnLst/>
                    <a:rect l="l" t="t" r="r" b="b"/>
                    <a:pathLst>
                      <a:path w="497" h="177" extrusionOk="0">
                        <a:moveTo>
                          <a:pt x="482" y="176"/>
                        </a:moveTo>
                        <a:lnTo>
                          <a:pt x="482" y="176"/>
                        </a:lnTo>
                        <a:cubicBezTo>
                          <a:pt x="480" y="176"/>
                          <a:pt x="421" y="174"/>
                          <a:pt x="244" y="119"/>
                        </a:cubicBezTo>
                        <a:lnTo>
                          <a:pt x="236" y="116"/>
                        </a:lnTo>
                        <a:cubicBezTo>
                          <a:pt x="59" y="60"/>
                          <a:pt x="10" y="28"/>
                          <a:pt x="8" y="27"/>
                        </a:cubicBezTo>
                        <a:cubicBezTo>
                          <a:pt x="1" y="23"/>
                          <a:pt x="0" y="15"/>
                          <a:pt x="4" y="8"/>
                        </a:cubicBezTo>
                        <a:cubicBezTo>
                          <a:pt x="8" y="2"/>
                          <a:pt x="16" y="0"/>
                          <a:pt x="22" y="4"/>
                        </a:cubicBezTo>
                        <a:cubicBezTo>
                          <a:pt x="23" y="5"/>
                          <a:pt x="72" y="36"/>
                          <a:pt x="244" y="91"/>
                        </a:cubicBezTo>
                        <a:lnTo>
                          <a:pt x="252" y="93"/>
                        </a:lnTo>
                        <a:cubicBezTo>
                          <a:pt x="424" y="147"/>
                          <a:pt x="482" y="149"/>
                          <a:pt x="483" y="149"/>
                        </a:cubicBezTo>
                        <a:cubicBezTo>
                          <a:pt x="490" y="150"/>
                          <a:pt x="496" y="156"/>
                          <a:pt x="496" y="163"/>
                        </a:cubicBezTo>
                        <a:cubicBezTo>
                          <a:pt x="496" y="171"/>
                          <a:pt x="490" y="176"/>
                          <a:pt x="482"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6" name="Google Shape;1196;p39"/>
                  <p:cNvSpPr/>
                  <p:nvPr/>
                </p:nvSpPr>
                <p:spPr>
                  <a:xfrm>
                    <a:off x="7124652" y="2020909"/>
                    <a:ext cx="378951" cy="134141"/>
                  </a:xfrm>
                  <a:custGeom>
                    <a:avLst/>
                    <a:gdLst/>
                    <a:ahLst/>
                    <a:cxnLst/>
                    <a:rect l="l" t="t" r="r" b="b"/>
                    <a:pathLst>
                      <a:path w="498" h="177" extrusionOk="0">
                        <a:moveTo>
                          <a:pt x="483" y="176"/>
                        </a:moveTo>
                        <a:lnTo>
                          <a:pt x="483" y="176"/>
                        </a:lnTo>
                        <a:cubicBezTo>
                          <a:pt x="480" y="176"/>
                          <a:pt x="422" y="174"/>
                          <a:pt x="244" y="118"/>
                        </a:cubicBezTo>
                        <a:lnTo>
                          <a:pt x="237" y="116"/>
                        </a:lnTo>
                        <a:cubicBezTo>
                          <a:pt x="60" y="60"/>
                          <a:pt x="10" y="28"/>
                          <a:pt x="8" y="27"/>
                        </a:cubicBezTo>
                        <a:cubicBezTo>
                          <a:pt x="2" y="23"/>
                          <a:pt x="0" y="14"/>
                          <a:pt x="5" y="8"/>
                        </a:cubicBezTo>
                        <a:cubicBezTo>
                          <a:pt x="9" y="2"/>
                          <a:pt x="17" y="0"/>
                          <a:pt x="23" y="4"/>
                        </a:cubicBezTo>
                        <a:cubicBezTo>
                          <a:pt x="24" y="4"/>
                          <a:pt x="73" y="36"/>
                          <a:pt x="245" y="90"/>
                        </a:cubicBezTo>
                        <a:lnTo>
                          <a:pt x="253" y="93"/>
                        </a:lnTo>
                        <a:cubicBezTo>
                          <a:pt x="425" y="146"/>
                          <a:pt x="483" y="149"/>
                          <a:pt x="484" y="149"/>
                        </a:cubicBezTo>
                        <a:cubicBezTo>
                          <a:pt x="491" y="149"/>
                          <a:pt x="497" y="155"/>
                          <a:pt x="497" y="163"/>
                        </a:cubicBezTo>
                        <a:cubicBezTo>
                          <a:pt x="497" y="170"/>
                          <a:pt x="491" y="176"/>
                          <a:pt x="483"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7" name="Google Shape;1197;p39"/>
                  <p:cNvSpPr/>
                  <p:nvPr/>
                </p:nvSpPr>
                <p:spPr>
                  <a:xfrm>
                    <a:off x="7003924" y="2195292"/>
                    <a:ext cx="345415" cy="603633"/>
                  </a:xfrm>
                  <a:custGeom>
                    <a:avLst/>
                    <a:gdLst/>
                    <a:ahLst/>
                    <a:cxnLst/>
                    <a:rect l="l" t="t" r="r" b="b"/>
                    <a:pathLst>
                      <a:path w="452" h="794" extrusionOk="0">
                        <a:moveTo>
                          <a:pt x="0" y="793"/>
                        </a:moveTo>
                        <a:lnTo>
                          <a:pt x="228" y="63"/>
                        </a:lnTo>
                        <a:cubicBezTo>
                          <a:pt x="242" y="20"/>
                          <a:pt x="301" y="0"/>
                          <a:pt x="361" y="19"/>
                        </a:cubicBezTo>
                        <a:cubicBezTo>
                          <a:pt x="390" y="28"/>
                          <a:pt x="414" y="45"/>
                          <a:pt x="429" y="65"/>
                        </a:cubicBezTo>
                        <a:cubicBezTo>
                          <a:pt x="445" y="86"/>
                          <a:pt x="451" y="109"/>
                          <a:pt x="444" y="130"/>
                        </a:cubicBezTo>
                        <a:lnTo>
                          <a:pt x="244" y="772"/>
                        </a:lnTo>
                        <a:cubicBezTo>
                          <a:pt x="171" y="780"/>
                          <a:pt x="89" y="787"/>
                          <a:pt x="0" y="79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8" name="Google Shape;1198;p39"/>
                  <p:cNvSpPr/>
                  <p:nvPr/>
                </p:nvSpPr>
                <p:spPr>
                  <a:xfrm>
                    <a:off x="6571315" y="2034323"/>
                    <a:ext cx="368892" cy="774662"/>
                  </a:xfrm>
                  <a:custGeom>
                    <a:avLst/>
                    <a:gdLst/>
                    <a:ahLst/>
                    <a:cxnLst/>
                    <a:rect l="l" t="t" r="r" b="b"/>
                    <a:pathLst>
                      <a:path w="485" h="1019" extrusionOk="0">
                        <a:moveTo>
                          <a:pt x="64" y="1018"/>
                        </a:moveTo>
                        <a:cubicBezTo>
                          <a:pt x="43" y="1018"/>
                          <a:pt x="21" y="1018"/>
                          <a:pt x="0" y="1018"/>
                        </a:cubicBezTo>
                        <a:lnTo>
                          <a:pt x="7" y="16"/>
                        </a:lnTo>
                        <a:cubicBezTo>
                          <a:pt x="7" y="16"/>
                          <a:pt x="32" y="135"/>
                          <a:pt x="77" y="135"/>
                        </a:cubicBezTo>
                        <a:cubicBezTo>
                          <a:pt x="122" y="135"/>
                          <a:pt x="123" y="39"/>
                          <a:pt x="123" y="39"/>
                        </a:cubicBezTo>
                        <a:cubicBezTo>
                          <a:pt x="123" y="39"/>
                          <a:pt x="149" y="134"/>
                          <a:pt x="190" y="135"/>
                        </a:cubicBezTo>
                        <a:cubicBezTo>
                          <a:pt x="231" y="138"/>
                          <a:pt x="265" y="24"/>
                          <a:pt x="265" y="24"/>
                        </a:cubicBezTo>
                        <a:cubicBezTo>
                          <a:pt x="265" y="24"/>
                          <a:pt x="274" y="127"/>
                          <a:pt x="316" y="132"/>
                        </a:cubicBezTo>
                        <a:cubicBezTo>
                          <a:pt x="359" y="136"/>
                          <a:pt x="383" y="16"/>
                          <a:pt x="383" y="16"/>
                        </a:cubicBezTo>
                        <a:cubicBezTo>
                          <a:pt x="383" y="16"/>
                          <a:pt x="375" y="113"/>
                          <a:pt x="413" y="121"/>
                        </a:cubicBezTo>
                        <a:cubicBezTo>
                          <a:pt x="452" y="128"/>
                          <a:pt x="484" y="0"/>
                          <a:pt x="484" y="0"/>
                        </a:cubicBezTo>
                        <a:lnTo>
                          <a:pt x="484" y="1008"/>
                        </a:lnTo>
                        <a:cubicBezTo>
                          <a:pt x="354" y="1014"/>
                          <a:pt x="212" y="1018"/>
                          <a:pt x="64" y="101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9" name="Google Shape;1199;p39"/>
                  <p:cNvSpPr/>
                  <p:nvPr/>
                </p:nvSpPr>
                <p:spPr>
                  <a:xfrm>
                    <a:off x="6692043" y="1665437"/>
                    <a:ext cx="160971" cy="160969"/>
                  </a:xfrm>
                  <a:custGeom>
                    <a:avLst/>
                    <a:gdLst/>
                    <a:ahLst/>
                    <a:cxnLst/>
                    <a:rect l="l" t="t" r="r" b="b"/>
                    <a:pathLst>
                      <a:path w="211" h="211" extrusionOk="0">
                        <a:moveTo>
                          <a:pt x="124" y="0"/>
                        </a:moveTo>
                        <a:lnTo>
                          <a:pt x="210" y="210"/>
                        </a:lnTo>
                        <a:lnTo>
                          <a:pt x="0" y="150"/>
                        </a:lnTo>
                        <a:lnTo>
                          <a:pt x="49" y="39"/>
                        </a:lnTo>
                        <a:lnTo>
                          <a:pt x="12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0" name="Google Shape;1200;p39"/>
                  <p:cNvSpPr/>
                  <p:nvPr/>
                </p:nvSpPr>
                <p:spPr>
                  <a:xfrm>
                    <a:off x="6578022" y="1779456"/>
                    <a:ext cx="362184" cy="358824"/>
                  </a:xfrm>
                  <a:custGeom>
                    <a:avLst/>
                    <a:gdLst/>
                    <a:ahLst/>
                    <a:cxnLst/>
                    <a:rect l="l" t="t" r="r" b="b"/>
                    <a:pathLst>
                      <a:path w="478" h="474" extrusionOk="0">
                        <a:moveTo>
                          <a:pt x="363" y="60"/>
                        </a:moveTo>
                        <a:lnTo>
                          <a:pt x="477" y="335"/>
                        </a:lnTo>
                        <a:cubicBezTo>
                          <a:pt x="477" y="335"/>
                          <a:pt x="445" y="463"/>
                          <a:pt x="406" y="456"/>
                        </a:cubicBezTo>
                        <a:cubicBezTo>
                          <a:pt x="368" y="448"/>
                          <a:pt x="376" y="351"/>
                          <a:pt x="376" y="351"/>
                        </a:cubicBezTo>
                        <a:cubicBezTo>
                          <a:pt x="376" y="351"/>
                          <a:pt x="352" y="471"/>
                          <a:pt x="309" y="467"/>
                        </a:cubicBezTo>
                        <a:cubicBezTo>
                          <a:pt x="267" y="462"/>
                          <a:pt x="258" y="359"/>
                          <a:pt x="258" y="359"/>
                        </a:cubicBezTo>
                        <a:cubicBezTo>
                          <a:pt x="258" y="359"/>
                          <a:pt x="224" y="473"/>
                          <a:pt x="183" y="470"/>
                        </a:cubicBezTo>
                        <a:cubicBezTo>
                          <a:pt x="142" y="469"/>
                          <a:pt x="116" y="374"/>
                          <a:pt x="116" y="374"/>
                        </a:cubicBezTo>
                        <a:cubicBezTo>
                          <a:pt x="116" y="374"/>
                          <a:pt x="115" y="470"/>
                          <a:pt x="70" y="470"/>
                        </a:cubicBezTo>
                        <a:cubicBezTo>
                          <a:pt x="25" y="470"/>
                          <a:pt x="0" y="351"/>
                          <a:pt x="0" y="351"/>
                        </a:cubicBezTo>
                        <a:lnTo>
                          <a:pt x="153" y="0"/>
                        </a:lnTo>
                        <a:lnTo>
                          <a:pt x="363" y="6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1" name="Google Shape;1201;p39"/>
                  <p:cNvSpPr/>
                  <p:nvPr/>
                </p:nvSpPr>
                <p:spPr>
                  <a:xfrm>
                    <a:off x="6638386" y="2054444"/>
                    <a:ext cx="36888" cy="754540"/>
                  </a:xfrm>
                  <a:custGeom>
                    <a:avLst/>
                    <a:gdLst/>
                    <a:ahLst/>
                    <a:cxnLst/>
                    <a:rect l="l" t="t" r="r" b="b"/>
                    <a:pathLst>
                      <a:path w="50" h="994" extrusionOk="0">
                        <a:moveTo>
                          <a:pt x="0" y="993"/>
                        </a:moveTo>
                        <a:lnTo>
                          <a:pt x="22" y="13"/>
                        </a:lnTo>
                        <a:cubicBezTo>
                          <a:pt x="22" y="6"/>
                          <a:pt x="30" y="1"/>
                          <a:pt x="36" y="0"/>
                        </a:cubicBezTo>
                        <a:cubicBezTo>
                          <a:pt x="43" y="0"/>
                          <a:pt x="49" y="6"/>
                          <a:pt x="49" y="14"/>
                        </a:cubicBezTo>
                        <a:lnTo>
                          <a:pt x="27" y="993"/>
                        </a:lnTo>
                        <a:cubicBezTo>
                          <a:pt x="18" y="993"/>
                          <a:pt x="9" y="993"/>
                          <a:pt x="0" y="99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2" name="Google Shape;1202;p39"/>
                  <p:cNvSpPr/>
                  <p:nvPr/>
                </p:nvSpPr>
                <p:spPr>
                  <a:xfrm>
                    <a:off x="6853014" y="2037678"/>
                    <a:ext cx="30181" cy="767954"/>
                  </a:xfrm>
                  <a:custGeom>
                    <a:avLst/>
                    <a:gdLst/>
                    <a:ahLst/>
                    <a:cxnLst/>
                    <a:rect l="l" t="t" r="r" b="b"/>
                    <a:pathLst>
                      <a:path w="39" h="1010" extrusionOk="0">
                        <a:moveTo>
                          <a:pt x="11" y="1009"/>
                        </a:moveTo>
                        <a:lnTo>
                          <a:pt x="0" y="13"/>
                        </a:lnTo>
                        <a:cubicBezTo>
                          <a:pt x="0" y="6"/>
                          <a:pt x="6" y="0"/>
                          <a:pt x="13" y="0"/>
                        </a:cubicBezTo>
                        <a:lnTo>
                          <a:pt x="14" y="0"/>
                        </a:lnTo>
                        <a:cubicBezTo>
                          <a:pt x="21" y="0"/>
                          <a:pt x="27" y="6"/>
                          <a:pt x="27" y="13"/>
                        </a:cubicBezTo>
                        <a:lnTo>
                          <a:pt x="38" y="1008"/>
                        </a:lnTo>
                        <a:cubicBezTo>
                          <a:pt x="29" y="1008"/>
                          <a:pt x="20" y="1009"/>
                          <a:pt x="11" y="100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3" name="Google Shape;1203;p39"/>
                  <p:cNvSpPr/>
                  <p:nvPr/>
                </p:nvSpPr>
                <p:spPr>
                  <a:xfrm>
                    <a:off x="6762469" y="2044385"/>
                    <a:ext cx="20121" cy="764603"/>
                  </a:xfrm>
                  <a:custGeom>
                    <a:avLst/>
                    <a:gdLst/>
                    <a:ahLst/>
                    <a:cxnLst/>
                    <a:rect l="l" t="t" r="r" b="b"/>
                    <a:pathLst>
                      <a:path w="28" h="1006" extrusionOk="0">
                        <a:moveTo>
                          <a:pt x="0" y="1005"/>
                        </a:moveTo>
                        <a:lnTo>
                          <a:pt x="0" y="13"/>
                        </a:lnTo>
                        <a:cubicBezTo>
                          <a:pt x="0" y="6"/>
                          <a:pt x="6" y="0"/>
                          <a:pt x="13" y="0"/>
                        </a:cubicBezTo>
                        <a:cubicBezTo>
                          <a:pt x="21" y="0"/>
                          <a:pt x="27" y="6"/>
                          <a:pt x="27" y="13"/>
                        </a:cubicBezTo>
                        <a:lnTo>
                          <a:pt x="27" y="1004"/>
                        </a:lnTo>
                        <a:cubicBezTo>
                          <a:pt x="18" y="1004"/>
                          <a:pt x="9" y="1005"/>
                          <a:pt x="0" y="10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4" name="Google Shape;1204;p39"/>
                  <p:cNvSpPr/>
                  <p:nvPr/>
                </p:nvSpPr>
                <p:spPr>
                  <a:xfrm>
                    <a:off x="6722226" y="1682205"/>
                    <a:ext cx="93899" cy="43595"/>
                  </a:xfrm>
                  <a:custGeom>
                    <a:avLst/>
                    <a:gdLst/>
                    <a:ahLst/>
                    <a:cxnLst/>
                    <a:rect l="l" t="t" r="r" b="b"/>
                    <a:pathLst>
                      <a:path w="125" h="57" extrusionOk="0">
                        <a:moveTo>
                          <a:pt x="51" y="56"/>
                        </a:moveTo>
                        <a:cubicBezTo>
                          <a:pt x="36" y="56"/>
                          <a:pt x="22" y="53"/>
                          <a:pt x="9" y="46"/>
                        </a:cubicBezTo>
                        <a:cubicBezTo>
                          <a:pt x="3" y="42"/>
                          <a:pt x="0" y="34"/>
                          <a:pt x="4" y="27"/>
                        </a:cubicBezTo>
                        <a:cubicBezTo>
                          <a:pt x="8" y="21"/>
                          <a:pt x="16" y="19"/>
                          <a:pt x="23" y="22"/>
                        </a:cubicBezTo>
                        <a:cubicBezTo>
                          <a:pt x="47" y="36"/>
                          <a:pt x="81" y="29"/>
                          <a:pt x="98" y="7"/>
                        </a:cubicBezTo>
                        <a:cubicBezTo>
                          <a:pt x="103" y="1"/>
                          <a:pt x="112" y="0"/>
                          <a:pt x="117" y="5"/>
                        </a:cubicBezTo>
                        <a:cubicBezTo>
                          <a:pt x="123" y="10"/>
                          <a:pt x="124" y="18"/>
                          <a:pt x="120" y="24"/>
                        </a:cubicBezTo>
                        <a:cubicBezTo>
                          <a:pt x="103" y="45"/>
                          <a:pt x="77" y="56"/>
                          <a:pt x="51" y="5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5" name="Google Shape;1205;p39"/>
                  <p:cNvSpPr/>
                  <p:nvPr/>
                </p:nvSpPr>
                <p:spPr>
                  <a:xfrm>
                    <a:off x="5716160" y="1823053"/>
                    <a:ext cx="419193" cy="389009"/>
                  </a:xfrm>
                  <a:custGeom>
                    <a:avLst/>
                    <a:gdLst/>
                    <a:ahLst/>
                    <a:cxnLst/>
                    <a:rect l="l" t="t" r="r" b="b"/>
                    <a:pathLst>
                      <a:path w="553" h="511" extrusionOk="0">
                        <a:moveTo>
                          <a:pt x="511" y="43"/>
                        </a:moveTo>
                        <a:cubicBezTo>
                          <a:pt x="542" y="108"/>
                          <a:pt x="552" y="183"/>
                          <a:pt x="539" y="254"/>
                        </a:cubicBezTo>
                        <a:cubicBezTo>
                          <a:pt x="527" y="324"/>
                          <a:pt x="493" y="390"/>
                          <a:pt x="443" y="441"/>
                        </a:cubicBezTo>
                        <a:lnTo>
                          <a:pt x="253" y="510"/>
                        </a:lnTo>
                        <a:lnTo>
                          <a:pt x="253" y="510"/>
                        </a:lnTo>
                        <a:cubicBezTo>
                          <a:pt x="206" y="481"/>
                          <a:pt x="159" y="453"/>
                          <a:pt x="118" y="418"/>
                        </a:cubicBezTo>
                        <a:cubicBezTo>
                          <a:pt x="76" y="382"/>
                          <a:pt x="40" y="339"/>
                          <a:pt x="21" y="288"/>
                        </a:cubicBezTo>
                        <a:cubicBezTo>
                          <a:pt x="4" y="245"/>
                          <a:pt x="0" y="200"/>
                          <a:pt x="2" y="155"/>
                        </a:cubicBezTo>
                        <a:cubicBezTo>
                          <a:pt x="11" y="160"/>
                          <a:pt x="21" y="162"/>
                          <a:pt x="31" y="162"/>
                        </a:cubicBezTo>
                        <a:cubicBezTo>
                          <a:pt x="53" y="160"/>
                          <a:pt x="71" y="144"/>
                          <a:pt x="85" y="127"/>
                        </a:cubicBezTo>
                        <a:cubicBezTo>
                          <a:pt x="99" y="111"/>
                          <a:pt x="111" y="91"/>
                          <a:pt x="128" y="78"/>
                        </a:cubicBezTo>
                        <a:cubicBezTo>
                          <a:pt x="145" y="64"/>
                          <a:pt x="170" y="57"/>
                          <a:pt x="189" y="68"/>
                        </a:cubicBezTo>
                        <a:cubicBezTo>
                          <a:pt x="207" y="79"/>
                          <a:pt x="213" y="103"/>
                          <a:pt x="218" y="124"/>
                        </a:cubicBezTo>
                        <a:cubicBezTo>
                          <a:pt x="225" y="159"/>
                          <a:pt x="232" y="194"/>
                          <a:pt x="239" y="229"/>
                        </a:cubicBezTo>
                        <a:cubicBezTo>
                          <a:pt x="244" y="252"/>
                          <a:pt x="249" y="277"/>
                          <a:pt x="263" y="297"/>
                        </a:cubicBezTo>
                        <a:cubicBezTo>
                          <a:pt x="277" y="317"/>
                          <a:pt x="302" y="331"/>
                          <a:pt x="326" y="324"/>
                        </a:cubicBezTo>
                        <a:cubicBezTo>
                          <a:pt x="343" y="318"/>
                          <a:pt x="356" y="302"/>
                          <a:pt x="361" y="285"/>
                        </a:cubicBezTo>
                        <a:cubicBezTo>
                          <a:pt x="367" y="268"/>
                          <a:pt x="367" y="249"/>
                          <a:pt x="366" y="231"/>
                        </a:cubicBezTo>
                        <a:cubicBezTo>
                          <a:pt x="365" y="189"/>
                          <a:pt x="360" y="148"/>
                          <a:pt x="353" y="107"/>
                        </a:cubicBezTo>
                        <a:cubicBezTo>
                          <a:pt x="350" y="94"/>
                          <a:pt x="348" y="81"/>
                          <a:pt x="350" y="69"/>
                        </a:cubicBezTo>
                        <a:cubicBezTo>
                          <a:pt x="352" y="57"/>
                          <a:pt x="360" y="44"/>
                          <a:pt x="372" y="40"/>
                        </a:cubicBezTo>
                        <a:cubicBezTo>
                          <a:pt x="386" y="36"/>
                          <a:pt x="401" y="45"/>
                          <a:pt x="416" y="48"/>
                        </a:cubicBezTo>
                        <a:cubicBezTo>
                          <a:pt x="444" y="53"/>
                          <a:pt x="473" y="34"/>
                          <a:pt x="485" y="7"/>
                        </a:cubicBezTo>
                        <a:cubicBezTo>
                          <a:pt x="486" y="5"/>
                          <a:pt x="487" y="2"/>
                          <a:pt x="487" y="0"/>
                        </a:cubicBezTo>
                        <a:cubicBezTo>
                          <a:pt x="496" y="13"/>
                          <a:pt x="504" y="28"/>
                          <a:pt x="511" y="43"/>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6" name="Google Shape;1206;p39"/>
                  <p:cNvSpPr/>
                  <p:nvPr/>
                </p:nvSpPr>
                <p:spPr>
                  <a:xfrm>
                    <a:off x="5685977" y="1581600"/>
                    <a:ext cx="409133" cy="492964"/>
                  </a:xfrm>
                  <a:custGeom>
                    <a:avLst/>
                    <a:gdLst/>
                    <a:ahLst/>
                    <a:cxnLst/>
                    <a:rect l="l" t="t" r="r" b="b"/>
                    <a:pathLst>
                      <a:path w="539" h="647" extrusionOk="0">
                        <a:moveTo>
                          <a:pt x="522" y="238"/>
                        </a:moveTo>
                        <a:cubicBezTo>
                          <a:pt x="534" y="262"/>
                          <a:pt x="538" y="290"/>
                          <a:pt x="530" y="315"/>
                        </a:cubicBezTo>
                        <a:cubicBezTo>
                          <a:pt x="530" y="317"/>
                          <a:pt x="529" y="320"/>
                          <a:pt x="528" y="322"/>
                        </a:cubicBezTo>
                        <a:cubicBezTo>
                          <a:pt x="516" y="349"/>
                          <a:pt x="487" y="368"/>
                          <a:pt x="459" y="363"/>
                        </a:cubicBezTo>
                        <a:cubicBezTo>
                          <a:pt x="444" y="360"/>
                          <a:pt x="429" y="351"/>
                          <a:pt x="415" y="355"/>
                        </a:cubicBezTo>
                        <a:cubicBezTo>
                          <a:pt x="403" y="359"/>
                          <a:pt x="395" y="372"/>
                          <a:pt x="393" y="384"/>
                        </a:cubicBezTo>
                        <a:cubicBezTo>
                          <a:pt x="391" y="396"/>
                          <a:pt x="393" y="409"/>
                          <a:pt x="396" y="422"/>
                        </a:cubicBezTo>
                        <a:cubicBezTo>
                          <a:pt x="403" y="463"/>
                          <a:pt x="408" y="504"/>
                          <a:pt x="409" y="546"/>
                        </a:cubicBezTo>
                        <a:cubicBezTo>
                          <a:pt x="410" y="564"/>
                          <a:pt x="410" y="583"/>
                          <a:pt x="404" y="600"/>
                        </a:cubicBezTo>
                        <a:cubicBezTo>
                          <a:pt x="399" y="617"/>
                          <a:pt x="386" y="633"/>
                          <a:pt x="369" y="639"/>
                        </a:cubicBezTo>
                        <a:cubicBezTo>
                          <a:pt x="345" y="646"/>
                          <a:pt x="320" y="632"/>
                          <a:pt x="306" y="612"/>
                        </a:cubicBezTo>
                        <a:cubicBezTo>
                          <a:pt x="292" y="592"/>
                          <a:pt x="287" y="567"/>
                          <a:pt x="282" y="544"/>
                        </a:cubicBezTo>
                        <a:cubicBezTo>
                          <a:pt x="275" y="509"/>
                          <a:pt x="268" y="474"/>
                          <a:pt x="261" y="439"/>
                        </a:cubicBezTo>
                        <a:cubicBezTo>
                          <a:pt x="256" y="418"/>
                          <a:pt x="250" y="394"/>
                          <a:pt x="232" y="383"/>
                        </a:cubicBezTo>
                        <a:cubicBezTo>
                          <a:pt x="213" y="372"/>
                          <a:pt x="188" y="379"/>
                          <a:pt x="171" y="393"/>
                        </a:cubicBezTo>
                        <a:cubicBezTo>
                          <a:pt x="154" y="406"/>
                          <a:pt x="142" y="426"/>
                          <a:pt x="128" y="442"/>
                        </a:cubicBezTo>
                        <a:cubicBezTo>
                          <a:pt x="114" y="459"/>
                          <a:pt x="96" y="475"/>
                          <a:pt x="74" y="477"/>
                        </a:cubicBezTo>
                        <a:cubicBezTo>
                          <a:pt x="64" y="477"/>
                          <a:pt x="54" y="475"/>
                          <a:pt x="45" y="470"/>
                        </a:cubicBezTo>
                        <a:cubicBezTo>
                          <a:pt x="28" y="460"/>
                          <a:pt x="14" y="443"/>
                          <a:pt x="9" y="424"/>
                        </a:cubicBezTo>
                        <a:cubicBezTo>
                          <a:pt x="0" y="395"/>
                          <a:pt x="4" y="364"/>
                          <a:pt x="9" y="334"/>
                        </a:cubicBezTo>
                        <a:cubicBezTo>
                          <a:pt x="21" y="258"/>
                          <a:pt x="33" y="183"/>
                          <a:pt x="45" y="108"/>
                        </a:cubicBezTo>
                        <a:cubicBezTo>
                          <a:pt x="47" y="90"/>
                          <a:pt x="50" y="72"/>
                          <a:pt x="49" y="55"/>
                        </a:cubicBezTo>
                        <a:cubicBezTo>
                          <a:pt x="49" y="52"/>
                          <a:pt x="49" y="50"/>
                          <a:pt x="49" y="47"/>
                        </a:cubicBezTo>
                        <a:cubicBezTo>
                          <a:pt x="47" y="30"/>
                          <a:pt x="40" y="13"/>
                          <a:pt x="29" y="0"/>
                        </a:cubicBezTo>
                        <a:cubicBezTo>
                          <a:pt x="189" y="2"/>
                          <a:pt x="348" y="64"/>
                          <a:pt x="467" y="171"/>
                        </a:cubicBezTo>
                        <a:cubicBezTo>
                          <a:pt x="489" y="191"/>
                          <a:pt x="509" y="212"/>
                          <a:pt x="522" y="23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7" name="Google Shape;1207;p39"/>
                  <p:cNvSpPr/>
                  <p:nvPr/>
                </p:nvSpPr>
                <p:spPr>
                  <a:xfrm>
                    <a:off x="6004566" y="2466928"/>
                    <a:ext cx="332001" cy="338704"/>
                  </a:xfrm>
                  <a:custGeom>
                    <a:avLst/>
                    <a:gdLst/>
                    <a:ahLst/>
                    <a:cxnLst/>
                    <a:rect l="l" t="t" r="r" b="b"/>
                    <a:pathLst>
                      <a:path w="436" h="445" extrusionOk="0">
                        <a:moveTo>
                          <a:pt x="99" y="420"/>
                        </a:moveTo>
                        <a:cubicBezTo>
                          <a:pt x="64" y="304"/>
                          <a:pt x="30" y="191"/>
                          <a:pt x="0" y="91"/>
                        </a:cubicBezTo>
                        <a:cubicBezTo>
                          <a:pt x="43" y="92"/>
                          <a:pt x="143" y="83"/>
                          <a:pt x="244" y="0"/>
                        </a:cubicBezTo>
                        <a:cubicBezTo>
                          <a:pt x="301" y="133"/>
                          <a:pt x="368" y="287"/>
                          <a:pt x="435" y="444"/>
                        </a:cubicBezTo>
                        <a:cubicBezTo>
                          <a:pt x="311" y="438"/>
                          <a:pt x="198" y="430"/>
                          <a:pt x="99" y="42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8" name="Google Shape;1208;p39"/>
                  <p:cNvSpPr/>
                  <p:nvPr/>
                </p:nvSpPr>
                <p:spPr>
                  <a:xfrm>
                    <a:off x="5910666" y="2158404"/>
                    <a:ext cx="281698" cy="378947"/>
                  </a:xfrm>
                  <a:custGeom>
                    <a:avLst/>
                    <a:gdLst/>
                    <a:ahLst/>
                    <a:cxnLst/>
                    <a:rect l="l" t="t" r="r" b="b"/>
                    <a:pathLst>
                      <a:path w="372" h="499" extrusionOk="0">
                        <a:moveTo>
                          <a:pt x="190" y="1"/>
                        </a:moveTo>
                        <a:lnTo>
                          <a:pt x="193" y="0"/>
                        </a:lnTo>
                        <a:cubicBezTo>
                          <a:pt x="193" y="0"/>
                          <a:pt x="268" y="169"/>
                          <a:pt x="371" y="406"/>
                        </a:cubicBezTo>
                        <a:cubicBezTo>
                          <a:pt x="270" y="489"/>
                          <a:pt x="170" y="498"/>
                          <a:pt x="127" y="497"/>
                        </a:cubicBezTo>
                        <a:cubicBezTo>
                          <a:pt x="53" y="249"/>
                          <a:pt x="0" y="70"/>
                          <a:pt x="0" y="70"/>
                        </a:cubicBezTo>
                        <a:lnTo>
                          <a:pt x="0" y="70"/>
                        </a:lnTo>
                        <a:lnTo>
                          <a:pt x="190" y="1"/>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9" name="Google Shape;1209;p39"/>
                  <p:cNvSpPr/>
                  <p:nvPr/>
                </p:nvSpPr>
                <p:spPr>
                  <a:xfrm>
                    <a:off x="5877131" y="1635256"/>
                    <a:ext cx="181092" cy="184442"/>
                  </a:xfrm>
                  <a:custGeom>
                    <a:avLst/>
                    <a:gdLst/>
                    <a:ahLst/>
                    <a:cxnLst/>
                    <a:rect l="l" t="t" r="r" b="b"/>
                    <a:pathLst>
                      <a:path w="238" h="242" extrusionOk="0">
                        <a:moveTo>
                          <a:pt x="223" y="241"/>
                        </a:moveTo>
                        <a:cubicBezTo>
                          <a:pt x="216" y="241"/>
                          <a:pt x="211" y="237"/>
                          <a:pt x="209" y="230"/>
                        </a:cubicBezTo>
                        <a:cubicBezTo>
                          <a:pt x="190" y="133"/>
                          <a:pt x="109" y="50"/>
                          <a:pt x="12" y="28"/>
                        </a:cubicBezTo>
                        <a:cubicBezTo>
                          <a:pt x="5" y="26"/>
                          <a:pt x="0" y="19"/>
                          <a:pt x="2" y="11"/>
                        </a:cubicBezTo>
                        <a:cubicBezTo>
                          <a:pt x="4" y="4"/>
                          <a:pt x="11" y="0"/>
                          <a:pt x="18" y="1"/>
                        </a:cubicBezTo>
                        <a:cubicBezTo>
                          <a:pt x="125" y="26"/>
                          <a:pt x="214" y="118"/>
                          <a:pt x="236" y="225"/>
                        </a:cubicBezTo>
                        <a:cubicBezTo>
                          <a:pt x="237" y="232"/>
                          <a:pt x="233" y="239"/>
                          <a:pt x="225" y="241"/>
                        </a:cubicBezTo>
                        <a:cubicBezTo>
                          <a:pt x="224" y="241"/>
                          <a:pt x="224" y="241"/>
                          <a:pt x="223" y="2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0" name="Google Shape;1210;p39"/>
                  <p:cNvSpPr/>
                  <p:nvPr/>
                </p:nvSpPr>
                <p:spPr>
                  <a:xfrm>
                    <a:off x="6021332" y="2564179"/>
                    <a:ext cx="231395" cy="73777"/>
                  </a:xfrm>
                  <a:custGeom>
                    <a:avLst/>
                    <a:gdLst/>
                    <a:ahLst/>
                    <a:cxnLst/>
                    <a:rect l="l" t="t" r="r" b="b"/>
                    <a:pathLst>
                      <a:path w="304" h="99" extrusionOk="0">
                        <a:moveTo>
                          <a:pt x="77" y="98"/>
                        </a:moveTo>
                        <a:cubicBezTo>
                          <a:pt x="55" y="98"/>
                          <a:pt x="34" y="96"/>
                          <a:pt x="12" y="92"/>
                        </a:cubicBezTo>
                        <a:cubicBezTo>
                          <a:pt x="5" y="91"/>
                          <a:pt x="0" y="84"/>
                          <a:pt x="1" y="76"/>
                        </a:cubicBezTo>
                        <a:cubicBezTo>
                          <a:pt x="3" y="69"/>
                          <a:pt x="10" y="64"/>
                          <a:pt x="17" y="66"/>
                        </a:cubicBezTo>
                        <a:cubicBezTo>
                          <a:pt x="108" y="83"/>
                          <a:pt x="206" y="60"/>
                          <a:pt x="279" y="4"/>
                        </a:cubicBezTo>
                        <a:cubicBezTo>
                          <a:pt x="285" y="0"/>
                          <a:pt x="294" y="1"/>
                          <a:pt x="298" y="7"/>
                        </a:cubicBezTo>
                        <a:cubicBezTo>
                          <a:pt x="303" y="13"/>
                          <a:pt x="302" y="21"/>
                          <a:pt x="296" y="26"/>
                        </a:cubicBezTo>
                        <a:cubicBezTo>
                          <a:pt x="233" y="73"/>
                          <a:pt x="155" y="98"/>
                          <a:pt x="77"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1" name="Google Shape;1211;p39"/>
                  <p:cNvSpPr/>
                  <p:nvPr/>
                </p:nvSpPr>
                <p:spPr>
                  <a:xfrm>
                    <a:off x="6054868" y="2661432"/>
                    <a:ext cx="238100" cy="73777"/>
                  </a:xfrm>
                  <a:custGeom>
                    <a:avLst/>
                    <a:gdLst/>
                    <a:ahLst/>
                    <a:cxnLst/>
                    <a:rect l="l" t="t" r="r" b="b"/>
                    <a:pathLst>
                      <a:path w="315" h="99" extrusionOk="0">
                        <a:moveTo>
                          <a:pt x="58" y="98"/>
                        </a:moveTo>
                        <a:cubicBezTo>
                          <a:pt x="43" y="98"/>
                          <a:pt x="28" y="98"/>
                          <a:pt x="13" y="96"/>
                        </a:cubicBezTo>
                        <a:cubicBezTo>
                          <a:pt x="5" y="95"/>
                          <a:pt x="0" y="89"/>
                          <a:pt x="0" y="81"/>
                        </a:cubicBezTo>
                        <a:cubicBezTo>
                          <a:pt x="1" y="74"/>
                          <a:pt x="8" y="68"/>
                          <a:pt x="15" y="69"/>
                        </a:cubicBezTo>
                        <a:cubicBezTo>
                          <a:pt x="112" y="79"/>
                          <a:pt x="210" y="55"/>
                          <a:pt x="292" y="4"/>
                        </a:cubicBezTo>
                        <a:cubicBezTo>
                          <a:pt x="298" y="0"/>
                          <a:pt x="306" y="1"/>
                          <a:pt x="310" y="8"/>
                        </a:cubicBezTo>
                        <a:cubicBezTo>
                          <a:pt x="314" y="14"/>
                          <a:pt x="312" y="22"/>
                          <a:pt x="306" y="26"/>
                        </a:cubicBezTo>
                        <a:cubicBezTo>
                          <a:pt x="232" y="73"/>
                          <a:pt x="145" y="98"/>
                          <a:pt x="58"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2" name="Google Shape;1212;p39"/>
                  <p:cNvSpPr/>
                  <p:nvPr/>
                </p:nvSpPr>
                <p:spPr>
                  <a:xfrm>
                    <a:off x="6232607" y="2751976"/>
                    <a:ext cx="100606" cy="50302"/>
                  </a:xfrm>
                  <a:custGeom>
                    <a:avLst/>
                    <a:gdLst/>
                    <a:ahLst/>
                    <a:cxnLst/>
                    <a:rect l="l" t="t" r="r" b="b"/>
                    <a:pathLst>
                      <a:path w="132" h="64" extrusionOk="0">
                        <a:moveTo>
                          <a:pt x="0" y="59"/>
                        </a:moveTo>
                        <a:cubicBezTo>
                          <a:pt x="38" y="47"/>
                          <a:pt x="74" y="29"/>
                          <a:pt x="107" y="5"/>
                        </a:cubicBezTo>
                        <a:cubicBezTo>
                          <a:pt x="113" y="0"/>
                          <a:pt x="122" y="1"/>
                          <a:pt x="126" y="7"/>
                        </a:cubicBezTo>
                        <a:cubicBezTo>
                          <a:pt x="131" y="13"/>
                          <a:pt x="129" y="22"/>
                          <a:pt x="123" y="26"/>
                        </a:cubicBezTo>
                        <a:cubicBezTo>
                          <a:pt x="104" y="40"/>
                          <a:pt x="84" y="53"/>
                          <a:pt x="62" y="63"/>
                        </a:cubicBezTo>
                        <a:cubicBezTo>
                          <a:pt x="41" y="62"/>
                          <a:pt x="21" y="61"/>
                          <a:pt x="0" y="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3" name="Google Shape;1213;p39"/>
                  <p:cNvSpPr/>
                  <p:nvPr/>
                </p:nvSpPr>
                <p:spPr>
                  <a:xfrm>
                    <a:off x="6175596" y="1984022"/>
                    <a:ext cx="462791" cy="824963"/>
                  </a:xfrm>
                  <a:custGeom>
                    <a:avLst/>
                    <a:gdLst/>
                    <a:ahLst/>
                    <a:cxnLst/>
                    <a:rect l="l" t="t" r="r" b="b"/>
                    <a:pathLst>
                      <a:path w="609" h="1085" extrusionOk="0">
                        <a:moveTo>
                          <a:pt x="585" y="1084"/>
                        </a:moveTo>
                        <a:cubicBezTo>
                          <a:pt x="420" y="1084"/>
                          <a:pt x="264" y="1079"/>
                          <a:pt x="123" y="1071"/>
                        </a:cubicBezTo>
                        <a:lnTo>
                          <a:pt x="0" y="77"/>
                        </a:lnTo>
                        <a:cubicBezTo>
                          <a:pt x="0" y="77"/>
                          <a:pt x="40" y="191"/>
                          <a:pt x="85" y="185"/>
                        </a:cubicBezTo>
                        <a:cubicBezTo>
                          <a:pt x="129" y="180"/>
                          <a:pt x="117" y="84"/>
                          <a:pt x="117" y="84"/>
                        </a:cubicBezTo>
                        <a:cubicBezTo>
                          <a:pt x="117" y="84"/>
                          <a:pt x="155" y="174"/>
                          <a:pt x="196" y="171"/>
                        </a:cubicBezTo>
                        <a:cubicBezTo>
                          <a:pt x="237" y="168"/>
                          <a:pt x="256" y="52"/>
                          <a:pt x="256" y="52"/>
                        </a:cubicBezTo>
                        <a:cubicBezTo>
                          <a:pt x="256" y="52"/>
                          <a:pt x="277" y="152"/>
                          <a:pt x="320" y="151"/>
                        </a:cubicBezTo>
                        <a:cubicBezTo>
                          <a:pt x="363" y="150"/>
                          <a:pt x="370" y="29"/>
                          <a:pt x="370" y="29"/>
                        </a:cubicBezTo>
                        <a:cubicBezTo>
                          <a:pt x="370" y="29"/>
                          <a:pt x="375" y="125"/>
                          <a:pt x="414" y="127"/>
                        </a:cubicBezTo>
                        <a:cubicBezTo>
                          <a:pt x="453" y="130"/>
                          <a:pt x="468" y="0"/>
                          <a:pt x="468" y="0"/>
                        </a:cubicBezTo>
                        <a:lnTo>
                          <a:pt x="608" y="1084"/>
                        </a:lnTo>
                        <a:cubicBezTo>
                          <a:pt x="600" y="1084"/>
                          <a:pt x="593" y="1084"/>
                          <a:pt x="585" y="1084"/>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4" name="Google Shape;1214;p39"/>
                  <p:cNvSpPr/>
                  <p:nvPr/>
                </p:nvSpPr>
                <p:spPr>
                  <a:xfrm>
                    <a:off x="6175596" y="1766042"/>
                    <a:ext cx="355476" cy="365534"/>
                  </a:xfrm>
                  <a:custGeom>
                    <a:avLst/>
                    <a:gdLst/>
                    <a:ahLst/>
                    <a:cxnLst/>
                    <a:rect l="l" t="t" r="r" b="b"/>
                    <a:pathLst>
                      <a:path w="469" h="481" extrusionOk="0">
                        <a:moveTo>
                          <a:pt x="321" y="32"/>
                        </a:moveTo>
                        <a:lnTo>
                          <a:pt x="468" y="289"/>
                        </a:lnTo>
                        <a:cubicBezTo>
                          <a:pt x="468" y="289"/>
                          <a:pt x="453" y="419"/>
                          <a:pt x="414" y="416"/>
                        </a:cubicBezTo>
                        <a:cubicBezTo>
                          <a:pt x="375" y="414"/>
                          <a:pt x="370" y="318"/>
                          <a:pt x="370" y="318"/>
                        </a:cubicBezTo>
                        <a:cubicBezTo>
                          <a:pt x="370" y="318"/>
                          <a:pt x="363" y="439"/>
                          <a:pt x="320" y="440"/>
                        </a:cubicBezTo>
                        <a:cubicBezTo>
                          <a:pt x="277" y="441"/>
                          <a:pt x="256" y="341"/>
                          <a:pt x="256" y="341"/>
                        </a:cubicBezTo>
                        <a:cubicBezTo>
                          <a:pt x="256" y="341"/>
                          <a:pt x="237" y="457"/>
                          <a:pt x="196" y="460"/>
                        </a:cubicBezTo>
                        <a:cubicBezTo>
                          <a:pt x="155" y="463"/>
                          <a:pt x="117" y="373"/>
                          <a:pt x="117" y="373"/>
                        </a:cubicBezTo>
                        <a:cubicBezTo>
                          <a:pt x="117" y="373"/>
                          <a:pt x="129" y="469"/>
                          <a:pt x="85" y="474"/>
                        </a:cubicBezTo>
                        <a:cubicBezTo>
                          <a:pt x="40" y="480"/>
                          <a:pt x="0" y="366"/>
                          <a:pt x="0" y="366"/>
                        </a:cubicBezTo>
                        <a:lnTo>
                          <a:pt x="106" y="0"/>
                        </a:lnTo>
                        <a:lnTo>
                          <a:pt x="321" y="32"/>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5" name="Google Shape;1215;p39"/>
                  <p:cNvSpPr/>
                  <p:nvPr/>
                </p:nvSpPr>
                <p:spPr>
                  <a:xfrm>
                    <a:off x="6256081" y="1641963"/>
                    <a:ext cx="164324" cy="147555"/>
                  </a:xfrm>
                  <a:custGeom>
                    <a:avLst/>
                    <a:gdLst/>
                    <a:ahLst/>
                    <a:cxnLst/>
                    <a:rect l="l" t="t" r="r" b="b"/>
                    <a:pathLst>
                      <a:path w="216" h="196" extrusionOk="0">
                        <a:moveTo>
                          <a:pt x="103" y="0"/>
                        </a:moveTo>
                        <a:lnTo>
                          <a:pt x="215" y="195"/>
                        </a:lnTo>
                        <a:lnTo>
                          <a:pt x="0" y="163"/>
                        </a:lnTo>
                        <a:lnTo>
                          <a:pt x="34" y="48"/>
                        </a:lnTo>
                        <a:lnTo>
                          <a:pt x="103"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6" name="Google Shape;1216;p39"/>
                  <p:cNvSpPr/>
                  <p:nvPr/>
                </p:nvSpPr>
                <p:spPr>
                  <a:xfrm>
                    <a:off x="6252729" y="2037678"/>
                    <a:ext cx="110667" cy="767957"/>
                  </a:xfrm>
                  <a:custGeom>
                    <a:avLst/>
                    <a:gdLst/>
                    <a:ahLst/>
                    <a:cxnLst/>
                    <a:rect l="l" t="t" r="r" b="b"/>
                    <a:pathLst>
                      <a:path w="147" h="1009" extrusionOk="0">
                        <a:moveTo>
                          <a:pt x="119" y="1007"/>
                        </a:moveTo>
                        <a:lnTo>
                          <a:pt x="1" y="17"/>
                        </a:lnTo>
                        <a:cubicBezTo>
                          <a:pt x="0" y="9"/>
                          <a:pt x="5" y="2"/>
                          <a:pt x="13" y="2"/>
                        </a:cubicBezTo>
                        <a:cubicBezTo>
                          <a:pt x="20" y="0"/>
                          <a:pt x="27" y="6"/>
                          <a:pt x="28" y="13"/>
                        </a:cubicBezTo>
                        <a:lnTo>
                          <a:pt x="146" y="1008"/>
                        </a:lnTo>
                        <a:cubicBezTo>
                          <a:pt x="137" y="1008"/>
                          <a:pt x="128" y="1008"/>
                          <a:pt x="119" y="10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7" name="Google Shape;1217;p39"/>
                  <p:cNvSpPr/>
                  <p:nvPr/>
                </p:nvSpPr>
                <p:spPr>
                  <a:xfrm>
                    <a:off x="6447235" y="1997436"/>
                    <a:ext cx="137494" cy="814900"/>
                  </a:xfrm>
                  <a:custGeom>
                    <a:avLst/>
                    <a:gdLst/>
                    <a:ahLst/>
                    <a:cxnLst/>
                    <a:rect l="l" t="t" r="r" b="b"/>
                    <a:pathLst>
                      <a:path w="182" h="1071" extrusionOk="0">
                        <a:moveTo>
                          <a:pt x="154" y="1070"/>
                        </a:moveTo>
                        <a:lnTo>
                          <a:pt x="1" y="17"/>
                        </a:lnTo>
                        <a:cubicBezTo>
                          <a:pt x="0" y="9"/>
                          <a:pt x="5" y="3"/>
                          <a:pt x="12" y="1"/>
                        </a:cubicBezTo>
                        <a:cubicBezTo>
                          <a:pt x="20" y="0"/>
                          <a:pt x="27" y="5"/>
                          <a:pt x="28" y="13"/>
                        </a:cubicBezTo>
                        <a:lnTo>
                          <a:pt x="181" y="1070"/>
                        </a:lnTo>
                        <a:cubicBezTo>
                          <a:pt x="172" y="1070"/>
                          <a:pt x="163" y="1070"/>
                          <a:pt x="154" y="10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8" name="Google Shape;1218;p39"/>
                  <p:cNvSpPr/>
                  <p:nvPr/>
                </p:nvSpPr>
                <p:spPr>
                  <a:xfrm>
                    <a:off x="6356688" y="2014202"/>
                    <a:ext cx="124080" cy="794782"/>
                  </a:xfrm>
                  <a:custGeom>
                    <a:avLst/>
                    <a:gdLst/>
                    <a:ahLst/>
                    <a:cxnLst/>
                    <a:rect l="l" t="t" r="r" b="b"/>
                    <a:pathLst>
                      <a:path w="163" h="1046" extrusionOk="0">
                        <a:moveTo>
                          <a:pt x="135" y="1044"/>
                        </a:moveTo>
                        <a:lnTo>
                          <a:pt x="1" y="17"/>
                        </a:lnTo>
                        <a:cubicBezTo>
                          <a:pt x="0" y="9"/>
                          <a:pt x="6" y="2"/>
                          <a:pt x="13" y="1"/>
                        </a:cubicBezTo>
                        <a:cubicBezTo>
                          <a:pt x="20" y="0"/>
                          <a:pt x="27" y="6"/>
                          <a:pt x="28" y="13"/>
                        </a:cubicBezTo>
                        <a:lnTo>
                          <a:pt x="162" y="1045"/>
                        </a:lnTo>
                        <a:cubicBezTo>
                          <a:pt x="153" y="1045"/>
                          <a:pt x="144" y="1045"/>
                          <a:pt x="135" y="10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9" name="Google Shape;1219;p39"/>
                  <p:cNvSpPr/>
                  <p:nvPr/>
                </p:nvSpPr>
                <p:spPr>
                  <a:xfrm>
                    <a:off x="6266143" y="1655377"/>
                    <a:ext cx="83837" cy="53656"/>
                  </a:xfrm>
                  <a:custGeom>
                    <a:avLst/>
                    <a:gdLst/>
                    <a:ahLst/>
                    <a:cxnLst/>
                    <a:rect l="l" t="t" r="r" b="b"/>
                    <a:pathLst>
                      <a:path w="111" h="71" extrusionOk="0">
                        <a:moveTo>
                          <a:pt x="22" y="70"/>
                        </a:moveTo>
                        <a:cubicBezTo>
                          <a:pt x="19" y="70"/>
                          <a:pt x="16" y="70"/>
                          <a:pt x="13" y="70"/>
                        </a:cubicBezTo>
                        <a:cubicBezTo>
                          <a:pt x="6" y="69"/>
                          <a:pt x="0" y="62"/>
                          <a:pt x="1" y="55"/>
                        </a:cubicBezTo>
                        <a:cubicBezTo>
                          <a:pt x="2" y="48"/>
                          <a:pt x="8" y="42"/>
                          <a:pt x="16" y="43"/>
                        </a:cubicBezTo>
                        <a:cubicBezTo>
                          <a:pt x="41" y="46"/>
                          <a:pt x="69" y="31"/>
                          <a:pt x="83" y="9"/>
                        </a:cubicBezTo>
                        <a:cubicBezTo>
                          <a:pt x="86" y="2"/>
                          <a:pt x="95" y="0"/>
                          <a:pt x="101" y="4"/>
                        </a:cubicBezTo>
                        <a:cubicBezTo>
                          <a:pt x="107" y="8"/>
                          <a:pt x="110" y="16"/>
                          <a:pt x="106" y="22"/>
                        </a:cubicBezTo>
                        <a:cubicBezTo>
                          <a:pt x="89" y="52"/>
                          <a:pt x="56" y="70"/>
                          <a:pt x="22" y="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0" name="Google Shape;1220;p39"/>
                <p:cNvGrpSpPr/>
                <p:nvPr/>
              </p:nvGrpSpPr>
              <p:grpSpPr>
                <a:xfrm rot="5400000">
                  <a:off x="7874095" y="2168731"/>
                  <a:ext cx="311529" cy="578250"/>
                  <a:chOff x="1196975" y="5856287"/>
                  <a:chExt cx="231775" cy="430213"/>
                </a:xfrm>
              </p:grpSpPr>
              <p:sp>
                <p:nvSpPr>
                  <p:cNvPr id="1221" name="Google Shape;1221;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2" name="Google Shape;1222;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3" name="Google Shape;1223;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4" name="Google Shape;1224;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5" name="Google Shape;1225;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6" name="Google Shape;1226;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7" name="Google Shape;1227;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8" name="Google Shape;1228;p39"/>
                <p:cNvGrpSpPr/>
                <p:nvPr/>
              </p:nvGrpSpPr>
              <p:grpSpPr>
                <a:xfrm rot="-5400000">
                  <a:off x="5370420" y="4032831"/>
                  <a:ext cx="311529" cy="578250"/>
                  <a:chOff x="1196975" y="5856287"/>
                  <a:chExt cx="231775" cy="430213"/>
                </a:xfrm>
              </p:grpSpPr>
              <p:sp>
                <p:nvSpPr>
                  <p:cNvPr id="1229" name="Google Shape;1229;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0" name="Google Shape;1230;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1" name="Google Shape;1231;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2" name="Google Shape;1232;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3" name="Google Shape;1233;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4" name="Google Shape;1234;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5" name="Google Shape;1235;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236" name="Google Shape;1236;p39"/>
              <p:cNvGrpSpPr/>
              <p:nvPr/>
            </p:nvGrpSpPr>
            <p:grpSpPr>
              <a:xfrm>
                <a:off x="7608101" y="450501"/>
                <a:ext cx="1315038" cy="1395049"/>
                <a:chOff x="7608101" y="450501"/>
                <a:chExt cx="1315038" cy="1395049"/>
              </a:xfrm>
            </p:grpSpPr>
            <p:sp>
              <p:nvSpPr>
                <p:cNvPr id="1237" name="Google Shape;1237;p39"/>
                <p:cNvSpPr/>
                <p:nvPr/>
              </p:nvSpPr>
              <p:spPr>
                <a:xfrm rot="-1700858">
                  <a:off x="7812137" y="775720"/>
                  <a:ext cx="955378" cy="896784"/>
                </a:xfrm>
                <a:custGeom>
                  <a:avLst/>
                  <a:gdLst/>
                  <a:ahLst/>
                  <a:cxnLst/>
                  <a:rect l="l" t="t" r="r" b="b"/>
                  <a:pathLst>
                    <a:path w="1220" h="1147" extrusionOk="0">
                      <a:moveTo>
                        <a:pt x="783" y="78"/>
                      </a:moveTo>
                      <a:lnTo>
                        <a:pt x="783" y="78"/>
                      </a:lnTo>
                      <a:cubicBezTo>
                        <a:pt x="1073" y="172"/>
                        <a:pt x="1219" y="493"/>
                        <a:pt x="1101" y="771"/>
                      </a:cubicBezTo>
                      <a:lnTo>
                        <a:pt x="1101" y="771"/>
                      </a:lnTo>
                      <a:cubicBezTo>
                        <a:pt x="996" y="1021"/>
                        <a:pt x="714" y="1146"/>
                        <a:pt x="461" y="1059"/>
                      </a:cubicBezTo>
                      <a:lnTo>
                        <a:pt x="461" y="1059"/>
                      </a:lnTo>
                      <a:cubicBezTo>
                        <a:pt x="404" y="1039"/>
                        <a:pt x="353" y="1010"/>
                        <a:pt x="308" y="974"/>
                      </a:cubicBezTo>
                      <a:lnTo>
                        <a:pt x="308" y="974"/>
                      </a:lnTo>
                      <a:cubicBezTo>
                        <a:pt x="290" y="959"/>
                        <a:pt x="268" y="954"/>
                        <a:pt x="245" y="957"/>
                      </a:cubicBezTo>
                      <a:lnTo>
                        <a:pt x="245" y="957"/>
                      </a:lnTo>
                      <a:cubicBezTo>
                        <a:pt x="160" y="970"/>
                        <a:pt x="71" y="952"/>
                        <a:pt x="0" y="905"/>
                      </a:cubicBezTo>
                      <a:lnTo>
                        <a:pt x="0" y="905"/>
                      </a:lnTo>
                      <a:cubicBezTo>
                        <a:pt x="50" y="898"/>
                        <a:pt x="97" y="873"/>
                        <a:pt x="132" y="837"/>
                      </a:cubicBezTo>
                      <a:lnTo>
                        <a:pt x="132" y="837"/>
                      </a:lnTo>
                      <a:cubicBezTo>
                        <a:pt x="153" y="815"/>
                        <a:pt x="159" y="783"/>
                        <a:pt x="150" y="755"/>
                      </a:cubicBezTo>
                      <a:lnTo>
                        <a:pt x="150" y="755"/>
                      </a:lnTo>
                      <a:cubicBezTo>
                        <a:pt x="101" y="628"/>
                        <a:pt x="102" y="481"/>
                        <a:pt x="166" y="346"/>
                      </a:cubicBezTo>
                      <a:lnTo>
                        <a:pt x="166" y="346"/>
                      </a:lnTo>
                      <a:cubicBezTo>
                        <a:pt x="277" y="115"/>
                        <a:pt x="543" y="0"/>
                        <a:pt x="783" y="7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8" name="Google Shape;1238;p39"/>
                <p:cNvSpPr/>
                <p:nvPr/>
              </p:nvSpPr>
              <p:spPr>
                <a:xfrm rot="-1700850">
                  <a:off x="7882767" y="952300"/>
                  <a:ext cx="279369" cy="220746"/>
                </a:xfrm>
                <a:custGeom>
                  <a:avLst/>
                  <a:gdLst/>
                  <a:ahLst/>
                  <a:cxnLst/>
                  <a:rect l="l" t="t" r="r" b="b"/>
                  <a:pathLst>
                    <a:path w="357" h="281" extrusionOk="0">
                      <a:moveTo>
                        <a:pt x="20" y="280"/>
                      </a:moveTo>
                      <a:lnTo>
                        <a:pt x="20" y="280"/>
                      </a:lnTo>
                      <a:cubicBezTo>
                        <a:pt x="18" y="280"/>
                        <a:pt x="16" y="280"/>
                        <a:pt x="14" y="280"/>
                      </a:cubicBezTo>
                      <a:lnTo>
                        <a:pt x="14" y="280"/>
                      </a:lnTo>
                      <a:cubicBezTo>
                        <a:pt x="5" y="276"/>
                        <a:pt x="0" y="267"/>
                        <a:pt x="3" y="257"/>
                      </a:cubicBezTo>
                      <a:lnTo>
                        <a:pt x="3" y="257"/>
                      </a:lnTo>
                      <a:cubicBezTo>
                        <a:pt x="53" y="117"/>
                        <a:pt x="190" y="13"/>
                        <a:pt x="336" y="1"/>
                      </a:cubicBezTo>
                      <a:lnTo>
                        <a:pt x="336" y="1"/>
                      </a:lnTo>
                      <a:cubicBezTo>
                        <a:pt x="346" y="0"/>
                        <a:pt x="353" y="7"/>
                        <a:pt x="355" y="17"/>
                      </a:cubicBezTo>
                      <a:lnTo>
                        <a:pt x="355" y="17"/>
                      </a:lnTo>
                      <a:cubicBezTo>
                        <a:pt x="356" y="26"/>
                        <a:pt x="348" y="35"/>
                        <a:pt x="338" y="36"/>
                      </a:cubicBezTo>
                      <a:lnTo>
                        <a:pt x="338" y="36"/>
                      </a:lnTo>
                      <a:cubicBezTo>
                        <a:pt x="205" y="46"/>
                        <a:pt x="81" y="143"/>
                        <a:pt x="36" y="269"/>
                      </a:cubicBezTo>
                      <a:lnTo>
                        <a:pt x="36" y="269"/>
                      </a:lnTo>
                      <a:cubicBezTo>
                        <a:pt x="34" y="276"/>
                        <a:pt x="27" y="280"/>
                        <a:pt x="20" y="28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9" name="Google Shape;1239;p39"/>
                <p:cNvSpPr/>
                <p:nvPr/>
              </p:nvSpPr>
              <p:spPr>
                <a:xfrm rot="-1700843">
                  <a:off x="8119007" y="503537"/>
                  <a:ext cx="386292" cy="644992"/>
                </a:xfrm>
                <a:custGeom>
                  <a:avLst/>
                  <a:gdLst/>
                  <a:ahLst/>
                  <a:cxnLst/>
                  <a:rect l="l" t="t" r="r" b="b"/>
                  <a:pathLst>
                    <a:path w="492" h="825" extrusionOk="0">
                      <a:moveTo>
                        <a:pt x="335" y="17"/>
                      </a:moveTo>
                      <a:lnTo>
                        <a:pt x="335" y="17"/>
                      </a:lnTo>
                      <a:cubicBezTo>
                        <a:pt x="436" y="38"/>
                        <a:pt x="491" y="150"/>
                        <a:pt x="447" y="243"/>
                      </a:cubicBezTo>
                      <a:lnTo>
                        <a:pt x="206" y="751"/>
                      </a:lnTo>
                      <a:lnTo>
                        <a:pt x="206" y="751"/>
                      </a:lnTo>
                      <a:cubicBezTo>
                        <a:pt x="184" y="800"/>
                        <a:pt x="129" y="824"/>
                        <a:pt x="78" y="806"/>
                      </a:cubicBezTo>
                      <a:lnTo>
                        <a:pt x="78" y="806"/>
                      </a:lnTo>
                      <a:cubicBezTo>
                        <a:pt x="29" y="788"/>
                        <a:pt x="0" y="735"/>
                        <a:pt x="12" y="681"/>
                      </a:cubicBezTo>
                      <a:lnTo>
                        <a:pt x="146" y="135"/>
                      </a:lnTo>
                      <a:lnTo>
                        <a:pt x="146" y="135"/>
                      </a:lnTo>
                      <a:cubicBezTo>
                        <a:pt x="147" y="132"/>
                        <a:pt x="149" y="127"/>
                        <a:pt x="150" y="123"/>
                      </a:cubicBezTo>
                      <a:lnTo>
                        <a:pt x="150" y="123"/>
                      </a:lnTo>
                      <a:cubicBezTo>
                        <a:pt x="177" y="45"/>
                        <a:pt x="255" y="0"/>
                        <a:pt x="335" y="1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0" name="Google Shape;1240;p39"/>
                <p:cNvSpPr/>
                <p:nvPr/>
              </p:nvSpPr>
              <p:spPr>
                <a:xfrm rot="-1700835">
                  <a:off x="8254018" y="1199622"/>
                  <a:ext cx="217286" cy="217296"/>
                </a:xfrm>
                <a:custGeom>
                  <a:avLst/>
                  <a:gdLst/>
                  <a:ahLst/>
                  <a:cxnLst/>
                  <a:rect l="l" t="t" r="r" b="b"/>
                  <a:pathLst>
                    <a:path w="279" h="279" extrusionOk="0">
                      <a:moveTo>
                        <a:pt x="179" y="22"/>
                      </a:moveTo>
                      <a:lnTo>
                        <a:pt x="179" y="22"/>
                      </a:lnTo>
                      <a:cubicBezTo>
                        <a:pt x="243" y="44"/>
                        <a:pt x="278" y="115"/>
                        <a:pt x="256" y="179"/>
                      </a:cubicBezTo>
                      <a:lnTo>
                        <a:pt x="256" y="179"/>
                      </a:lnTo>
                      <a:cubicBezTo>
                        <a:pt x="234" y="244"/>
                        <a:pt x="163" y="278"/>
                        <a:pt x="99" y="256"/>
                      </a:cubicBezTo>
                      <a:lnTo>
                        <a:pt x="99" y="256"/>
                      </a:lnTo>
                      <a:cubicBezTo>
                        <a:pt x="35" y="234"/>
                        <a:pt x="0" y="164"/>
                        <a:pt x="23" y="99"/>
                      </a:cubicBezTo>
                      <a:lnTo>
                        <a:pt x="23" y="99"/>
                      </a:lnTo>
                      <a:cubicBezTo>
                        <a:pt x="46" y="35"/>
                        <a:pt x="115" y="0"/>
                        <a:pt x="179" y="2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1" name="Google Shape;1241;p39"/>
                <p:cNvSpPr/>
                <p:nvPr/>
              </p:nvSpPr>
              <p:spPr>
                <a:xfrm rot="-1700847">
                  <a:off x="7681644" y="776881"/>
                  <a:ext cx="137961" cy="210397"/>
                </a:xfrm>
                <a:custGeom>
                  <a:avLst/>
                  <a:gdLst/>
                  <a:ahLst/>
                  <a:cxnLst/>
                  <a:rect l="l" t="t" r="r" b="b"/>
                  <a:pathLst>
                    <a:path w="175" h="270" extrusionOk="0">
                      <a:moveTo>
                        <a:pt x="153" y="269"/>
                      </a:moveTo>
                      <a:lnTo>
                        <a:pt x="153" y="269"/>
                      </a:lnTo>
                      <a:cubicBezTo>
                        <a:pt x="147" y="269"/>
                        <a:pt x="142" y="266"/>
                        <a:pt x="139" y="260"/>
                      </a:cubicBezTo>
                      <a:lnTo>
                        <a:pt x="139" y="260"/>
                      </a:lnTo>
                      <a:cubicBezTo>
                        <a:pt x="90" y="185"/>
                        <a:pt x="45" y="107"/>
                        <a:pt x="5" y="28"/>
                      </a:cubicBezTo>
                      <a:lnTo>
                        <a:pt x="5" y="28"/>
                      </a:lnTo>
                      <a:cubicBezTo>
                        <a:pt x="0" y="20"/>
                        <a:pt x="3" y="9"/>
                        <a:pt x="12" y="6"/>
                      </a:cubicBezTo>
                      <a:lnTo>
                        <a:pt x="12" y="6"/>
                      </a:lnTo>
                      <a:cubicBezTo>
                        <a:pt x="20" y="0"/>
                        <a:pt x="31" y="3"/>
                        <a:pt x="34" y="12"/>
                      </a:cubicBezTo>
                      <a:lnTo>
                        <a:pt x="34" y="12"/>
                      </a:lnTo>
                      <a:cubicBezTo>
                        <a:pt x="76" y="90"/>
                        <a:pt x="121" y="166"/>
                        <a:pt x="168" y="241"/>
                      </a:cubicBezTo>
                      <a:lnTo>
                        <a:pt x="168" y="241"/>
                      </a:lnTo>
                      <a:cubicBezTo>
                        <a:pt x="174" y="251"/>
                        <a:pt x="170" y="260"/>
                        <a:pt x="163" y="266"/>
                      </a:cubicBezTo>
                      <a:lnTo>
                        <a:pt x="163" y="266"/>
                      </a:lnTo>
                      <a:cubicBezTo>
                        <a:pt x="160" y="268"/>
                        <a:pt x="157" y="269"/>
                        <a:pt x="153" y="26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2" name="Google Shape;1242;p39"/>
                <p:cNvSpPr/>
                <p:nvPr/>
              </p:nvSpPr>
              <p:spPr>
                <a:xfrm rot="-1700851">
                  <a:off x="7629085" y="940386"/>
                  <a:ext cx="169001" cy="131067"/>
                </a:xfrm>
                <a:custGeom>
                  <a:avLst/>
                  <a:gdLst/>
                  <a:ahLst/>
                  <a:cxnLst/>
                  <a:rect l="l" t="t" r="r" b="b"/>
                  <a:pathLst>
                    <a:path w="214" h="166" extrusionOk="0">
                      <a:moveTo>
                        <a:pt x="193" y="165"/>
                      </a:moveTo>
                      <a:lnTo>
                        <a:pt x="193" y="165"/>
                      </a:lnTo>
                      <a:cubicBezTo>
                        <a:pt x="188" y="165"/>
                        <a:pt x="186" y="164"/>
                        <a:pt x="182" y="161"/>
                      </a:cubicBezTo>
                      <a:lnTo>
                        <a:pt x="10" y="34"/>
                      </a:lnTo>
                      <a:lnTo>
                        <a:pt x="10" y="34"/>
                      </a:lnTo>
                      <a:cubicBezTo>
                        <a:pt x="3" y="28"/>
                        <a:pt x="0" y="18"/>
                        <a:pt x="6" y="9"/>
                      </a:cubicBezTo>
                      <a:lnTo>
                        <a:pt x="6" y="9"/>
                      </a:lnTo>
                      <a:cubicBezTo>
                        <a:pt x="12" y="1"/>
                        <a:pt x="23" y="0"/>
                        <a:pt x="31" y="5"/>
                      </a:cubicBezTo>
                      <a:lnTo>
                        <a:pt x="204" y="132"/>
                      </a:lnTo>
                      <a:lnTo>
                        <a:pt x="204" y="132"/>
                      </a:lnTo>
                      <a:cubicBezTo>
                        <a:pt x="211" y="138"/>
                        <a:pt x="213" y="149"/>
                        <a:pt x="206" y="157"/>
                      </a:cubicBezTo>
                      <a:lnTo>
                        <a:pt x="206" y="157"/>
                      </a:lnTo>
                      <a:cubicBezTo>
                        <a:pt x="204" y="161"/>
                        <a:pt x="197" y="165"/>
                        <a:pt x="193"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3" name="Google Shape;1243;p39"/>
                <p:cNvSpPr/>
                <p:nvPr/>
              </p:nvSpPr>
              <p:spPr>
                <a:xfrm rot="-1700836">
                  <a:off x="7657971" y="1071164"/>
                  <a:ext cx="148307" cy="68983"/>
                </a:xfrm>
                <a:custGeom>
                  <a:avLst/>
                  <a:gdLst/>
                  <a:ahLst/>
                  <a:cxnLst/>
                  <a:rect l="l" t="t" r="r" b="b"/>
                  <a:pathLst>
                    <a:path w="188" h="86" extrusionOk="0">
                      <a:moveTo>
                        <a:pt x="166" y="85"/>
                      </a:moveTo>
                      <a:lnTo>
                        <a:pt x="166" y="85"/>
                      </a:lnTo>
                      <a:cubicBezTo>
                        <a:pt x="164" y="85"/>
                        <a:pt x="163" y="85"/>
                        <a:pt x="160" y="84"/>
                      </a:cubicBezTo>
                      <a:lnTo>
                        <a:pt x="13" y="36"/>
                      </a:lnTo>
                      <a:lnTo>
                        <a:pt x="13" y="36"/>
                      </a:lnTo>
                      <a:cubicBezTo>
                        <a:pt x="5" y="33"/>
                        <a:pt x="0" y="24"/>
                        <a:pt x="4" y="14"/>
                      </a:cubicBezTo>
                      <a:lnTo>
                        <a:pt x="4" y="14"/>
                      </a:lnTo>
                      <a:cubicBezTo>
                        <a:pt x="6" y="5"/>
                        <a:pt x="15" y="0"/>
                        <a:pt x="25" y="3"/>
                      </a:cubicBezTo>
                      <a:lnTo>
                        <a:pt x="171" y="50"/>
                      </a:lnTo>
                      <a:lnTo>
                        <a:pt x="171" y="50"/>
                      </a:lnTo>
                      <a:cubicBezTo>
                        <a:pt x="180" y="54"/>
                        <a:pt x="187" y="64"/>
                        <a:pt x="183" y="73"/>
                      </a:cubicBezTo>
                      <a:lnTo>
                        <a:pt x="183" y="73"/>
                      </a:lnTo>
                      <a:cubicBezTo>
                        <a:pt x="180" y="80"/>
                        <a:pt x="174" y="85"/>
                        <a:pt x="166"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4" name="Google Shape;1244;p39"/>
                <p:cNvSpPr/>
                <p:nvPr/>
              </p:nvSpPr>
              <p:spPr>
                <a:xfrm rot="-1700853">
                  <a:off x="7855244" y="744048"/>
                  <a:ext cx="31040" cy="162110"/>
                </a:xfrm>
                <a:custGeom>
                  <a:avLst/>
                  <a:gdLst/>
                  <a:ahLst/>
                  <a:cxnLst/>
                  <a:rect l="l" t="t" r="r" b="b"/>
                  <a:pathLst>
                    <a:path w="41" h="209" extrusionOk="0">
                      <a:moveTo>
                        <a:pt x="22" y="208"/>
                      </a:moveTo>
                      <a:lnTo>
                        <a:pt x="22" y="208"/>
                      </a:lnTo>
                      <a:cubicBezTo>
                        <a:pt x="12" y="208"/>
                        <a:pt x="4" y="199"/>
                        <a:pt x="4" y="190"/>
                      </a:cubicBezTo>
                      <a:lnTo>
                        <a:pt x="0" y="18"/>
                      </a:lnTo>
                      <a:lnTo>
                        <a:pt x="0" y="18"/>
                      </a:lnTo>
                      <a:cubicBezTo>
                        <a:pt x="0" y="8"/>
                        <a:pt x="7" y="0"/>
                        <a:pt x="16" y="0"/>
                      </a:cubicBezTo>
                      <a:lnTo>
                        <a:pt x="16" y="0"/>
                      </a:lnTo>
                      <a:cubicBezTo>
                        <a:pt x="28" y="0"/>
                        <a:pt x="34" y="7"/>
                        <a:pt x="34" y="17"/>
                      </a:cubicBezTo>
                      <a:lnTo>
                        <a:pt x="39" y="189"/>
                      </a:lnTo>
                      <a:lnTo>
                        <a:pt x="39" y="189"/>
                      </a:lnTo>
                      <a:cubicBezTo>
                        <a:pt x="40" y="198"/>
                        <a:pt x="31"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5" name="Google Shape;1245;p39"/>
                <p:cNvSpPr/>
                <p:nvPr/>
              </p:nvSpPr>
              <p:spPr>
                <a:xfrm rot="-1700849">
                  <a:off x="7922719" y="741394"/>
                  <a:ext cx="72428" cy="131067"/>
                </a:xfrm>
                <a:custGeom>
                  <a:avLst/>
                  <a:gdLst/>
                  <a:ahLst/>
                  <a:cxnLst/>
                  <a:rect l="l" t="t" r="r" b="b"/>
                  <a:pathLst>
                    <a:path w="92" h="166" extrusionOk="0">
                      <a:moveTo>
                        <a:pt x="20" y="165"/>
                      </a:moveTo>
                      <a:lnTo>
                        <a:pt x="20" y="165"/>
                      </a:lnTo>
                      <a:cubicBezTo>
                        <a:pt x="17" y="165"/>
                        <a:pt x="15" y="165"/>
                        <a:pt x="13" y="164"/>
                      </a:cubicBezTo>
                      <a:lnTo>
                        <a:pt x="13" y="164"/>
                      </a:lnTo>
                      <a:cubicBezTo>
                        <a:pt x="4" y="160"/>
                        <a:pt x="0" y="150"/>
                        <a:pt x="4" y="141"/>
                      </a:cubicBezTo>
                      <a:lnTo>
                        <a:pt x="55" y="14"/>
                      </a:lnTo>
                      <a:lnTo>
                        <a:pt x="55" y="14"/>
                      </a:lnTo>
                      <a:cubicBezTo>
                        <a:pt x="59" y="5"/>
                        <a:pt x="69" y="0"/>
                        <a:pt x="78" y="4"/>
                      </a:cubicBezTo>
                      <a:lnTo>
                        <a:pt x="78" y="4"/>
                      </a:lnTo>
                      <a:cubicBezTo>
                        <a:pt x="88" y="8"/>
                        <a:pt x="91" y="18"/>
                        <a:pt x="88" y="28"/>
                      </a:cubicBezTo>
                      <a:lnTo>
                        <a:pt x="35" y="155"/>
                      </a:lnTo>
                      <a:lnTo>
                        <a:pt x="35" y="155"/>
                      </a:lnTo>
                      <a:cubicBezTo>
                        <a:pt x="33" y="161"/>
                        <a:pt x="27" y="165"/>
                        <a:pt x="20"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1246" name="Google Shape;1246;p39"/>
            <p:cNvSpPr/>
            <p:nvPr/>
          </p:nvSpPr>
          <p:spPr>
            <a:xfrm>
              <a:off x="5613882" y="220918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7" name="Google Shape;1247;p39"/>
            <p:cNvSpPr/>
            <p:nvPr/>
          </p:nvSpPr>
          <p:spPr>
            <a:xfrm>
              <a:off x="7147866" y="1469679"/>
              <a:ext cx="217217" cy="232461"/>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8" name="Google Shape;1248;p39"/>
            <p:cNvSpPr/>
            <p:nvPr/>
          </p:nvSpPr>
          <p:spPr>
            <a:xfrm>
              <a:off x="7863969" y="4101494"/>
              <a:ext cx="344878" cy="388707"/>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9" name="Google Shape;1249;p39"/>
            <p:cNvSpPr/>
            <p:nvPr/>
          </p:nvSpPr>
          <p:spPr>
            <a:xfrm>
              <a:off x="5491071" y="2510435"/>
              <a:ext cx="228650"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50" name="Google Shape;1250;p39"/>
          <p:cNvGrpSpPr/>
          <p:nvPr/>
        </p:nvGrpSpPr>
        <p:grpSpPr>
          <a:xfrm>
            <a:off x="3269418" y="-171172"/>
            <a:ext cx="1609954" cy="1182121"/>
            <a:chOff x="4164268" y="-134147"/>
            <a:chExt cx="1609954" cy="1182121"/>
          </a:xfrm>
        </p:grpSpPr>
        <p:grpSp>
          <p:nvGrpSpPr>
            <p:cNvPr id="1251" name="Google Shape;1251;p39"/>
            <p:cNvGrpSpPr/>
            <p:nvPr/>
          </p:nvGrpSpPr>
          <p:grpSpPr>
            <a:xfrm rot="5400000" flipH="1">
              <a:off x="5329332" y="462259"/>
              <a:ext cx="311529" cy="578250"/>
              <a:chOff x="1196975" y="5856287"/>
              <a:chExt cx="231775" cy="430213"/>
            </a:xfrm>
          </p:grpSpPr>
          <p:sp>
            <p:nvSpPr>
              <p:cNvPr id="1252" name="Google Shape;1252;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3" name="Google Shape;1253;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4" name="Google Shape;1254;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5" name="Google Shape;1255;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6" name="Google Shape;1256;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7" name="Google Shape;1257;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8" name="Google Shape;1258;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59" name="Google Shape;1259;p39"/>
            <p:cNvSpPr/>
            <p:nvPr/>
          </p:nvSpPr>
          <p:spPr>
            <a:xfrm rot="-6592330" flipH="1">
              <a:off x="4029911" y="2190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60" name="Google Shape;1260;p39"/>
          <p:cNvGrpSpPr/>
          <p:nvPr/>
        </p:nvGrpSpPr>
        <p:grpSpPr>
          <a:xfrm>
            <a:off x="-568239" y="3824354"/>
            <a:ext cx="3918127" cy="2268301"/>
            <a:chOff x="-568239" y="3824354"/>
            <a:chExt cx="3918127" cy="2268301"/>
          </a:xfrm>
        </p:grpSpPr>
        <p:grpSp>
          <p:nvGrpSpPr>
            <p:cNvPr id="1261" name="Google Shape;1261;p39"/>
            <p:cNvGrpSpPr/>
            <p:nvPr/>
          </p:nvGrpSpPr>
          <p:grpSpPr>
            <a:xfrm>
              <a:off x="-568239" y="3824354"/>
              <a:ext cx="2352287" cy="2268301"/>
              <a:chOff x="1449950" y="3813402"/>
              <a:chExt cx="2054220" cy="1980876"/>
            </a:xfrm>
          </p:grpSpPr>
          <p:sp>
            <p:nvSpPr>
              <p:cNvPr id="1262" name="Google Shape;1262;p39"/>
              <p:cNvSpPr/>
              <p:nvPr/>
            </p:nvSpPr>
            <p:spPr>
              <a:xfrm>
                <a:off x="1501577" y="4288922"/>
                <a:ext cx="2002593" cy="1505356"/>
              </a:xfrm>
              <a:custGeom>
                <a:avLst/>
                <a:gdLst/>
                <a:ahLst/>
                <a:cxnLst/>
                <a:rect l="l" t="t" r="r" b="b"/>
                <a:pathLst>
                  <a:path w="3250" h="2445" extrusionOk="0">
                    <a:moveTo>
                      <a:pt x="3249" y="151"/>
                    </a:moveTo>
                    <a:lnTo>
                      <a:pt x="1527" y="2444"/>
                    </a:lnTo>
                    <a:lnTo>
                      <a:pt x="0" y="1383"/>
                    </a:lnTo>
                    <a:lnTo>
                      <a:pt x="1510" y="2361"/>
                    </a:lnTo>
                    <a:lnTo>
                      <a:pt x="3187" y="171"/>
                    </a:lnTo>
                    <a:lnTo>
                      <a:pt x="3077" y="37"/>
                    </a:lnTo>
                    <a:lnTo>
                      <a:pt x="3107" y="0"/>
                    </a:lnTo>
                    <a:lnTo>
                      <a:pt x="3249" y="15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3" name="Google Shape;1263;p39"/>
              <p:cNvSpPr/>
              <p:nvPr/>
            </p:nvSpPr>
            <p:spPr>
              <a:xfrm>
                <a:off x="1449950" y="4313377"/>
                <a:ext cx="2013459" cy="1431991"/>
              </a:xfrm>
              <a:custGeom>
                <a:avLst/>
                <a:gdLst/>
                <a:ahLst/>
                <a:cxnLst/>
                <a:rect l="l" t="t" r="r" b="b"/>
                <a:pathLst>
                  <a:path w="3269" h="2325" extrusionOk="0">
                    <a:moveTo>
                      <a:pt x="3268" y="134"/>
                    </a:moveTo>
                    <a:lnTo>
                      <a:pt x="1591" y="2324"/>
                    </a:lnTo>
                    <a:lnTo>
                      <a:pt x="81" y="1346"/>
                    </a:lnTo>
                    <a:lnTo>
                      <a:pt x="81" y="1346"/>
                    </a:lnTo>
                    <a:cubicBezTo>
                      <a:pt x="0" y="1257"/>
                      <a:pt x="27" y="1101"/>
                      <a:pt x="27" y="1101"/>
                    </a:cubicBezTo>
                    <a:lnTo>
                      <a:pt x="1547" y="2081"/>
                    </a:lnTo>
                    <a:lnTo>
                      <a:pt x="3158" y="0"/>
                    </a:lnTo>
                    <a:lnTo>
                      <a:pt x="3268" y="134"/>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4" name="Google Shape;1264;p39"/>
              <p:cNvSpPr/>
              <p:nvPr/>
            </p:nvSpPr>
            <p:spPr>
              <a:xfrm>
                <a:off x="1466253" y="3813402"/>
                <a:ext cx="1983575" cy="1779807"/>
              </a:xfrm>
              <a:custGeom>
                <a:avLst/>
                <a:gdLst/>
                <a:ahLst/>
                <a:cxnLst/>
                <a:rect l="l" t="t" r="r" b="b"/>
                <a:pathLst>
                  <a:path w="3218" h="2890" extrusionOk="0">
                    <a:moveTo>
                      <a:pt x="3161" y="771"/>
                    </a:moveTo>
                    <a:lnTo>
                      <a:pt x="3131" y="808"/>
                    </a:lnTo>
                    <a:lnTo>
                      <a:pt x="1520" y="2889"/>
                    </a:lnTo>
                    <a:lnTo>
                      <a:pt x="0" y="1909"/>
                    </a:lnTo>
                    <a:lnTo>
                      <a:pt x="1627" y="0"/>
                    </a:lnTo>
                    <a:lnTo>
                      <a:pt x="3217" y="698"/>
                    </a:lnTo>
                    <a:lnTo>
                      <a:pt x="3161" y="77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5" name="Google Shape;1265;p39"/>
              <p:cNvSpPr/>
              <p:nvPr/>
            </p:nvSpPr>
            <p:spPr>
              <a:xfrm>
                <a:off x="1452666" y="4310660"/>
                <a:ext cx="1989010" cy="1364062"/>
              </a:xfrm>
              <a:custGeom>
                <a:avLst/>
                <a:gdLst/>
                <a:ahLst/>
                <a:cxnLst/>
                <a:rect l="l" t="t" r="r" b="b"/>
                <a:pathLst>
                  <a:path w="3230" h="2214" extrusionOk="0">
                    <a:moveTo>
                      <a:pt x="1561" y="2213"/>
                    </a:moveTo>
                    <a:lnTo>
                      <a:pt x="1561" y="2213"/>
                    </a:lnTo>
                    <a:cubicBezTo>
                      <a:pt x="1559" y="2213"/>
                      <a:pt x="1555" y="2212"/>
                      <a:pt x="1552" y="2211"/>
                    </a:cubicBezTo>
                    <a:lnTo>
                      <a:pt x="11" y="1203"/>
                    </a:lnTo>
                    <a:lnTo>
                      <a:pt x="11" y="1203"/>
                    </a:lnTo>
                    <a:cubicBezTo>
                      <a:pt x="2" y="1197"/>
                      <a:pt x="0" y="1187"/>
                      <a:pt x="6" y="1178"/>
                    </a:cubicBezTo>
                    <a:lnTo>
                      <a:pt x="6" y="1178"/>
                    </a:lnTo>
                    <a:cubicBezTo>
                      <a:pt x="11" y="1170"/>
                      <a:pt x="21" y="1167"/>
                      <a:pt x="30" y="1173"/>
                    </a:cubicBezTo>
                    <a:lnTo>
                      <a:pt x="1559" y="2172"/>
                    </a:lnTo>
                    <a:lnTo>
                      <a:pt x="3195" y="10"/>
                    </a:lnTo>
                    <a:lnTo>
                      <a:pt x="3195" y="10"/>
                    </a:lnTo>
                    <a:cubicBezTo>
                      <a:pt x="3200" y="2"/>
                      <a:pt x="3212" y="0"/>
                      <a:pt x="3219" y="5"/>
                    </a:cubicBezTo>
                    <a:lnTo>
                      <a:pt x="3219" y="5"/>
                    </a:lnTo>
                    <a:cubicBezTo>
                      <a:pt x="3226" y="13"/>
                      <a:pt x="3229" y="23"/>
                      <a:pt x="3222" y="32"/>
                    </a:cubicBezTo>
                    <a:lnTo>
                      <a:pt x="1577" y="2206"/>
                    </a:lnTo>
                    <a:lnTo>
                      <a:pt x="1577" y="2206"/>
                    </a:lnTo>
                    <a:cubicBezTo>
                      <a:pt x="1572" y="2211"/>
                      <a:pt x="1567" y="2213"/>
                      <a:pt x="1561" y="221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6" name="Google Shape;1266;p39"/>
              <p:cNvSpPr/>
              <p:nvPr/>
            </p:nvSpPr>
            <p:spPr>
              <a:xfrm>
                <a:off x="1526032" y="3826989"/>
                <a:ext cx="1013530" cy="1217336"/>
              </a:xfrm>
              <a:custGeom>
                <a:avLst/>
                <a:gdLst/>
                <a:ahLst/>
                <a:cxnLst/>
                <a:rect l="l" t="t" r="r" b="b"/>
                <a:pathLst>
                  <a:path w="1645" h="1975" extrusionOk="0">
                    <a:moveTo>
                      <a:pt x="20" y="1974"/>
                    </a:moveTo>
                    <a:lnTo>
                      <a:pt x="20" y="1974"/>
                    </a:lnTo>
                    <a:cubicBezTo>
                      <a:pt x="16" y="1974"/>
                      <a:pt x="12" y="1973"/>
                      <a:pt x="8" y="1970"/>
                    </a:cubicBezTo>
                    <a:lnTo>
                      <a:pt x="8" y="1970"/>
                    </a:lnTo>
                    <a:cubicBezTo>
                      <a:pt x="1" y="1963"/>
                      <a:pt x="0" y="1952"/>
                      <a:pt x="6" y="1945"/>
                    </a:cubicBezTo>
                    <a:lnTo>
                      <a:pt x="1611" y="9"/>
                    </a:lnTo>
                    <a:lnTo>
                      <a:pt x="1611" y="9"/>
                    </a:lnTo>
                    <a:cubicBezTo>
                      <a:pt x="1617" y="1"/>
                      <a:pt x="1629" y="0"/>
                      <a:pt x="1636" y="6"/>
                    </a:cubicBezTo>
                    <a:lnTo>
                      <a:pt x="1636" y="6"/>
                    </a:lnTo>
                    <a:cubicBezTo>
                      <a:pt x="1643" y="12"/>
                      <a:pt x="1644" y="24"/>
                      <a:pt x="1639" y="31"/>
                    </a:cubicBezTo>
                    <a:lnTo>
                      <a:pt x="33" y="1968"/>
                    </a:lnTo>
                    <a:lnTo>
                      <a:pt x="33" y="1968"/>
                    </a:lnTo>
                    <a:cubicBezTo>
                      <a:pt x="29" y="1971"/>
                      <a:pt x="25" y="1974"/>
                      <a:pt x="20" y="19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7" name="Google Shape;1267;p39"/>
              <p:cNvSpPr/>
              <p:nvPr/>
            </p:nvSpPr>
            <p:spPr>
              <a:xfrm>
                <a:off x="2381959" y="3935679"/>
                <a:ext cx="399434" cy="73365"/>
              </a:xfrm>
              <a:custGeom>
                <a:avLst/>
                <a:gdLst/>
                <a:ahLst/>
                <a:cxnLst/>
                <a:rect l="l" t="t" r="r" b="b"/>
                <a:pathLst>
                  <a:path w="649" h="117" extrusionOk="0">
                    <a:moveTo>
                      <a:pt x="19" y="116"/>
                    </a:moveTo>
                    <a:lnTo>
                      <a:pt x="19" y="116"/>
                    </a:lnTo>
                    <a:cubicBezTo>
                      <a:pt x="10" y="116"/>
                      <a:pt x="2" y="110"/>
                      <a:pt x="1" y="100"/>
                    </a:cubicBezTo>
                    <a:lnTo>
                      <a:pt x="1" y="100"/>
                    </a:lnTo>
                    <a:cubicBezTo>
                      <a:pt x="0" y="91"/>
                      <a:pt x="7" y="83"/>
                      <a:pt x="17" y="81"/>
                    </a:cubicBezTo>
                    <a:lnTo>
                      <a:pt x="628" y="1"/>
                    </a:lnTo>
                    <a:lnTo>
                      <a:pt x="628" y="1"/>
                    </a:lnTo>
                    <a:cubicBezTo>
                      <a:pt x="636" y="0"/>
                      <a:pt x="646" y="7"/>
                      <a:pt x="646" y="16"/>
                    </a:cubicBezTo>
                    <a:lnTo>
                      <a:pt x="646" y="16"/>
                    </a:lnTo>
                    <a:cubicBezTo>
                      <a:pt x="648" y="26"/>
                      <a:pt x="641" y="34"/>
                      <a:pt x="632" y="35"/>
                    </a:cubicBezTo>
                    <a:lnTo>
                      <a:pt x="21" y="116"/>
                    </a:lnTo>
                    <a:lnTo>
                      <a:pt x="21" y="116"/>
                    </a:lnTo>
                    <a:cubicBezTo>
                      <a:pt x="20" y="116"/>
                      <a:pt x="20" y="116"/>
                      <a:pt x="19" y="11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8" name="Google Shape;1268;p39"/>
              <p:cNvSpPr/>
              <p:nvPr/>
            </p:nvSpPr>
            <p:spPr>
              <a:xfrm>
                <a:off x="2300442" y="3984590"/>
                <a:ext cx="589636" cy="127710"/>
              </a:xfrm>
              <a:custGeom>
                <a:avLst/>
                <a:gdLst/>
                <a:ahLst/>
                <a:cxnLst/>
                <a:rect l="l" t="t" r="r" b="b"/>
                <a:pathLst>
                  <a:path w="957" h="206" extrusionOk="0">
                    <a:moveTo>
                      <a:pt x="19" y="205"/>
                    </a:moveTo>
                    <a:lnTo>
                      <a:pt x="19" y="205"/>
                    </a:lnTo>
                    <a:cubicBezTo>
                      <a:pt x="10" y="205"/>
                      <a:pt x="3" y="199"/>
                      <a:pt x="1" y="191"/>
                    </a:cubicBezTo>
                    <a:lnTo>
                      <a:pt x="1" y="191"/>
                    </a:lnTo>
                    <a:cubicBezTo>
                      <a:pt x="0" y="182"/>
                      <a:pt x="6" y="172"/>
                      <a:pt x="15" y="171"/>
                    </a:cubicBezTo>
                    <a:lnTo>
                      <a:pt x="935" y="2"/>
                    </a:lnTo>
                    <a:lnTo>
                      <a:pt x="935" y="2"/>
                    </a:lnTo>
                    <a:cubicBezTo>
                      <a:pt x="943" y="0"/>
                      <a:pt x="953" y="6"/>
                      <a:pt x="955" y="16"/>
                    </a:cubicBezTo>
                    <a:lnTo>
                      <a:pt x="955" y="16"/>
                    </a:lnTo>
                    <a:cubicBezTo>
                      <a:pt x="956" y="26"/>
                      <a:pt x="951" y="35"/>
                      <a:pt x="941" y="36"/>
                    </a:cubicBezTo>
                    <a:lnTo>
                      <a:pt x="22" y="205"/>
                    </a:lnTo>
                    <a:lnTo>
                      <a:pt x="22" y="205"/>
                    </a:lnTo>
                    <a:cubicBezTo>
                      <a:pt x="20" y="205"/>
                      <a:pt x="19" y="205"/>
                      <a:pt x="19" y="2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9" name="Google Shape;1269;p39"/>
              <p:cNvSpPr/>
              <p:nvPr/>
            </p:nvSpPr>
            <p:spPr>
              <a:xfrm>
                <a:off x="2191753" y="5416582"/>
                <a:ext cx="353240" cy="54345"/>
              </a:xfrm>
              <a:custGeom>
                <a:avLst/>
                <a:gdLst/>
                <a:ahLst/>
                <a:cxnLst/>
                <a:rect l="l" t="t" r="r" b="b"/>
                <a:pathLst>
                  <a:path w="572" h="89" extrusionOk="0">
                    <a:moveTo>
                      <a:pt x="18" y="88"/>
                    </a:moveTo>
                    <a:lnTo>
                      <a:pt x="18" y="88"/>
                    </a:lnTo>
                    <a:cubicBezTo>
                      <a:pt x="10" y="88"/>
                      <a:pt x="2" y="81"/>
                      <a:pt x="1" y="71"/>
                    </a:cubicBezTo>
                    <a:lnTo>
                      <a:pt x="1" y="71"/>
                    </a:lnTo>
                    <a:cubicBezTo>
                      <a:pt x="0" y="62"/>
                      <a:pt x="7" y="53"/>
                      <a:pt x="17" y="52"/>
                    </a:cubicBezTo>
                    <a:lnTo>
                      <a:pt x="552" y="1"/>
                    </a:lnTo>
                    <a:lnTo>
                      <a:pt x="552" y="1"/>
                    </a:lnTo>
                    <a:cubicBezTo>
                      <a:pt x="562" y="0"/>
                      <a:pt x="571" y="8"/>
                      <a:pt x="571" y="18"/>
                    </a:cubicBezTo>
                    <a:lnTo>
                      <a:pt x="571" y="18"/>
                    </a:lnTo>
                    <a:cubicBezTo>
                      <a:pt x="571" y="27"/>
                      <a:pt x="565" y="35"/>
                      <a:pt x="556" y="37"/>
                    </a:cubicBezTo>
                    <a:lnTo>
                      <a:pt x="20" y="88"/>
                    </a:lnTo>
                    <a:lnTo>
                      <a:pt x="20" y="88"/>
                    </a:lnTo>
                    <a:cubicBezTo>
                      <a:pt x="19" y="88"/>
                      <a:pt x="19" y="88"/>
                      <a:pt x="18" y="8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0" name="Google Shape;1270;p39"/>
              <p:cNvSpPr/>
              <p:nvPr/>
            </p:nvSpPr>
            <p:spPr>
              <a:xfrm>
                <a:off x="2300442" y="5492665"/>
                <a:ext cx="179337" cy="48911"/>
              </a:xfrm>
              <a:custGeom>
                <a:avLst/>
                <a:gdLst/>
                <a:ahLst/>
                <a:cxnLst/>
                <a:rect l="l" t="t" r="r" b="b"/>
                <a:pathLst>
                  <a:path w="292" h="79" extrusionOk="0">
                    <a:moveTo>
                      <a:pt x="18" y="78"/>
                    </a:moveTo>
                    <a:lnTo>
                      <a:pt x="18" y="78"/>
                    </a:lnTo>
                    <a:cubicBezTo>
                      <a:pt x="10" y="78"/>
                      <a:pt x="3" y="72"/>
                      <a:pt x="2" y="64"/>
                    </a:cubicBezTo>
                    <a:lnTo>
                      <a:pt x="2" y="64"/>
                    </a:lnTo>
                    <a:cubicBezTo>
                      <a:pt x="0" y="54"/>
                      <a:pt x="6" y="46"/>
                      <a:pt x="15" y="44"/>
                    </a:cubicBezTo>
                    <a:lnTo>
                      <a:pt x="270" y="1"/>
                    </a:lnTo>
                    <a:lnTo>
                      <a:pt x="270" y="1"/>
                    </a:lnTo>
                    <a:cubicBezTo>
                      <a:pt x="279" y="0"/>
                      <a:pt x="287" y="6"/>
                      <a:pt x="290" y="15"/>
                    </a:cubicBezTo>
                    <a:lnTo>
                      <a:pt x="290" y="15"/>
                    </a:lnTo>
                    <a:cubicBezTo>
                      <a:pt x="291" y="26"/>
                      <a:pt x="284" y="34"/>
                      <a:pt x="275" y="37"/>
                    </a:cubicBezTo>
                    <a:lnTo>
                      <a:pt x="22" y="78"/>
                    </a:lnTo>
                    <a:lnTo>
                      <a:pt x="22" y="78"/>
                    </a:lnTo>
                    <a:cubicBezTo>
                      <a:pt x="21" y="78"/>
                      <a:pt x="19" y="78"/>
                      <a:pt x="18" y="7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1" name="Google Shape;1271;p39"/>
              <p:cNvSpPr/>
              <p:nvPr/>
            </p:nvSpPr>
            <p:spPr>
              <a:xfrm>
                <a:off x="1466253" y="4365005"/>
                <a:ext cx="1997159" cy="1369496"/>
              </a:xfrm>
              <a:custGeom>
                <a:avLst/>
                <a:gdLst/>
                <a:ahLst/>
                <a:cxnLst/>
                <a:rect l="l" t="t" r="r" b="b"/>
                <a:pathLst>
                  <a:path w="3239" h="2221" extrusionOk="0">
                    <a:moveTo>
                      <a:pt x="1559" y="2220"/>
                    </a:moveTo>
                    <a:lnTo>
                      <a:pt x="1559" y="2220"/>
                    </a:lnTo>
                    <a:cubicBezTo>
                      <a:pt x="1556" y="2220"/>
                      <a:pt x="1553" y="2219"/>
                      <a:pt x="1550" y="2218"/>
                    </a:cubicBezTo>
                    <a:lnTo>
                      <a:pt x="11" y="1220"/>
                    </a:lnTo>
                    <a:lnTo>
                      <a:pt x="11" y="1220"/>
                    </a:lnTo>
                    <a:cubicBezTo>
                      <a:pt x="3" y="1215"/>
                      <a:pt x="0" y="1204"/>
                      <a:pt x="5" y="1196"/>
                    </a:cubicBezTo>
                    <a:lnTo>
                      <a:pt x="5" y="1196"/>
                    </a:lnTo>
                    <a:cubicBezTo>
                      <a:pt x="11" y="1187"/>
                      <a:pt x="22" y="1185"/>
                      <a:pt x="30" y="1190"/>
                    </a:cubicBezTo>
                    <a:lnTo>
                      <a:pt x="1556" y="2178"/>
                    </a:lnTo>
                    <a:lnTo>
                      <a:pt x="3206" y="9"/>
                    </a:lnTo>
                    <a:lnTo>
                      <a:pt x="3206" y="9"/>
                    </a:lnTo>
                    <a:cubicBezTo>
                      <a:pt x="3210" y="2"/>
                      <a:pt x="3222" y="0"/>
                      <a:pt x="3229" y="5"/>
                    </a:cubicBezTo>
                    <a:lnTo>
                      <a:pt x="3229" y="5"/>
                    </a:lnTo>
                    <a:cubicBezTo>
                      <a:pt x="3237" y="12"/>
                      <a:pt x="3238" y="23"/>
                      <a:pt x="3233" y="30"/>
                    </a:cubicBezTo>
                    <a:lnTo>
                      <a:pt x="1574" y="2214"/>
                    </a:lnTo>
                    <a:lnTo>
                      <a:pt x="1574" y="2214"/>
                    </a:lnTo>
                    <a:cubicBezTo>
                      <a:pt x="1570" y="2218"/>
                      <a:pt x="1565" y="2220"/>
                      <a:pt x="1559" y="22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2" name="Google Shape;1272;p39"/>
              <p:cNvSpPr/>
              <p:nvPr/>
            </p:nvSpPr>
            <p:spPr>
              <a:xfrm>
                <a:off x="2311311" y="4117734"/>
                <a:ext cx="741805" cy="497257"/>
              </a:xfrm>
              <a:custGeom>
                <a:avLst/>
                <a:gdLst/>
                <a:ahLst/>
                <a:cxnLst/>
                <a:rect l="l" t="t" r="r" b="b"/>
                <a:pathLst>
                  <a:path w="1206" h="805" extrusionOk="0">
                    <a:moveTo>
                      <a:pt x="280" y="0"/>
                    </a:moveTo>
                    <a:lnTo>
                      <a:pt x="1205" y="448"/>
                    </a:lnTo>
                    <a:lnTo>
                      <a:pt x="918" y="804"/>
                    </a:lnTo>
                    <a:lnTo>
                      <a:pt x="0" y="379"/>
                    </a:lnTo>
                    <a:lnTo>
                      <a:pt x="280"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73" name="Google Shape;1273;p39"/>
            <p:cNvSpPr/>
            <p:nvPr/>
          </p:nvSpPr>
          <p:spPr>
            <a:xfrm rot="2950162">
              <a:off x="2272686" y="4515325"/>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81827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8A178B-01B1-FB8E-0F6E-DFA0827220B1}"/>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
        <p:nvSpPr>
          <p:cNvPr id="6" name="TextBox 5">
            <a:extLst>
              <a:ext uri="{FF2B5EF4-FFF2-40B4-BE49-F238E27FC236}">
                <a16:creationId xmlns:a16="http://schemas.microsoft.com/office/drawing/2014/main" id="{6EAF1CEB-BDA4-E1BB-D85F-42FD9E763F7B}"/>
              </a:ext>
            </a:extLst>
          </p:cNvPr>
          <p:cNvSpPr txBox="1"/>
          <p:nvPr/>
        </p:nvSpPr>
        <p:spPr>
          <a:xfrm>
            <a:off x="235355" y="1054932"/>
            <a:ext cx="2899975" cy="4093428"/>
          </a:xfrm>
          <a:prstGeom prst="rect">
            <a:avLst/>
          </a:prstGeom>
          <a:solidFill>
            <a:srgbClr val="73FB79">
              <a:alpha val="12549"/>
            </a:srgbClr>
          </a:solidFill>
        </p:spPr>
        <p:txBody>
          <a:bodyPr wrap="square" rtlCol="0">
            <a:spAutoFit/>
          </a:bodyPr>
          <a:lstStyle/>
          <a:p>
            <a:r>
              <a:rPr lang="en-US" sz="2000" b="1" dirty="0">
                <a:solidFill>
                  <a:schemeClr val="tx1"/>
                </a:solidFill>
                <a:latin typeface="Patrick Hand" pitchFamily="2" charset="77"/>
              </a:rPr>
              <a:t>A.</a:t>
            </a:r>
          </a:p>
          <a:p>
            <a:r>
              <a:rPr lang="en-US" sz="2000" b="1" dirty="0">
                <a:solidFill>
                  <a:schemeClr val="tx1"/>
                </a:solidFill>
                <a:latin typeface="Patrick Hand" pitchFamily="2" charset="77"/>
              </a:rPr>
              <a:t>This workshop focuses on designing posters on Canva. You’ll use your new skills to make a poster with any themes you like on Canva. We’ve got a lot of sample posters and poster templates to give you ideas. You’ll have a chance to work with our experienced instructors and to present your poster at the end, too.</a:t>
            </a:r>
            <a:endParaRPr lang="en-VN" sz="2000" b="1" dirty="0">
              <a:solidFill>
                <a:schemeClr val="tx1"/>
              </a:solidFill>
              <a:latin typeface="Patrick Hand" pitchFamily="2" charset="77"/>
            </a:endParaRPr>
          </a:p>
        </p:txBody>
      </p:sp>
      <p:sp>
        <p:nvSpPr>
          <p:cNvPr id="7" name="TextBox 6">
            <a:extLst>
              <a:ext uri="{FF2B5EF4-FFF2-40B4-BE49-F238E27FC236}">
                <a16:creationId xmlns:a16="http://schemas.microsoft.com/office/drawing/2014/main" id="{BF85C90A-ECB2-1290-1F6B-4E5BD9D6C65D}"/>
              </a:ext>
            </a:extLst>
          </p:cNvPr>
          <p:cNvSpPr txBox="1"/>
          <p:nvPr/>
        </p:nvSpPr>
        <p:spPr>
          <a:xfrm>
            <a:off x="3214480" y="1050072"/>
            <a:ext cx="2621242" cy="4093428"/>
          </a:xfrm>
          <a:prstGeom prst="rect">
            <a:avLst/>
          </a:prstGeom>
          <a:solidFill>
            <a:schemeClr val="bg2"/>
          </a:solidFill>
        </p:spPr>
        <p:txBody>
          <a:bodyPr wrap="square" rtlCol="0">
            <a:spAutoFit/>
          </a:bodyPr>
          <a:lstStyle/>
          <a:p>
            <a:r>
              <a:rPr lang="en-US" sz="2000" b="1" dirty="0">
                <a:solidFill>
                  <a:schemeClr val="tx1"/>
                </a:solidFill>
                <a:latin typeface="Patrick Hand" pitchFamily="2" charset="77"/>
              </a:rPr>
              <a:t>B.</a:t>
            </a:r>
          </a:p>
          <a:p>
            <a:r>
              <a:rPr lang="en-US" sz="2000" b="1" dirty="0">
                <a:solidFill>
                  <a:schemeClr val="tx1"/>
                </a:solidFill>
                <a:latin typeface="Patrick Hand" pitchFamily="2" charset="77"/>
              </a:rPr>
              <a:t>Our workshop is all about dealing with problems teens face in their daily life. You’ll have a chance to talk about your own problems, and our counsellors will help you solve them. We’ll also share with you tips on time management, priority setting, and how to live a healthy life.</a:t>
            </a:r>
            <a:endParaRPr lang="en-VN" sz="2000" b="1" dirty="0">
              <a:solidFill>
                <a:schemeClr val="tx1"/>
              </a:solidFill>
              <a:latin typeface="Patrick Hand" pitchFamily="2" charset="77"/>
            </a:endParaRPr>
          </a:p>
        </p:txBody>
      </p:sp>
      <p:sp>
        <p:nvSpPr>
          <p:cNvPr id="8" name="TextBox 7">
            <a:extLst>
              <a:ext uri="{FF2B5EF4-FFF2-40B4-BE49-F238E27FC236}">
                <a16:creationId xmlns:a16="http://schemas.microsoft.com/office/drawing/2014/main" id="{EC16BF85-3214-1751-0B76-A979F41D6625}"/>
              </a:ext>
            </a:extLst>
          </p:cNvPr>
          <p:cNvSpPr txBox="1"/>
          <p:nvPr/>
        </p:nvSpPr>
        <p:spPr>
          <a:xfrm>
            <a:off x="5914872" y="1050072"/>
            <a:ext cx="3004095" cy="4093428"/>
          </a:xfrm>
          <a:prstGeom prst="rect">
            <a:avLst/>
          </a:prstGeom>
          <a:solidFill>
            <a:srgbClr val="FDEEDD"/>
          </a:solidFill>
        </p:spPr>
        <p:txBody>
          <a:bodyPr wrap="square" rtlCol="0">
            <a:spAutoFit/>
          </a:bodyPr>
          <a:lstStyle/>
          <a:p>
            <a:r>
              <a:rPr lang="en-US" sz="2000" b="1" dirty="0">
                <a:solidFill>
                  <a:schemeClr val="tx1"/>
                </a:solidFill>
                <a:latin typeface="Patrick Hand" pitchFamily="2" charset="77"/>
              </a:rPr>
              <a:t>C.</a:t>
            </a:r>
          </a:p>
          <a:p>
            <a:r>
              <a:rPr lang="en-US" sz="2000" b="1" dirty="0">
                <a:solidFill>
                  <a:schemeClr val="tx1"/>
                </a:solidFill>
                <a:latin typeface="Patrick Hand" pitchFamily="2" charset="77"/>
              </a:rPr>
              <a:t>This workshop shows you how to choose good ingredients and cook healthy dishes. You’ll have a chance to </a:t>
            </a:r>
            <a:r>
              <a:rPr lang="en-US" sz="2000" b="1" dirty="0" err="1">
                <a:solidFill>
                  <a:schemeClr val="tx1"/>
                </a:solidFill>
                <a:latin typeface="Patrick Hand" pitchFamily="2" charset="77"/>
              </a:rPr>
              <a:t>practise</a:t>
            </a:r>
            <a:r>
              <a:rPr lang="en-US" sz="2000" b="1" dirty="0">
                <a:solidFill>
                  <a:schemeClr val="tx1"/>
                </a:solidFill>
                <a:latin typeface="Patrick Hand" pitchFamily="2" charset="77"/>
              </a:rPr>
              <a:t> choosing and buying meat and vegetables in a nearby supermarket. You’ll also be able to cook some dishes at the workshop. Our professional cooks will give you feedback to improve your cooking.</a:t>
            </a:r>
            <a:endParaRPr lang="en-VN" sz="2000" b="1" dirty="0">
              <a:solidFill>
                <a:schemeClr val="tx1"/>
              </a:solidFill>
              <a:latin typeface="Patrick Hand" pitchFamily="2" charset="77"/>
            </a:endParaRPr>
          </a:p>
        </p:txBody>
      </p:sp>
    </p:spTree>
    <p:extLst>
      <p:ext uri="{BB962C8B-B14F-4D97-AF65-F5344CB8AC3E}">
        <p14:creationId xmlns:p14="http://schemas.microsoft.com/office/powerpoint/2010/main" val="270628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821663061"/>
              </p:ext>
            </p:extLst>
          </p:nvPr>
        </p:nvGraphicFramePr>
        <p:xfrm>
          <a:off x="202868" y="1050072"/>
          <a:ext cx="8738263" cy="3868665"/>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1. </a:t>
                      </a:r>
                      <a:r>
                        <a:rPr lang="en-US" sz="2200" b="1" dirty="0">
                          <a:latin typeface="Patrick Hand" pitchFamily="2" charset="77"/>
                        </a:rPr>
                        <a:t>Teens will </a:t>
                      </a:r>
                      <a:r>
                        <a:rPr lang="en-US" sz="2200" b="1" dirty="0" err="1">
                          <a:latin typeface="Patrick Hand" pitchFamily="2" charset="77"/>
                        </a:rPr>
                        <a:t>practise</a:t>
                      </a:r>
                      <a:r>
                        <a:rPr lang="en-US" sz="2200" b="1" dirty="0">
                          <a:latin typeface="Patrick Hand" pitchFamily="2" charset="77"/>
                        </a:rPr>
                        <a:t> doing things, using the new skills.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r h="621333">
                <a:tc>
                  <a:txBody>
                    <a:bodyPr/>
                    <a:lstStyle/>
                    <a:p>
                      <a:r>
                        <a:rPr lang="en-US" sz="2200" b="1" dirty="0">
                          <a:solidFill>
                            <a:srgbClr val="F16649"/>
                          </a:solidFill>
                          <a:latin typeface="Patrick Hand" pitchFamily="2" charset="77"/>
                        </a:rPr>
                        <a:t>2. </a:t>
                      </a:r>
                      <a:r>
                        <a:rPr lang="en-US" sz="2200" b="1" dirty="0">
                          <a:latin typeface="Patrick Hand" pitchFamily="2" charset="77"/>
                        </a:rPr>
                        <a:t>Teens can work with professional people.</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529143400"/>
                  </a:ext>
                </a:extLst>
              </a:tr>
              <a:tr h="621333">
                <a:tc>
                  <a:txBody>
                    <a:bodyPr/>
                    <a:lstStyle/>
                    <a:p>
                      <a:r>
                        <a:rPr lang="en-US" sz="2200" b="1" dirty="0">
                          <a:solidFill>
                            <a:srgbClr val="F16649"/>
                          </a:solidFill>
                          <a:latin typeface="Patrick Hand" pitchFamily="2" charset="77"/>
                        </a:rPr>
                        <a:t>3. </a:t>
                      </a:r>
                      <a:r>
                        <a:rPr lang="en-US" sz="2200" b="1" dirty="0">
                          <a:latin typeface="Patrick Hand" pitchFamily="2" charset="77"/>
                        </a:rPr>
                        <a:t>It deals with teens’ daily problems.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78460346"/>
                  </a:ext>
                </a:extLst>
              </a:tr>
              <a:tr h="725305">
                <a:tc>
                  <a:txBody>
                    <a:bodyPr/>
                    <a:lstStyle/>
                    <a:p>
                      <a:r>
                        <a:rPr lang="en-US" sz="2200" b="1" dirty="0">
                          <a:solidFill>
                            <a:srgbClr val="F16649"/>
                          </a:solidFill>
                          <a:latin typeface="Patrick Hand" pitchFamily="2" charset="77"/>
                        </a:rPr>
                        <a:t>4. </a:t>
                      </a:r>
                      <a:r>
                        <a:rPr lang="en-US" sz="2200" b="1" dirty="0">
                          <a:latin typeface="Patrick Hand" pitchFamily="2" charset="77"/>
                        </a:rPr>
                        <a:t>Teens can improve their skills based on the feedback from professionals.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553511459"/>
                  </a:ext>
                </a:extLst>
              </a:tr>
              <a:tr h="621333">
                <a:tc>
                  <a:txBody>
                    <a:bodyPr/>
                    <a:lstStyle/>
                    <a:p>
                      <a:r>
                        <a:rPr lang="en-US" sz="2200" b="1" dirty="0">
                          <a:solidFill>
                            <a:srgbClr val="F16649"/>
                          </a:solidFill>
                          <a:latin typeface="Patrick Hand" pitchFamily="2" charset="77"/>
                        </a:rPr>
                        <a:t>5. </a:t>
                      </a:r>
                      <a:r>
                        <a:rPr lang="en-US" sz="2200" b="1" dirty="0">
                          <a:latin typeface="Patrick Hand" pitchFamily="2" charset="77"/>
                        </a:rPr>
                        <a:t>Teens will present their product.</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070329887"/>
                  </a:ext>
                </a:extLst>
              </a:tr>
            </a:tbl>
          </a:graphicData>
        </a:graphic>
      </p:graphicFrame>
      <p:sp>
        <p:nvSpPr>
          <p:cNvPr id="16" name="TextBox 15">
            <a:extLst>
              <a:ext uri="{FF2B5EF4-FFF2-40B4-BE49-F238E27FC236}">
                <a16:creationId xmlns:a16="http://schemas.microsoft.com/office/drawing/2014/main" id="{B7EE67CF-0AF0-C8DC-BF4B-4F55CEEBD829}"/>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Tree>
    <p:extLst>
      <p:ext uri="{BB962C8B-B14F-4D97-AF65-F5344CB8AC3E}">
        <p14:creationId xmlns:p14="http://schemas.microsoft.com/office/powerpoint/2010/main" val="27822355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457870541"/>
              </p:ext>
            </p:extLst>
          </p:nvPr>
        </p:nvGraphicFramePr>
        <p:xfrm>
          <a:off x="202868" y="1050072"/>
          <a:ext cx="8738263" cy="1242666"/>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1. </a:t>
                      </a:r>
                      <a:r>
                        <a:rPr lang="en-US" sz="2200" b="1" dirty="0">
                          <a:latin typeface="Patrick Hand" pitchFamily="2" charset="77"/>
                        </a:rPr>
                        <a:t>Teens will </a:t>
                      </a:r>
                      <a:r>
                        <a:rPr lang="en-US" sz="2200" b="1" dirty="0" err="1">
                          <a:latin typeface="Patrick Hand" pitchFamily="2" charset="77"/>
                        </a:rPr>
                        <a:t>practise</a:t>
                      </a:r>
                      <a:r>
                        <a:rPr lang="en-US" sz="2200" b="1" dirty="0">
                          <a:latin typeface="Patrick Hand" pitchFamily="2" charset="77"/>
                        </a:rPr>
                        <a:t> doing things, using the new skills.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bl>
          </a:graphicData>
        </a:graphic>
      </p:graphicFrame>
      <p:sp>
        <p:nvSpPr>
          <p:cNvPr id="9" name="TextBox 8">
            <a:extLst>
              <a:ext uri="{FF2B5EF4-FFF2-40B4-BE49-F238E27FC236}">
                <a16:creationId xmlns:a16="http://schemas.microsoft.com/office/drawing/2014/main" id="{DB225AA3-3CBD-A9A6-4BE0-CD8306B7C911}"/>
              </a:ext>
            </a:extLst>
          </p:cNvPr>
          <p:cNvSpPr txBox="1"/>
          <p:nvPr/>
        </p:nvSpPr>
        <p:spPr>
          <a:xfrm>
            <a:off x="1547446" y="1768047"/>
            <a:ext cx="2430474" cy="430887"/>
          </a:xfrm>
          <a:prstGeom prst="rect">
            <a:avLst/>
          </a:prstGeom>
          <a:noFill/>
        </p:spPr>
        <p:txBody>
          <a:bodyPr wrap="none" rtlCol="0">
            <a:spAutoFit/>
          </a:bodyPr>
          <a:lstStyle/>
          <a:p>
            <a:r>
              <a:rPr lang="en-US" sz="2200" b="1" dirty="0" err="1">
                <a:highlight>
                  <a:srgbClr val="F7CABE"/>
                </a:highlight>
                <a:latin typeface="Patrick Hand" pitchFamily="2" charset="77"/>
              </a:rPr>
              <a:t>practise</a:t>
            </a:r>
            <a:r>
              <a:rPr lang="en-US" sz="2200" b="1" dirty="0">
                <a:highlight>
                  <a:srgbClr val="F7CABE"/>
                </a:highlight>
                <a:latin typeface="Patrick Hand" pitchFamily="2" charset="77"/>
              </a:rPr>
              <a:t> doing things</a:t>
            </a:r>
            <a:endParaRPr lang="en-VN" sz="2200" dirty="0">
              <a:highlight>
                <a:srgbClr val="F7CABE"/>
              </a:highlight>
            </a:endParaRPr>
          </a:p>
        </p:txBody>
      </p:sp>
      <p:sp>
        <p:nvSpPr>
          <p:cNvPr id="10" name="TextBox 9">
            <a:extLst>
              <a:ext uri="{FF2B5EF4-FFF2-40B4-BE49-F238E27FC236}">
                <a16:creationId xmlns:a16="http://schemas.microsoft.com/office/drawing/2014/main" id="{7AD47387-00F9-B3E0-9236-96AB5E57C900}"/>
              </a:ext>
            </a:extLst>
          </p:cNvPr>
          <p:cNvSpPr txBox="1"/>
          <p:nvPr/>
        </p:nvSpPr>
        <p:spPr>
          <a:xfrm>
            <a:off x="3892061" y="1775862"/>
            <a:ext cx="750526" cy="430887"/>
          </a:xfrm>
          <a:prstGeom prst="rect">
            <a:avLst/>
          </a:prstGeom>
          <a:noFill/>
        </p:spPr>
        <p:txBody>
          <a:bodyPr wrap="none" rtlCol="0">
            <a:spAutoFit/>
          </a:bodyPr>
          <a:lstStyle/>
          <a:p>
            <a:r>
              <a:rPr lang="en-US" sz="2200" b="1" dirty="0">
                <a:highlight>
                  <a:srgbClr val="F7CABE"/>
                </a:highlight>
                <a:latin typeface="Patrick Hand" pitchFamily="2" charset="77"/>
              </a:rPr>
              <a:t>using</a:t>
            </a:r>
            <a:endParaRPr lang="en-VN" sz="2200" dirty="0">
              <a:highlight>
                <a:srgbClr val="F7CABE"/>
              </a:highlight>
            </a:endParaRPr>
          </a:p>
        </p:txBody>
      </p:sp>
      <p:sp>
        <p:nvSpPr>
          <p:cNvPr id="11" name="TextBox 10">
            <a:extLst>
              <a:ext uri="{FF2B5EF4-FFF2-40B4-BE49-F238E27FC236}">
                <a16:creationId xmlns:a16="http://schemas.microsoft.com/office/drawing/2014/main" id="{7BB2EDE3-4885-74BC-14EC-9DA2746859AE}"/>
              </a:ext>
            </a:extLst>
          </p:cNvPr>
          <p:cNvSpPr txBox="1"/>
          <p:nvPr/>
        </p:nvSpPr>
        <p:spPr>
          <a:xfrm>
            <a:off x="4915876" y="1768047"/>
            <a:ext cx="1217000" cy="430887"/>
          </a:xfrm>
          <a:prstGeom prst="rect">
            <a:avLst/>
          </a:prstGeom>
          <a:noFill/>
        </p:spPr>
        <p:txBody>
          <a:bodyPr wrap="none" rtlCol="0">
            <a:spAutoFit/>
          </a:bodyPr>
          <a:lstStyle/>
          <a:p>
            <a:r>
              <a:rPr lang="en-US" sz="2200" b="1" dirty="0">
                <a:highlight>
                  <a:srgbClr val="F7CABE"/>
                </a:highlight>
                <a:latin typeface="Patrick Hand" pitchFamily="2" charset="77"/>
              </a:rPr>
              <a:t>new skills</a:t>
            </a:r>
            <a:endParaRPr lang="en-VN" sz="2200" dirty="0">
              <a:highlight>
                <a:srgbClr val="F7CABE"/>
              </a:highlight>
            </a:endParaRPr>
          </a:p>
        </p:txBody>
      </p:sp>
      <p:pic>
        <p:nvPicPr>
          <p:cNvPr id="13" name="Picture 12" descr="A green check mark on a black background&#10;&#10;Description automatically generated">
            <a:extLst>
              <a:ext uri="{FF2B5EF4-FFF2-40B4-BE49-F238E27FC236}">
                <a16:creationId xmlns:a16="http://schemas.microsoft.com/office/drawing/2014/main" id="{3EF5955C-1985-95EC-BB71-43F98752E8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013" y="1763638"/>
            <a:ext cx="448126" cy="439724"/>
          </a:xfrm>
          <a:prstGeom prst="rect">
            <a:avLst/>
          </a:prstGeom>
        </p:spPr>
      </p:pic>
      <p:sp>
        <p:nvSpPr>
          <p:cNvPr id="15" name="TextBox 14">
            <a:extLst>
              <a:ext uri="{FF2B5EF4-FFF2-40B4-BE49-F238E27FC236}">
                <a16:creationId xmlns:a16="http://schemas.microsoft.com/office/drawing/2014/main" id="{F78EC350-5384-E51A-7996-FF1A2FC234DA}"/>
              </a:ext>
            </a:extLst>
          </p:cNvPr>
          <p:cNvSpPr txBox="1"/>
          <p:nvPr/>
        </p:nvSpPr>
        <p:spPr>
          <a:xfrm>
            <a:off x="202868" y="2462623"/>
            <a:ext cx="8738262" cy="769441"/>
          </a:xfrm>
          <a:prstGeom prst="rect">
            <a:avLst/>
          </a:prstGeom>
          <a:solidFill>
            <a:srgbClr val="73FB79">
              <a:alpha val="12549"/>
            </a:srgbClr>
          </a:solidFill>
        </p:spPr>
        <p:txBody>
          <a:bodyPr wrap="square" rtlCol="0">
            <a:spAutoFit/>
          </a:bodyPr>
          <a:lstStyle/>
          <a:p>
            <a:r>
              <a:rPr lang="en-US" sz="2200" b="1" dirty="0">
                <a:solidFill>
                  <a:schemeClr val="tx1"/>
                </a:solidFill>
                <a:latin typeface="Patrick Hand" pitchFamily="2" charset="77"/>
              </a:rPr>
              <a:t>A.</a:t>
            </a:r>
          </a:p>
          <a:p>
            <a:r>
              <a:rPr lang="en-US" sz="2200" b="1" dirty="0">
                <a:solidFill>
                  <a:schemeClr val="tx1"/>
                </a:solidFill>
                <a:latin typeface="Patrick Hand" pitchFamily="2" charset="77"/>
              </a:rPr>
              <a:t>You’ll </a:t>
            </a:r>
            <a:r>
              <a:rPr lang="en-US" sz="2200" b="1" dirty="0">
                <a:solidFill>
                  <a:schemeClr val="tx1"/>
                </a:solidFill>
                <a:highlight>
                  <a:srgbClr val="FFFF00"/>
                </a:highlight>
                <a:latin typeface="Patrick Hand" pitchFamily="2" charset="77"/>
              </a:rPr>
              <a:t>use</a:t>
            </a:r>
            <a:r>
              <a:rPr lang="en-US" sz="2200" b="1" dirty="0">
                <a:solidFill>
                  <a:schemeClr val="tx1"/>
                </a:solidFill>
                <a:latin typeface="Patrick Hand" pitchFamily="2" charset="77"/>
              </a:rPr>
              <a:t> your </a:t>
            </a:r>
            <a:r>
              <a:rPr lang="en-US" sz="2200" b="1" dirty="0">
                <a:solidFill>
                  <a:schemeClr val="tx1"/>
                </a:solidFill>
                <a:highlight>
                  <a:srgbClr val="FFFF00"/>
                </a:highlight>
                <a:latin typeface="Patrick Hand" pitchFamily="2" charset="77"/>
              </a:rPr>
              <a:t>new skills</a:t>
            </a:r>
            <a:r>
              <a:rPr lang="en-US" sz="2200" b="1" dirty="0">
                <a:solidFill>
                  <a:schemeClr val="tx1"/>
                </a:solidFill>
                <a:latin typeface="Patrick Hand" pitchFamily="2" charset="77"/>
              </a:rPr>
              <a:t> to </a:t>
            </a:r>
            <a:r>
              <a:rPr lang="en-US" sz="2200" b="1" dirty="0">
                <a:solidFill>
                  <a:schemeClr val="tx1"/>
                </a:solidFill>
                <a:highlight>
                  <a:srgbClr val="FFFF00"/>
                </a:highlight>
                <a:latin typeface="Patrick Hand" pitchFamily="2" charset="77"/>
              </a:rPr>
              <a:t>make</a:t>
            </a:r>
            <a:r>
              <a:rPr lang="en-US" sz="2200" b="1" dirty="0">
                <a:solidFill>
                  <a:schemeClr val="tx1"/>
                </a:solidFill>
                <a:latin typeface="Patrick Hand" pitchFamily="2" charset="77"/>
              </a:rPr>
              <a:t> a </a:t>
            </a:r>
            <a:r>
              <a:rPr lang="en-US" sz="2200" b="1" dirty="0">
                <a:solidFill>
                  <a:schemeClr val="tx1"/>
                </a:solidFill>
                <a:highlight>
                  <a:srgbClr val="FFFF00"/>
                </a:highlight>
                <a:latin typeface="Patrick Hand" pitchFamily="2" charset="77"/>
              </a:rPr>
              <a:t>poster</a:t>
            </a:r>
            <a:r>
              <a:rPr lang="en-US" sz="2200" b="1" dirty="0">
                <a:solidFill>
                  <a:schemeClr val="tx1"/>
                </a:solidFill>
                <a:latin typeface="Patrick Hand" pitchFamily="2" charset="77"/>
              </a:rPr>
              <a:t> with any themes you like on Canva.</a:t>
            </a:r>
            <a:endParaRPr lang="en-VN" sz="2200" b="1" dirty="0">
              <a:solidFill>
                <a:schemeClr val="tx1"/>
              </a:solidFill>
              <a:latin typeface="Patrick Hand" pitchFamily="2" charset="77"/>
            </a:endParaRPr>
          </a:p>
        </p:txBody>
      </p:sp>
      <p:sp>
        <p:nvSpPr>
          <p:cNvPr id="3" name="TextBox 2">
            <a:extLst>
              <a:ext uri="{FF2B5EF4-FFF2-40B4-BE49-F238E27FC236}">
                <a16:creationId xmlns:a16="http://schemas.microsoft.com/office/drawing/2014/main" id="{3AAF1C69-6F20-9922-0DC2-0B221C6F6552}"/>
              </a:ext>
            </a:extLst>
          </p:cNvPr>
          <p:cNvSpPr txBox="1"/>
          <p:nvPr/>
        </p:nvSpPr>
        <p:spPr>
          <a:xfrm>
            <a:off x="202867" y="3407556"/>
            <a:ext cx="8738261" cy="769441"/>
          </a:xfrm>
          <a:prstGeom prst="rect">
            <a:avLst/>
          </a:prstGeom>
          <a:solidFill>
            <a:srgbClr val="FDEEDD"/>
          </a:solidFill>
        </p:spPr>
        <p:txBody>
          <a:bodyPr wrap="square" rtlCol="0">
            <a:spAutoFit/>
          </a:bodyPr>
          <a:lstStyle>
            <a:defPPr marR="0" lvl="0" algn="l" rtl="0">
              <a:lnSpc>
                <a:spcPct val="100000"/>
              </a:lnSpc>
              <a:spcBef>
                <a:spcPts val="0"/>
              </a:spcBef>
              <a:spcAft>
                <a:spcPts val="0"/>
              </a:spcAft>
            </a:defPPr>
            <a:lvl1pPr>
              <a:defRPr sz="2000" b="1">
                <a:solidFill>
                  <a:schemeClr val="tx1"/>
                </a:solidFill>
                <a:latin typeface="Patrick Hand" pitchFamily="2" charset="77"/>
              </a:defRPr>
            </a:lvl1pPr>
          </a:lstStyle>
          <a:p>
            <a:r>
              <a:rPr lang="en-US" sz="2200" dirty="0"/>
              <a:t>C. You’ll have a chance to </a:t>
            </a:r>
            <a:r>
              <a:rPr lang="en-US" sz="2200" dirty="0" err="1">
                <a:highlight>
                  <a:srgbClr val="FFFF00"/>
                </a:highlight>
              </a:rPr>
              <a:t>practise</a:t>
            </a:r>
            <a:r>
              <a:rPr lang="en-US" sz="2200" dirty="0"/>
              <a:t> </a:t>
            </a:r>
            <a:r>
              <a:rPr lang="en-US" sz="2200" dirty="0">
                <a:highlight>
                  <a:srgbClr val="FFFF00"/>
                </a:highlight>
              </a:rPr>
              <a:t>choosing</a:t>
            </a:r>
            <a:r>
              <a:rPr lang="en-US" sz="2200" dirty="0"/>
              <a:t> and </a:t>
            </a:r>
            <a:r>
              <a:rPr lang="en-US" sz="2200" dirty="0">
                <a:highlight>
                  <a:srgbClr val="FFFF00"/>
                </a:highlight>
              </a:rPr>
              <a:t>buying</a:t>
            </a:r>
            <a:r>
              <a:rPr lang="en-US" sz="2200" dirty="0"/>
              <a:t> meat and vegetables in a nearby supermarket.</a:t>
            </a:r>
            <a:endParaRPr lang="en-VN" sz="2200" dirty="0"/>
          </a:p>
        </p:txBody>
      </p:sp>
      <p:pic>
        <p:nvPicPr>
          <p:cNvPr id="4" name="Picture 3" descr="A green check mark on a black background&#10;&#10;Description automatically generated">
            <a:extLst>
              <a:ext uri="{FF2B5EF4-FFF2-40B4-BE49-F238E27FC236}">
                <a16:creationId xmlns:a16="http://schemas.microsoft.com/office/drawing/2014/main" id="{15D708FB-24DB-E4E9-36C9-3AE3F453C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060" y="1759210"/>
            <a:ext cx="448126" cy="439724"/>
          </a:xfrm>
          <a:prstGeom prst="rect">
            <a:avLst/>
          </a:prstGeom>
        </p:spPr>
      </p:pic>
      <p:sp>
        <p:nvSpPr>
          <p:cNvPr id="5" name="TextBox 4">
            <a:extLst>
              <a:ext uri="{FF2B5EF4-FFF2-40B4-BE49-F238E27FC236}">
                <a16:creationId xmlns:a16="http://schemas.microsoft.com/office/drawing/2014/main" id="{54A0292D-B434-5C19-CA54-E740E41795BA}"/>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Tree>
    <p:extLst>
      <p:ext uri="{BB962C8B-B14F-4D97-AF65-F5344CB8AC3E}">
        <p14:creationId xmlns:p14="http://schemas.microsoft.com/office/powerpoint/2010/main" val="3383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2667904661"/>
              </p:ext>
            </p:extLst>
          </p:nvPr>
        </p:nvGraphicFramePr>
        <p:xfrm>
          <a:off x="202868" y="1050072"/>
          <a:ext cx="8738263" cy="1242666"/>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2. </a:t>
                      </a:r>
                      <a:r>
                        <a:rPr lang="en-US" sz="2200" b="1" dirty="0">
                          <a:latin typeface="Patrick Hand" pitchFamily="2" charset="77"/>
                        </a:rPr>
                        <a:t>Teens can work with professional people.</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bl>
          </a:graphicData>
        </a:graphic>
      </p:graphicFrame>
      <p:sp>
        <p:nvSpPr>
          <p:cNvPr id="5" name="TextBox 4">
            <a:extLst>
              <a:ext uri="{FF2B5EF4-FFF2-40B4-BE49-F238E27FC236}">
                <a16:creationId xmlns:a16="http://schemas.microsoft.com/office/drawing/2014/main" id="{54A0292D-B434-5C19-CA54-E740E41795BA}"/>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
        <p:nvSpPr>
          <p:cNvPr id="7" name="TextBox 6">
            <a:extLst>
              <a:ext uri="{FF2B5EF4-FFF2-40B4-BE49-F238E27FC236}">
                <a16:creationId xmlns:a16="http://schemas.microsoft.com/office/drawing/2014/main" id="{2480BBDD-8D54-7DF5-FDC1-7F6087A29C02}"/>
              </a:ext>
            </a:extLst>
          </p:cNvPr>
          <p:cNvSpPr txBox="1"/>
          <p:nvPr/>
        </p:nvSpPr>
        <p:spPr>
          <a:xfrm>
            <a:off x="202867" y="2393563"/>
            <a:ext cx="8738263" cy="769441"/>
          </a:xfrm>
          <a:prstGeom prst="rect">
            <a:avLst/>
          </a:prstGeom>
          <a:solidFill>
            <a:srgbClr val="73FB79">
              <a:alpha val="12549"/>
            </a:srgbClr>
          </a:solidFill>
        </p:spPr>
        <p:txBody>
          <a:bodyPr wrap="square" rtlCol="0">
            <a:spAutoFit/>
          </a:bodyPr>
          <a:lstStyle>
            <a:defPPr marR="0" lvl="0" algn="l" rtl="0">
              <a:lnSpc>
                <a:spcPct val="100000"/>
              </a:lnSpc>
              <a:spcBef>
                <a:spcPts val="0"/>
              </a:spcBef>
              <a:spcAft>
                <a:spcPts val="0"/>
              </a:spcAft>
            </a:defPPr>
            <a:lvl1pPr>
              <a:defRPr sz="2000" b="1">
                <a:solidFill>
                  <a:schemeClr val="tx1"/>
                </a:solidFill>
                <a:latin typeface="Patrick Hand" pitchFamily="2" charset="77"/>
              </a:defRPr>
            </a:lvl1pPr>
          </a:lstStyle>
          <a:p>
            <a:r>
              <a:rPr lang="en-US" sz="2200" dirty="0"/>
              <a:t>A. You’ll have a chance to </a:t>
            </a:r>
            <a:r>
              <a:rPr lang="en-US" sz="2200" dirty="0">
                <a:highlight>
                  <a:srgbClr val="FFFF00"/>
                </a:highlight>
              </a:rPr>
              <a:t>work with</a:t>
            </a:r>
            <a:r>
              <a:rPr lang="en-US" sz="2200" dirty="0"/>
              <a:t> our </a:t>
            </a:r>
            <a:r>
              <a:rPr lang="en-US" sz="2200" dirty="0">
                <a:highlight>
                  <a:srgbClr val="FFFF00"/>
                </a:highlight>
              </a:rPr>
              <a:t>experienced instructors</a:t>
            </a:r>
            <a:r>
              <a:rPr lang="en-US" sz="2200" dirty="0"/>
              <a:t> and to present your poster at the end, too.</a:t>
            </a:r>
            <a:endParaRPr lang="en-VN" sz="2200" dirty="0"/>
          </a:p>
        </p:txBody>
      </p:sp>
      <p:sp>
        <p:nvSpPr>
          <p:cNvPr id="8" name="TextBox 7">
            <a:extLst>
              <a:ext uri="{FF2B5EF4-FFF2-40B4-BE49-F238E27FC236}">
                <a16:creationId xmlns:a16="http://schemas.microsoft.com/office/drawing/2014/main" id="{ADC6C78B-EF79-F38B-039C-9CD32860002B}"/>
              </a:ext>
            </a:extLst>
          </p:cNvPr>
          <p:cNvSpPr txBox="1"/>
          <p:nvPr/>
        </p:nvSpPr>
        <p:spPr>
          <a:xfrm>
            <a:off x="202868" y="3263829"/>
            <a:ext cx="8738262" cy="769441"/>
          </a:xfrm>
          <a:prstGeom prst="rect">
            <a:avLst/>
          </a:prstGeom>
          <a:solidFill>
            <a:schemeClr val="bg2"/>
          </a:solidFill>
        </p:spPr>
        <p:txBody>
          <a:bodyPr wrap="square" rtlCol="0">
            <a:spAutoFit/>
          </a:bodyPr>
          <a:lstStyle>
            <a:defPPr marR="0" lvl="0" algn="l" rtl="0">
              <a:lnSpc>
                <a:spcPct val="100000"/>
              </a:lnSpc>
              <a:spcBef>
                <a:spcPts val="0"/>
              </a:spcBef>
              <a:spcAft>
                <a:spcPts val="0"/>
              </a:spcAft>
            </a:defPPr>
            <a:lvl1pPr>
              <a:defRPr sz="2000" b="1">
                <a:solidFill>
                  <a:schemeClr val="tx1"/>
                </a:solidFill>
                <a:latin typeface="Patrick Hand" pitchFamily="2" charset="77"/>
              </a:defRPr>
            </a:lvl1pPr>
          </a:lstStyle>
          <a:p>
            <a:r>
              <a:rPr lang="en-US" sz="2200" dirty="0"/>
              <a:t>B. You’ll have a chance to talk about your own problems, and </a:t>
            </a:r>
            <a:r>
              <a:rPr lang="en-US" sz="2200" dirty="0">
                <a:highlight>
                  <a:srgbClr val="FFFF00"/>
                </a:highlight>
              </a:rPr>
              <a:t>our counsellors will help you solve them</a:t>
            </a:r>
            <a:r>
              <a:rPr lang="en-US" sz="2200" dirty="0"/>
              <a:t>.</a:t>
            </a:r>
            <a:endParaRPr lang="en-VN" sz="2200" dirty="0"/>
          </a:p>
        </p:txBody>
      </p:sp>
      <p:sp>
        <p:nvSpPr>
          <p:cNvPr id="12" name="TextBox 11">
            <a:extLst>
              <a:ext uri="{FF2B5EF4-FFF2-40B4-BE49-F238E27FC236}">
                <a16:creationId xmlns:a16="http://schemas.microsoft.com/office/drawing/2014/main" id="{CEECC609-3BD8-17A5-F31C-17667D1D356E}"/>
              </a:ext>
            </a:extLst>
          </p:cNvPr>
          <p:cNvSpPr txBox="1"/>
          <p:nvPr/>
        </p:nvSpPr>
        <p:spPr>
          <a:xfrm>
            <a:off x="165510" y="4134095"/>
            <a:ext cx="8775620" cy="769441"/>
          </a:xfrm>
          <a:prstGeom prst="rect">
            <a:avLst/>
          </a:prstGeom>
          <a:solidFill>
            <a:srgbClr val="FDEEDD"/>
          </a:solid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r>
              <a:rPr lang="en-US" dirty="0"/>
              <a:t>C.</a:t>
            </a:r>
          </a:p>
          <a:p>
            <a:r>
              <a:rPr lang="en-US" dirty="0">
                <a:highlight>
                  <a:srgbClr val="FFFF00"/>
                </a:highlight>
              </a:rPr>
              <a:t>Our professional cooks will give you feedback</a:t>
            </a:r>
            <a:r>
              <a:rPr lang="en-US" dirty="0"/>
              <a:t> to improve your cooking.</a:t>
            </a:r>
          </a:p>
        </p:txBody>
      </p:sp>
      <p:pic>
        <p:nvPicPr>
          <p:cNvPr id="14" name="Picture 13" descr="A green check mark on a black background&#10;&#10;Description automatically generated">
            <a:extLst>
              <a:ext uri="{FF2B5EF4-FFF2-40B4-BE49-F238E27FC236}">
                <a16:creationId xmlns:a16="http://schemas.microsoft.com/office/drawing/2014/main" id="{7EEDD4AF-0223-8F50-9F88-6453A1996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013" y="1763638"/>
            <a:ext cx="448126" cy="439724"/>
          </a:xfrm>
          <a:prstGeom prst="rect">
            <a:avLst/>
          </a:prstGeom>
        </p:spPr>
      </p:pic>
      <p:pic>
        <p:nvPicPr>
          <p:cNvPr id="16" name="Picture 15" descr="A green check mark on a black background&#10;&#10;Description automatically generated">
            <a:extLst>
              <a:ext uri="{FF2B5EF4-FFF2-40B4-BE49-F238E27FC236}">
                <a16:creationId xmlns:a16="http://schemas.microsoft.com/office/drawing/2014/main" id="{3350D827-B925-296F-FAF6-4EF10538DE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060" y="1759210"/>
            <a:ext cx="448126" cy="439724"/>
          </a:xfrm>
          <a:prstGeom prst="rect">
            <a:avLst/>
          </a:prstGeom>
        </p:spPr>
      </p:pic>
      <p:pic>
        <p:nvPicPr>
          <p:cNvPr id="17" name="Picture 16" descr="A green check mark on a black background&#10;&#10;Description automatically generated">
            <a:extLst>
              <a:ext uri="{FF2B5EF4-FFF2-40B4-BE49-F238E27FC236}">
                <a16:creationId xmlns:a16="http://schemas.microsoft.com/office/drawing/2014/main" id="{4D5418D5-F616-296B-01B3-E002D45DD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5371" y="1759210"/>
            <a:ext cx="448126" cy="439724"/>
          </a:xfrm>
          <a:prstGeom prst="rect">
            <a:avLst/>
          </a:prstGeom>
        </p:spPr>
      </p:pic>
      <p:sp>
        <p:nvSpPr>
          <p:cNvPr id="19" name="TextBox 18">
            <a:extLst>
              <a:ext uri="{FF2B5EF4-FFF2-40B4-BE49-F238E27FC236}">
                <a16:creationId xmlns:a16="http://schemas.microsoft.com/office/drawing/2014/main" id="{489B4F97-2E52-6F59-55B5-5439723117B0}"/>
              </a:ext>
            </a:extLst>
          </p:cNvPr>
          <p:cNvSpPr txBox="1"/>
          <p:nvPr/>
        </p:nvSpPr>
        <p:spPr>
          <a:xfrm>
            <a:off x="1575707" y="1763485"/>
            <a:ext cx="3320140" cy="430887"/>
          </a:xfrm>
          <a:prstGeom prst="rect">
            <a:avLst/>
          </a:prstGeom>
          <a:noFill/>
        </p:spPr>
        <p:txBody>
          <a:bodyPr wrap="none" rtlCol="0">
            <a:spAutoFit/>
          </a:bodyPr>
          <a:lstStyle>
            <a:defPPr marR="0" lvl="0" algn="l" rtl="0">
              <a:lnSpc>
                <a:spcPct val="100000"/>
              </a:lnSpc>
              <a:spcBef>
                <a:spcPts val="0"/>
              </a:spcBef>
              <a:spcAft>
                <a:spcPts val="0"/>
              </a:spcAft>
            </a:defPPr>
            <a:lvl1pPr>
              <a:defRPr sz="2200" b="1">
                <a:highlight>
                  <a:srgbClr val="F7CABE"/>
                </a:highlight>
                <a:latin typeface="Patrick Hand" pitchFamily="2" charset="77"/>
              </a:defRPr>
            </a:lvl1pPr>
          </a:lstStyle>
          <a:p>
            <a:r>
              <a:rPr lang="en-US" dirty="0"/>
              <a:t>work with professional people</a:t>
            </a:r>
            <a:endParaRPr lang="en-VN" dirty="0"/>
          </a:p>
        </p:txBody>
      </p:sp>
    </p:spTree>
    <p:extLst>
      <p:ext uri="{BB962C8B-B14F-4D97-AF65-F5344CB8AC3E}">
        <p14:creationId xmlns:p14="http://schemas.microsoft.com/office/powerpoint/2010/main" val="4286568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3440340810"/>
              </p:ext>
            </p:extLst>
          </p:nvPr>
        </p:nvGraphicFramePr>
        <p:xfrm>
          <a:off x="202868" y="1050072"/>
          <a:ext cx="8738263" cy="1242666"/>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3. </a:t>
                      </a:r>
                      <a:r>
                        <a:rPr lang="en-US" sz="2200" b="1" dirty="0">
                          <a:latin typeface="Patrick Hand" pitchFamily="2" charset="77"/>
                        </a:rPr>
                        <a:t>It deals with teens’ daily problems.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bl>
          </a:graphicData>
        </a:graphic>
      </p:graphicFrame>
      <p:sp>
        <p:nvSpPr>
          <p:cNvPr id="5" name="TextBox 4">
            <a:extLst>
              <a:ext uri="{FF2B5EF4-FFF2-40B4-BE49-F238E27FC236}">
                <a16:creationId xmlns:a16="http://schemas.microsoft.com/office/drawing/2014/main" id="{54A0292D-B434-5C19-CA54-E740E41795BA}"/>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
        <p:nvSpPr>
          <p:cNvPr id="4" name="TextBox 3">
            <a:extLst>
              <a:ext uri="{FF2B5EF4-FFF2-40B4-BE49-F238E27FC236}">
                <a16:creationId xmlns:a16="http://schemas.microsoft.com/office/drawing/2014/main" id="{56F23AD9-72EB-2717-EA4D-EA38654539A8}"/>
              </a:ext>
            </a:extLst>
          </p:cNvPr>
          <p:cNvSpPr txBox="1"/>
          <p:nvPr/>
        </p:nvSpPr>
        <p:spPr>
          <a:xfrm>
            <a:off x="202867" y="2447346"/>
            <a:ext cx="8738263" cy="769441"/>
          </a:xfrm>
          <a:prstGeom prst="rect">
            <a:avLst/>
          </a:prstGeom>
          <a:solidFill>
            <a:schemeClr val="bg2"/>
          </a:solidFill>
        </p:spPr>
        <p:txBody>
          <a:bodyPr wrap="square" rtlCol="0">
            <a:spAutoFit/>
          </a:bodyPr>
          <a:lstStyle>
            <a:defPPr marR="0" lvl="0" algn="l" rtl="0">
              <a:lnSpc>
                <a:spcPct val="100000"/>
              </a:lnSpc>
              <a:spcBef>
                <a:spcPts val="0"/>
              </a:spcBef>
              <a:spcAft>
                <a:spcPts val="0"/>
              </a:spcAft>
            </a:defPPr>
            <a:lvl1pPr>
              <a:defRPr sz="2000" b="1">
                <a:solidFill>
                  <a:schemeClr val="tx1"/>
                </a:solidFill>
                <a:latin typeface="Patrick Hand" pitchFamily="2" charset="77"/>
              </a:defRPr>
            </a:lvl1pPr>
          </a:lstStyle>
          <a:p>
            <a:r>
              <a:rPr lang="en-US" sz="2200" dirty="0"/>
              <a:t>B.</a:t>
            </a:r>
          </a:p>
          <a:p>
            <a:r>
              <a:rPr lang="en-US" sz="2200" dirty="0"/>
              <a:t>Our workshop is all about </a:t>
            </a:r>
            <a:r>
              <a:rPr lang="en-US" sz="2200" dirty="0">
                <a:highlight>
                  <a:srgbClr val="FFFF00"/>
                </a:highlight>
              </a:rPr>
              <a:t>dealing with problems</a:t>
            </a:r>
            <a:r>
              <a:rPr lang="en-US" sz="2200" dirty="0"/>
              <a:t> </a:t>
            </a:r>
            <a:r>
              <a:rPr lang="en-US" sz="2200" dirty="0">
                <a:highlight>
                  <a:srgbClr val="FFFF00"/>
                </a:highlight>
              </a:rPr>
              <a:t>teens face</a:t>
            </a:r>
            <a:r>
              <a:rPr lang="en-US" sz="2200" dirty="0"/>
              <a:t> in </a:t>
            </a:r>
            <a:r>
              <a:rPr lang="en-US" sz="2200" dirty="0">
                <a:highlight>
                  <a:srgbClr val="FFFF00"/>
                </a:highlight>
              </a:rPr>
              <a:t>their daily life</a:t>
            </a:r>
            <a:r>
              <a:rPr lang="en-US" sz="2200" dirty="0"/>
              <a:t>.</a:t>
            </a:r>
            <a:endParaRPr lang="en-VN" sz="2200" dirty="0"/>
          </a:p>
        </p:txBody>
      </p:sp>
      <p:sp>
        <p:nvSpPr>
          <p:cNvPr id="7" name="TextBox 6">
            <a:extLst>
              <a:ext uri="{FF2B5EF4-FFF2-40B4-BE49-F238E27FC236}">
                <a16:creationId xmlns:a16="http://schemas.microsoft.com/office/drawing/2014/main" id="{FD1EB8B6-4063-27EA-7A7E-17E93B5C51AD}"/>
              </a:ext>
            </a:extLst>
          </p:cNvPr>
          <p:cNvSpPr txBox="1"/>
          <p:nvPr/>
        </p:nvSpPr>
        <p:spPr>
          <a:xfrm>
            <a:off x="702128" y="1763485"/>
            <a:ext cx="3568606"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deals with teens’ daily problems</a:t>
            </a:r>
            <a:endParaRPr lang="en-VN" dirty="0"/>
          </a:p>
        </p:txBody>
      </p:sp>
      <p:pic>
        <p:nvPicPr>
          <p:cNvPr id="8" name="Picture 7" descr="A green check mark on a black background&#10;&#10;Description automatically generated">
            <a:extLst>
              <a:ext uri="{FF2B5EF4-FFF2-40B4-BE49-F238E27FC236}">
                <a16:creationId xmlns:a16="http://schemas.microsoft.com/office/drawing/2014/main" id="{EADE6FF5-1F1A-02C3-0201-B2D9E7AC2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5371" y="1759210"/>
            <a:ext cx="448126" cy="439724"/>
          </a:xfrm>
          <a:prstGeom prst="rect">
            <a:avLst/>
          </a:prstGeom>
        </p:spPr>
      </p:pic>
    </p:spTree>
    <p:extLst>
      <p:ext uri="{BB962C8B-B14F-4D97-AF65-F5344CB8AC3E}">
        <p14:creationId xmlns:p14="http://schemas.microsoft.com/office/powerpoint/2010/main" val="360118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3667882421"/>
              </p:ext>
            </p:extLst>
          </p:nvPr>
        </p:nvGraphicFramePr>
        <p:xfrm>
          <a:off x="202868" y="1050072"/>
          <a:ext cx="8738263" cy="1383333"/>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4. </a:t>
                      </a:r>
                      <a:r>
                        <a:rPr lang="en-US" sz="2200" b="1" dirty="0">
                          <a:latin typeface="Patrick Hand" pitchFamily="2" charset="77"/>
                        </a:rPr>
                        <a:t>Teens can improve their skills based on the feedback from professionals.</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bl>
          </a:graphicData>
        </a:graphic>
      </p:graphicFrame>
      <p:sp>
        <p:nvSpPr>
          <p:cNvPr id="5" name="TextBox 4">
            <a:extLst>
              <a:ext uri="{FF2B5EF4-FFF2-40B4-BE49-F238E27FC236}">
                <a16:creationId xmlns:a16="http://schemas.microsoft.com/office/drawing/2014/main" id="{54A0292D-B434-5C19-CA54-E740E41795BA}"/>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
        <p:nvSpPr>
          <p:cNvPr id="3" name="TextBox 2">
            <a:extLst>
              <a:ext uri="{FF2B5EF4-FFF2-40B4-BE49-F238E27FC236}">
                <a16:creationId xmlns:a16="http://schemas.microsoft.com/office/drawing/2014/main" id="{E6D8E01F-E915-24C9-C595-FD922D50E498}"/>
              </a:ext>
            </a:extLst>
          </p:cNvPr>
          <p:cNvSpPr txBox="1"/>
          <p:nvPr/>
        </p:nvSpPr>
        <p:spPr>
          <a:xfrm>
            <a:off x="202868" y="2571750"/>
            <a:ext cx="8738262" cy="769441"/>
          </a:xfrm>
          <a:prstGeom prst="rect">
            <a:avLst/>
          </a:prstGeom>
          <a:solidFill>
            <a:srgbClr val="FDEEDD"/>
          </a:solidFill>
        </p:spPr>
        <p:txBody>
          <a:bodyPr wrap="square" rtlCol="0">
            <a:spAutoFit/>
          </a:bodyPr>
          <a:lstStyle>
            <a:defPPr marR="0" lvl="0" algn="l" rtl="0">
              <a:lnSpc>
                <a:spcPct val="100000"/>
              </a:lnSpc>
              <a:spcBef>
                <a:spcPts val="0"/>
              </a:spcBef>
              <a:spcAft>
                <a:spcPts val="0"/>
              </a:spcAft>
            </a:defPPr>
            <a:lvl1pPr>
              <a:defRPr sz="2000" b="1">
                <a:solidFill>
                  <a:schemeClr val="tx1"/>
                </a:solidFill>
                <a:latin typeface="Patrick Hand" pitchFamily="2" charset="77"/>
              </a:defRPr>
            </a:lvl1pPr>
          </a:lstStyle>
          <a:p>
            <a:r>
              <a:rPr lang="en-US" sz="2200" dirty="0"/>
              <a:t>C.</a:t>
            </a:r>
          </a:p>
          <a:p>
            <a:r>
              <a:rPr lang="en-US" sz="2200" dirty="0"/>
              <a:t>Our professional cooks will </a:t>
            </a:r>
            <a:r>
              <a:rPr lang="en-US" sz="2200" dirty="0">
                <a:highlight>
                  <a:srgbClr val="FFFF00"/>
                </a:highlight>
              </a:rPr>
              <a:t>give you feedback</a:t>
            </a:r>
            <a:r>
              <a:rPr lang="en-US" sz="2200" dirty="0"/>
              <a:t> to improve your cooking.</a:t>
            </a:r>
            <a:endParaRPr lang="en-VN" sz="2200" dirty="0"/>
          </a:p>
        </p:txBody>
      </p:sp>
      <p:sp>
        <p:nvSpPr>
          <p:cNvPr id="10" name="TextBox 9">
            <a:extLst>
              <a:ext uri="{FF2B5EF4-FFF2-40B4-BE49-F238E27FC236}">
                <a16:creationId xmlns:a16="http://schemas.microsoft.com/office/drawing/2014/main" id="{74D10E23-9B0D-3479-848C-277A464366E6}"/>
              </a:ext>
            </a:extLst>
          </p:cNvPr>
          <p:cNvSpPr txBox="1"/>
          <p:nvPr/>
        </p:nvSpPr>
        <p:spPr>
          <a:xfrm>
            <a:off x="800100" y="2008414"/>
            <a:ext cx="1628972"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sz="2200" b="1" dirty="0">
                <a:latin typeface="Patrick Hand" pitchFamily="2" charset="77"/>
              </a:rPr>
              <a:t>professionals</a:t>
            </a:r>
            <a:endParaRPr lang="en-VN" dirty="0"/>
          </a:p>
        </p:txBody>
      </p:sp>
      <p:sp>
        <p:nvSpPr>
          <p:cNvPr id="6" name="TextBox 5">
            <a:extLst>
              <a:ext uri="{FF2B5EF4-FFF2-40B4-BE49-F238E27FC236}">
                <a16:creationId xmlns:a16="http://schemas.microsoft.com/office/drawing/2014/main" id="{97E3E0F5-F04E-476C-648F-3A2AE01C4E91}"/>
              </a:ext>
            </a:extLst>
          </p:cNvPr>
          <p:cNvSpPr txBox="1"/>
          <p:nvPr/>
        </p:nvSpPr>
        <p:spPr>
          <a:xfrm>
            <a:off x="1551214" y="1673678"/>
            <a:ext cx="1047082"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improve</a:t>
            </a:r>
            <a:endParaRPr lang="en-VN" dirty="0"/>
          </a:p>
        </p:txBody>
      </p:sp>
      <p:sp>
        <p:nvSpPr>
          <p:cNvPr id="8" name="TextBox 7">
            <a:extLst>
              <a:ext uri="{FF2B5EF4-FFF2-40B4-BE49-F238E27FC236}">
                <a16:creationId xmlns:a16="http://schemas.microsoft.com/office/drawing/2014/main" id="{2B265050-EBFF-CDF9-62DC-ACD984592690}"/>
              </a:ext>
            </a:extLst>
          </p:cNvPr>
          <p:cNvSpPr txBox="1"/>
          <p:nvPr/>
        </p:nvSpPr>
        <p:spPr>
          <a:xfrm>
            <a:off x="3053443" y="1665514"/>
            <a:ext cx="1731564"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skills based on</a:t>
            </a:r>
            <a:endParaRPr lang="en-VN" dirty="0"/>
          </a:p>
        </p:txBody>
      </p:sp>
      <p:sp>
        <p:nvSpPr>
          <p:cNvPr id="9" name="TextBox 8">
            <a:extLst>
              <a:ext uri="{FF2B5EF4-FFF2-40B4-BE49-F238E27FC236}">
                <a16:creationId xmlns:a16="http://schemas.microsoft.com/office/drawing/2014/main" id="{99E05BDD-D652-248E-E904-54BBF3E7DB4A}"/>
              </a:ext>
            </a:extLst>
          </p:cNvPr>
          <p:cNvSpPr txBox="1"/>
          <p:nvPr/>
        </p:nvSpPr>
        <p:spPr>
          <a:xfrm>
            <a:off x="5053692" y="1673678"/>
            <a:ext cx="1122423"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feedback</a:t>
            </a:r>
            <a:endParaRPr lang="en-VN" dirty="0"/>
          </a:p>
        </p:txBody>
      </p:sp>
      <p:pic>
        <p:nvPicPr>
          <p:cNvPr id="11" name="Picture 10" descr="A green check mark on a black background&#10;&#10;Description automatically generated">
            <a:extLst>
              <a:ext uri="{FF2B5EF4-FFF2-40B4-BE49-F238E27FC236}">
                <a16:creationId xmlns:a16="http://schemas.microsoft.com/office/drawing/2014/main" id="{DFE3BAA9-D924-AE98-E90A-F169C03AB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060" y="1759210"/>
            <a:ext cx="448126" cy="439724"/>
          </a:xfrm>
          <a:prstGeom prst="rect">
            <a:avLst/>
          </a:prstGeom>
        </p:spPr>
      </p:pic>
    </p:spTree>
    <p:extLst>
      <p:ext uri="{BB962C8B-B14F-4D97-AF65-F5344CB8AC3E}">
        <p14:creationId xmlns:p14="http://schemas.microsoft.com/office/powerpoint/2010/main" val="61471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6"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A0DC52-D56B-6664-DE9A-13D27F310243}"/>
              </a:ext>
            </a:extLst>
          </p:cNvPr>
          <p:cNvGraphicFramePr>
            <a:graphicFrameLocks noGrp="1"/>
          </p:cNvGraphicFramePr>
          <p:nvPr>
            <p:extLst>
              <p:ext uri="{D42A27DB-BD31-4B8C-83A1-F6EECF244321}">
                <p14:modId xmlns:p14="http://schemas.microsoft.com/office/powerpoint/2010/main" val="2954039375"/>
              </p:ext>
            </p:extLst>
          </p:nvPr>
        </p:nvGraphicFramePr>
        <p:xfrm>
          <a:off x="202868" y="1050072"/>
          <a:ext cx="8738263" cy="1242666"/>
        </p:xfrm>
        <a:graphic>
          <a:graphicData uri="http://schemas.openxmlformats.org/drawingml/2006/table">
            <a:tbl>
              <a:tblPr firstRow="1" bandRow="1">
                <a:tableStyleId>{751017F5-002E-4412-A741-0ED4EB3000D4}</a:tableStyleId>
              </a:tblPr>
              <a:tblGrid>
                <a:gridCol w="6118102">
                  <a:extLst>
                    <a:ext uri="{9D8B030D-6E8A-4147-A177-3AD203B41FA5}">
                      <a16:colId xmlns:a16="http://schemas.microsoft.com/office/drawing/2014/main" val="525851008"/>
                    </a:ext>
                  </a:extLst>
                </a:gridCol>
                <a:gridCol w="873387">
                  <a:extLst>
                    <a:ext uri="{9D8B030D-6E8A-4147-A177-3AD203B41FA5}">
                      <a16:colId xmlns:a16="http://schemas.microsoft.com/office/drawing/2014/main" val="4224381310"/>
                    </a:ext>
                  </a:extLst>
                </a:gridCol>
                <a:gridCol w="873387">
                  <a:extLst>
                    <a:ext uri="{9D8B030D-6E8A-4147-A177-3AD203B41FA5}">
                      <a16:colId xmlns:a16="http://schemas.microsoft.com/office/drawing/2014/main" val="3412865839"/>
                    </a:ext>
                  </a:extLst>
                </a:gridCol>
                <a:gridCol w="873387">
                  <a:extLst>
                    <a:ext uri="{9D8B030D-6E8A-4147-A177-3AD203B41FA5}">
                      <a16:colId xmlns:a16="http://schemas.microsoft.com/office/drawing/2014/main" val="3376892471"/>
                    </a:ext>
                  </a:extLst>
                </a:gridCol>
              </a:tblGrid>
              <a:tr h="621333">
                <a:tc>
                  <a:txBody>
                    <a:bodyPr/>
                    <a:lstStyle/>
                    <a:p>
                      <a:endParaRPr lang="en-US" sz="2200" b="1" dirty="0">
                        <a:latin typeface="Patrick Hand" pitchFamily="2" charset="77"/>
                      </a:endParaRP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A</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B</a:t>
                      </a:r>
                    </a:p>
                  </a:txBody>
                  <a:tcPr anchor="ctr">
                    <a:solidFill>
                      <a:schemeClr val="tx2">
                        <a:lumMod val="40000"/>
                        <a:lumOff val="60000"/>
                      </a:schemeClr>
                    </a:solidFill>
                  </a:tcPr>
                </a:tc>
                <a:tc>
                  <a:txBody>
                    <a:bodyPr/>
                    <a:lstStyle/>
                    <a:p>
                      <a:pPr algn="ctr"/>
                      <a:r>
                        <a:rPr lang="en-US" sz="2200" b="1" dirty="0">
                          <a:solidFill>
                            <a:srgbClr val="0070C0"/>
                          </a:solidFill>
                          <a:latin typeface="Patrick Hand" pitchFamily="2" charset="77"/>
                        </a:rPr>
                        <a:t>C</a:t>
                      </a:r>
                    </a:p>
                  </a:txBody>
                  <a:tcPr anchor="ctr">
                    <a:solidFill>
                      <a:schemeClr val="tx2">
                        <a:lumMod val="40000"/>
                        <a:lumOff val="60000"/>
                      </a:schemeClr>
                    </a:solidFill>
                  </a:tcPr>
                </a:tc>
                <a:extLst>
                  <a:ext uri="{0D108BD9-81ED-4DB2-BD59-A6C34878D82A}">
                    <a16:rowId xmlns:a16="http://schemas.microsoft.com/office/drawing/2014/main" val="628320036"/>
                  </a:ext>
                </a:extLst>
              </a:tr>
              <a:tr h="621333">
                <a:tc>
                  <a:txBody>
                    <a:bodyPr/>
                    <a:lstStyle/>
                    <a:p>
                      <a:r>
                        <a:rPr lang="en-US" sz="2200" b="1" dirty="0">
                          <a:solidFill>
                            <a:srgbClr val="F16649"/>
                          </a:solidFill>
                          <a:latin typeface="Patrick Hand" pitchFamily="2" charset="77"/>
                        </a:rPr>
                        <a:t>5. </a:t>
                      </a:r>
                      <a:r>
                        <a:rPr lang="en-US" sz="2200" b="1" dirty="0">
                          <a:latin typeface="Patrick Hand" pitchFamily="2" charset="77"/>
                        </a:rPr>
                        <a:t>Teens will present their product.</a:t>
                      </a: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tc>
                  <a:txBody>
                    <a:bodyPr/>
                    <a:lstStyle/>
                    <a:p>
                      <a:pPr algn="ctr"/>
                      <a:endParaRPr lang="en-US" sz="2200" b="1" dirty="0">
                        <a:latin typeface="Patrick Hand" pitchFamily="2" charset="77"/>
                      </a:endParaRPr>
                    </a:p>
                  </a:txBody>
                  <a:tcPr anchor="ctr">
                    <a:solidFill>
                      <a:schemeClr val="tx2">
                        <a:lumMod val="20000"/>
                        <a:lumOff val="80000"/>
                      </a:schemeClr>
                    </a:solidFill>
                  </a:tcPr>
                </a:tc>
                <a:extLst>
                  <a:ext uri="{0D108BD9-81ED-4DB2-BD59-A6C34878D82A}">
                    <a16:rowId xmlns:a16="http://schemas.microsoft.com/office/drawing/2014/main" val="3209598346"/>
                  </a:ext>
                </a:extLst>
              </a:tr>
            </a:tbl>
          </a:graphicData>
        </a:graphic>
      </p:graphicFrame>
      <p:sp>
        <p:nvSpPr>
          <p:cNvPr id="5" name="TextBox 4">
            <a:extLst>
              <a:ext uri="{FF2B5EF4-FFF2-40B4-BE49-F238E27FC236}">
                <a16:creationId xmlns:a16="http://schemas.microsoft.com/office/drawing/2014/main" id="{54A0292D-B434-5C19-CA54-E740E41795BA}"/>
              </a:ext>
            </a:extLst>
          </p:cNvPr>
          <p:cNvSpPr txBox="1"/>
          <p:nvPr/>
        </p:nvSpPr>
        <p:spPr>
          <a:xfrm>
            <a:off x="667820" y="-13580"/>
            <a:ext cx="7808360" cy="1063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sz="2000" dirty="0"/>
              <a:t>01. Read parts of the notices about different workshops for teens. Tick the appropriate box(es) to show which workshop has the following features.</a:t>
            </a:r>
          </a:p>
        </p:txBody>
      </p:sp>
      <p:sp>
        <p:nvSpPr>
          <p:cNvPr id="3" name="TextBox 2">
            <a:extLst>
              <a:ext uri="{FF2B5EF4-FFF2-40B4-BE49-F238E27FC236}">
                <a16:creationId xmlns:a16="http://schemas.microsoft.com/office/drawing/2014/main" id="{055F6AE6-4FE1-9BF0-9B6C-7FD5E60EC14B}"/>
              </a:ext>
            </a:extLst>
          </p:cNvPr>
          <p:cNvSpPr txBox="1"/>
          <p:nvPr/>
        </p:nvSpPr>
        <p:spPr>
          <a:xfrm>
            <a:off x="202868" y="2466042"/>
            <a:ext cx="8738262" cy="769441"/>
          </a:xfrm>
          <a:prstGeom prst="rect">
            <a:avLst/>
          </a:prstGeom>
          <a:solidFill>
            <a:srgbClr val="73FB79">
              <a:alpha val="12549"/>
            </a:srgbClr>
          </a:solidFill>
        </p:spPr>
        <p:txBody>
          <a:bodyPr wrap="square" rtlCol="0">
            <a:spAutoFit/>
          </a:bodyPr>
          <a:lstStyle/>
          <a:p>
            <a:r>
              <a:rPr lang="en-US" sz="2200" b="1" dirty="0">
                <a:solidFill>
                  <a:schemeClr val="tx1"/>
                </a:solidFill>
                <a:latin typeface="Patrick Hand" pitchFamily="2" charset="77"/>
              </a:rPr>
              <a:t>A. You’ll have a chance to work with our experienced instructors and to </a:t>
            </a:r>
            <a:r>
              <a:rPr lang="en-US" sz="2200" b="1" dirty="0">
                <a:solidFill>
                  <a:schemeClr val="tx1"/>
                </a:solidFill>
                <a:highlight>
                  <a:srgbClr val="FFFF00"/>
                </a:highlight>
                <a:latin typeface="Patrick Hand" pitchFamily="2" charset="77"/>
              </a:rPr>
              <a:t>present</a:t>
            </a:r>
            <a:r>
              <a:rPr lang="en-US" sz="2200" b="1" dirty="0">
                <a:solidFill>
                  <a:schemeClr val="tx1"/>
                </a:solidFill>
                <a:latin typeface="Patrick Hand" pitchFamily="2" charset="77"/>
              </a:rPr>
              <a:t> </a:t>
            </a:r>
            <a:r>
              <a:rPr lang="en-US" sz="2200" b="1" dirty="0">
                <a:solidFill>
                  <a:schemeClr val="tx1"/>
                </a:solidFill>
                <a:highlight>
                  <a:srgbClr val="FFFF00"/>
                </a:highlight>
                <a:latin typeface="Patrick Hand" pitchFamily="2" charset="77"/>
              </a:rPr>
              <a:t>your poster</a:t>
            </a:r>
            <a:r>
              <a:rPr lang="en-US" sz="2200" b="1" dirty="0">
                <a:solidFill>
                  <a:schemeClr val="tx1"/>
                </a:solidFill>
                <a:latin typeface="Patrick Hand" pitchFamily="2" charset="77"/>
              </a:rPr>
              <a:t> at the end, too.</a:t>
            </a:r>
            <a:endParaRPr lang="en-VN" sz="2200" b="1" dirty="0">
              <a:solidFill>
                <a:schemeClr val="tx1"/>
              </a:solidFill>
              <a:latin typeface="Patrick Hand" pitchFamily="2" charset="77"/>
            </a:endParaRPr>
          </a:p>
        </p:txBody>
      </p:sp>
      <p:sp>
        <p:nvSpPr>
          <p:cNvPr id="8" name="TextBox 7">
            <a:extLst>
              <a:ext uri="{FF2B5EF4-FFF2-40B4-BE49-F238E27FC236}">
                <a16:creationId xmlns:a16="http://schemas.microsoft.com/office/drawing/2014/main" id="{7D5F971B-27A8-25B6-050A-31F964E1CADF}"/>
              </a:ext>
            </a:extLst>
          </p:cNvPr>
          <p:cNvSpPr txBox="1"/>
          <p:nvPr/>
        </p:nvSpPr>
        <p:spPr>
          <a:xfrm>
            <a:off x="1561381" y="1759788"/>
            <a:ext cx="1011815"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present</a:t>
            </a:r>
            <a:endParaRPr lang="en-VN" dirty="0"/>
          </a:p>
        </p:txBody>
      </p:sp>
      <p:sp>
        <p:nvSpPr>
          <p:cNvPr id="9" name="TextBox 8">
            <a:extLst>
              <a:ext uri="{FF2B5EF4-FFF2-40B4-BE49-F238E27FC236}">
                <a16:creationId xmlns:a16="http://schemas.microsoft.com/office/drawing/2014/main" id="{B3BB9832-0C71-E5ED-2C4C-B86C2AC35E2A}"/>
              </a:ext>
            </a:extLst>
          </p:cNvPr>
          <p:cNvSpPr txBox="1"/>
          <p:nvPr/>
        </p:nvSpPr>
        <p:spPr>
          <a:xfrm>
            <a:off x="3027872" y="1768414"/>
            <a:ext cx="1011815" cy="430887"/>
          </a:xfrm>
          <a:prstGeom prst="rect">
            <a:avLst/>
          </a:prstGeom>
          <a:noFill/>
        </p:spPr>
        <p:txBody>
          <a:bodyPr wrap="none" rtlCol="0">
            <a:spAutoFit/>
          </a:bodyPr>
          <a:lstStyle>
            <a:defPPr marR="0" lvl="0" algn="l" rtl="0">
              <a:lnSpc>
                <a:spcPct val="100000"/>
              </a:lnSpc>
              <a:spcBef>
                <a:spcPts val="0"/>
              </a:spcBef>
              <a:spcAft>
                <a:spcPts val="0"/>
              </a:spcAft>
              <a:defRPr/>
            </a:defPPr>
            <a:lvl1pPr>
              <a:defRPr sz="2200" b="1">
                <a:highlight>
                  <a:srgbClr val="F7CABE"/>
                </a:highlight>
                <a:latin typeface="Patrick Hand" pitchFamily="2" charset="77"/>
              </a:defRPr>
            </a:lvl1pPr>
          </a:lstStyle>
          <a:p>
            <a:r>
              <a:rPr lang="en-US" dirty="0"/>
              <a:t>product</a:t>
            </a:r>
            <a:endParaRPr lang="en-VN" dirty="0"/>
          </a:p>
        </p:txBody>
      </p:sp>
      <p:pic>
        <p:nvPicPr>
          <p:cNvPr id="10" name="Picture 9" descr="A green check mark on a black background&#10;&#10;Description automatically generated">
            <a:extLst>
              <a:ext uri="{FF2B5EF4-FFF2-40B4-BE49-F238E27FC236}">
                <a16:creationId xmlns:a16="http://schemas.microsoft.com/office/drawing/2014/main" id="{D92FAF13-D2C8-4413-840D-7BB50C1F7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013" y="1763638"/>
            <a:ext cx="448126" cy="439724"/>
          </a:xfrm>
          <a:prstGeom prst="rect">
            <a:avLst/>
          </a:prstGeom>
        </p:spPr>
      </p:pic>
    </p:spTree>
    <p:extLst>
      <p:ext uri="{BB962C8B-B14F-4D97-AF65-F5344CB8AC3E}">
        <p14:creationId xmlns:p14="http://schemas.microsoft.com/office/powerpoint/2010/main" val="327303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8" name="Google Shape;1618;p45"/>
          <p:cNvSpPr txBox="1">
            <a:spLocks noGrp="1"/>
          </p:cNvSpPr>
          <p:nvPr>
            <p:ph type="title"/>
          </p:nvPr>
        </p:nvSpPr>
        <p:spPr>
          <a:xfrm>
            <a:off x="720000" y="190625"/>
            <a:ext cx="309896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02. Speaking</a:t>
            </a:r>
            <a:endParaRPr dirty="0"/>
          </a:p>
        </p:txBody>
      </p:sp>
      <p:grpSp>
        <p:nvGrpSpPr>
          <p:cNvPr id="1629" name="Google Shape;1629;p45"/>
          <p:cNvGrpSpPr/>
          <p:nvPr/>
        </p:nvGrpSpPr>
        <p:grpSpPr>
          <a:xfrm>
            <a:off x="6936858" y="1825554"/>
            <a:ext cx="2374689" cy="3257237"/>
            <a:chOff x="6936858" y="1825554"/>
            <a:chExt cx="2374689" cy="3257237"/>
          </a:xfrm>
        </p:grpSpPr>
        <p:sp>
          <p:nvSpPr>
            <p:cNvPr id="1630" name="Google Shape;1630;p45"/>
            <p:cNvSpPr/>
            <p:nvPr/>
          </p:nvSpPr>
          <p:spPr>
            <a:xfrm rot="4736808">
              <a:off x="8130565" y="1943586"/>
              <a:ext cx="1111253" cy="1057274"/>
            </a:xfrm>
            <a:custGeom>
              <a:avLst/>
              <a:gdLst/>
              <a:ahLst/>
              <a:cxnLst/>
              <a:rect l="l" t="t" r="r" b="b"/>
              <a:pathLst>
                <a:path w="3086" h="2935" extrusionOk="0">
                  <a:moveTo>
                    <a:pt x="2896" y="2624"/>
                  </a:moveTo>
                  <a:cubicBezTo>
                    <a:pt x="2817" y="2685"/>
                    <a:pt x="2669" y="2816"/>
                    <a:pt x="2567" y="2729"/>
                  </a:cubicBezTo>
                  <a:cubicBezTo>
                    <a:pt x="2483" y="2658"/>
                    <a:pt x="2637" y="2531"/>
                    <a:pt x="2677" y="2471"/>
                  </a:cubicBezTo>
                  <a:cubicBezTo>
                    <a:pt x="2801" y="2285"/>
                    <a:pt x="2685" y="2047"/>
                    <a:pt x="2455" y="2039"/>
                  </a:cubicBezTo>
                  <a:cubicBezTo>
                    <a:pt x="2330" y="2035"/>
                    <a:pt x="2217" y="2099"/>
                    <a:pt x="2123" y="2175"/>
                  </a:cubicBezTo>
                  <a:cubicBezTo>
                    <a:pt x="2029" y="2252"/>
                    <a:pt x="1939" y="2364"/>
                    <a:pt x="1817" y="2397"/>
                  </a:cubicBezTo>
                  <a:cubicBezTo>
                    <a:pt x="1697" y="2430"/>
                    <a:pt x="1610" y="2366"/>
                    <a:pt x="1658" y="2242"/>
                  </a:cubicBezTo>
                  <a:cubicBezTo>
                    <a:pt x="1708" y="2110"/>
                    <a:pt x="1805" y="1989"/>
                    <a:pt x="1878" y="1868"/>
                  </a:cubicBezTo>
                  <a:cubicBezTo>
                    <a:pt x="1995" y="1672"/>
                    <a:pt x="2222" y="1366"/>
                    <a:pt x="1990" y="1162"/>
                  </a:cubicBezTo>
                  <a:cubicBezTo>
                    <a:pt x="1739" y="941"/>
                    <a:pt x="1429" y="1235"/>
                    <a:pt x="1229" y="1380"/>
                  </a:cubicBezTo>
                  <a:cubicBezTo>
                    <a:pt x="1104" y="1470"/>
                    <a:pt x="981" y="1564"/>
                    <a:pt x="854" y="1650"/>
                  </a:cubicBezTo>
                  <a:cubicBezTo>
                    <a:pt x="778" y="1700"/>
                    <a:pt x="656" y="1784"/>
                    <a:pt x="580" y="1693"/>
                  </a:cubicBezTo>
                  <a:cubicBezTo>
                    <a:pt x="414" y="1492"/>
                    <a:pt x="723" y="1175"/>
                    <a:pt x="812" y="1006"/>
                  </a:cubicBezTo>
                  <a:cubicBezTo>
                    <a:pt x="945" y="754"/>
                    <a:pt x="955" y="435"/>
                    <a:pt x="756" y="213"/>
                  </a:cubicBezTo>
                  <a:cubicBezTo>
                    <a:pt x="581" y="17"/>
                    <a:pt x="272" y="0"/>
                    <a:pt x="80" y="179"/>
                  </a:cubicBezTo>
                  <a:cubicBezTo>
                    <a:pt x="0" y="254"/>
                    <a:pt x="113" y="394"/>
                    <a:pt x="203" y="328"/>
                  </a:cubicBezTo>
                  <a:cubicBezTo>
                    <a:pt x="398" y="187"/>
                    <a:pt x="625" y="374"/>
                    <a:pt x="634" y="584"/>
                  </a:cubicBezTo>
                  <a:cubicBezTo>
                    <a:pt x="646" y="862"/>
                    <a:pt x="403" y="1052"/>
                    <a:pt x="302" y="1291"/>
                  </a:cubicBezTo>
                  <a:cubicBezTo>
                    <a:pt x="201" y="1530"/>
                    <a:pt x="219" y="1851"/>
                    <a:pt x="472" y="1990"/>
                  </a:cubicBezTo>
                  <a:cubicBezTo>
                    <a:pt x="744" y="2138"/>
                    <a:pt x="1011" y="1913"/>
                    <a:pt x="1221" y="1762"/>
                  </a:cubicBezTo>
                  <a:cubicBezTo>
                    <a:pt x="1350" y="1669"/>
                    <a:pt x="1480" y="1576"/>
                    <a:pt x="1609" y="1483"/>
                  </a:cubicBezTo>
                  <a:cubicBezTo>
                    <a:pt x="1652" y="1452"/>
                    <a:pt x="1700" y="1408"/>
                    <a:pt x="1752" y="1395"/>
                  </a:cubicBezTo>
                  <a:cubicBezTo>
                    <a:pt x="1800" y="1383"/>
                    <a:pt x="1804" y="1380"/>
                    <a:pt x="1798" y="1425"/>
                  </a:cubicBezTo>
                  <a:cubicBezTo>
                    <a:pt x="1789" y="1484"/>
                    <a:pt x="1752" y="1539"/>
                    <a:pt x="1724" y="1591"/>
                  </a:cubicBezTo>
                  <a:cubicBezTo>
                    <a:pt x="1684" y="1663"/>
                    <a:pt x="1645" y="1734"/>
                    <a:pt x="1606" y="1807"/>
                  </a:cubicBezTo>
                  <a:cubicBezTo>
                    <a:pt x="1540" y="1928"/>
                    <a:pt x="1460" y="2052"/>
                    <a:pt x="1423" y="2186"/>
                  </a:cubicBezTo>
                  <a:cubicBezTo>
                    <a:pt x="1355" y="2430"/>
                    <a:pt x="1546" y="2619"/>
                    <a:pt x="1787" y="2594"/>
                  </a:cubicBezTo>
                  <a:cubicBezTo>
                    <a:pt x="1903" y="2583"/>
                    <a:pt x="1999" y="2523"/>
                    <a:pt x="2087" y="2450"/>
                  </a:cubicBezTo>
                  <a:cubicBezTo>
                    <a:pt x="2184" y="2370"/>
                    <a:pt x="2282" y="2246"/>
                    <a:pt x="2414" y="2225"/>
                  </a:cubicBezTo>
                  <a:cubicBezTo>
                    <a:pt x="2471" y="2216"/>
                    <a:pt x="2565" y="2241"/>
                    <a:pt x="2559" y="2314"/>
                  </a:cubicBezTo>
                  <a:cubicBezTo>
                    <a:pt x="2555" y="2369"/>
                    <a:pt x="2500" y="2419"/>
                    <a:pt x="2467" y="2460"/>
                  </a:cubicBezTo>
                  <a:cubicBezTo>
                    <a:pt x="2399" y="2547"/>
                    <a:pt x="2341" y="2648"/>
                    <a:pt x="2382" y="2760"/>
                  </a:cubicBezTo>
                  <a:cubicBezTo>
                    <a:pt x="2422" y="2867"/>
                    <a:pt x="2539" y="2930"/>
                    <a:pt x="2649" y="2931"/>
                  </a:cubicBezTo>
                  <a:cubicBezTo>
                    <a:pt x="2791" y="2934"/>
                    <a:pt x="2904" y="2846"/>
                    <a:pt x="3007" y="2760"/>
                  </a:cubicBezTo>
                  <a:cubicBezTo>
                    <a:pt x="3085" y="2696"/>
                    <a:pt x="2975" y="2562"/>
                    <a:pt x="2896" y="262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631" name="Google Shape;1631;p45"/>
            <p:cNvGrpSpPr/>
            <p:nvPr/>
          </p:nvGrpSpPr>
          <p:grpSpPr>
            <a:xfrm rot="2462812">
              <a:off x="7487360" y="2973470"/>
              <a:ext cx="972735" cy="2040774"/>
              <a:chOff x="6589696" y="4258501"/>
              <a:chExt cx="972700" cy="2040700"/>
            </a:xfrm>
          </p:grpSpPr>
          <p:sp>
            <p:nvSpPr>
              <p:cNvPr id="1632" name="Google Shape;1632;p45"/>
              <p:cNvSpPr/>
              <p:nvPr/>
            </p:nvSpPr>
            <p:spPr>
              <a:xfrm>
                <a:off x="6656854" y="4451306"/>
                <a:ext cx="327121" cy="361781"/>
              </a:xfrm>
              <a:custGeom>
                <a:avLst/>
                <a:gdLst/>
                <a:ahLst/>
                <a:cxnLst/>
                <a:rect l="l" t="t" r="r" b="b"/>
                <a:pathLst>
                  <a:path w="668" h="736" extrusionOk="0">
                    <a:moveTo>
                      <a:pt x="507" y="0"/>
                    </a:moveTo>
                    <a:cubicBezTo>
                      <a:pt x="561" y="66"/>
                      <a:pt x="604" y="142"/>
                      <a:pt x="628" y="224"/>
                    </a:cubicBezTo>
                    <a:cubicBezTo>
                      <a:pt x="667" y="357"/>
                      <a:pt x="652" y="510"/>
                      <a:pt x="573" y="623"/>
                    </a:cubicBezTo>
                    <a:cubicBezTo>
                      <a:pt x="572" y="623"/>
                      <a:pt x="572" y="623"/>
                      <a:pt x="572" y="622"/>
                    </a:cubicBezTo>
                    <a:cubicBezTo>
                      <a:pt x="570" y="626"/>
                      <a:pt x="568" y="630"/>
                      <a:pt x="565" y="634"/>
                    </a:cubicBezTo>
                    <a:cubicBezTo>
                      <a:pt x="564" y="636"/>
                      <a:pt x="562" y="638"/>
                      <a:pt x="560" y="640"/>
                    </a:cubicBezTo>
                    <a:cubicBezTo>
                      <a:pt x="543" y="665"/>
                      <a:pt x="516" y="691"/>
                      <a:pt x="474" y="708"/>
                    </a:cubicBezTo>
                    <a:cubicBezTo>
                      <a:pt x="408" y="735"/>
                      <a:pt x="350" y="722"/>
                      <a:pt x="315" y="708"/>
                    </a:cubicBezTo>
                    <a:cubicBezTo>
                      <a:pt x="316" y="709"/>
                      <a:pt x="316" y="711"/>
                      <a:pt x="316" y="712"/>
                    </a:cubicBezTo>
                    <a:cubicBezTo>
                      <a:pt x="203" y="664"/>
                      <a:pt x="108" y="574"/>
                      <a:pt x="45" y="467"/>
                    </a:cubicBezTo>
                    <a:cubicBezTo>
                      <a:pt x="28" y="438"/>
                      <a:pt x="13" y="408"/>
                      <a:pt x="0" y="377"/>
                    </a:cubicBezTo>
                    <a:cubicBezTo>
                      <a:pt x="52" y="372"/>
                      <a:pt x="89" y="308"/>
                      <a:pt x="144" y="303"/>
                    </a:cubicBezTo>
                    <a:cubicBezTo>
                      <a:pt x="189" y="299"/>
                      <a:pt x="226" y="337"/>
                      <a:pt x="249" y="376"/>
                    </a:cubicBezTo>
                    <a:cubicBezTo>
                      <a:pt x="272" y="414"/>
                      <a:pt x="290" y="459"/>
                      <a:pt x="326" y="486"/>
                    </a:cubicBezTo>
                    <a:cubicBezTo>
                      <a:pt x="357" y="510"/>
                      <a:pt x="401" y="517"/>
                      <a:pt x="439" y="503"/>
                    </a:cubicBezTo>
                    <a:cubicBezTo>
                      <a:pt x="476" y="490"/>
                      <a:pt x="506" y="456"/>
                      <a:pt x="514" y="417"/>
                    </a:cubicBezTo>
                    <a:cubicBezTo>
                      <a:pt x="526" y="363"/>
                      <a:pt x="500" y="309"/>
                      <a:pt x="477" y="259"/>
                    </a:cubicBezTo>
                    <a:cubicBezTo>
                      <a:pt x="454" y="209"/>
                      <a:pt x="433" y="151"/>
                      <a:pt x="454" y="100"/>
                    </a:cubicBezTo>
                    <a:cubicBezTo>
                      <a:pt x="465" y="73"/>
                      <a:pt x="487" y="53"/>
                      <a:pt x="499" y="27"/>
                    </a:cubicBezTo>
                    <a:cubicBezTo>
                      <a:pt x="502" y="18"/>
                      <a:pt x="505" y="9"/>
                      <a:pt x="507"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3" name="Google Shape;1633;p45"/>
              <p:cNvSpPr/>
              <p:nvPr/>
            </p:nvSpPr>
            <p:spPr>
              <a:xfrm>
                <a:off x="6589696" y="4258501"/>
                <a:ext cx="327121" cy="448435"/>
              </a:xfrm>
              <a:custGeom>
                <a:avLst/>
                <a:gdLst/>
                <a:ahLst/>
                <a:cxnLst/>
                <a:rect l="l" t="t" r="r" b="b"/>
                <a:pathLst>
                  <a:path w="664" h="912" extrusionOk="0">
                    <a:moveTo>
                      <a:pt x="627" y="298"/>
                    </a:moveTo>
                    <a:cubicBezTo>
                      <a:pt x="642" y="327"/>
                      <a:pt x="650" y="362"/>
                      <a:pt x="644" y="394"/>
                    </a:cubicBezTo>
                    <a:cubicBezTo>
                      <a:pt x="642" y="403"/>
                      <a:pt x="639" y="412"/>
                      <a:pt x="636" y="421"/>
                    </a:cubicBezTo>
                    <a:cubicBezTo>
                      <a:pt x="624" y="447"/>
                      <a:pt x="602" y="467"/>
                      <a:pt x="591" y="494"/>
                    </a:cubicBezTo>
                    <a:cubicBezTo>
                      <a:pt x="570" y="545"/>
                      <a:pt x="591" y="603"/>
                      <a:pt x="614" y="653"/>
                    </a:cubicBezTo>
                    <a:cubicBezTo>
                      <a:pt x="637" y="703"/>
                      <a:pt x="663" y="757"/>
                      <a:pt x="651" y="811"/>
                    </a:cubicBezTo>
                    <a:cubicBezTo>
                      <a:pt x="643" y="850"/>
                      <a:pt x="613" y="884"/>
                      <a:pt x="576" y="897"/>
                    </a:cubicBezTo>
                    <a:cubicBezTo>
                      <a:pt x="538" y="911"/>
                      <a:pt x="494" y="904"/>
                      <a:pt x="463" y="880"/>
                    </a:cubicBezTo>
                    <a:cubicBezTo>
                      <a:pt x="427" y="853"/>
                      <a:pt x="409" y="808"/>
                      <a:pt x="386" y="770"/>
                    </a:cubicBezTo>
                    <a:cubicBezTo>
                      <a:pt x="363" y="731"/>
                      <a:pt x="326" y="693"/>
                      <a:pt x="281" y="697"/>
                    </a:cubicBezTo>
                    <a:cubicBezTo>
                      <a:pt x="226" y="702"/>
                      <a:pt x="189" y="766"/>
                      <a:pt x="137" y="771"/>
                    </a:cubicBezTo>
                    <a:cubicBezTo>
                      <a:pt x="133" y="772"/>
                      <a:pt x="128" y="772"/>
                      <a:pt x="124" y="771"/>
                    </a:cubicBezTo>
                    <a:cubicBezTo>
                      <a:pt x="99" y="768"/>
                      <a:pt x="77" y="751"/>
                      <a:pt x="64" y="729"/>
                    </a:cubicBezTo>
                    <a:cubicBezTo>
                      <a:pt x="52" y="707"/>
                      <a:pt x="46" y="682"/>
                      <a:pt x="42" y="658"/>
                    </a:cubicBezTo>
                    <a:lnTo>
                      <a:pt x="40" y="658"/>
                    </a:lnTo>
                    <a:cubicBezTo>
                      <a:pt x="0" y="462"/>
                      <a:pt x="19" y="255"/>
                      <a:pt x="95" y="70"/>
                    </a:cubicBezTo>
                    <a:cubicBezTo>
                      <a:pt x="104" y="46"/>
                      <a:pt x="117" y="21"/>
                      <a:pt x="141" y="10"/>
                    </a:cubicBezTo>
                    <a:cubicBezTo>
                      <a:pt x="163" y="0"/>
                      <a:pt x="190" y="7"/>
                      <a:pt x="213" y="14"/>
                    </a:cubicBezTo>
                    <a:cubicBezTo>
                      <a:pt x="335" y="53"/>
                      <a:pt x="449" y="117"/>
                      <a:pt x="546" y="202"/>
                    </a:cubicBezTo>
                    <a:cubicBezTo>
                      <a:pt x="578" y="229"/>
                      <a:pt x="608" y="260"/>
                      <a:pt x="627" y="29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4" name="Google Shape;1634;p45"/>
              <p:cNvSpPr/>
              <p:nvPr/>
            </p:nvSpPr>
            <p:spPr>
              <a:xfrm>
                <a:off x="6890822" y="5044887"/>
                <a:ext cx="671573" cy="1254314"/>
              </a:xfrm>
              <a:custGeom>
                <a:avLst/>
                <a:gdLst/>
                <a:ahLst/>
                <a:cxnLst/>
                <a:rect l="l" t="t" r="r" b="b"/>
                <a:pathLst>
                  <a:path w="1365" h="2554" extrusionOk="0">
                    <a:moveTo>
                      <a:pt x="431" y="0"/>
                    </a:moveTo>
                    <a:cubicBezTo>
                      <a:pt x="620" y="343"/>
                      <a:pt x="840" y="768"/>
                      <a:pt x="970" y="1101"/>
                    </a:cubicBezTo>
                    <a:cubicBezTo>
                      <a:pt x="1232" y="1770"/>
                      <a:pt x="1364" y="2420"/>
                      <a:pt x="1200" y="2486"/>
                    </a:cubicBezTo>
                    <a:cubicBezTo>
                      <a:pt x="1035" y="2553"/>
                      <a:pt x="676" y="1995"/>
                      <a:pt x="397" y="1334"/>
                    </a:cubicBezTo>
                    <a:cubicBezTo>
                      <a:pt x="252" y="989"/>
                      <a:pt x="106" y="503"/>
                      <a:pt x="0" y="116"/>
                    </a:cubicBezTo>
                    <a:cubicBezTo>
                      <a:pt x="0" y="116"/>
                      <a:pt x="103" y="193"/>
                      <a:pt x="244" y="135"/>
                    </a:cubicBezTo>
                    <a:cubicBezTo>
                      <a:pt x="385" y="78"/>
                      <a:pt x="431" y="0"/>
                      <a:pt x="431"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5" name="Google Shape;1635;p45"/>
              <p:cNvSpPr/>
              <p:nvPr/>
            </p:nvSpPr>
            <p:spPr>
              <a:xfrm>
                <a:off x="6812833" y="4756763"/>
                <a:ext cx="290293" cy="383445"/>
              </a:xfrm>
              <a:custGeom>
                <a:avLst/>
                <a:gdLst/>
                <a:ahLst/>
                <a:cxnLst/>
                <a:rect l="l" t="t" r="r" b="b"/>
                <a:pathLst>
                  <a:path w="591" h="779" extrusionOk="0">
                    <a:moveTo>
                      <a:pt x="590" y="585"/>
                    </a:moveTo>
                    <a:cubicBezTo>
                      <a:pt x="590" y="585"/>
                      <a:pt x="544" y="663"/>
                      <a:pt x="403" y="720"/>
                    </a:cubicBezTo>
                    <a:cubicBezTo>
                      <a:pt x="262" y="778"/>
                      <a:pt x="159" y="701"/>
                      <a:pt x="159" y="701"/>
                    </a:cubicBezTo>
                    <a:cubicBezTo>
                      <a:pt x="76" y="397"/>
                      <a:pt x="17" y="154"/>
                      <a:pt x="1" y="90"/>
                    </a:cubicBezTo>
                    <a:cubicBezTo>
                      <a:pt x="1" y="89"/>
                      <a:pt x="1" y="87"/>
                      <a:pt x="0" y="86"/>
                    </a:cubicBezTo>
                    <a:cubicBezTo>
                      <a:pt x="35" y="100"/>
                      <a:pt x="93" y="113"/>
                      <a:pt x="159" y="86"/>
                    </a:cubicBezTo>
                    <a:cubicBezTo>
                      <a:pt x="201" y="69"/>
                      <a:pt x="228" y="43"/>
                      <a:pt x="245" y="18"/>
                    </a:cubicBezTo>
                    <a:cubicBezTo>
                      <a:pt x="247" y="16"/>
                      <a:pt x="249" y="14"/>
                      <a:pt x="250" y="12"/>
                    </a:cubicBezTo>
                    <a:cubicBezTo>
                      <a:pt x="253" y="8"/>
                      <a:pt x="255" y="4"/>
                      <a:pt x="257" y="0"/>
                    </a:cubicBezTo>
                    <a:cubicBezTo>
                      <a:pt x="257" y="1"/>
                      <a:pt x="257" y="1"/>
                      <a:pt x="258" y="1"/>
                    </a:cubicBezTo>
                    <a:cubicBezTo>
                      <a:pt x="302" y="76"/>
                      <a:pt x="436" y="303"/>
                      <a:pt x="590" y="5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6" name="Google Shape;1636;p45"/>
              <p:cNvSpPr/>
              <p:nvPr/>
            </p:nvSpPr>
            <p:spPr>
              <a:xfrm>
                <a:off x="6797667" y="4735099"/>
                <a:ext cx="71490" cy="71489"/>
              </a:xfrm>
              <a:custGeom>
                <a:avLst/>
                <a:gdLst/>
                <a:ahLst/>
                <a:cxnLst/>
                <a:rect l="l" t="t" r="r" b="b"/>
                <a:pathLst>
                  <a:path w="145" h="146" extrusionOk="0">
                    <a:moveTo>
                      <a:pt x="132" y="145"/>
                    </a:moveTo>
                    <a:cubicBezTo>
                      <a:pt x="129" y="145"/>
                      <a:pt x="127" y="144"/>
                      <a:pt x="124" y="142"/>
                    </a:cubicBezTo>
                    <a:lnTo>
                      <a:pt x="4" y="19"/>
                    </a:lnTo>
                    <a:cubicBezTo>
                      <a:pt x="0" y="15"/>
                      <a:pt x="0" y="8"/>
                      <a:pt x="4" y="4"/>
                    </a:cubicBezTo>
                    <a:cubicBezTo>
                      <a:pt x="8" y="0"/>
                      <a:pt x="15" y="0"/>
                      <a:pt x="19" y="4"/>
                    </a:cubicBezTo>
                    <a:lnTo>
                      <a:pt x="140" y="126"/>
                    </a:lnTo>
                    <a:cubicBezTo>
                      <a:pt x="144" y="131"/>
                      <a:pt x="144" y="137"/>
                      <a:pt x="140" y="142"/>
                    </a:cubicBezTo>
                    <a:cubicBezTo>
                      <a:pt x="138" y="144"/>
                      <a:pt x="135" y="145"/>
                      <a:pt x="132" y="14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7" name="Google Shape;1637;p45"/>
              <p:cNvSpPr/>
              <p:nvPr/>
            </p:nvSpPr>
            <p:spPr>
              <a:xfrm>
                <a:off x="6845328" y="4722101"/>
                <a:ext cx="49826" cy="80155"/>
              </a:xfrm>
              <a:custGeom>
                <a:avLst/>
                <a:gdLst/>
                <a:ahLst/>
                <a:cxnLst/>
                <a:rect l="l" t="t" r="r" b="b"/>
                <a:pathLst>
                  <a:path w="100" h="162" extrusionOk="0">
                    <a:moveTo>
                      <a:pt x="87" y="161"/>
                    </a:moveTo>
                    <a:cubicBezTo>
                      <a:pt x="83" y="161"/>
                      <a:pt x="79" y="159"/>
                      <a:pt x="77" y="156"/>
                    </a:cubicBezTo>
                    <a:lnTo>
                      <a:pt x="3" y="18"/>
                    </a:lnTo>
                    <a:cubicBezTo>
                      <a:pt x="0" y="13"/>
                      <a:pt x="2" y="6"/>
                      <a:pt x="7" y="3"/>
                    </a:cubicBezTo>
                    <a:cubicBezTo>
                      <a:pt x="12" y="0"/>
                      <a:pt x="19" y="2"/>
                      <a:pt x="22" y="8"/>
                    </a:cubicBezTo>
                    <a:lnTo>
                      <a:pt x="96" y="145"/>
                    </a:lnTo>
                    <a:cubicBezTo>
                      <a:pt x="99" y="150"/>
                      <a:pt x="97" y="157"/>
                      <a:pt x="92" y="160"/>
                    </a:cubicBezTo>
                    <a:cubicBezTo>
                      <a:pt x="90" y="161"/>
                      <a:pt x="89" y="161"/>
                      <a:pt x="87" y="1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8" name="Google Shape;1638;p45"/>
              <p:cNvSpPr/>
              <p:nvPr/>
            </p:nvSpPr>
            <p:spPr>
              <a:xfrm>
                <a:off x="6888655" y="4724267"/>
                <a:ext cx="25996" cy="69323"/>
              </a:xfrm>
              <a:custGeom>
                <a:avLst/>
                <a:gdLst/>
                <a:ahLst/>
                <a:cxnLst/>
                <a:rect l="l" t="t" r="r" b="b"/>
                <a:pathLst>
                  <a:path w="52" h="140" extrusionOk="0">
                    <a:moveTo>
                      <a:pt x="39" y="139"/>
                    </a:moveTo>
                    <a:cubicBezTo>
                      <a:pt x="34" y="139"/>
                      <a:pt x="29" y="136"/>
                      <a:pt x="28" y="131"/>
                    </a:cubicBezTo>
                    <a:lnTo>
                      <a:pt x="1" y="15"/>
                    </a:lnTo>
                    <a:cubicBezTo>
                      <a:pt x="0" y="9"/>
                      <a:pt x="4" y="3"/>
                      <a:pt x="10" y="1"/>
                    </a:cubicBezTo>
                    <a:cubicBezTo>
                      <a:pt x="16" y="0"/>
                      <a:pt x="21" y="4"/>
                      <a:pt x="23" y="10"/>
                    </a:cubicBezTo>
                    <a:lnTo>
                      <a:pt x="49" y="126"/>
                    </a:lnTo>
                    <a:cubicBezTo>
                      <a:pt x="51" y="132"/>
                      <a:pt x="47" y="137"/>
                      <a:pt x="41" y="139"/>
                    </a:cubicBezTo>
                    <a:cubicBezTo>
                      <a:pt x="40" y="139"/>
                      <a:pt x="40" y="139"/>
                      <a:pt x="39" y="1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9" name="Google Shape;1639;p45"/>
              <p:cNvSpPr/>
              <p:nvPr/>
            </p:nvSpPr>
            <p:spPr>
              <a:xfrm>
                <a:off x="6611359" y="4312660"/>
                <a:ext cx="43328" cy="275126"/>
              </a:xfrm>
              <a:custGeom>
                <a:avLst/>
                <a:gdLst/>
                <a:ahLst/>
                <a:cxnLst/>
                <a:rect l="l" t="t" r="r" b="b"/>
                <a:pathLst>
                  <a:path w="89" h="562" extrusionOk="0">
                    <a:moveTo>
                      <a:pt x="73" y="561"/>
                    </a:moveTo>
                    <a:cubicBezTo>
                      <a:pt x="68" y="561"/>
                      <a:pt x="64" y="558"/>
                      <a:pt x="63" y="554"/>
                    </a:cubicBezTo>
                    <a:cubicBezTo>
                      <a:pt x="0" y="380"/>
                      <a:pt x="1" y="181"/>
                      <a:pt x="66" y="8"/>
                    </a:cubicBezTo>
                    <a:cubicBezTo>
                      <a:pt x="68" y="3"/>
                      <a:pt x="74" y="0"/>
                      <a:pt x="80" y="2"/>
                    </a:cubicBezTo>
                    <a:cubicBezTo>
                      <a:pt x="85" y="4"/>
                      <a:pt x="88" y="10"/>
                      <a:pt x="86" y="16"/>
                    </a:cubicBezTo>
                    <a:cubicBezTo>
                      <a:pt x="24" y="184"/>
                      <a:pt x="22" y="377"/>
                      <a:pt x="83" y="546"/>
                    </a:cubicBezTo>
                    <a:cubicBezTo>
                      <a:pt x="85" y="552"/>
                      <a:pt x="82" y="558"/>
                      <a:pt x="77" y="560"/>
                    </a:cubicBezTo>
                    <a:cubicBezTo>
                      <a:pt x="75" y="561"/>
                      <a:pt x="74" y="561"/>
                      <a:pt x="73" y="5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40" name="Google Shape;1640;p45"/>
              <p:cNvSpPr/>
              <p:nvPr/>
            </p:nvSpPr>
            <p:spPr>
              <a:xfrm>
                <a:off x="6927650" y="5090381"/>
                <a:ext cx="71490" cy="168976"/>
              </a:xfrm>
              <a:custGeom>
                <a:avLst/>
                <a:gdLst/>
                <a:ahLst/>
                <a:cxnLst/>
                <a:rect l="l" t="t" r="r" b="b"/>
                <a:pathLst>
                  <a:path w="146" h="342" extrusionOk="0">
                    <a:moveTo>
                      <a:pt x="12" y="341"/>
                    </a:moveTo>
                    <a:cubicBezTo>
                      <a:pt x="11" y="341"/>
                      <a:pt x="10" y="341"/>
                      <a:pt x="8" y="340"/>
                    </a:cubicBezTo>
                    <a:cubicBezTo>
                      <a:pt x="3" y="338"/>
                      <a:pt x="0" y="332"/>
                      <a:pt x="2" y="326"/>
                    </a:cubicBezTo>
                    <a:lnTo>
                      <a:pt x="123" y="9"/>
                    </a:lnTo>
                    <a:cubicBezTo>
                      <a:pt x="125" y="3"/>
                      <a:pt x="131" y="0"/>
                      <a:pt x="137" y="3"/>
                    </a:cubicBezTo>
                    <a:cubicBezTo>
                      <a:pt x="143" y="5"/>
                      <a:pt x="145" y="11"/>
                      <a:pt x="143" y="17"/>
                    </a:cubicBezTo>
                    <a:lnTo>
                      <a:pt x="22" y="334"/>
                    </a:lnTo>
                    <a:cubicBezTo>
                      <a:pt x="21" y="338"/>
                      <a:pt x="17" y="341"/>
                      <a:pt x="12" y="3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41" name="Google Shape;1641;p45"/>
              <p:cNvSpPr/>
              <p:nvPr/>
            </p:nvSpPr>
            <p:spPr>
              <a:xfrm>
                <a:off x="6955813" y="5055720"/>
                <a:ext cx="116984" cy="307622"/>
              </a:xfrm>
              <a:custGeom>
                <a:avLst/>
                <a:gdLst/>
                <a:ahLst/>
                <a:cxnLst/>
                <a:rect l="l" t="t" r="r" b="b"/>
                <a:pathLst>
                  <a:path w="237" h="625" extrusionOk="0">
                    <a:moveTo>
                      <a:pt x="13" y="624"/>
                    </a:moveTo>
                    <a:cubicBezTo>
                      <a:pt x="12" y="624"/>
                      <a:pt x="10" y="624"/>
                      <a:pt x="9" y="623"/>
                    </a:cubicBezTo>
                    <a:cubicBezTo>
                      <a:pt x="3" y="621"/>
                      <a:pt x="0" y="615"/>
                      <a:pt x="2" y="609"/>
                    </a:cubicBezTo>
                    <a:lnTo>
                      <a:pt x="213" y="9"/>
                    </a:lnTo>
                    <a:cubicBezTo>
                      <a:pt x="215" y="3"/>
                      <a:pt x="221" y="0"/>
                      <a:pt x="227" y="2"/>
                    </a:cubicBezTo>
                    <a:cubicBezTo>
                      <a:pt x="233" y="4"/>
                      <a:pt x="236" y="10"/>
                      <a:pt x="234" y="16"/>
                    </a:cubicBezTo>
                    <a:lnTo>
                      <a:pt x="23" y="617"/>
                    </a:lnTo>
                    <a:cubicBezTo>
                      <a:pt x="22" y="621"/>
                      <a:pt x="17" y="624"/>
                      <a:pt x="13" y="6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26" name="TextBox 25">
            <a:extLst>
              <a:ext uri="{FF2B5EF4-FFF2-40B4-BE49-F238E27FC236}">
                <a16:creationId xmlns:a16="http://schemas.microsoft.com/office/drawing/2014/main" id="{E49E465C-806F-0541-5EE6-D9230F68AF37}"/>
              </a:ext>
            </a:extLst>
          </p:cNvPr>
          <p:cNvSpPr txBox="1"/>
          <p:nvPr/>
        </p:nvSpPr>
        <p:spPr>
          <a:xfrm>
            <a:off x="720000" y="814175"/>
            <a:ext cx="5119866" cy="198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lgn="l"/>
            <a:r>
              <a:rPr lang="en-US" dirty="0"/>
              <a:t>02. Work in groups. Discuss with your partners to decide what kind of workshop you would like to have at your school. Use the following questions as cues. Take notes of your answers and report them to the class.</a:t>
            </a:r>
          </a:p>
        </p:txBody>
      </p:sp>
      <p:sp>
        <p:nvSpPr>
          <p:cNvPr id="27" name="Text Box 4">
            <a:extLst>
              <a:ext uri="{FF2B5EF4-FFF2-40B4-BE49-F238E27FC236}">
                <a16:creationId xmlns:a16="http://schemas.microsoft.com/office/drawing/2014/main" id="{72385EFA-F8F6-A0B9-A5F3-E19396AB67E1}"/>
              </a:ext>
            </a:extLst>
          </p:cNvPr>
          <p:cNvSpPr txBox="1"/>
          <p:nvPr/>
        </p:nvSpPr>
        <p:spPr>
          <a:xfrm>
            <a:off x="211502" y="2716893"/>
            <a:ext cx="7390145" cy="2074735"/>
          </a:xfrm>
          <a:prstGeom prst="rect">
            <a:avLst/>
          </a:prstGeom>
          <a:noFill/>
        </p:spPr>
        <p:txBody>
          <a:bodyPr wrap="square" rtlCol="0">
            <a:spAutoFit/>
          </a:bodyPr>
          <a:lstStyle>
            <a:defPPr marR="0" lvl="0" algn="l" rtl="0">
              <a:lnSpc>
                <a:spcPct val="100000"/>
              </a:lnSpc>
              <a:spcBef>
                <a:spcPts val="0"/>
              </a:spcBef>
              <a:spcAft>
                <a:spcPts val="0"/>
              </a:spcAft>
              <a:defRPr/>
            </a:defPPr>
            <a:lvl1pPr>
              <a:defRPr sz="2200" b="1">
                <a:solidFill>
                  <a:schemeClr val="tx1"/>
                </a:solidFill>
                <a:latin typeface="Patrick Hand" pitchFamily="2" charset="77"/>
              </a:defRPr>
            </a:lvl1pPr>
          </a:lstStyle>
          <a:p>
            <a:pPr>
              <a:lnSpc>
                <a:spcPct val="150000"/>
              </a:lnSpc>
            </a:pPr>
            <a:r>
              <a:rPr lang="en-US" dirty="0"/>
              <a:t>1. What kind of workshop would you like to have at your school? Why?</a:t>
            </a:r>
          </a:p>
          <a:p>
            <a:pPr>
              <a:lnSpc>
                <a:spcPct val="150000"/>
              </a:lnSpc>
            </a:pPr>
            <a:r>
              <a:rPr lang="en-US" dirty="0"/>
              <a:t>2. What can students do at the workshop?</a:t>
            </a:r>
          </a:p>
          <a:p>
            <a:pPr>
              <a:lnSpc>
                <a:spcPct val="150000"/>
              </a:lnSpc>
            </a:pPr>
            <a:r>
              <a:rPr lang="en-US" dirty="0"/>
              <a:t>3. What can they learn from the workshop?</a:t>
            </a:r>
          </a:p>
          <a:p>
            <a:pPr>
              <a:lnSpc>
                <a:spcPct val="150000"/>
              </a:lnSpc>
            </a:pPr>
            <a:r>
              <a:rPr lang="en-US" dirty="0"/>
              <a:t>4. Who do you think should be invited to lead the workshop?</a:t>
            </a:r>
          </a:p>
        </p:txBody>
      </p:sp>
      <p:pic>
        <p:nvPicPr>
          <p:cNvPr id="28" name="Untitled.mp4">
            <a:hlinkClick r:id="" action="ppaction://media"/>
            <a:extLst>
              <a:ext uri="{FF2B5EF4-FFF2-40B4-BE49-F238E27FC236}">
                <a16:creationId xmlns:a16="http://schemas.microsoft.com/office/drawing/2014/main" id="{F426B77D-6543-A0DB-8396-E6F9667501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25482" y="508308"/>
            <a:ext cx="2564955" cy="1442787"/>
          </a:xfrm>
          <a:prstGeom prst="rect">
            <a:avLst/>
          </a:prstGeom>
          <a:ln>
            <a:noFill/>
          </a:ln>
          <a:effectLst>
            <a:softEdge rad="112500"/>
          </a:effectLst>
        </p:spPr>
      </p:pic>
    </p:spTree>
    <p:extLst>
      <p:ext uri="{BB962C8B-B14F-4D97-AF65-F5344CB8AC3E}">
        <p14:creationId xmlns:p14="http://schemas.microsoft.com/office/powerpoint/2010/main" val="41703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dissolv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dissolv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dissolv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831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8" name="Google Shape;1618;p45"/>
          <p:cNvSpPr txBox="1">
            <a:spLocks noGrp="1"/>
          </p:cNvSpPr>
          <p:nvPr>
            <p:ph type="title"/>
          </p:nvPr>
        </p:nvSpPr>
        <p:spPr>
          <a:xfrm>
            <a:off x="720000" y="190625"/>
            <a:ext cx="309896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02. Speaking</a:t>
            </a:r>
            <a:endParaRPr dirty="0"/>
          </a:p>
        </p:txBody>
      </p:sp>
      <p:grpSp>
        <p:nvGrpSpPr>
          <p:cNvPr id="1629" name="Google Shape;1629;p45"/>
          <p:cNvGrpSpPr/>
          <p:nvPr/>
        </p:nvGrpSpPr>
        <p:grpSpPr>
          <a:xfrm>
            <a:off x="6936858" y="1825554"/>
            <a:ext cx="2374689" cy="3257237"/>
            <a:chOff x="6936858" y="1825554"/>
            <a:chExt cx="2374689" cy="3257237"/>
          </a:xfrm>
        </p:grpSpPr>
        <p:sp>
          <p:nvSpPr>
            <p:cNvPr id="1630" name="Google Shape;1630;p45"/>
            <p:cNvSpPr/>
            <p:nvPr/>
          </p:nvSpPr>
          <p:spPr>
            <a:xfrm rot="4736808">
              <a:off x="8130565" y="1943586"/>
              <a:ext cx="1111253" cy="1057274"/>
            </a:xfrm>
            <a:custGeom>
              <a:avLst/>
              <a:gdLst/>
              <a:ahLst/>
              <a:cxnLst/>
              <a:rect l="l" t="t" r="r" b="b"/>
              <a:pathLst>
                <a:path w="3086" h="2935" extrusionOk="0">
                  <a:moveTo>
                    <a:pt x="2896" y="2624"/>
                  </a:moveTo>
                  <a:cubicBezTo>
                    <a:pt x="2817" y="2685"/>
                    <a:pt x="2669" y="2816"/>
                    <a:pt x="2567" y="2729"/>
                  </a:cubicBezTo>
                  <a:cubicBezTo>
                    <a:pt x="2483" y="2658"/>
                    <a:pt x="2637" y="2531"/>
                    <a:pt x="2677" y="2471"/>
                  </a:cubicBezTo>
                  <a:cubicBezTo>
                    <a:pt x="2801" y="2285"/>
                    <a:pt x="2685" y="2047"/>
                    <a:pt x="2455" y="2039"/>
                  </a:cubicBezTo>
                  <a:cubicBezTo>
                    <a:pt x="2330" y="2035"/>
                    <a:pt x="2217" y="2099"/>
                    <a:pt x="2123" y="2175"/>
                  </a:cubicBezTo>
                  <a:cubicBezTo>
                    <a:pt x="2029" y="2252"/>
                    <a:pt x="1939" y="2364"/>
                    <a:pt x="1817" y="2397"/>
                  </a:cubicBezTo>
                  <a:cubicBezTo>
                    <a:pt x="1697" y="2430"/>
                    <a:pt x="1610" y="2366"/>
                    <a:pt x="1658" y="2242"/>
                  </a:cubicBezTo>
                  <a:cubicBezTo>
                    <a:pt x="1708" y="2110"/>
                    <a:pt x="1805" y="1989"/>
                    <a:pt x="1878" y="1868"/>
                  </a:cubicBezTo>
                  <a:cubicBezTo>
                    <a:pt x="1995" y="1672"/>
                    <a:pt x="2222" y="1366"/>
                    <a:pt x="1990" y="1162"/>
                  </a:cubicBezTo>
                  <a:cubicBezTo>
                    <a:pt x="1739" y="941"/>
                    <a:pt x="1429" y="1235"/>
                    <a:pt x="1229" y="1380"/>
                  </a:cubicBezTo>
                  <a:cubicBezTo>
                    <a:pt x="1104" y="1470"/>
                    <a:pt x="981" y="1564"/>
                    <a:pt x="854" y="1650"/>
                  </a:cubicBezTo>
                  <a:cubicBezTo>
                    <a:pt x="778" y="1700"/>
                    <a:pt x="656" y="1784"/>
                    <a:pt x="580" y="1693"/>
                  </a:cubicBezTo>
                  <a:cubicBezTo>
                    <a:pt x="414" y="1492"/>
                    <a:pt x="723" y="1175"/>
                    <a:pt x="812" y="1006"/>
                  </a:cubicBezTo>
                  <a:cubicBezTo>
                    <a:pt x="945" y="754"/>
                    <a:pt x="955" y="435"/>
                    <a:pt x="756" y="213"/>
                  </a:cubicBezTo>
                  <a:cubicBezTo>
                    <a:pt x="581" y="17"/>
                    <a:pt x="272" y="0"/>
                    <a:pt x="80" y="179"/>
                  </a:cubicBezTo>
                  <a:cubicBezTo>
                    <a:pt x="0" y="254"/>
                    <a:pt x="113" y="394"/>
                    <a:pt x="203" y="328"/>
                  </a:cubicBezTo>
                  <a:cubicBezTo>
                    <a:pt x="398" y="187"/>
                    <a:pt x="625" y="374"/>
                    <a:pt x="634" y="584"/>
                  </a:cubicBezTo>
                  <a:cubicBezTo>
                    <a:pt x="646" y="862"/>
                    <a:pt x="403" y="1052"/>
                    <a:pt x="302" y="1291"/>
                  </a:cubicBezTo>
                  <a:cubicBezTo>
                    <a:pt x="201" y="1530"/>
                    <a:pt x="219" y="1851"/>
                    <a:pt x="472" y="1990"/>
                  </a:cubicBezTo>
                  <a:cubicBezTo>
                    <a:pt x="744" y="2138"/>
                    <a:pt x="1011" y="1913"/>
                    <a:pt x="1221" y="1762"/>
                  </a:cubicBezTo>
                  <a:cubicBezTo>
                    <a:pt x="1350" y="1669"/>
                    <a:pt x="1480" y="1576"/>
                    <a:pt x="1609" y="1483"/>
                  </a:cubicBezTo>
                  <a:cubicBezTo>
                    <a:pt x="1652" y="1452"/>
                    <a:pt x="1700" y="1408"/>
                    <a:pt x="1752" y="1395"/>
                  </a:cubicBezTo>
                  <a:cubicBezTo>
                    <a:pt x="1800" y="1383"/>
                    <a:pt x="1804" y="1380"/>
                    <a:pt x="1798" y="1425"/>
                  </a:cubicBezTo>
                  <a:cubicBezTo>
                    <a:pt x="1789" y="1484"/>
                    <a:pt x="1752" y="1539"/>
                    <a:pt x="1724" y="1591"/>
                  </a:cubicBezTo>
                  <a:cubicBezTo>
                    <a:pt x="1684" y="1663"/>
                    <a:pt x="1645" y="1734"/>
                    <a:pt x="1606" y="1807"/>
                  </a:cubicBezTo>
                  <a:cubicBezTo>
                    <a:pt x="1540" y="1928"/>
                    <a:pt x="1460" y="2052"/>
                    <a:pt x="1423" y="2186"/>
                  </a:cubicBezTo>
                  <a:cubicBezTo>
                    <a:pt x="1355" y="2430"/>
                    <a:pt x="1546" y="2619"/>
                    <a:pt x="1787" y="2594"/>
                  </a:cubicBezTo>
                  <a:cubicBezTo>
                    <a:pt x="1903" y="2583"/>
                    <a:pt x="1999" y="2523"/>
                    <a:pt x="2087" y="2450"/>
                  </a:cubicBezTo>
                  <a:cubicBezTo>
                    <a:pt x="2184" y="2370"/>
                    <a:pt x="2282" y="2246"/>
                    <a:pt x="2414" y="2225"/>
                  </a:cubicBezTo>
                  <a:cubicBezTo>
                    <a:pt x="2471" y="2216"/>
                    <a:pt x="2565" y="2241"/>
                    <a:pt x="2559" y="2314"/>
                  </a:cubicBezTo>
                  <a:cubicBezTo>
                    <a:pt x="2555" y="2369"/>
                    <a:pt x="2500" y="2419"/>
                    <a:pt x="2467" y="2460"/>
                  </a:cubicBezTo>
                  <a:cubicBezTo>
                    <a:pt x="2399" y="2547"/>
                    <a:pt x="2341" y="2648"/>
                    <a:pt x="2382" y="2760"/>
                  </a:cubicBezTo>
                  <a:cubicBezTo>
                    <a:pt x="2422" y="2867"/>
                    <a:pt x="2539" y="2930"/>
                    <a:pt x="2649" y="2931"/>
                  </a:cubicBezTo>
                  <a:cubicBezTo>
                    <a:pt x="2791" y="2934"/>
                    <a:pt x="2904" y="2846"/>
                    <a:pt x="3007" y="2760"/>
                  </a:cubicBezTo>
                  <a:cubicBezTo>
                    <a:pt x="3085" y="2696"/>
                    <a:pt x="2975" y="2562"/>
                    <a:pt x="2896" y="262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631" name="Google Shape;1631;p45"/>
            <p:cNvGrpSpPr/>
            <p:nvPr/>
          </p:nvGrpSpPr>
          <p:grpSpPr>
            <a:xfrm rot="2462812">
              <a:off x="7487360" y="2973470"/>
              <a:ext cx="972735" cy="2040774"/>
              <a:chOff x="6589696" y="4258501"/>
              <a:chExt cx="972700" cy="2040700"/>
            </a:xfrm>
          </p:grpSpPr>
          <p:sp>
            <p:nvSpPr>
              <p:cNvPr id="1632" name="Google Shape;1632;p45"/>
              <p:cNvSpPr/>
              <p:nvPr/>
            </p:nvSpPr>
            <p:spPr>
              <a:xfrm>
                <a:off x="6656854" y="4451306"/>
                <a:ext cx="327121" cy="361781"/>
              </a:xfrm>
              <a:custGeom>
                <a:avLst/>
                <a:gdLst/>
                <a:ahLst/>
                <a:cxnLst/>
                <a:rect l="l" t="t" r="r" b="b"/>
                <a:pathLst>
                  <a:path w="668" h="736" extrusionOk="0">
                    <a:moveTo>
                      <a:pt x="507" y="0"/>
                    </a:moveTo>
                    <a:cubicBezTo>
                      <a:pt x="561" y="66"/>
                      <a:pt x="604" y="142"/>
                      <a:pt x="628" y="224"/>
                    </a:cubicBezTo>
                    <a:cubicBezTo>
                      <a:pt x="667" y="357"/>
                      <a:pt x="652" y="510"/>
                      <a:pt x="573" y="623"/>
                    </a:cubicBezTo>
                    <a:cubicBezTo>
                      <a:pt x="572" y="623"/>
                      <a:pt x="572" y="623"/>
                      <a:pt x="572" y="622"/>
                    </a:cubicBezTo>
                    <a:cubicBezTo>
                      <a:pt x="570" y="626"/>
                      <a:pt x="568" y="630"/>
                      <a:pt x="565" y="634"/>
                    </a:cubicBezTo>
                    <a:cubicBezTo>
                      <a:pt x="564" y="636"/>
                      <a:pt x="562" y="638"/>
                      <a:pt x="560" y="640"/>
                    </a:cubicBezTo>
                    <a:cubicBezTo>
                      <a:pt x="543" y="665"/>
                      <a:pt x="516" y="691"/>
                      <a:pt x="474" y="708"/>
                    </a:cubicBezTo>
                    <a:cubicBezTo>
                      <a:pt x="408" y="735"/>
                      <a:pt x="350" y="722"/>
                      <a:pt x="315" y="708"/>
                    </a:cubicBezTo>
                    <a:cubicBezTo>
                      <a:pt x="316" y="709"/>
                      <a:pt x="316" y="711"/>
                      <a:pt x="316" y="712"/>
                    </a:cubicBezTo>
                    <a:cubicBezTo>
                      <a:pt x="203" y="664"/>
                      <a:pt x="108" y="574"/>
                      <a:pt x="45" y="467"/>
                    </a:cubicBezTo>
                    <a:cubicBezTo>
                      <a:pt x="28" y="438"/>
                      <a:pt x="13" y="408"/>
                      <a:pt x="0" y="377"/>
                    </a:cubicBezTo>
                    <a:cubicBezTo>
                      <a:pt x="52" y="372"/>
                      <a:pt x="89" y="308"/>
                      <a:pt x="144" y="303"/>
                    </a:cubicBezTo>
                    <a:cubicBezTo>
                      <a:pt x="189" y="299"/>
                      <a:pt x="226" y="337"/>
                      <a:pt x="249" y="376"/>
                    </a:cubicBezTo>
                    <a:cubicBezTo>
                      <a:pt x="272" y="414"/>
                      <a:pt x="290" y="459"/>
                      <a:pt x="326" y="486"/>
                    </a:cubicBezTo>
                    <a:cubicBezTo>
                      <a:pt x="357" y="510"/>
                      <a:pt x="401" y="517"/>
                      <a:pt x="439" y="503"/>
                    </a:cubicBezTo>
                    <a:cubicBezTo>
                      <a:pt x="476" y="490"/>
                      <a:pt x="506" y="456"/>
                      <a:pt x="514" y="417"/>
                    </a:cubicBezTo>
                    <a:cubicBezTo>
                      <a:pt x="526" y="363"/>
                      <a:pt x="500" y="309"/>
                      <a:pt x="477" y="259"/>
                    </a:cubicBezTo>
                    <a:cubicBezTo>
                      <a:pt x="454" y="209"/>
                      <a:pt x="433" y="151"/>
                      <a:pt x="454" y="100"/>
                    </a:cubicBezTo>
                    <a:cubicBezTo>
                      <a:pt x="465" y="73"/>
                      <a:pt x="487" y="53"/>
                      <a:pt x="499" y="27"/>
                    </a:cubicBezTo>
                    <a:cubicBezTo>
                      <a:pt x="502" y="18"/>
                      <a:pt x="505" y="9"/>
                      <a:pt x="507"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3" name="Google Shape;1633;p45"/>
              <p:cNvSpPr/>
              <p:nvPr/>
            </p:nvSpPr>
            <p:spPr>
              <a:xfrm>
                <a:off x="6589696" y="4258501"/>
                <a:ext cx="327121" cy="448435"/>
              </a:xfrm>
              <a:custGeom>
                <a:avLst/>
                <a:gdLst/>
                <a:ahLst/>
                <a:cxnLst/>
                <a:rect l="l" t="t" r="r" b="b"/>
                <a:pathLst>
                  <a:path w="664" h="912" extrusionOk="0">
                    <a:moveTo>
                      <a:pt x="627" y="298"/>
                    </a:moveTo>
                    <a:cubicBezTo>
                      <a:pt x="642" y="327"/>
                      <a:pt x="650" y="362"/>
                      <a:pt x="644" y="394"/>
                    </a:cubicBezTo>
                    <a:cubicBezTo>
                      <a:pt x="642" y="403"/>
                      <a:pt x="639" y="412"/>
                      <a:pt x="636" y="421"/>
                    </a:cubicBezTo>
                    <a:cubicBezTo>
                      <a:pt x="624" y="447"/>
                      <a:pt x="602" y="467"/>
                      <a:pt x="591" y="494"/>
                    </a:cubicBezTo>
                    <a:cubicBezTo>
                      <a:pt x="570" y="545"/>
                      <a:pt x="591" y="603"/>
                      <a:pt x="614" y="653"/>
                    </a:cubicBezTo>
                    <a:cubicBezTo>
                      <a:pt x="637" y="703"/>
                      <a:pt x="663" y="757"/>
                      <a:pt x="651" y="811"/>
                    </a:cubicBezTo>
                    <a:cubicBezTo>
                      <a:pt x="643" y="850"/>
                      <a:pt x="613" y="884"/>
                      <a:pt x="576" y="897"/>
                    </a:cubicBezTo>
                    <a:cubicBezTo>
                      <a:pt x="538" y="911"/>
                      <a:pt x="494" y="904"/>
                      <a:pt x="463" y="880"/>
                    </a:cubicBezTo>
                    <a:cubicBezTo>
                      <a:pt x="427" y="853"/>
                      <a:pt x="409" y="808"/>
                      <a:pt x="386" y="770"/>
                    </a:cubicBezTo>
                    <a:cubicBezTo>
                      <a:pt x="363" y="731"/>
                      <a:pt x="326" y="693"/>
                      <a:pt x="281" y="697"/>
                    </a:cubicBezTo>
                    <a:cubicBezTo>
                      <a:pt x="226" y="702"/>
                      <a:pt x="189" y="766"/>
                      <a:pt x="137" y="771"/>
                    </a:cubicBezTo>
                    <a:cubicBezTo>
                      <a:pt x="133" y="772"/>
                      <a:pt x="128" y="772"/>
                      <a:pt x="124" y="771"/>
                    </a:cubicBezTo>
                    <a:cubicBezTo>
                      <a:pt x="99" y="768"/>
                      <a:pt x="77" y="751"/>
                      <a:pt x="64" y="729"/>
                    </a:cubicBezTo>
                    <a:cubicBezTo>
                      <a:pt x="52" y="707"/>
                      <a:pt x="46" y="682"/>
                      <a:pt x="42" y="658"/>
                    </a:cubicBezTo>
                    <a:lnTo>
                      <a:pt x="40" y="658"/>
                    </a:lnTo>
                    <a:cubicBezTo>
                      <a:pt x="0" y="462"/>
                      <a:pt x="19" y="255"/>
                      <a:pt x="95" y="70"/>
                    </a:cubicBezTo>
                    <a:cubicBezTo>
                      <a:pt x="104" y="46"/>
                      <a:pt x="117" y="21"/>
                      <a:pt x="141" y="10"/>
                    </a:cubicBezTo>
                    <a:cubicBezTo>
                      <a:pt x="163" y="0"/>
                      <a:pt x="190" y="7"/>
                      <a:pt x="213" y="14"/>
                    </a:cubicBezTo>
                    <a:cubicBezTo>
                      <a:pt x="335" y="53"/>
                      <a:pt x="449" y="117"/>
                      <a:pt x="546" y="202"/>
                    </a:cubicBezTo>
                    <a:cubicBezTo>
                      <a:pt x="578" y="229"/>
                      <a:pt x="608" y="260"/>
                      <a:pt x="627" y="29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4" name="Google Shape;1634;p45"/>
              <p:cNvSpPr/>
              <p:nvPr/>
            </p:nvSpPr>
            <p:spPr>
              <a:xfrm>
                <a:off x="6890822" y="5044887"/>
                <a:ext cx="671573" cy="1254314"/>
              </a:xfrm>
              <a:custGeom>
                <a:avLst/>
                <a:gdLst/>
                <a:ahLst/>
                <a:cxnLst/>
                <a:rect l="l" t="t" r="r" b="b"/>
                <a:pathLst>
                  <a:path w="1365" h="2554" extrusionOk="0">
                    <a:moveTo>
                      <a:pt x="431" y="0"/>
                    </a:moveTo>
                    <a:cubicBezTo>
                      <a:pt x="620" y="343"/>
                      <a:pt x="840" y="768"/>
                      <a:pt x="970" y="1101"/>
                    </a:cubicBezTo>
                    <a:cubicBezTo>
                      <a:pt x="1232" y="1770"/>
                      <a:pt x="1364" y="2420"/>
                      <a:pt x="1200" y="2486"/>
                    </a:cubicBezTo>
                    <a:cubicBezTo>
                      <a:pt x="1035" y="2553"/>
                      <a:pt x="676" y="1995"/>
                      <a:pt x="397" y="1334"/>
                    </a:cubicBezTo>
                    <a:cubicBezTo>
                      <a:pt x="252" y="989"/>
                      <a:pt x="106" y="503"/>
                      <a:pt x="0" y="116"/>
                    </a:cubicBezTo>
                    <a:cubicBezTo>
                      <a:pt x="0" y="116"/>
                      <a:pt x="103" y="193"/>
                      <a:pt x="244" y="135"/>
                    </a:cubicBezTo>
                    <a:cubicBezTo>
                      <a:pt x="385" y="78"/>
                      <a:pt x="431" y="0"/>
                      <a:pt x="431"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5" name="Google Shape;1635;p45"/>
              <p:cNvSpPr/>
              <p:nvPr/>
            </p:nvSpPr>
            <p:spPr>
              <a:xfrm>
                <a:off x="6812833" y="4756763"/>
                <a:ext cx="290293" cy="383445"/>
              </a:xfrm>
              <a:custGeom>
                <a:avLst/>
                <a:gdLst/>
                <a:ahLst/>
                <a:cxnLst/>
                <a:rect l="l" t="t" r="r" b="b"/>
                <a:pathLst>
                  <a:path w="591" h="779" extrusionOk="0">
                    <a:moveTo>
                      <a:pt x="590" y="585"/>
                    </a:moveTo>
                    <a:cubicBezTo>
                      <a:pt x="590" y="585"/>
                      <a:pt x="544" y="663"/>
                      <a:pt x="403" y="720"/>
                    </a:cubicBezTo>
                    <a:cubicBezTo>
                      <a:pt x="262" y="778"/>
                      <a:pt x="159" y="701"/>
                      <a:pt x="159" y="701"/>
                    </a:cubicBezTo>
                    <a:cubicBezTo>
                      <a:pt x="76" y="397"/>
                      <a:pt x="17" y="154"/>
                      <a:pt x="1" y="90"/>
                    </a:cubicBezTo>
                    <a:cubicBezTo>
                      <a:pt x="1" y="89"/>
                      <a:pt x="1" y="87"/>
                      <a:pt x="0" y="86"/>
                    </a:cubicBezTo>
                    <a:cubicBezTo>
                      <a:pt x="35" y="100"/>
                      <a:pt x="93" y="113"/>
                      <a:pt x="159" y="86"/>
                    </a:cubicBezTo>
                    <a:cubicBezTo>
                      <a:pt x="201" y="69"/>
                      <a:pt x="228" y="43"/>
                      <a:pt x="245" y="18"/>
                    </a:cubicBezTo>
                    <a:cubicBezTo>
                      <a:pt x="247" y="16"/>
                      <a:pt x="249" y="14"/>
                      <a:pt x="250" y="12"/>
                    </a:cubicBezTo>
                    <a:cubicBezTo>
                      <a:pt x="253" y="8"/>
                      <a:pt x="255" y="4"/>
                      <a:pt x="257" y="0"/>
                    </a:cubicBezTo>
                    <a:cubicBezTo>
                      <a:pt x="257" y="1"/>
                      <a:pt x="257" y="1"/>
                      <a:pt x="258" y="1"/>
                    </a:cubicBezTo>
                    <a:cubicBezTo>
                      <a:pt x="302" y="76"/>
                      <a:pt x="436" y="303"/>
                      <a:pt x="590" y="5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6" name="Google Shape;1636;p45"/>
              <p:cNvSpPr/>
              <p:nvPr/>
            </p:nvSpPr>
            <p:spPr>
              <a:xfrm>
                <a:off x="6797667" y="4735099"/>
                <a:ext cx="71490" cy="71489"/>
              </a:xfrm>
              <a:custGeom>
                <a:avLst/>
                <a:gdLst/>
                <a:ahLst/>
                <a:cxnLst/>
                <a:rect l="l" t="t" r="r" b="b"/>
                <a:pathLst>
                  <a:path w="145" h="146" extrusionOk="0">
                    <a:moveTo>
                      <a:pt x="132" y="145"/>
                    </a:moveTo>
                    <a:cubicBezTo>
                      <a:pt x="129" y="145"/>
                      <a:pt x="127" y="144"/>
                      <a:pt x="124" y="142"/>
                    </a:cubicBezTo>
                    <a:lnTo>
                      <a:pt x="4" y="19"/>
                    </a:lnTo>
                    <a:cubicBezTo>
                      <a:pt x="0" y="15"/>
                      <a:pt x="0" y="8"/>
                      <a:pt x="4" y="4"/>
                    </a:cubicBezTo>
                    <a:cubicBezTo>
                      <a:pt x="8" y="0"/>
                      <a:pt x="15" y="0"/>
                      <a:pt x="19" y="4"/>
                    </a:cubicBezTo>
                    <a:lnTo>
                      <a:pt x="140" y="126"/>
                    </a:lnTo>
                    <a:cubicBezTo>
                      <a:pt x="144" y="131"/>
                      <a:pt x="144" y="137"/>
                      <a:pt x="140" y="142"/>
                    </a:cubicBezTo>
                    <a:cubicBezTo>
                      <a:pt x="138" y="144"/>
                      <a:pt x="135" y="145"/>
                      <a:pt x="132" y="14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7" name="Google Shape;1637;p45"/>
              <p:cNvSpPr/>
              <p:nvPr/>
            </p:nvSpPr>
            <p:spPr>
              <a:xfrm>
                <a:off x="6845328" y="4722101"/>
                <a:ext cx="49826" cy="80155"/>
              </a:xfrm>
              <a:custGeom>
                <a:avLst/>
                <a:gdLst/>
                <a:ahLst/>
                <a:cxnLst/>
                <a:rect l="l" t="t" r="r" b="b"/>
                <a:pathLst>
                  <a:path w="100" h="162" extrusionOk="0">
                    <a:moveTo>
                      <a:pt x="87" y="161"/>
                    </a:moveTo>
                    <a:cubicBezTo>
                      <a:pt x="83" y="161"/>
                      <a:pt x="79" y="159"/>
                      <a:pt x="77" y="156"/>
                    </a:cubicBezTo>
                    <a:lnTo>
                      <a:pt x="3" y="18"/>
                    </a:lnTo>
                    <a:cubicBezTo>
                      <a:pt x="0" y="13"/>
                      <a:pt x="2" y="6"/>
                      <a:pt x="7" y="3"/>
                    </a:cubicBezTo>
                    <a:cubicBezTo>
                      <a:pt x="12" y="0"/>
                      <a:pt x="19" y="2"/>
                      <a:pt x="22" y="8"/>
                    </a:cubicBezTo>
                    <a:lnTo>
                      <a:pt x="96" y="145"/>
                    </a:lnTo>
                    <a:cubicBezTo>
                      <a:pt x="99" y="150"/>
                      <a:pt x="97" y="157"/>
                      <a:pt x="92" y="160"/>
                    </a:cubicBezTo>
                    <a:cubicBezTo>
                      <a:pt x="90" y="161"/>
                      <a:pt x="89" y="161"/>
                      <a:pt x="87" y="1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8" name="Google Shape;1638;p45"/>
              <p:cNvSpPr/>
              <p:nvPr/>
            </p:nvSpPr>
            <p:spPr>
              <a:xfrm>
                <a:off x="6888655" y="4724267"/>
                <a:ext cx="25996" cy="69323"/>
              </a:xfrm>
              <a:custGeom>
                <a:avLst/>
                <a:gdLst/>
                <a:ahLst/>
                <a:cxnLst/>
                <a:rect l="l" t="t" r="r" b="b"/>
                <a:pathLst>
                  <a:path w="52" h="140" extrusionOk="0">
                    <a:moveTo>
                      <a:pt x="39" y="139"/>
                    </a:moveTo>
                    <a:cubicBezTo>
                      <a:pt x="34" y="139"/>
                      <a:pt x="29" y="136"/>
                      <a:pt x="28" y="131"/>
                    </a:cubicBezTo>
                    <a:lnTo>
                      <a:pt x="1" y="15"/>
                    </a:lnTo>
                    <a:cubicBezTo>
                      <a:pt x="0" y="9"/>
                      <a:pt x="4" y="3"/>
                      <a:pt x="10" y="1"/>
                    </a:cubicBezTo>
                    <a:cubicBezTo>
                      <a:pt x="16" y="0"/>
                      <a:pt x="21" y="4"/>
                      <a:pt x="23" y="10"/>
                    </a:cubicBezTo>
                    <a:lnTo>
                      <a:pt x="49" y="126"/>
                    </a:lnTo>
                    <a:cubicBezTo>
                      <a:pt x="51" y="132"/>
                      <a:pt x="47" y="137"/>
                      <a:pt x="41" y="139"/>
                    </a:cubicBezTo>
                    <a:cubicBezTo>
                      <a:pt x="40" y="139"/>
                      <a:pt x="40" y="139"/>
                      <a:pt x="39" y="1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39" name="Google Shape;1639;p45"/>
              <p:cNvSpPr/>
              <p:nvPr/>
            </p:nvSpPr>
            <p:spPr>
              <a:xfrm>
                <a:off x="6611359" y="4312660"/>
                <a:ext cx="43328" cy="275126"/>
              </a:xfrm>
              <a:custGeom>
                <a:avLst/>
                <a:gdLst/>
                <a:ahLst/>
                <a:cxnLst/>
                <a:rect l="l" t="t" r="r" b="b"/>
                <a:pathLst>
                  <a:path w="89" h="562" extrusionOk="0">
                    <a:moveTo>
                      <a:pt x="73" y="561"/>
                    </a:moveTo>
                    <a:cubicBezTo>
                      <a:pt x="68" y="561"/>
                      <a:pt x="64" y="558"/>
                      <a:pt x="63" y="554"/>
                    </a:cubicBezTo>
                    <a:cubicBezTo>
                      <a:pt x="0" y="380"/>
                      <a:pt x="1" y="181"/>
                      <a:pt x="66" y="8"/>
                    </a:cubicBezTo>
                    <a:cubicBezTo>
                      <a:pt x="68" y="3"/>
                      <a:pt x="74" y="0"/>
                      <a:pt x="80" y="2"/>
                    </a:cubicBezTo>
                    <a:cubicBezTo>
                      <a:pt x="85" y="4"/>
                      <a:pt x="88" y="10"/>
                      <a:pt x="86" y="16"/>
                    </a:cubicBezTo>
                    <a:cubicBezTo>
                      <a:pt x="24" y="184"/>
                      <a:pt x="22" y="377"/>
                      <a:pt x="83" y="546"/>
                    </a:cubicBezTo>
                    <a:cubicBezTo>
                      <a:pt x="85" y="552"/>
                      <a:pt x="82" y="558"/>
                      <a:pt x="77" y="560"/>
                    </a:cubicBezTo>
                    <a:cubicBezTo>
                      <a:pt x="75" y="561"/>
                      <a:pt x="74" y="561"/>
                      <a:pt x="73" y="5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40" name="Google Shape;1640;p45"/>
              <p:cNvSpPr/>
              <p:nvPr/>
            </p:nvSpPr>
            <p:spPr>
              <a:xfrm>
                <a:off x="6927650" y="5090381"/>
                <a:ext cx="71490" cy="168976"/>
              </a:xfrm>
              <a:custGeom>
                <a:avLst/>
                <a:gdLst/>
                <a:ahLst/>
                <a:cxnLst/>
                <a:rect l="l" t="t" r="r" b="b"/>
                <a:pathLst>
                  <a:path w="146" h="342" extrusionOk="0">
                    <a:moveTo>
                      <a:pt x="12" y="341"/>
                    </a:moveTo>
                    <a:cubicBezTo>
                      <a:pt x="11" y="341"/>
                      <a:pt x="10" y="341"/>
                      <a:pt x="8" y="340"/>
                    </a:cubicBezTo>
                    <a:cubicBezTo>
                      <a:pt x="3" y="338"/>
                      <a:pt x="0" y="332"/>
                      <a:pt x="2" y="326"/>
                    </a:cubicBezTo>
                    <a:lnTo>
                      <a:pt x="123" y="9"/>
                    </a:lnTo>
                    <a:cubicBezTo>
                      <a:pt x="125" y="3"/>
                      <a:pt x="131" y="0"/>
                      <a:pt x="137" y="3"/>
                    </a:cubicBezTo>
                    <a:cubicBezTo>
                      <a:pt x="143" y="5"/>
                      <a:pt x="145" y="11"/>
                      <a:pt x="143" y="17"/>
                    </a:cubicBezTo>
                    <a:lnTo>
                      <a:pt x="22" y="334"/>
                    </a:lnTo>
                    <a:cubicBezTo>
                      <a:pt x="21" y="338"/>
                      <a:pt x="17" y="341"/>
                      <a:pt x="12" y="3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41" name="Google Shape;1641;p45"/>
              <p:cNvSpPr/>
              <p:nvPr/>
            </p:nvSpPr>
            <p:spPr>
              <a:xfrm>
                <a:off x="6955813" y="5055720"/>
                <a:ext cx="116984" cy="307622"/>
              </a:xfrm>
              <a:custGeom>
                <a:avLst/>
                <a:gdLst/>
                <a:ahLst/>
                <a:cxnLst/>
                <a:rect l="l" t="t" r="r" b="b"/>
                <a:pathLst>
                  <a:path w="237" h="625" extrusionOk="0">
                    <a:moveTo>
                      <a:pt x="13" y="624"/>
                    </a:moveTo>
                    <a:cubicBezTo>
                      <a:pt x="12" y="624"/>
                      <a:pt x="10" y="624"/>
                      <a:pt x="9" y="623"/>
                    </a:cubicBezTo>
                    <a:cubicBezTo>
                      <a:pt x="3" y="621"/>
                      <a:pt x="0" y="615"/>
                      <a:pt x="2" y="609"/>
                    </a:cubicBezTo>
                    <a:lnTo>
                      <a:pt x="213" y="9"/>
                    </a:lnTo>
                    <a:cubicBezTo>
                      <a:pt x="215" y="3"/>
                      <a:pt x="221" y="0"/>
                      <a:pt x="227" y="2"/>
                    </a:cubicBezTo>
                    <a:cubicBezTo>
                      <a:pt x="233" y="4"/>
                      <a:pt x="236" y="10"/>
                      <a:pt x="234" y="16"/>
                    </a:cubicBezTo>
                    <a:lnTo>
                      <a:pt x="23" y="617"/>
                    </a:lnTo>
                    <a:cubicBezTo>
                      <a:pt x="22" y="621"/>
                      <a:pt x="17" y="624"/>
                      <a:pt x="13" y="6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3" name="TextBox 2">
            <a:extLst>
              <a:ext uri="{FF2B5EF4-FFF2-40B4-BE49-F238E27FC236}">
                <a16:creationId xmlns:a16="http://schemas.microsoft.com/office/drawing/2014/main" id="{B894BA56-83A7-ABE1-7702-6E4E64217DE0}"/>
              </a:ext>
            </a:extLst>
          </p:cNvPr>
          <p:cNvSpPr txBox="1"/>
          <p:nvPr/>
        </p:nvSpPr>
        <p:spPr>
          <a:xfrm>
            <a:off x="780543" y="876610"/>
            <a:ext cx="3280160" cy="4001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Suggested answer:</a:t>
            </a:r>
          </a:p>
        </p:txBody>
      </p:sp>
      <p:sp>
        <p:nvSpPr>
          <p:cNvPr id="4" name="TextBox 3">
            <a:extLst>
              <a:ext uri="{FF2B5EF4-FFF2-40B4-BE49-F238E27FC236}">
                <a16:creationId xmlns:a16="http://schemas.microsoft.com/office/drawing/2014/main" id="{E4DC0655-6C4B-032A-FD97-0D8AA2B8AE02}"/>
              </a:ext>
            </a:extLst>
          </p:cNvPr>
          <p:cNvSpPr txBox="1"/>
          <p:nvPr/>
        </p:nvSpPr>
        <p:spPr>
          <a:xfrm>
            <a:off x="720001" y="1323919"/>
            <a:ext cx="6560476" cy="3416320"/>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200" b="1">
                <a:solidFill>
                  <a:schemeClr val="tx1"/>
                </a:solidFill>
                <a:latin typeface="Patrick Hand" pitchFamily="2" charset="77"/>
              </a:defRPr>
            </a:lvl1pPr>
          </a:lstStyle>
          <a:p>
            <a:pPr>
              <a:lnSpc>
                <a:spcPct val="100000"/>
              </a:lnSpc>
            </a:pPr>
            <a:r>
              <a:rPr lang="en-US" sz="2400" dirty="0"/>
              <a:t>“We would like to have a DIY workshop at our school because we want to know how to make new things from used items such as plastic bottles or old clothes. At the workshop, we can </a:t>
            </a:r>
            <a:r>
              <a:rPr lang="en-US" sz="2400" dirty="0" err="1"/>
              <a:t>practise</a:t>
            </a:r>
            <a:r>
              <a:rPr lang="en-US" sz="2400" dirty="0"/>
              <a:t> making useful things from these items. By doing this, we can learn about the green lifestyle and ways to save our environment. We think we should invite </a:t>
            </a:r>
            <a:r>
              <a:rPr lang="en-US" sz="2400" dirty="0" err="1"/>
              <a:t>Ms</a:t>
            </a:r>
            <a:r>
              <a:rPr lang="en-US" sz="2400" dirty="0"/>
              <a:t> Mai Huong, our form teacher, to lead the workshop because she knows many creative ways to reuse old things.”</a:t>
            </a:r>
          </a:p>
        </p:txBody>
      </p:sp>
    </p:spTree>
    <p:extLst>
      <p:ext uri="{BB962C8B-B14F-4D97-AF65-F5344CB8AC3E}">
        <p14:creationId xmlns:p14="http://schemas.microsoft.com/office/powerpoint/2010/main" val="20915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76F891-EE03-3A3E-984B-27ADD3F8723F}"/>
              </a:ext>
            </a:extLst>
          </p:cNvPr>
          <p:cNvSpPr txBox="1"/>
          <p:nvPr/>
        </p:nvSpPr>
        <p:spPr>
          <a:xfrm>
            <a:off x="90873" y="111967"/>
            <a:ext cx="7554265" cy="887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1"/>
              </a:buClr>
              <a:buSzPts val="3500"/>
              <a:buFont typeface="Grandstander"/>
              <a:buNone/>
              <a:defRPr sz="3500" b="1">
                <a:solidFill>
                  <a:schemeClr val="dk1"/>
                </a:solidFill>
                <a:latin typeface="Grandstander"/>
                <a:ea typeface="Grandstander"/>
                <a:cs typeface="Grandstander"/>
                <a:sym typeface="Grandstander"/>
              </a:defRPr>
            </a:lvl1pPr>
            <a:lvl2pPr>
              <a:buClr>
                <a:schemeClr val="dk1"/>
              </a:buClr>
              <a:buSzPts val="3500"/>
              <a:buFont typeface="Grandstander"/>
              <a:buNone/>
              <a:defRPr sz="3500" b="1">
                <a:solidFill>
                  <a:schemeClr val="dk1"/>
                </a:solidFill>
                <a:latin typeface="Grandstander"/>
                <a:ea typeface="Grandstander"/>
                <a:cs typeface="Grandstander"/>
                <a:sym typeface="Grandstander"/>
              </a:defRPr>
            </a:lvl2pPr>
            <a:lvl3pPr>
              <a:buClr>
                <a:schemeClr val="dk1"/>
              </a:buClr>
              <a:buSzPts val="3500"/>
              <a:buFont typeface="Grandstander"/>
              <a:buNone/>
              <a:defRPr sz="3500" b="1">
                <a:solidFill>
                  <a:schemeClr val="dk1"/>
                </a:solidFill>
                <a:latin typeface="Grandstander"/>
                <a:ea typeface="Grandstander"/>
                <a:cs typeface="Grandstander"/>
                <a:sym typeface="Grandstander"/>
              </a:defRPr>
            </a:lvl3pPr>
            <a:lvl4pPr>
              <a:buClr>
                <a:schemeClr val="dk1"/>
              </a:buClr>
              <a:buSzPts val="3500"/>
              <a:buFont typeface="Grandstander"/>
              <a:buNone/>
              <a:defRPr sz="3500" b="1">
                <a:solidFill>
                  <a:schemeClr val="dk1"/>
                </a:solidFill>
                <a:latin typeface="Grandstander"/>
                <a:ea typeface="Grandstander"/>
                <a:cs typeface="Grandstander"/>
                <a:sym typeface="Grandstander"/>
              </a:defRPr>
            </a:lvl4pPr>
            <a:lvl5pPr>
              <a:buClr>
                <a:schemeClr val="dk1"/>
              </a:buClr>
              <a:buSzPts val="3500"/>
              <a:buFont typeface="Grandstander"/>
              <a:buNone/>
              <a:defRPr sz="3500" b="1">
                <a:solidFill>
                  <a:schemeClr val="dk1"/>
                </a:solidFill>
                <a:latin typeface="Grandstander"/>
                <a:ea typeface="Grandstander"/>
                <a:cs typeface="Grandstander"/>
                <a:sym typeface="Grandstander"/>
              </a:defRPr>
            </a:lvl5pPr>
            <a:lvl6pPr>
              <a:buClr>
                <a:schemeClr val="dk1"/>
              </a:buClr>
              <a:buSzPts val="3500"/>
              <a:buFont typeface="Grandstander"/>
              <a:buNone/>
              <a:defRPr sz="3500" b="1">
                <a:solidFill>
                  <a:schemeClr val="dk1"/>
                </a:solidFill>
                <a:latin typeface="Grandstander"/>
                <a:ea typeface="Grandstander"/>
                <a:cs typeface="Grandstander"/>
                <a:sym typeface="Grandstander"/>
              </a:defRPr>
            </a:lvl6pPr>
            <a:lvl7pPr>
              <a:buClr>
                <a:schemeClr val="dk1"/>
              </a:buClr>
              <a:buSzPts val="3500"/>
              <a:buFont typeface="Grandstander"/>
              <a:buNone/>
              <a:defRPr sz="3500" b="1">
                <a:solidFill>
                  <a:schemeClr val="dk1"/>
                </a:solidFill>
                <a:latin typeface="Grandstander"/>
                <a:ea typeface="Grandstander"/>
                <a:cs typeface="Grandstander"/>
                <a:sym typeface="Grandstander"/>
              </a:defRPr>
            </a:lvl7pPr>
            <a:lvl8pPr>
              <a:buClr>
                <a:schemeClr val="dk1"/>
              </a:buClr>
              <a:buSzPts val="3500"/>
              <a:buFont typeface="Grandstander"/>
              <a:buNone/>
              <a:defRPr sz="3500" b="1">
                <a:solidFill>
                  <a:schemeClr val="dk1"/>
                </a:solidFill>
                <a:latin typeface="Grandstander"/>
                <a:ea typeface="Grandstander"/>
                <a:cs typeface="Grandstander"/>
                <a:sym typeface="Grandstander"/>
              </a:defRPr>
            </a:lvl8pPr>
            <a:lvl9pPr>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r>
              <a:rPr lang="en-US" sz="2400" dirty="0">
                <a:solidFill>
                  <a:schemeClr val="accent1">
                    <a:lumMod val="50000"/>
                  </a:schemeClr>
                </a:solidFill>
              </a:rPr>
              <a:t>01. Choose the word in which the underlined part is pronounced differently.</a:t>
            </a:r>
          </a:p>
        </p:txBody>
      </p:sp>
      <p:sp>
        <p:nvSpPr>
          <p:cNvPr id="5" name="TextBox 4">
            <a:extLst>
              <a:ext uri="{FF2B5EF4-FFF2-40B4-BE49-F238E27FC236}">
                <a16:creationId xmlns:a16="http://schemas.microsoft.com/office/drawing/2014/main" id="{662D54AB-AA7C-97CE-96E4-B528DC58C9AB}"/>
              </a:ext>
            </a:extLst>
          </p:cNvPr>
          <p:cNvSpPr txBox="1"/>
          <p:nvPr/>
        </p:nvSpPr>
        <p:spPr>
          <a:xfrm>
            <a:off x="1255301" y="999241"/>
            <a:ext cx="7690735" cy="4093428"/>
          </a:xfrm>
          <a:prstGeom prst="rect">
            <a:avLst/>
          </a:prstGeom>
          <a:noFill/>
        </p:spPr>
        <p:txBody>
          <a:bodyPr wrap="square" rtlCol="0">
            <a:spAutoFit/>
          </a:bodyPr>
          <a:lstStyle>
            <a:defPPr marR="0" lvl="0" algn="l" rtl="0">
              <a:lnSpc>
                <a:spcPct val="100000"/>
              </a:lnSpc>
              <a:spcBef>
                <a:spcPts val="0"/>
              </a:spcBef>
              <a:spcAft>
                <a:spcPts val="0"/>
              </a:spcAft>
            </a:defPPr>
            <a:lvl1pPr>
              <a:defRPr sz="2400" b="1">
                <a:solidFill>
                  <a:schemeClr val="accent1">
                    <a:lumMod val="50000"/>
                  </a:schemeClr>
                </a:solidFill>
                <a:latin typeface="Patrick Hand" pitchFamily="2" charset="77"/>
              </a:defRPr>
            </a:lvl1pPr>
          </a:lstStyle>
          <a:p>
            <a:r>
              <a:rPr lang="en-US" sz="2600" dirty="0">
                <a:solidFill>
                  <a:schemeClr val="tx1"/>
                </a:solidFill>
              </a:rPr>
              <a:t>1. A. bel</a:t>
            </a:r>
            <a:r>
              <a:rPr lang="en-US" sz="2600" u="sng" dirty="0">
                <a:solidFill>
                  <a:schemeClr val="tx1"/>
                </a:solidFill>
              </a:rPr>
              <a:t>ow</a:t>
            </a:r>
            <a:r>
              <a:rPr lang="en-US" sz="2600" dirty="0">
                <a:solidFill>
                  <a:schemeClr val="tx1"/>
                </a:solidFill>
              </a:rPr>
              <a:t> 	B. d</a:t>
            </a:r>
            <a:r>
              <a:rPr lang="en-US" sz="2600" u="sng" dirty="0">
                <a:solidFill>
                  <a:schemeClr val="tx1"/>
                </a:solidFill>
              </a:rPr>
              <a:t>ow</a:t>
            </a:r>
            <a:r>
              <a:rPr lang="en-US" sz="2600" dirty="0">
                <a:solidFill>
                  <a:schemeClr val="tx1"/>
                </a:solidFill>
              </a:rPr>
              <a:t>n 	C. t</a:t>
            </a:r>
            <a:r>
              <a:rPr lang="en-US" sz="2600" u="sng" dirty="0">
                <a:solidFill>
                  <a:schemeClr val="tx1"/>
                </a:solidFill>
              </a:rPr>
              <a:t>ow</a:t>
            </a:r>
            <a:r>
              <a:rPr lang="en-US" sz="2600" dirty="0">
                <a:solidFill>
                  <a:schemeClr val="tx1"/>
                </a:solidFill>
              </a:rPr>
              <a:t>n 	D. n</a:t>
            </a:r>
            <a:r>
              <a:rPr lang="en-US" sz="2600" u="sng" dirty="0">
                <a:solidFill>
                  <a:schemeClr val="tx1"/>
                </a:solidFill>
              </a:rPr>
              <a:t>ow</a:t>
            </a:r>
            <a:r>
              <a:rPr lang="en-US" sz="2600" dirty="0">
                <a:solidFill>
                  <a:schemeClr val="tx1"/>
                </a:solidFill>
              </a:rPr>
              <a:t>adays</a:t>
            </a:r>
          </a:p>
          <a:p>
            <a:r>
              <a:rPr lang="en-US" sz="2600" dirty="0">
                <a:solidFill>
                  <a:schemeClr val="bg1">
                    <a:lumMod val="50000"/>
                  </a:schemeClr>
                </a:solidFill>
              </a:rPr>
              <a:t>/</a:t>
            </a:r>
            <a:r>
              <a:rPr lang="en-US" sz="2600" dirty="0" err="1">
                <a:solidFill>
                  <a:schemeClr val="bg1">
                    <a:lumMod val="50000"/>
                  </a:schemeClr>
                </a:solidFill>
              </a:rPr>
              <a:t>bɪˈl</a:t>
            </a:r>
            <a:r>
              <a:rPr lang="en-US" sz="2600" dirty="0" err="1">
                <a:solidFill>
                  <a:schemeClr val="bg1">
                    <a:lumMod val="50000"/>
                  </a:schemeClr>
                </a:solidFill>
                <a:highlight>
                  <a:srgbClr val="FFFD78"/>
                </a:highlight>
              </a:rPr>
              <a:t>əʊ</a:t>
            </a:r>
            <a:r>
              <a:rPr lang="en-US" sz="2600" dirty="0">
                <a:solidFill>
                  <a:schemeClr val="bg1">
                    <a:lumMod val="50000"/>
                  </a:schemeClr>
                </a:solidFill>
              </a:rPr>
              <a:t>/	/</a:t>
            </a:r>
            <a:r>
              <a:rPr lang="en-US" sz="2600" dirty="0" err="1">
                <a:solidFill>
                  <a:schemeClr val="bg1">
                    <a:lumMod val="50000"/>
                  </a:schemeClr>
                </a:solidFill>
              </a:rPr>
              <a:t>daʊn</a:t>
            </a:r>
            <a:r>
              <a:rPr lang="en-US" sz="2600" dirty="0">
                <a:solidFill>
                  <a:schemeClr val="bg1">
                    <a:lumMod val="50000"/>
                  </a:schemeClr>
                </a:solidFill>
              </a:rPr>
              <a:t>/	/</a:t>
            </a:r>
            <a:r>
              <a:rPr lang="en-US" sz="2600" dirty="0" err="1">
                <a:solidFill>
                  <a:schemeClr val="bg1">
                    <a:lumMod val="50000"/>
                  </a:schemeClr>
                </a:solidFill>
              </a:rPr>
              <a:t>taʊn</a:t>
            </a:r>
            <a:r>
              <a:rPr lang="en-US" sz="2600" dirty="0">
                <a:solidFill>
                  <a:schemeClr val="bg1">
                    <a:lumMod val="50000"/>
                  </a:schemeClr>
                </a:solidFill>
              </a:rPr>
              <a:t>/		/ˈ</a:t>
            </a:r>
            <a:r>
              <a:rPr lang="en-US" sz="2600" dirty="0" err="1">
                <a:solidFill>
                  <a:schemeClr val="bg1">
                    <a:lumMod val="50000"/>
                  </a:schemeClr>
                </a:solidFill>
              </a:rPr>
              <a:t>naʊədeɪz</a:t>
            </a:r>
            <a:r>
              <a:rPr lang="en-US" sz="2600" dirty="0">
                <a:solidFill>
                  <a:schemeClr val="bg1">
                    <a:lumMod val="50000"/>
                  </a:schemeClr>
                </a:solidFill>
              </a:rPr>
              <a:t>/</a:t>
            </a:r>
          </a:p>
          <a:p>
            <a:r>
              <a:rPr lang="en-US" sz="2600" dirty="0">
                <a:solidFill>
                  <a:schemeClr val="tx1"/>
                </a:solidFill>
              </a:rPr>
              <a:t>2. A. a</a:t>
            </a:r>
            <a:r>
              <a:rPr lang="en-US" sz="2600" u="sng" dirty="0">
                <a:solidFill>
                  <a:schemeClr val="tx1"/>
                </a:solidFill>
              </a:rPr>
              <a:t>h</a:t>
            </a:r>
            <a:r>
              <a:rPr lang="en-US" sz="2600" dirty="0">
                <a:solidFill>
                  <a:schemeClr val="tx1"/>
                </a:solidFill>
              </a:rPr>
              <a:t>ead 	B. </a:t>
            </a:r>
            <a:r>
              <a:rPr lang="en-US" sz="2600" u="sng" dirty="0">
                <a:solidFill>
                  <a:schemeClr val="tx1"/>
                </a:solidFill>
              </a:rPr>
              <a:t>h</a:t>
            </a:r>
            <a:r>
              <a:rPr lang="en-US" sz="2600" dirty="0">
                <a:solidFill>
                  <a:schemeClr val="tx1"/>
                </a:solidFill>
              </a:rPr>
              <a:t>andicraft 	C. </a:t>
            </a:r>
            <a:r>
              <a:rPr lang="en-US" sz="2600" u="sng" dirty="0" err="1">
                <a:solidFill>
                  <a:schemeClr val="tx1"/>
                </a:solidFill>
              </a:rPr>
              <a:t>h</a:t>
            </a:r>
            <a:r>
              <a:rPr lang="en-US" sz="2600" dirty="0" err="1">
                <a:solidFill>
                  <a:schemeClr val="tx1"/>
                </a:solidFill>
              </a:rPr>
              <a:t>onour</a:t>
            </a:r>
            <a:r>
              <a:rPr lang="en-US" sz="2600" dirty="0">
                <a:solidFill>
                  <a:schemeClr val="tx1"/>
                </a:solidFill>
              </a:rPr>
              <a:t> 	D. </a:t>
            </a:r>
            <a:r>
              <a:rPr lang="en-US" sz="2600" u="sng" dirty="0">
                <a:solidFill>
                  <a:schemeClr val="tx1"/>
                </a:solidFill>
              </a:rPr>
              <a:t>h</a:t>
            </a:r>
            <a:r>
              <a:rPr lang="en-US" sz="2600" dirty="0">
                <a:solidFill>
                  <a:schemeClr val="tx1"/>
                </a:solidFill>
              </a:rPr>
              <a:t>ospital</a:t>
            </a:r>
          </a:p>
          <a:p>
            <a:r>
              <a:rPr lang="en-US" sz="2600" dirty="0">
                <a:solidFill>
                  <a:schemeClr val="bg1">
                    <a:lumMod val="50000"/>
                  </a:schemeClr>
                </a:solidFill>
              </a:rPr>
              <a:t>/</a:t>
            </a:r>
            <a:r>
              <a:rPr lang="en-US" sz="2600" dirty="0" err="1">
                <a:solidFill>
                  <a:schemeClr val="bg1">
                    <a:lumMod val="50000"/>
                  </a:schemeClr>
                </a:solidFill>
              </a:rPr>
              <a:t>əˈhed</a:t>
            </a:r>
            <a:r>
              <a:rPr lang="en-US" sz="2600" dirty="0">
                <a:solidFill>
                  <a:schemeClr val="bg1">
                    <a:lumMod val="50000"/>
                  </a:schemeClr>
                </a:solidFill>
              </a:rPr>
              <a:t>/       /ˈ</a:t>
            </a:r>
            <a:r>
              <a:rPr lang="en-US" sz="2600" dirty="0" err="1">
                <a:solidFill>
                  <a:schemeClr val="bg1">
                    <a:lumMod val="50000"/>
                  </a:schemeClr>
                </a:solidFill>
              </a:rPr>
              <a:t>hændikrɑːft</a:t>
            </a:r>
            <a:r>
              <a:rPr lang="en-US" sz="2600" dirty="0">
                <a:solidFill>
                  <a:schemeClr val="bg1">
                    <a:lumMod val="50000"/>
                  </a:schemeClr>
                </a:solidFill>
              </a:rPr>
              <a:t>/	/ˈ</a:t>
            </a:r>
            <a:r>
              <a:rPr lang="en-US" sz="2600" dirty="0" err="1">
                <a:solidFill>
                  <a:schemeClr val="bg1">
                    <a:lumMod val="50000"/>
                  </a:schemeClr>
                </a:solidFill>
                <a:highlight>
                  <a:srgbClr val="FFFD78"/>
                </a:highlight>
              </a:rPr>
              <a:t>ɒn</a:t>
            </a:r>
            <a:r>
              <a:rPr lang="en-US" sz="2600" dirty="0" err="1">
                <a:solidFill>
                  <a:schemeClr val="bg1">
                    <a:lumMod val="50000"/>
                  </a:schemeClr>
                </a:solidFill>
              </a:rPr>
              <a:t>.ər</a:t>
            </a:r>
            <a:r>
              <a:rPr lang="en-US" sz="2600" dirty="0">
                <a:solidFill>
                  <a:schemeClr val="bg1">
                    <a:lumMod val="50000"/>
                  </a:schemeClr>
                </a:solidFill>
              </a:rPr>
              <a:t>/	/ˈ</a:t>
            </a:r>
            <a:r>
              <a:rPr lang="en-US" sz="2600" dirty="0" err="1">
                <a:solidFill>
                  <a:schemeClr val="bg1">
                    <a:lumMod val="50000"/>
                  </a:schemeClr>
                </a:solidFill>
              </a:rPr>
              <a:t>hɒs.pɪ.təl</a:t>
            </a:r>
            <a:r>
              <a:rPr lang="en-US" sz="2600" dirty="0">
                <a:solidFill>
                  <a:schemeClr val="bg1">
                    <a:lumMod val="50000"/>
                  </a:schemeClr>
                </a:solidFill>
              </a:rPr>
              <a:t>/</a:t>
            </a:r>
          </a:p>
          <a:p>
            <a:r>
              <a:rPr lang="en-US" sz="2600" dirty="0">
                <a:solidFill>
                  <a:schemeClr val="tx1"/>
                </a:solidFill>
              </a:rPr>
              <a:t>3. A. m</a:t>
            </a:r>
            <a:r>
              <a:rPr lang="en-US" sz="2600" u="sng" dirty="0">
                <a:solidFill>
                  <a:schemeClr val="tx1"/>
                </a:solidFill>
              </a:rPr>
              <a:t>ea</a:t>
            </a:r>
            <a:r>
              <a:rPr lang="en-US" sz="2600" dirty="0">
                <a:solidFill>
                  <a:schemeClr val="tx1"/>
                </a:solidFill>
              </a:rPr>
              <a:t>t 	B. r</a:t>
            </a:r>
            <a:r>
              <a:rPr lang="en-US" sz="2600" u="sng" dirty="0">
                <a:solidFill>
                  <a:schemeClr val="tx1"/>
                </a:solidFill>
              </a:rPr>
              <a:t>ea</a:t>
            </a:r>
            <a:r>
              <a:rPr lang="en-US" sz="2600" dirty="0">
                <a:solidFill>
                  <a:schemeClr val="tx1"/>
                </a:solidFill>
              </a:rPr>
              <a:t>d 	C. h</a:t>
            </a:r>
            <a:r>
              <a:rPr lang="en-US" sz="2600" u="sng" dirty="0">
                <a:solidFill>
                  <a:schemeClr val="tx1"/>
                </a:solidFill>
              </a:rPr>
              <a:t>ea</a:t>
            </a:r>
            <a:r>
              <a:rPr lang="en-US" sz="2600" dirty="0">
                <a:solidFill>
                  <a:schemeClr val="tx1"/>
                </a:solidFill>
              </a:rPr>
              <a:t>ter 	D. w</a:t>
            </a:r>
            <a:r>
              <a:rPr lang="en-US" sz="2600" u="sng" dirty="0">
                <a:solidFill>
                  <a:schemeClr val="tx1"/>
                </a:solidFill>
              </a:rPr>
              <a:t>ea</a:t>
            </a:r>
            <a:r>
              <a:rPr lang="en-US" sz="2600" dirty="0">
                <a:solidFill>
                  <a:schemeClr val="tx1"/>
                </a:solidFill>
              </a:rPr>
              <a:t>r</a:t>
            </a:r>
          </a:p>
          <a:p>
            <a:r>
              <a:rPr lang="en-US" sz="2600" dirty="0">
                <a:solidFill>
                  <a:schemeClr val="bg1">
                    <a:lumMod val="50000"/>
                  </a:schemeClr>
                </a:solidFill>
              </a:rPr>
              <a:t>/</a:t>
            </a:r>
            <a:r>
              <a:rPr lang="en-US" sz="2600" dirty="0" err="1">
                <a:solidFill>
                  <a:schemeClr val="bg1">
                    <a:lumMod val="50000"/>
                  </a:schemeClr>
                </a:solidFill>
              </a:rPr>
              <a:t>miːt</a:t>
            </a:r>
            <a:r>
              <a:rPr lang="en-US" sz="2600" dirty="0">
                <a:solidFill>
                  <a:schemeClr val="bg1">
                    <a:lumMod val="50000"/>
                  </a:schemeClr>
                </a:solidFill>
              </a:rPr>
              <a:t>/		/</a:t>
            </a:r>
            <a:r>
              <a:rPr lang="en-US" sz="2600" dirty="0" err="1">
                <a:solidFill>
                  <a:schemeClr val="bg1">
                    <a:lumMod val="50000"/>
                  </a:schemeClr>
                </a:solidFill>
              </a:rPr>
              <a:t>riːd</a:t>
            </a:r>
            <a:r>
              <a:rPr lang="en-US" sz="2600" dirty="0">
                <a:solidFill>
                  <a:schemeClr val="bg1">
                    <a:lumMod val="50000"/>
                  </a:schemeClr>
                </a:solidFill>
              </a:rPr>
              <a:t>/		/ˈhiː.</a:t>
            </a:r>
            <a:r>
              <a:rPr lang="en-US" sz="2600" dirty="0" err="1">
                <a:solidFill>
                  <a:schemeClr val="bg1">
                    <a:lumMod val="50000"/>
                  </a:schemeClr>
                </a:solidFill>
              </a:rPr>
              <a:t>tər</a:t>
            </a:r>
            <a:r>
              <a:rPr lang="en-US" sz="2600" dirty="0">
                <a:solidFill>
                  <a:schemeClr val="bg1">
                    <a:lumMod val="50000"/>
                  </a:schemeClr>
                </a:solidFill>
              </a:rPr>
              <a:t>/	/</a:t>
            </a:r>
            <a:r>
              <a:rPr lang="en-US" sz="2600" dirty="0" err="1">
                <a:solidFill>
                  <a:schemeClr val="bg1">
                    <a:lumMod val="50000"/>
                  </a:schemeClr>
                </a:solidFill>
              </a:rPr>
              <a:t>w</a:t>
            </a:r>
            <a:r>
              <a:rPr lang="en-US" sz="2600" dirty="0" err="1">
                <a:solidFill>
                  <a:schemeClr val="bg1">
                    <a:lumMod val="50000"/>
                  </a:schemeClr>
                </a:solidFill>
                <a:highlight>
                  <a:srgbClr val="FFFD78"/>
                </a:highlight>
              </a:rPr>
              <a:t>eə</a:t>
            </a:r>
            <a:r>
              <a:rPr lang="en-US" sz="2600" dirty="0" err="1">
                <a:solidFill>
                  <a:schemeClr val="bg1">
                    <a:lumMod val="50000"/>
                  </a:schemeClr>
                </a:solidFill>
              </a:rPr>
              <a:t>r</a:t>
            </a:r>
            <a:r>
              <a:rPr lang="en-US" sz="2600" dirty="0">
                <a:solidFill>
                  <a:schemeClr val="bg1">
                    <a:lumMod val="50000"/>
                  </a:schemeClr>
                </a:solidFill>
              </a:rPr>
              <a:t>/</a:t>
            </a:r>
          </a:p>
          <a:p>
            <a:r>
              <a:rPr lang="en-US" sz="2600" dirty="0">
                <a:solidFill>
                  <a:schemeClr val="tx1"/>
                </a:solidFill>
              </a:rPr>
              <a:t>4. A. h</a:t>
            </a:r>
            <a:r>
              <a:rPr lang="en-US" sz="2600" u="sng" dirty="0">
                <a:solidFill>
                  <a:schemeClr val="tx1"/>
                </a:solidFill>
              </a:rPr>
              <a:t>ea</a:t>
            </a:r>
            <a:r>
              <a:rPr lang="en-US" sz="2600" dirty="0">
                <a:solidFill>
                  <a:schemeClr val="tx1"/>
                </a:solidFill>
              </a:rPr>
              <a:t>d 	B. br</a:t>
            </a:r>
            <a:r>
              <a:rPr lang="en-US" sz="2600" u="sng" dirty="0">
                <a:solidFill>
                  <a:schemeClr val="tx1"/>
                </a:solidFill>
              </a:rPr>
              <a:t>ea</a:t>
            </a:r>
            <a:r>
              <a:rPr lang="en-US" sz="2600" dirty="0">
                <a:solidFill>
                  <a:schemeClr val="tx1"/>
                </a:solidFill>
              </a:rPr>
              <a:t>d 	C. l</a:t>
            </a:r>
            <a:r>
              <a:rPr lang="en-US" sz="2600" u="sng" dirty="0">
                <a:solidFill>
                  <a:schemeClr val="tx1"/>
                </a:solidFill>
              </a:rPr>
              <a:t>ea</a:t>
            </a:r>
            <a:r>
              <a:rPr lang="en-US" sz="2600" dirty="0">
                <a:solidFill>
                  <a:schemeClr val="tx1"/>
                </a:solidFill>
              </a:rPr>
              <a:t>ve 	D. inst</a:t>
            </a:r>
            <a:r>
              <a:rPr lang="en-US" sz="2600" u="sng" dirty="0">
                <a:solidFill>
                  <a:schemeClr val="tx1"/>
                </a:solidFill>
              </a:rPr>
              <a:t>ea</a:t>
            </a:r>
            <a:r>
              <a:rPr lang="en-US" sz="2600" dirty="0">
                <a:solidFill>
                  <a:schemeClr val="tx1"/>
                </a:solidFill>
              </a:rPr>
              <a:t>d</a:t>
            </a:r>
          </a:p>
          <a:p>
            <a:r>
              <a:rPr lang="en-US" sz="2600" dirty="0">
                <a:solidFill>
                  <a:schemeClr val="bg1">
                    <a:lumMod val="50000"/>
                  </a:schemeClr>
                </a:solidFill>
              </a:rPr>
              <a:t>/</a:t>
            </a:r>
            <a:r>
              <a:rPr lang="en-US" sz="2600" dirty="0" err="1">
                <a:solidFill>
                  <a:schemeClr val="bg1">
                    <a:lumMod val="50000"/>
                  </a:schemeClr>
                </a:solidFill>
              </a:rPr>
              <a:t>hed</a:t>
            </a:r>
            <a:r>
              <a:rPr lang="en-US" sz="2600" dirty="0">
                <a:solidFill>
                  <a:schemeClr val="bg1">
                    <a:lumMod val="50000"/>
                  </a:schemeClr>
                </a:solidFill>
              </a:rPr>
              <a:t>/		/bred/		/</a:t>
            </a:r>
            <a:r>
              <a:rPr lang="en-US" sz="2600" dirty="0" err="1">
                <a:solidFill>
                  <a:schemeClr val="bg1">
                    <a:lumMod val="50000"/>
                  </a:schemeClr>
                </a:solidFill>
              </a:rPr>
              <a:t>l</a:t>
            </a:r>
            <a:r>
              <a:rPr lang="en-US" sz="2600" dirty="0" err="1">
                <a:solidFill>
                  <a:schemeClr val="bg1">
                    <a:lumMod val="50000"/>
                  </a:schemeClr>
                </a:solidFill>
                <a:highlight>
                  <a:srgbClr val="FFFD78"/>
                </a:highlight>
              </a:rPr>
              <a:t>iː</a:t>
            </a:r>
            <a:r>
              <a:rPr lang="en-US" sz="2600" dirty="0" err="1">
                <a:solidFill>
                  <a:schemeClr val="bg1">
                    <a:lumMod val="50000"/>
                  </a:schemeClr>
                </a:solidFill>
              </a:rPr>
              <a:t>v</a:t>
            </a:r>
            <a:r>
              <a:rPr lang="en-US" sz="2600" dirty="0">
                <a:solidFill>
                  <a:schemeClr val="bg1">
                    <a:lumMod val="50000"/>
                  </a:schemeClr>
                </a:solidFill>
              </a:rPr>
              <a:t>/		/</a:t>
            </a:r>
            <a:r>
              <a:rPr lang="en-US" sz="2600" dirty="0" err="1">
                <a:solidFill>
                  <a:schemeClr val="bg1">
                    <a:lumMod val="50000"/>
                  </a:schemeClr>
                </a:solidFill>
              </a:rPr>
              <a:t>ɪnˈsted</a:t>
            </a:r>
            <a:r>
              <a:rPr lang="en-US" sz="2600" dirty="0">
                <a:solidFill>
                  <a:schemeClr val="bg1">
                    <a:lumMod val="50000"/>
                  </a:schemeClr>
                </a:solidFill>
              </a:rPr>
              <a:t>/</a:t>
            </a:r>
          </a:p>
          <a:p>
            <a:r>
              <a:rPr lang="en-US" sz="2600" dirty="0">
                <a:solidFill>
                  <a:schemeClr val="tx1"/>
                </a:solidFill>
              </a:rPr>
              <a:t>5. A. c</a:t>
            </a:r>
            <a:r>
              <a:rPr lang="en-US" sz="2600" u="sng" dirty="0">
                <a:solidFill>
                  <a:schemeClr val="tx1"/>
                </a:solidFill>
              </a:rPr>
              <a:t>a</a:t>
            </a:r>
            <a:r>
              <a:rPr lang="en-US" sz="2600" dirty="0">
                <a:solidFill>
                  <a:schemeClr val="tx1"/>
                </a:solidFill>
              </a:rPr>
              <a:t>rry 	B. garb</a:t>
            </a:r>
            <a:r>
              <a:rPr lang="en-US" sz="2600" u="sng" dirty="0">
                <a:solidFill>
                  <a:schemeClr val="tx1"/>
                </a:solidFill>
              </a:rPr>
              <a:t>a</a:t>
            </a:r>
            <a:r>
              <a:rPr lang="en-US" sz="2600" dirty="0">
                <a:solidFill>
                  <a:schemeClr val="tx1"/>
                </a:solidFill>
              </a:rPr>
              <a:t>ge 	C. p</a:t>
            </a:r>
            <a:r>
              <a:rPr lang="en-US" sz="2600" u="sng" dirty="0">
                <a:solidFill>
                  <a:schemeClr val="tx1"/>
                </a:solidFill>
              </a:rPr>
              <a:t>a</a:t>
            </a:r>
            <a:r>
              <a:rPr lang="en-US" sz="2600" dirty="0">
                <a:solidFill>
                  <a:schemeClr val="tx1"/>
                </a:solidFill>
              </a:rPr>
              <a:t>ragraph 	D. attr</a:t>
            </a:r>
            <a:r>
              <a:rPr lang="en-US" sz="2600" u="sng" dirty="0">
                <a:solidFill>
                  <a:schemeClr val="tx1"/>
                </a:solidFill>
              </a:rPr>
              <a:t>a</a:t>
            </a:r>
            <a:r>
              <a:rPr lang="en-US" sz="2600" dirty="0">
                <a:solidFill>
                  <a:schemeClr val="tx1"/>
                </a:solidFill>
              </a:rPr>
              <a:t>ction</a:t>
            </a:r>
          </a:p>
          <a:p>
            <a:r>
              <a:rPr lang="en-US" sz="2600" dirty="0">
                <a:solidFill>
                  <a:schemeClr val="bg1">
                    <a:lumMod val="50000"/>
                  </a:schemeClr>
                </a:solidFill>
              </a:rPr>
              <a:t>/ˈ</a:t>
            </a:r>
            <a:r>
              <a:rPr lang="en-US" sz="2600" dirty="0" err="1">
                <a:solidFill>
                  <a:schemeClr val="bg1">
                    <a:lumMod val="50000"/>
                  </a:schemeClr>
                </a:solidFill>
              </a:rPr>
              <a:t>kær.i</a:t>
            </a:r>
            <a:r>
              <a:rPr lang="en-US" sz="2600" dirty="0">
                <a:solidFill>
                  <a:schemeClr val="bg1">
                    <a:lumMod val="50000"/>
                  </a:schemeClr>
                </a:solidFill>
              </a:rPr>
              <a:t>/	/ˈ</a:t>
            </a:r>
            <a:r>
              <a:rPr lang="en-US" sz="2600" dirty="0" err="1">
                <a:solidFill>
                  <a:schemeClr val="bg1">
                    <a:lumMod val="50000"/>
                  </a:schemeClr>
                </a:solidFill>
              </a:rPr>
              <a:t>ɡɑ</a:t>
            </a:r>
            <a:r>
              <a:rPr lang="en-US" sz="2600" dirty="0">
                <a:solidFill>
                  <a:schemeClr val="bg1">
                    <a:lumMod val="50000"/>
                  </a:schemeClr>
                </a:solidFill>
              </a:rPr>
              <a:t>ː.</a:t>
            </a:r>
            <a:r>
              <a:rPr lang="en-US" sz="2600" dirty="0" err="1">
                <a:solidFill>
                  <a:schemeClr val="bg1">
                    <a:lumMod val="50000"/>
                  </a:schemeClr>
                </a:solidFill>
              </a:rPr>
              <a:t>b</a:t>
            </a:r>
            <a:r>
              <a:rPr lang="en-US" sz="2600" dirty="0" err="1">
                <a:solidFill>
                  <a:schemeClr val="bg1">
                    <a:lumMod val="50000"/>
                  </a:schemeClr>
                </a:solidFill>
                <a:highlight>
                  <a:srgbClr val="FFFD78"/>
                </a:highlight>
              </a:rPr>
              <a:t>ɪd</a:t>
            </a:r>
            <a:r>
              <a:rPr lang="en-US" sz="2600" dirty="0" err="1">
                <a:solidFill>
                  <a:schemeClr val="bg1">
                    <a:lumMod val="50000"/>
                  </a:schemeClr>
                </a:solidFill>
              </a:rPr>
              <a:t>ʒ</a:t>
            </a:r>
            <a:r>
              <a:rPr lang="en-US" sz="2600" dirty="0">
                <a:solidFill>
                  <a:schemeClr val="bg1">
                    <a:lumMod val="50000"/>
                  </a:schemeClr>
                </a:solidFill>
              </a:rPr>
              <a:t>/ /ˈ</a:t>
            </a:r>
            <a:r>
              <a:rPr lang="en-US" sz="2600" dirty="0" err="1">
                <a:solidFill>
                  <a:schemeClr val="bg1">
                    <a:lumMod val="50000"/>
                  </a:schemeClr>
                </a:solidFill>
              </a:rPr>
              <a:t>pær.ə.ɡrɑːf</a:t>
            </a:r>
            <a:r>
              <a:rPr lang="en-US" sz="2600" dirty="0">
                <a:solidFill>
                  <a:schemeClr val="bg1">
                    <a:lumMod val="50000"/>
                  </a:schemeClr>
                </a:solidFill>
              </a:rPr>
              <a:t>/	/</a:t>
            </a:r>
            <a:r>
              <a:rPr lang="en-US" sz="2600" dirty="0" err="1">
                <a:solidFill>
                  <a:schemeClr val="bg1">
                    <a:lumMod val="50000"/>
                  </a:schemeClr>
                </a:solidFill>
              </a:rPr>
              <a:t>əˈtræk.ʃən</a:t>
            </a:r>
            <a:r>
              <a:rPr lang="en-US" sz="2600" dirty="0">
                <a:solidFill>
                  <a:schemeClr val="bg1">
                    <a:lumMod val="50000"/>
                  </a:schemeClr>
                </a:solidFill>
              </a:rPr>
              <a:t>/</a:t>
            </a:r>
          </a:p>
        </p:txBody>
      </p:sp>
      <p:sp>
        <p:nvSpPr>
          <p:cNvPr id="7" name="Google Shape;2900;p73">
            <a:extLst>
              <a:ext uri="{FF2B5EF4-FFF2-40B4-BE49-F238E27FC236}">
                <a16:creationId xmlns:a16="http://schemas.microsoft.com/office/drawing/2014/main" id="{E7463C1E-B634-8AA4-4AF9-ACF17FED23A0}"/>
              </a:ext>
            </a:extLst>
          </p:cNvPr>
          <p:cNvSpPr>
            <a:spLocks noChangeAspect="1"/>
          </p:cNvSpPr>
          <p:nvPr/>
        </p:nvSpPr>
        <p:spPr>
          <a:xfrm>
            <a:off x="1536693" y="1070123"/>
            <a:ext cx="348668" cy="347517"/>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8" name="Google Shape;2900;p73">
            <a:extLst>
              <a:ext uri="{FF2B5EF4-FFF2-40B4-BE49-F238E27FC236}">
                <a16:creationId xmlns:a16="http://schemas.microsoft.com/office/drawing/2014/main" id="{2A7C432B-958A-5607-94C3-6A1273344D4C}"/>
              </a:ext>
            </a:extLst>
          </p:cNvPr>
          <p:cNvSpPr>
            <a:spLocks noChangeAspect="1"/>
          </p:cNvSpPr>
          <p:nvPr/>
        </p:nvSpPr>
        <p:spPr>
          <a:xfrm>
            <a:off x="4930342" y="1843121"/>
            <a:ext cx="348668" cy="347517"/>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9" name="Google Shape;2900;p73">
            <a:extLst>
              <a:ext uri="{FF2B5EF4-FFF2-40B4-BE49-F238E27FC236}">
                <a16:creationId xmlns:a16="http://schemas.microsoft.com/office/drawing/2014/main" id="{DCD7E48F-D43A-95FE-F9F2-FBB736803A09}"/>
              </a:ext>
            </a:extLst>
          </p:cNvPr>
          <p:cNvSpPr>
            <a:spLocks noChangeAspect="1"/>
          </p:cNvSpPr>
          <p:nvPr/>
        </p:nvSpPr>
        <p:spPr>
          <a:xfrm>
            <a:off x="6730862" y="2653826"/>
            <a:ext cx="348668" cy="347517"/>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0" name="Google Shape;2900;p73">
            <a:extLst>
              <a:ext uri="{FF2B5EF4-FFF2-40B4-BE49-F238E27FC236}">
                <a16:creationId xmlns:a16="http://schemas.microsoft.com/office/drawing/2014/main" id="{A713E895-3216-8C8E-AC6F-A9E52A78282C}"/>
              </a:ext>
            </a:extLst>
          </p:cNvPr>
          <p:cNvSpPr>
            <a:spLocks noChangeAspect="1"/>
          </p:cNvSpPr>
          <p:nvPr/>
        </p:nvSpPr>
        <p:spPr>
          <a:xfrm>
            <a:off x="4930342" y="3445677"/>
            <a:ext cx="348668" cy="347517"/>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1" name="Google Shape;2900;p73">
            <a:extLst>
              <a:ext uri="{FF2B5EF4-FFF2-40B4-BE49-F238E27FC236}">
                <a16:creationId xmlns:a16="http://schemas.microsoft.com/office/drawing/2014/main" id="{28E8FFD8-A89C-59BE-4296-8C1955B8DD55}"/>
              </a:ext>
            </a:extLst>
          </p:cNvPr>
          <p:cNvSpPr>
            <a:spLocks noChangeAspect="1"/>
          </p:cNvSpPr>
          <p:nvPr/>
        </p:nvSpPr>
        <p:spPr>
          <a:xfrm>
            <a:off x="3082688" y="4237529"/>
            <a:ext cx="348668" cy="347517"/>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50441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dissolv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dissolv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grpSp>
        <p:nvGrpSpPr>
          <p:cNvPr id="1776" name="Google Shape;1776;p47"/>
          <p:cNvGrpSpPr/>
          <p:nvPr/>
        </p:nvGrpSpPr>
        <p:grpSpPr>
          <a:xfrm>
            <a:off x="1089443" y="-182286"/>
            <a:ext cx="1109370" cy="1132047"/>
            <a:chOff x="1089443" y="-182286"/>
            <a:chExt cx="1109370" cy="1132047"/>
          </a:xfrm>
        </p:grpSpPr>
        <p:sp>
          <p:nvSpPr>
            <p:cNvPr id="1777" name="Google Shape;1777;p47"/>
            <p:cNvSpPr/>
            <p:nvPr/>
          </p:nvSpPr>
          <p:spPr>
            <a:xfrm rot="2950162">
              <a:off x="1121611" y="1458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78" name="Google Shape;1778;p47"/>
            <p:cNvSpPr/>
            <p:nvPr/>
          </p:nvSpPr>
          <p:spPr>
            <a:xfrm>
              <a:off x="1089443" y="539495"/>
              <a:ext cx="224754" cy="242203"/>
            </a:xfrm>
            <a:custGeom>
              <a:avLst/>
              <a:gdLst/>
              <a:ahLst/>
              <a:cxnLst/>
              <a:rect l="l" t="t" r="r" b="b"/>
              <a:pathLst>
                <a:path w="452" h="489" extrusionOk="0">
                  <a:moveTo>
                    <a:pt x="450" y="293"/>
                  </a:moveTo>
                  <a:lnTo>
                    <a:pt x="450" y="293"/>
                  </a:lnTo>
                  <a:cubicBezTo>
                    <a:pt x="448" y="303"/>
                    <a:pt x="440" y="310"/>
                    <a:pt x="431" y="312"/>
                  </a:cubicBezTo>
                  <a:lnTo>
                    <a:pt x="308" y="345"/>
                  </a:lnTo>
                  <a:lnTo>
                    <a:pt x="288" y="467"/>
                  </a:lnTo>
                  <a:lnTo>
                    <a:pt x="288" y="467"/>
                  </a:lnTo>
                  <a:cubicBezTo>
                    <a:pt x="286" y="478"/>
                    <a:pt x="279" y="486"/>
                    <a:pt x="268" y="488"/>
                  </a:cubicBezTo>
                  <a:lnTo>
                    <a:pt x="268" y="488"/>
                  </a:lnTo>
                  <a:cubicBezTo>
                    <a:pt x="267" y="488"/>
                    <a:pt x="264" y="488"/>
                    <a:pt x="263" y="488"/>
                  </a:cubicBezTo>
                  <a:lnTo>
                    <a:pt x="263" y="488"/>
                  </a:lnTo>
                  <a:cubicBezTo>
                    <a:pt x="255" y="488"/>
                    <a:pt x="246" y="484"/>
                    <a:pt x="243" y="476"/>
                  </a:cubicBezTo>
                  <a:lnTo>
                    <a:pt x="243" y="476"/>
                  </a:lnTo>
                  <a:cubicBezTo>
                    <a:pt x="222" y="444"/>
                    <a:pt x="203" y="410"/>
                    <a:pt x="183" y="378"/>
                  </a:cubicBezTo>
                  <a:lnTo>
                    <a:pt x="34" y="418"/>
                  </a:lnTo>
                  <a:lnTo>
                    <a:pt x="34" y="418"/>
                  </a:lnTo>
                  <a:cubicBezTo>
                    <a:pt x="24" y="420"/>
                    <a:pt x="12" y="417"/>
                    <a:pt x="7" y="407"/>
                  </a:cubicBezTo>
                  <a:lnTo>
                    <a:pt x="7" y="407"/>
                  </a:lnTo>
                  <a:cubicBezTo>
                    <a:pt x="0" y="399"/>
                    <a:pt x="0" y="388"/>
                    <a:pt x="7" y="379"/>
                  </a:cubicBezTo>
                  <a:lnTo>
                    <a:pt x="7" y="379"/>
                  </a:lnTo>
                  <a:cubicBezTo>
                    <a:pt x="41" y="332"/>
                    <a:pt x="77" y="283"/>
                    <a:pt x="115" y="235"/>
                  </a:cubicBezTo>
                  <a:lnTo>
                    <a:pt x="115" y="235"/>
                  </a:lnTo>
                  <a:cubicBezTo>
                    <a:pt x="89" y="179"/>
                    <a:pt x="67" y="119"/>
                    <a:pt x="48" y="60"/>
                  </a:cubicBezTo>
                  <a:lnTo>
                    <a:pt x="48" y="60"/>
                  </a:lnTo>
                  <a:cubicBezTo>
                    <a:pt x="45" y="50"/>
                    <a:pt x="48" y="39"/>
                    <a:pt x="57" y="33"/>
                  </a:cubicBezTo>
                  <a:lnTo>
                    <a:pt x="57" y="33"/>
                  </a:lnTo>
                  <a:cubicBezTo>
                    <a:pt x="66" y="26"/>
                    <a:pt x="78" y="26"/>
                    <a:pt x="86" y="31"/>
                  </a:cubicBezTo>
                  <a:lnTo>
                    <a:pt x="214" y="117"/>
                  </a:lnTo>
                  <a:lnTo>
                    <a:pt x="214" y="117"/>
                  </a:lnTo>
                  <a:cubicBezTo>
                    <a:pt x="246" y="81"/>
                    <a:pt x="281" y="45"/>
                    <a:pt x="318" y="10"/>
                  </a:cubicBezTo>
                  <a:lnTo>
                    <a:pt x="318" y="10"/>
                  </a:lnTo>
                  <a:cubicBezTo>
                    <a:pt x="327" y="0"/>
                    <a:pt x="343" y="0"/>
                    <a:pt x="352" y="10"/>
                  </a:cubicBezTo>
                  <a:lnTo>
                    <a:pt x="352" y="10"/>
                  </a:lnTo>
                  <a:cubicBezTo>
                    <a:pt x="358" y="17"/>
                    <a:pt x="363" y="26"/>
                    <a:pt x="362" y="35"/>
                  </a:cubicBezTo>
                  <a:lnTo>
                    <a:pt x="333" y="196"/>
                  </a:lnTo>
                  <a:lnTo>
                    <a:pt x="439" y="268"/>
                  </a:lnTo>
                  <a:lnTo>
                    <a:pt x="439" y="268"/>
                  </a:lnTo>
                  <a:cubicBezTo>
                    <a:pt x="446" y="273"/>
                    <a:pt x="451" y="283"/>
                    <a:pt x="450" y="2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79" name="Google Shape;1779;p47"/>
          <p:cNvGrpSpPr/>
          <p:nvPr/>
        </p:nvGrpSpPr>
        <p:grpSpPr>
          <a:xfrm>
            <a:off x="6878530" y="3944675"/>
            <a:ext cx="1069408" cy="1376187"/>
            <a:chOff x="6878530" y="3944675"/>
            <a:chExt cx="1069408" cy="1376187"/>
          </a:xfrm>
        </p:grpSpPr>
        <p:sp>
          <p:nvSpPr>
            <p:cNvPr id="1780" name="Google Shape;1780;p47"/>
            <p:cNvSpPr/>
            <p:nvPr/>
          </p:nvSpPr>
          <p:spPr>
            <a:xfrm rot="2950162">
              <a:off x="6870736" y="45169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1" name="Google Shape;1781;p47"/>
            <p:cNvSpPr/>
            <p:nvPr/>
          </p:nvSpPr>
          <p:spPr>
            <a:xfrm>
              <a:off x="7380184" y="3944675"/>
              <a:ext cx="355679" cy="403672"/>
            </a:xfrm>
            <a:custGeom>
              <a:avLst/>
              <a:gdLst/>
              <a:ahLst/>
              <a:cxnLst/>
              <a:rect l="l" t="t" r="r" b="b"/>
              <a:pathLst>
                <a:path w="719" h="815" extrusionOk="0">
                  <a:moveTo>
                    <a:pt x="292" y="486"/>
                  </a:moveTo>
                  <a:lnTo>
                    <a:pt x="292" y="486"/>
                  </a:lnTo>
                  <a:cubicBezTo>
                    <a:pt x="191" y="435"/>
                    <a:pt x="94" y="378"/>
                    <a:pt x="0" y="316"/>
                  </a:cubicBezTo>
                  <a:lnTo>
                    <a:pt x="0" y="316"/>
                  </a:lnTo>
                  <a:cubicBezTo>
                    <a:pt x="100" y="305"/>
                    <a:pt x="198" y="296"/>
                    <a:pt x="298" y="288"/>
                  </a:cubicBezTo>
                  <a:lnTo>
                    <a:pt x="298" y="288"/>
                  </a:lnTo>
                  <a:cubicBezTo>
                    <a:pt x="302" y="191"/>
                    <a:pt x="310" y="95"/>
                    <a:pt x="321" y="0"/>
                  </a:cubicBezTo>
                  <a:lnTo>
                    <a:pt x="325" y="0"/>
                  </a:lnTo>
                  <a:lnTo>
                    <a:pt x="325" y="0"/>
                  </a:lnTo>
                  <a:cubicBezTo>
                    <a:pt x="376" y="90"/>
                    <a:pt x="425" y="181"/>
                    <a:pt x="475" y="270"/>
                  </a:cubicBezTo>
                  <a:lnTo>
                    <a:pt x="475" y="270"/>
                  </a:lnTo>
                  <a:cubicBezTo>
                    <a:pt x="557" y="261"/>
                    <a:pt x="637" y="254"/>
                    <a:pt x="718" y="246"/>
                  </a:cubicBezTo>
                  <a:lnTo>
                    <a:pt x="718" y="246"/>
                  </a:lnTo>
                  <a:cubicBezTo>
                    <a:pt x="669" y="312"/>
                    <a:pt x="621" y="378"/>
                    <a:pt x="574" y="444"/>
                  </a:cubicBezTo>
                  <a:lnTo>
                    <a:pt x="574" y="444"/>
                  </a:lnTo>
                  <a:cubicBezTo>
                    <a:pt x="612" y="514"/>
                    <a:pt x="650" y="583"/>
                    <a:pt x="689" y="652"/>
                  </a:cubicBezTo>
                  <a:lnTo>
                    <a:pt x="689" y="652"/>
                  </a:lnTo>
                  <a:cubicBezTo>
                    <a:pt x="617" y="628"/>
                    <a:pt x="548" y="602"/>
                    <a:pt x="480" y="573"/>
                  </a:cubicBezTo>
                  <a:lnTo>
                    <a:pt x="480" y="573"/>
                  </a:lnTo>
                  <a:cubicBezTo>
                    <a:pt x="421" y="653"/>
                    <a:pt x="362" y="734"/>
                    <a:pt x="303" y="814"/>
                  </a:cubicBezTo>
                  <a:lnTo>
                    <a:pt x="303" y="814"/>
                  </a:lnTo>
                  <a:cubicBezTo>
                    <a:pt x="296" y="705"/>
                    <a:pt x="292" y="595"/>
                    <a:pt x="292" y="48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82" name="Google Shape;1782;p47"/>
          <p:cNvGrpSpPr/>
          <p:nvPr/>
        </p:nvGrpSpPr>
        <p:grpSpPr>
          <a:xfrm>
            <a:off x="103497" y="1554775"/>
            <a:ext cx="3564374" cy="3641325"/>
            <a:chOff x="103497" y="1554775"/>
            <a:chExt cx="3564374" cy="3641325"/>
          </a:xfrm>
        </p:grpSpPr>
        <p:grpSp>
          <p:nvGrpSpPr>
            <p:cNvPr id="1783" name="Google Shape;1783;p47"/>
            <p:cNvGrpSpPr/>
            <p:nvPr/>
          </p:nvGrpSpPr>
          <p:grpSpPr>
            <a:xfrm>
              <a:off x="103497" y="2381722"/>
              <a:ext cx="2891764" cy="2814378"/>
              <a:chOff x="7350350" y="-24282"/>
              <a:chExt cx="1875576" cy="1825384"/>
            </a:xfrm>
          </p:grpSpPr>
          <p:sp>
            <p:nvSpPr>
              <p:cNvPr id="1784" name="Google Shape;1784;p47"/>
              <p:cNvSpPr/>
              <p:nvPr/>
            </p:nvSpPr>
            <p:spPr>
              <a:xfrm>
                <a:off x="8311914" y="1164463"/>
                <a:ext cx="914013" cy="636640"/>
              </a:xfrm>
              <a:custGeom>
                <a:avLst/>
                <a:gdLst/>
                <a:ahLst/>
                <a:cxnLst/>
                <a:rect l="l" t="t" r="r" b="b"/>
                <a:pathLst>
                  <a:path w="1527" h="1062" extrusionOk="0">
                    <a:moveTo>
                      <a:pt x="1464" y="0"/>
                    </a:moveTo>
                    <a:lnTo>
                      <a:pt x="1526" y="61"/>
                    </a:lnTo>
                    <a:lnTo>
                      <a:pt x="0" y="1061"/>
                    </a:lnTo>
                    <a:lnTo>
                      <a:pt x="0" y="1061"/>
                    </a:lnTo>
                    <a:lnTo>
                      <a:pt x="146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5" name="Google Shape;1785;p47"/>
              <p:cNvSpPr/>
              <p:nvPr/>
            </p:nvSpPr>
            <p:spPr>
              <a:xfrm>
                <a:off x="8311914" y="990114"/>
                <a:ext cx="882313" cy="810988"/>
              </a:xfrm>
              <a:custGeom>
                <a:avLst/>
                <a:gdLst/>
                <a:ahLst/>
                <a:cxnLst/>
                <a:rect l="l" t="t" r="r" b="b"/>
                <a:pathLst>
                  <a:path w="1472" h="1354" extrusionOk="0">
                    <a:moveTo>
                      <a:pt x="1411" y="190"/>
                    </a:moveTo>
                    <a:lnTo>
                      <a:pt x="1471" y="240"/>
                    </a:lnTo>
                    <a:lnTo>
                      <a:pt x="1464" y="292"/>
                    </a:lnTo>
                    <a:lnTo>
                      <a:pt x="0" y="1353"/>
                    </a:lnTo>
                    <a:lnTo>
                      <a:pt x="0" y="1353"/>
                    </a:lnTo>
                    <a:cubicBezTo>
                      <a:pt x="0" y="1348"/>
                      <a:pt x="8" y="1274"/>
                      <a:pt x="46" y="1241"/>
                    </a:cubicBezTo>
                    <a:lnTo>
                      <a:pt x="1326" y="0"/>
                    </a:lnTo>
                    <a:lnTo>
                      <a:pt x="1394" y="73"/>
                    </a:lnTo>
                    <a:lnTo>
                      <a:pt x="1364" y="101"/>
                    </a:lnTo>
                    <a:lnTo>
                      <a:pt x="1431" y="153"/>
                    </a:lnTo>
                    <a:lnTo>
                      <a:pt x="1411" y="19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6" name="Google Shape;1786;p47"/>
              <p:cNvSpPr/>
              <p:nvPr/>
            </p:nvSpPr>
            <p:spPr>
              <a:xfrm>
                <a:off x="7405824" y="-24282"/>
                <a:ext cx="1717086" cy="1825379"/>
              </a:xfrm>
              <a:custGeom>
                <a:avLst/>
                <a:gdLst/>
                <a:ahLst/>
                <a:cxnLst/>
                <a:rect l="l" t="t" r="r" b="b"/>
                <a:pathLst>
                  <a:path w="2868" h="3048" extrusionOk="0">
                    <a:moveTo>
                      <a:pt x="1247" y="0"/>
                    </a:moveTo>
                    <a:lnTo>
                      <a:pt x="2867" y="1668"/>
                    </a:lnTo>
                    <a:lnTo>
                      <a:pt x="2841" y="1694"/>
                    </a:lnTo>
                    <a:lnTo>
                      <a:pt x="1561" y="2935"/>
                    </a:lnTo>
                    <a:lnTo>
                      <a:pt x="1561" y="2935"/>
                    </a:lnTo>
                    <a:cubicBezTo>
                      <a:pt x="1523" y="2968"/>
                      <a:pt x="1515" y="3042"/>
                      <a:pt x="1515" y="3047"/>
                    </a:cubicBezTo>
                    <a:lnTo>
                      <a:pt x="1515" y="3047"/>
                    </a:lnTo>
                    <a:lnTo>
                      <a:pt x="0" y="1124"/>
                    </a:lnTo>
                    <a:lnTo>
                      <a:pt x="0" y="1124"/>
                    </a:lnTo>
                    <a:cubicBezTo>
                      <a:pt x="1" y="1055"/>
                      <a:pt x="74" y="1000"/>
                      <a:pt x="74" y="1000"/>
                    </a:cubicBezTo>
                    <a:lnTo>
                      <a:pt x="165" y="925"/>
                    </a:lnTo>
                    <a:lnTo>
                      <a:pt x="357" y="760"/>
                    </a:lnTo>
                    <a:lnTo>
                      <a:pt x="533" y="609"/>
                    </a:lnTo>
                    <a:lnTo>
                      <a:pt x="704" y="464"/>
                    </a:lnTo>
                    <a:lnTo>
                      <a:pt x="890" y="306"/>
                    </a:lnTo>
                    <a:lnTo>
                      <a:pt x="1038" y="179"/>
                    </a:lnTo>
                    <a:lnTo>
                      <a:pt x="1247" y="0"/>
                    </a:lnTo>
                    <a:close/>
                    <a:moveTo>
                      <a:pt x="1502" y="563"/>
                    </a:moveTo>
                    <a:lnTo>
                      <a:pt x="1284" y="348"/>
                    </a:lnTo>
                    <a:lnTo>
                      <a:pt x="402" y="1088"/>
                    </a:lnTo>
                    <a:lnTo>
                      <a:pt x="602" y="1308"/>
                    </a:lnTo>
                    <a:lnTo>
                      <a:pt x="1502" y="56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7" name="Google Shape;1787;p47"/>
              <p:cNvSpPr/>
              <p:nvPr/>
            </p:nvSpPr>
            <p:spPr>
              <a:xfrm>
                <a:off x="7646216" y="181767"/>
                <a:ext cx="660416" cy="575882"/>
              </a:xfrm>
              <a:custGeom>
                <a:avLst/>
                <a:gdLst/>
                <a:ahLst/>
                <a:cxnLst/>
                <a:rect l="l" t="t" r="r" b="b"/>
                <a:pathLst>
                  <a:path w="1101" h="961" extrusionOk="0">
                    <a:moveTo>
                      <a:pt x="882" y="0"/>
                    </a:moveTo>
                    <a:lnTo>
                      <a:pt x="1100" y="215"/>
                    </a:lnTo>
                    <a:lnTo>
                      <a:pt x="200" y="960"/>
                    </a:lnTo>
                    <a:lnTo>
                      <a:pt x="0" y="740"/>
                    </a:lnTo>
                    <a:lnTo>
                      <a:pt x="882"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8" name="Google Shape;1788;p47"/>
              <p:cNvSpPr/>
              <p:nvPr/>
            </p:nvSpPr>
            <p:spPr>
              <a:xfrm>
                <a:off x="7907739" y="44401"/>
                <a:ext cx="118874" cy="113590"/>
              </a:xfrm>
              <a:custGeom>
                <a:avLst/>
                <a:gdLst/>
                <a:ahLst/>
                <a:cxnLst/>
                <a:rect l="l" t="t" r="r" b="b"/>
                <a:pathLst>
                  <a:path w="197" h="191" extrusionOk="0">
                    <a:moveTo>
                      <a:pt x="131" y="0"/>
                    </a:moveTo>
                    <a:lnTo>
                      <a:pt x="196" y="63"/>
                    </a:lnTo>
                    <a:lnTo>
                      <a:pt x="48" y="190"/>
                    </a:lnTo>
                    <a:lnTo>
                      <a:pt x="0" y="120"/>
                    </a:lnTo>
                    <a:lnTo>
                      <a:pt x="131"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9" name="Google Shape;1789;p47"/>
              <p:cNvSpPr/>
              <p:nvPr/>
            </p:nvSpPr>
            <p:spPr>
              <a:xfrm>
                <a:off x="7651499" y="168560"/>
                <a:ext cx="176990" cy="171706"/>
              </a:xfrm>
              <a:custGeom>
                <a:avLst/>
                <a:gdLst/>
                <a:ahLst/>
                <a:cxnLst/>
                <a:rect l="l" t="t" r="r" b="b"/>
                <a:pathLst>
                  <a:path w="294" h="286" extrusionOk="0">
                    <a:moveTo>
                      <a:pt x="165" y="0"/>
                    </a:moveTo>
                    <a:lnTo>
                      <a:pt x="293" y="139"/>
                    </a:lnTo>
                    <a:lnTo>
                      <a:pt x="122" y="284"/>
                    </a:lnTo>
                    <a:lnTo>
                      <a:pt x="122" y="284"/>
                    </a:lnTo>
                    <a:cubicBezTo>
                      <a:pt x="121" y="285"/>
                      <a:pt x="0" y="147"/>
                      <a:pt x="0" y="147"/>
                    </a:cubicBezTo>
                    <a:lnTo>
                      <a:pt x="165"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0" name="Google Shape;1790;p47"/>
              <p:cNvSpPr/>
              <p:nvPr/>
            </p:nvSpPr>
            <p:spPr>
              <a:xfrm>
                <a:off x="7350350" y="303284"/>
                <a:ext cx="269449" cy="224540"/>
              </a:xfrm>
              <a:custGeom>
                <a:avLst/>
                <a:gdLst/>
                <a:ahLst/>
                <a:cxnLst/>
                <a:rect l="l" t="t" r="r" b="b"/>
                <a:pathLst>
                  <a:path w="450" h="376" extrusionOk="0">
                    <a:moveTo>
                      <a:pt x="449" y="210"/>
                    </a:moveTo>
                    <a:lnTo>
                      <a:pt x="257" y="375"/>
                    </a:lnTo>
                    <a:lnTo>
                      <a:pt x="257" y="375"/>
                    </a:lnTo>
                    <a:cubicBezTo>
                      <a:pt x="215" y="272"/>
                      <a:pt x="0" y="191"/>
                      <a:pt x="0" y="191"/>
                    </a:cubicBezTo>
                    <a:lnTo>
                      <a:pt x="183" y="142"/>
                    </a:lnTo>
                    <a:lnTo>
                      <a:pt x="168" y="0"/>
                    </a:lnTo>
                    <a:lnTo>
                      <a:pt x="168" y="0"/>
                    </a:lnTo>
                    <a:cubicBezTo>
                      <a:pt x="300" y="9"/>
                      <a:pt x="449" y="210"/>
                      <a:pt x="449" y="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1" name="Google Shape;1791;p47"/>
              <p:cNvSpPr/>
              <p:nvPr/>
            </p:nvSpPr>
            <p:spPr>
              <a:xfrm>
                <a:off x="7440166" y="564808"/>
                <a:ext cx="908732" cy="1178175"/>
              </a:xfrm>
              <a:custGeom>
                <a:avLst/>
                <a:gdLst/>
                <a:ahLst/>
                <a:cxnLst/>
                <a:rect l="l" t="t" r="r" b="b"/>
                <a:pathLst>
                  <a:path w="1517" h="1965" extrusionOk="0">
                    <a:moveTo>
                      <a:pt x="1502" y="1964"/>
                    </a:moveTo>
                    <a:lnTo>
                      <a:pt x="1502" y="1964"/>
                    </a:lnTo>
                    <a:cubicBezTo>
                      <a:pt x="1497" y="1964"/>
                      <a:pt x="1494" y="1962"/>
                      <a:pt x="1492" y="1959"/>
                    </a:cubicBezTo>
                    <a:lnTo>
                      <a:pt x="5" y="23"/>
                    </a:lnTo>
                    <a:lnTo>
                      <a:pt x="5" y="23"/>
                    </a:lnTo>
                    <a:cubicBezTo>
                      <a:pt x="0" y="18"/>
                      <a:pt x="1" y="9"/>
                      <a:pt x="7" y="5"/>
                    </a:cubicBezTo>
                    <a:lnTo>
                      <a:pt x="7" y="5"/>
                    </a:lnTo>
                    <a:cubicBezTo>
                      <a:pt x="13" y="0"/>
                      <a:pt x="22" y="1"/>
                      <a:pt x="25" y="7"/>
                    </a:cubicBezTo>
                    <a:lnTo>
                      <a:pt x="1513" y="1943"/>
                    </a:lnTo>
                    <a:lnTo>
                      <a:pt x="1513" y="1943"/>
                    </a:lnTo>
                    <a:cubicBezTo>
                      <a:pt x="1516" y="1948"/>
                      <a:pt x="1515" y="1956"/>
                      <a:pt x="1509" y="1961"/>
                    </a:cubicBezTo>
                    <a:lnTo>
                      <a:pt x="1509" y="1961"/>
                    </a:lnTo>
                    <a:cubicBezTo>
                      <a:pt x="1507" y="1963"/>
                      <a:pt x="1504" y="1964"/>
                      <a:pt x="1502" y="196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2" name="Google Shape;1792;p47"/>
              <p:cNvSpPr/>
              <p:nvPr/>
            </p:nvSpPr>
            <p:spPr>
              <a:xfrm>
                <a:off x="8311914" y="1040306"/>
                <a:ext cx="855898" cy="731736"/>
              </a:xfrm>
              <a:custGeom>
                <a:avLst/>
                <a:gdLst/>
                <a:ahLst/>
                <a:cxnLst/>
                <a:rect l="l" t="t" r="r" b="b"/>
                <a:pathLst>
                  <a:path w="1430" h="1223" extrusionOk="0">
                    <a:moveTo>
                      <a:pt x="15" y="1222"/>
                    </a:moveTo>
                    <a:lnTo>
                      <a:pt x="15" y="1222"/>
                    </a:lnTo>
                    <a:cubicBezTo>
                      <a:pt x="11" y="1222"/>
                      <a:pt x="8" y="1219"/>
                      <a:pt x="4" y="1217"/>
                    </a:cubicBezTo>
                    <a:lnTo>
                      <a:pt x="4" y="1217"/>
                    </a:lnTo>
                    <a:cubicBezTo>
                      <a:pt x="0" y="1211"/>
                      <a:pt x="0" y="1204"/>
                      <a:pt x="5" y="1199"/>
                    </a:cubicBezTo>
                    <a:lnTo>
                      <a:pt x="1358" y="5"/>
                    </a:lnTo>
                    <a:lnTo>
                      <a:pt x="1358" y="5"/>
                    </a:lnTo>
                    <a:cubicBezTo>
                      <a:pt x="1364" y="0"/>
                      <a:pt x="1372" y="0"/>
                      <a:pt x="1377" y="6"/>
                    </a:cubicBezTo>
                    <a:lnTo>
                      <a:pt x="1377" y="6"/>
                    </a:lnTo>
                    <a:cubicBezTo>
                      <a:pt x="1382" y="12"/>
                      <a:pt x="1382" y="21"/>
                      <a:pt x="1375" y="25"/>
                    </a:cubicBezTo>
                    <a:lnTo>
                      <a:pt x="383" y="901"/>
                    </a:lnTo>
                    <a:lnTo>
                      <a:pt x="1405" y="94"/>
                    </a:lnTo>
                    <a:lnTo>
                      <a:pt x="1405" y="94"/>
                    </a:lnTo>
                    <a:cubicBezTo>
                      <a:pt x="1411" y="89"/>
                      <a:pt x="1421" y="90"/>
                      <a:pt x="1424" y="95"/>
                    </a:cubicBezTo>
                    <a:lnTo>
                      <a:pt x="1424" y="95"/>
                    </a:lnTo>
                    <a:cubicBezTo>
                      <a:pt x="1429" y="103"/>
                      <a:pt x="1428" y="111"/>
                      <a:pt x="1422" y="114"/>
                    </a:cubicBezTo>
                    <a:lnTo>
                      <a:pt x="23" y="1218"/>
                    </a:lnTo>
                    <a:lnTo>
                      <a:pt x="23" y="1218"/>
                    </a:lnTo>
                    <a:cubicBezTo>
                      <a:pt x="21" y="1221"/>
                      <a:pt x="17" y="1222"/>
                      <a:pt x="15" y="122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3" name="Google Shape;1793;p47"/>
              <p:cNvSpPr/>
              <p:nvPr/>
            </p:nvSpPr>
            <p:spPr>
              <a:xfrm>
                <a:off x="8309271" y="1124839"/>
                <a:ext cx="892883" cy="649847"/>
              </a:xfrm>
              <a:custGeom>
                <a:avLst/>
                <a:gdLst/>
                <a:ahLst/>
                <a:cxnLst/>
                <a:rect l="l" t="t" r="r" b="b"/>
                <a:pathLst>
                  <a:path w="1489" h="1084" extrusionOk="0">
                    <a:moveTo>
                      <a:pt x="16" y="1083"/>
                    </a:moveTo>
                    <a:lnTo>
                      <a:pt x="16" y="1083"/>
                    </a:lnTo>
                    <a:cubicBezTo>
                      <a:pt x="12" y="1083"/>
                      <a:pt x="7" y="1080"/>
                      <a:pt x="5" y="1078"/>
                    </a:cubicBezTo>
                    <a:lnTo>
                      <a:pt x="5" y="1078"/>
                    </a:lnTo>
                    <a:cubicBezTo>
                      <a:pt x="0" y="1071"/>
                      <a:pt x="3" y="1063"/>
                      <a:pt x="7" y="1059"/>
                    </a:cubicBezTo>
                    <a:lnTo>
                      <a:pt x="1467" y="4"/>
                    </a:lnTo>
                    <a:lnTo>
                      <a:pt x="1467" y="4"/>
                    </a:lnTo>
                    <a:cubicBezTo>
                      <a:pt x="1471" y="0"/>
                      <a:pt x="1480" y="3"/>
                      <a:pt x="1485" y="7"/>
                    </a:cubicBezTo>
                    <a:lnTo>
                      <a:pt x="1485" y="7"/>
                    </a:lnTo>
                    <a:cubicBezTo>
                      <a:pt x="1488" y="13"/>
                      <a:pt x="1487" y="23"/>
                      <a:pt x="1481" y="27"/>
                    </a:cubicBezTo>
                    <a:lnTo>
                      <a:pt x="24" y="1080"/>
                    </a:lnTo>
                    <a:lnTo>
                      <a:pt x="24" y="1080"/>
                    </a:lnTo>
                    <a:cubicBezTo>
                      <a:pt x="22" y="1082"/>
                      <a:pt x="18" y="1083"/>
                      <a:pt x="16" y="10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94" name="Google Shape;1794;p47"/>
            <p:cNvGrpSpPr/>
            <p:nvPr/>
          </p:nvGrpSpPr>
          <p:grpSpPr>
            <a:xfrm>
              <a:off x="1211198" y="2115316"/>
              <a:ext cx="1958345" cy="1958367"/>
              <a:chOff x="623148" y="2489416"/>
              <a:chExt cx="2286450" cy="2286477"/>
            </a:xfrm>
          </p:grpSpPr>
          <p:sp>
            <p:nvSpPr>
              <p:cNvPr id="1795" name="Google Shape;1795;p47"/>
              <p:cNvSpPr/>
              <p:nvPr/>
            </p:nvSpPr>
            <p:spPr>
              <a:xfrm>
                <a:off x="623148" y="2489416"/>
                <a:ext cx="2286450" cy="2286477"/>
              </a:xfrm>
              <a:custGeom>
                <a:avLst/>
                <a:gdLst/>
                <a:ahLst/>
                <a:cxnLst/>
                <a:rect l="l" t="t" r="r" b="b"/>
                <a:pathLst>
                  <a:path w="2637" h="2637" extrusionOk="0">
                    <a:moveTo>
                      <a:pt x="1687" y="204"/>
                    </a:moveTo>
                    <a:cubicBezTo>
                      <a:pt x="2302" y="408"/>
                      <a:pt x="2636" y="1072"/>
                      <a:pt x="2432" y="1687"/>
                    </a:cubicBezTo>
                    <a:cubicBezTo>
                      <a:pt x="2228" y="2303"/>
                      <a:pt x="1564" y="2636"/>
                      <a:pt x="948" y="2433"/>
                    </a:cubicBezTo>
                    <a:cubicBezTo>
                      <a:pt x="333" y="2229"/>
                      <a:pt x="0" y="1565"/>
                      <a:pt x="203" y="949"/>
                    </a:cubicBezTo>
                    <a:cubicBezTo>
                      <a:pt x="407" y="334"/>
                      <a:pt x="1071" y="0"/>
                      <a:pt x="1687" y="20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6" name="Google Shape;1796;p47"/>
              <p:cNvSpPr/>
              <p:nvPr/>
            </p:nvSpPr>
            <p:spPr>
              <a:xfrm>
                <a:off x="1013144" y="2646182"/>
                <a:ext cx="990284" cy="1686180"/>
              </a:xfrm>
              <a:custGeom>
                <a:avLst/>
                <a:gdLst/>
                <a:ahLst/>
                <a:cxnLst/>
                <a:rect l="l" t="t" r="r" b="b"/>
                <a:pathLst>
                  <a:path w="1144" h="1946" extrusionOk="0">
                    <a:moveTo>
                      <a:pt x="11" y="1945"/>
                    </a:moveTo>
                    <a:lnTo>
                      <a:pt x="11" y="1945"/>
                    </a:lnTo>
                    <a:cubicBezTo>
                      <a:pt x="5" y="1945"/>
                      <a:pt x="0" y="1940"/>
                      <a:pt x="0" y="1934"/>
                    </a:cubicBezTo>
                    <a:cubicBezTo>
                      <a:pt x="10" y="1544"/>
                      <a:pt x="118" y="1160"/>
                      <a:pt x="314" y="824"/>
                    </a:cubicBezTo>
                    <a:cubicBezTo>
                      <a:pt x="510" y="487"/>
                      <a:pt x="791" y="203"/>
                      <a:pt x="1125" y="3"/>
                    </a:cubicBezTo>
                    <a:cubicBezTo>
                      <a:pt x="1130" y="0"/>
                      <a:pt x="1137" y="1"/>
                      <a:pt x="1140" y="6"/>
                    </a:cubicBezTo>
                    <a:cubicBezTo>
                      <a:pt x="1143" y="12"/>
                      <a:pt x="1141" y="18"/>
                      <a:pt x="1136" y="21"/>
                    </a:cubicBezTo>
                    <a:cubicBezTo>
                      <a:pt x="805" y="220"/>
                      <a:pt x="527" y="501"/>
                      <a:pt x="333" y="835"/>
                    </a:cubicBezTo>
                    <a:cubicBezTo>
                      <a:pt x="139" y="1168"/>
                      <a:pt x="31" y="1549"/>
                      <a:pt x="22" y="1934"/>
                    </a:cubicBezTo>
                    <a:cubicBezTo>
                      <a:pt x="22" y="1940"/>
                      <a:pt x="17" y="1945"/>
                      <a:pt x="11" y="194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7" name="Google Shape;1797;p47"/>
              <p:cNvSpPr/>
              <p:nvPr/>
            </p:nvSpPr>
            <p:spPr>
              <a:xfrm>
                <a:off x="1143142" y="2776182"/>
                <a:ext cx="1525568" cy="539116"/>
              </a:xfrm>
              <a:custGeom>
                <a:avLst/>
                <a:gdLst/>
                <a:ahLst/>
                <a:cxnLst/>
                <a:rect l="l" t="t" r="r" b="b"/>
                <a:pathLst>
                  <a:path w="1760" h="620" extrusionOk="0">
                    <a:moveTo>
                      <a:pt x="456" y="619"/>
                    </a:moveTo>
                    <a:cubicBezTo>
                      <a:pt x="352" y="619"/>
                      <a:pt x="267" y="600"/>
                      <a:pt x="198" y="560"/>
                    </a:cubicBezTo>
                    <a:cubicBezTo>
                      <a:pt x="105" y="506"/>
                      <a:pt x="38" y="411"/>
                      <a:pt x="19" y="306"/>
                    </a:cubicBezTo>
                    <a:cubicBezTo>
                      <a:pt x="0" y="200"/>
                      <a:pt x="30" y="88"/>
                      <a:pt x="98" y="6"/>
                    </a:cubicBezTo>
                    <a:cubicBezTo>
                      <a:pt x="102" y="1"/>
                      <a:pt x="109" y="0"/>
                      <a:pt x="114" y="4"/>
                    </a:cubicBezTo>
                    <a:cubicBezTo>
                      <a:pt x="118" y="8"/>
                      <a:pt x="119" y="15"/>
                      <a:pt x="115" y="20"/>
                    </a:cubicBezTo>
                    <a:cubicBezTo>
                      <a:pt x="51" y="97"/>
                      <a:pt x="23" y="203"/>
                      <a:pt x="41" y="302"/>
                    </a:cubicBezTo>
                    <a:cubicBezTo>
                      <a:pt x="59" y="401"/>
                      <a:pt x="122" y="491"/>
                      <a:pt x="209" y="541"/>
                    </a:cubicBezTo>
                    <a:cubicBezTo>
                      <a:pt x="288" y="587"/>
                      <a:pt x="390" y="604"/>
                      <a:pt x="522" y="595"/>
                    </a:cubicBezTo>
                    <a:cubicBezTo>
                      <a:pt x="675" y="584"/>
                      <a:pt x="826" y="543"/>
                      <a:pt x="972" y="504"/>
                    </a:cubicBezTo>
                    <a:cubicBezTo>
                      <a:pt x="1023" y="490"/>
                      <a:pt x="1076" y="476"/>
                      <a:pt x="1128" y="463"/>
                    </a:cubicBezTo>
                    <a:cubicBezTo>
                      <a:pt x="1305" y="420"/>
                      <a:pt x="1535" y="379"/>
                      <a:pt x="1750" y="442"/>
                    </a:cubicBezTo>
                    <a:cubicBezTo>
                      <a:pt x="1755" y="444"/>
                      <a:pt x="1759" y="450"/>
                      <a:pt x="1757" y="456"/>
                    </a:cubicBezTo>
                    <a:cubicBezTo>
                      <a:pt x="1755" y="461"/>
                      <a:pt x="1749" y="465"/>
                      <a:pt x="1743" y="463"/>
                    </a:cubicBezTo>
                    <a:cubicBezTo>
                      <a:pt x="1534" y="401"/>
                      <a:pt x="1307" y="442"/>
                      <a:pt x="1133" y="484"/>
                    </a:cubicBezTo>
                    <a:cubicBezTo>
                      <a:pt x="1081" y="497"/>
                      <a:pt x="1029" y="511"/>
                      <a:pt x="978" y="525"/>
                    </a:cubicBezTo>
                    <a:cubicBezTo>
                      <a:pt x="830" y="565"/>
                      <a:pt x="678" y="605"/>
                      <a:pt x="523" y="617"/>
                    </a:cubicBezTo>
                    <a:cubicBezTo>
                      <a:pt x="500" y="618"/>
                      <a:pt x="477" y="619"/>
                      <a:pt x="456" y="619"/>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8" name="Google Shape;1798;p47"/>
              <p:cNvSpPr/>
              <p:nvPr/>
            </p:nvSpPr>
            <p:spPr>
              <a:xfrm>
                <a:off x="787557" y="3816182"/>
                <a:ext cx="1322926" cy="791471"/>
              </a:xfrm>
              <a:custGeom>
                <a:avLst/>
                <a:gdLst/>
                <a:ahLst/>
                <a:cxnLst/>
                <a:rect l="l" t="t" r="r" b="b"/>
                <a:pathLst>
                  <a:path w="1525" h="914" extrusionOk="0">
                    <a:moveTo>
                      <a:pt x="1512" y="913"/>
                    </a:moveTo>
                    <a:cubicBezTo>
                      <a:pt x="1511" y="913"/>
                      <a:pt x="1510" y="913"/>
                      <a:pt x="1509" y="913"/>
                    </a:cubicBezTo>
                    <a:cubicBezTo>
                      <a:pt x="1162" y="828"/>
                      <a:pt x="847" y="627"/>
                      <a:pt x="623" y="347"/>
                    </a:cubicBezTo>
                    <a:cubicBezTo>
                      <a:pt x="607" y="327"/>
                      <a:pt x="592" y="307"/>
                      <a:pt x="577" y="287"/>
                    </a:cubicBezTo>
                    <a:cubicBezTo>
                      <a:pt x="539" y="237"/>
                      <a:pt x="499" y="186"/>
                      <a:pt x="454" y="142"/>
                    </a:cubicBezTo>
                    <a:cubicBezTo>
                      <a:pt x="404" y="93"/>
                      <a:pt x="323" y="33"/>
                      <a:pt x="226" y="27"/>
                    </a:cubicBezTo>
                    <a:cubicBezTo>
                      <a:pt x="136" y="22"/>
                      <a:pt x="49" y="74"/>
                      <a:pt x="23" y="148"/>
                    </a:cubicBezTo>
                    <a:cubicBezTo>
                      <a:pt x="21" y="154"/>
                      <a:pt x="15" y="157"/>
                      <a:pt x="9" y="155"/>
                    </a:cubicBezTo>
                    <a:cubicBezTo>
                      <a:pt x="4" y="153"/>
                      <a:pt x="0" y="147"/>
                      <a:pt x="2" y="141"/>
                    </a:cubicBezTo>
                    <a:cubicBezTo>
                      <a:pt x="32" y="57"/>
                      <a:pt x="126" y="0"/>
                      <a:pt x="228" y="6"/>
                    </a:cubicBezTo>
                    <a:cubicBezTo>
                      <a:pt x="331" y="12"/>
                      <a:pt x="416" y="74"/>
                      <a:pt x="469" y="126"/>
                    </a:cubicBezTo>
                    <a:cubicBezTo>
                      <a:pt x="516" y="171"/>
                      <a:pt x="556" y="223"/>
                      <a:pt x="594" y="274"/>
                    </a:cubicBezTo>
                    <a:cubicBezTo>
                      <a:pt x="609" y="294"/>
                      <a:pt x="625" y="314"/>
                      <a:pt x="640" y="334"/>
                    </a:cubicBezTo>
                    <a:cubicBezTo>
                      <a:pt x="861" y="610"/>
                      <a:pt x="1171" y="808"/>
                      <a:pt x="1515" y="892"/>
                    </a:cubicBezTo>
                    <a:cubicBezTo>
                      <a:pt x="1521" y="893"/>
                      <a:pt x="1524" y="899"/>
                      <a:pt x="1523" y="905"/>
                    </a:cubicBezTo>
                    <a:cubicBezTo>
                      <a:pt x="1521" y="910"/>
                      <a:pt x="1517" y="913"/>
                      <a:pt x="1512" y="91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9" name="Google Shape;1799;p47"/>
              <p:cNvSpPr/>
              <p:nvPr/>
            </p:nvSpPr>
            <p:spPr>
              <a:xfrm>
                <a:off x="776087" y="3338240"/>
                <a:ext cx="1965278" cy="585000"/>
              </a:xfrm>
              <a:custGeom>
                <a:avLst/>
                <a:gdLst/>
                <a:ahLst/>
                <a:cxnLst/>
                <a:rect l="l" t="t" r="r" b="b"/>
                <a:pathLst>
                  <a:path w="2265" h="674" extrusionOk="0">
                    <a:moveTo>
                      <a:pt x="1984" y="642"/>
                    </a:moveTo>
                    <a:cubicBezTo>
                      <a:pt x="1285" y="642"/>
                      <a:pt x="577" y="422"/>
                      <a:pt x="6" y="22"/>
                    </a:cubicBezTo>
                    <a:cubicBezTo>
                      <a:pt x="1" y="18"/>
                      <a:pt x="0" y="12"/>
                      <a:pt x="3" y="7"/>
                    </a:cubicBezTo>
                    <a:cubicBezTo>
                      <a:pt x="7" y="2"/>
                      <a:pt x="13" y="0"/>
                      <a:pt x="18" y="4"/>
                    </a:cubicBezTo>
                    <a:cubicBezTo>
                      <a:pt x="658" y="453"/>
                      <a:pt x="1472" y="673"/>
                      <a:pt x="2251" y="609"/>
                    </a:cubicBezTo>
                    <a:cubicBezTo>
                      <a:pt x="2257" y="609"/>
                      <a:pt x="2263" y="613"/>
                      <a:pt x="2263" y="619"/>
                    </a:cubicBezTo>
                    <a:cubicBezTo>
                      <a:pt x="2264" y="625"/>
                      <a:pt x="2259" y="630"/>
                      <a:pt x="2253" y="631"/>
                    </a:cubicBezTo>
                    <a:cubicBezTo>
                      <a:pt x="2164" y="638"/>
                      <a:pt x="2074" y="642"/>
                      <a:pt x="1984" y="64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0" name="Google Shape;1800;p47"/>
              <p:cNvSpPr/>
              <p:nvPr/>
            </p:nvSpPr>
            <p:spPr>
              <a:xfrm>
                <a:off x="837263" y="2982653"/>
                <a:ext cx="256172" cy="344119"/>
              </a:xfrm>
              <a:custGeom>
                <a:avLst/>
                <a:gdLst/>
                <a:ahLst/>
                <a:cxnLst/>
                <a:rect l="l" t="t" r="r" b="b"/>
                <a:pathLst>
                  <a:path w="294" h="395" extrusionOk="0">
                    <a:moveTo>
                      <a:pt x="12" y="394"/>
                    </a:moveTo>
                    <a:cubicBezTo>
                      <a:pt x="11" y="394"/>
                      <a:pt x="9" y="393"/>
                      <a:pt x="8" y="393"/>
                    </a:cubicBezTo>
                    <a:cubicBezTo>
                      <a:pt x="2" y="391"/>
                      <a:pt x="0" y="385"/>
                      <a:pt x="2" y="379"/>
                    </a:cubicBezTo>
                    <a:cubicBezTo>
                      <a:pt x="56" y="231"/>
                      <a:pt x="151" y="101"/>
                      <a:pt x="274" y="3"/>
                    </a:cubicBezTo>
                    <a:cubicBezTo>
                      <a:pt x="279" y="0"/>
                      <a:pt x="286" y="0"/>
                      <a:pt x="289" y="5"/>
                    </a:cubicBezTo>
                    <a:cubicBezTo>
                      <a:pt x="293" y="10"/>
                      <a:pt x="292" y="17"/>
                      <a:pt x="288" y="21"/>
                    </a:cubicBezTo>
                    <a:cubicBezTo>
                      <a:pt x="167" y="116"/>
                      <a:pt x="75" y="242"/>
                      <a:pt x="22" y="386"/>
                    </a:cubicBezTo>
                    <a:cubicBezTo>
                      <a:pt x="21" y="391"/>
                      <a:pt x="16" y="394"/>
                      <a:pt x="12" y="394"/>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01" name="Google Shape;1801;p47"/>
            <p:cNvSpPr/>
            <p:nvPr/>
          </p:nvSpPr>
          <p:spPr>
            <a:xfrm>
              <a:off x="1742291" y="1554775"/>
              <a:ext cx="370480" cy="494651"/>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2" name="Google Shape;1802;p47"/>
            <p:cNvSpPr/>
            <p:nvPr/>
          </p:nvSpPr>
          <p:spPr>
            <a:xfrm>
              <a:off x="1536022" y="1610849"/>
              <a:ext cx="186241" cy="400525"/>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803" name="Google Shape;1803;p47"/>
            <p:cNvGrpSpPr/>
            <p:nvPr/>
          </p:nvGrpSpPr>
          <p:grpSpPr>
            <a:xfrm rot="5400000">
              <a:off x="3222981" y="3499778"/>
              <a:ext cx="311529" cy="578250"/>
              <a:chOff x="1196975" y="5856287"/>
              <a:chExt cx="231775" cy="430213"/>
            </a:xfrm>
          </p:grpSpPr>
          <p:sp>
            <p:nvSpPr>
              <p:cNvPr id="1804" name="Google Shape;1804;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5" name="Google Shape;1805;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6" name="Google Shape;1806;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7" name="Google Shape;1807;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8" name="Google Shape;1808;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9" name="Google Shape;1809;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0" name="Google Shape;1810;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811" name="Google Shape;1811;p47"/>
            <p:cNvGrpSpPr/>
            <p:nvPr/>
          </p:nvGrpSpPr>
          <p:grpSpPr>
            <a:xfrm>
              <a:off x="835556" y="1726753"/>
              <a:ext cx="311529" cy="578250"/>
              <a:chOff x="1196975" y="5856287"/>
              <a:chExt cx="231775" cy="430213"/>
            </a:xfrm>
          </p:grpSpPr>
          <p:sp>
            <p:nvSpPr>
              <p:cNvPr id="1812" name="Google Shape;1812;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3" name="Google Shape;1813;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4" name="Google Shape;1814;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5" name="Google Shape;1815;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6" name="Google Shape;1816;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7" name="Google Shape;1817;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8" name="Google Shape;1818;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19" name="Google Shape;1819;p47"/>
            <p:cNvSpPr/>
            <p:nvPr/>
          </p:nvSpPr>
          <p:spPr>
            <a:xfrm>
              <a:off x="3262009" y="3232805"/>
              <a:ext cx="233481" cy="255295"/>
            </a:xfrm>
            <a:custGeom>
              <a:avLst/>
              <a:gdLst/>
              <a:ahLst/>
              <a:cxnLst/>
              <a:rect l="l" t="t" r="r" b="b"/>
              <a:pathLst>
                <a:path w="474" h="515" extrusionOk="0">
                  <a:moveTo>
                    <a:pt x="181" y="308"/>
                  </a:moveTo>
                  <a:lnTo>
                    <a:pt x="181" y="308"/>
                  </a:lnTo>
                  <a:cubicBezTo>
                    <a:pt x="118" y="281"/>
                    <a:pt x="58" y="250"/>
                    <a:pt x="0" y="217"/>
                  </a:cubicBezTo>
                  <a:lnTo>
                    <a:pt x="0" y="217"/>
                  </a:lnTo>
                  <a:cubicBezTo>
                    <a:pt x="65" y="205"/>
                    <a:pt x="131" y="193"/>
                    <a:pt x="197" y="182"/>
                  </a:cubicBezTo>
                  <a:lnTo>
                    <a:pt x="197" y="182"/>
                  </a:lnTo>
                  <a:cubicBezTo>
                    <a:pt x="205" y="122"/>
                    <a:pt x="216" y="60"/>
                    <a:pt x="228" y="0"/>
                  </a:cubicBezTo>
                  <a:lnTo>
                    <a:pt x="230" y="0"/>
                  </a:lnTo>
                  <a:lnTo>
                    <a:pt x="230" y="0"/>
                  </a:lnTo>
                  <a:cubicBezTo>
                    <a:pt x="259" y="54"/>
                    <a:pt x="286" y="108"/>
                    <a:pt x="313" y="161"/>
                  </a:cubicBezTo>
                  <a:lnTo>
                    <a:pt x="313" y="161"/>
                  </a:lnTo>
                  <a:cubicBezTo>
                    <a:pt x="367" y="152"/>
                    <a:pt x="419" y="142"/>
                    <a:pt x="473" y="132"/>
                  </a:cubicBezTo>
                  <a:lnTo>
                    <a:pt x="473" y="132"/>
                  </a:lnTo>
                  <a:cubicBezTo>
                    <a:pt x="438" y="177"/>
                    <a:pt x="403" y="221"/>
                    <a:pt x="368" y="266"/>
                  </a:cubicBezTo>
                  <a:lnTo>
                    <a:pt x="368" y="266"/>
                  </a:lnTo>
                  <a:cubicBezTo>
                    <a:pt x="389" y="307"/>
                    <a:pt x="410" y="348"/>
                    <a:pt x="431" y="390"/>
                  </a:cubicBezTo>
                  <a:lnTo>
                    <a:pt x="431" y="390"/>
                  </a:lnTo>
                  <a:cubicBezTo>
                    <a:pt x="387" y="378"/>
                    <a:pt x="343" y="367"/>
                    <a:pt x="298" y="353"/>
                  </a:cubicBezTo>
                  <a:lnTo>
                    <a:pt x="298" y="353"/>
                  </a:lnTo>
                  <a:cubicBezTo>
                    <a:pt x="255" y="406"/>
                    <a:pt x="213" y="460"/>
                    <a:pt x="170" y="514"/>
                  </a:cubicBezTo>
                  <a:lnTo>
                    <a:pt x="170" y="514"/>
                  </a:lnTo>
                  <a:cubicBezTo>
                    <a:pt x="171" y="446"/>
                    <a:pt x="175" y="377"/>
                    <a:pt x="181" y="3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6" name="Google Shape;1171;p39">
            <a:extLst>
              <a:ext uri="{FF2B5EF4-FFF2-40B4-BE49-F238E27FC236}">
                <a16:creationId xmlns:a16="http://schemas.microsoft.com/office/drawing/2014/main" id="{6DF67AAD-9B3B-8BAB-6386-101CE6D65016}"/>
              </a:ext>
            </a:extLst>
          </p:cNvPr>
          <p:cNvSpPr/>
          <p:nvPr/>
        </p:nvSpPr>
        <p:spPr>
          <a:xfrm>
            <a:off x="3678974" y="519034"/>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 name="Google Shape;1172;p39">
            <a:extLst>
              <a:ext uri="{FF2B5EF4-FFF2-40B4-BE49-F238E27FC236}">
                <a16:creationId xmlns:a16="http://schemas.microsoft.com/office/drawing/2014/main" id="{2812527B-3784-5B5D-9996-823B44993528}"/>
              </a:ext>
            </a:extLst>
          </p:cNvPr>
          <p:cNvSpPr txBox="1">
            <a:spLocks noGrp="1"/>
          </p:cNvSpPr>
          <p:nvPr>
            <p:ph type="title"/>
          </p:nvPr>
        </p:nvSpPr>
        <p:spPr>
          <a:xfrm>
            <a:off x="3906266" y="1743479"/>
            <a:ext cx="4747586" cy="915900"/>
          </a:xfrm>
          <a:prstGeom prst="rect">
            <a:avLst/>
          </a:prstGeom>
          <a:noFill/>
          <a:ln>
            <a:noFill/>
          </a:ln>
        </p:spPr>
        <p:txBody>
          <a:bodyPr spcFirstLastPara="1" wrap="square" lIns="91425" tIns="91425" rIns="91425" bIns="91425" anchor="b" anchorCtr="0">
            <a:noAutofit/>
          </a:bodyPr>
          <a:lstStyle/>
          <a:p>
            <a:pPr algn="l">
              <a:buSzPts val="3600"/>
            </a:pPr>
            <a:r>
              <a:rPr lang="en-US" sz="5000" dirty="0"/>
              <a:t>Listening</a:t>
            </a:r>
          </a:p>
        </p:txBody>
      </p:sp>
      <p:sp>
        <p:nvSpPr>
          <p:cNvPr id="8" name="Google Shape;1173;p39">
            <a:extLst>
              <a:ext uri="{FF2B5EF4-FFF2-40B4-BE49-F238E27FC236}">
                <a16:creationId xmlns:a16="http://schemas.microsoft.com/office/drawing/2014/main" id="{C767864B-9F74-3C17-612B-C64B2A52692C}"/>
              </a:ext>
            </a:extLst>
          </p:cNvPr>
          <p:cNvSpPr txBox="1">
            <a:spLocks/>
          </p:cNvSpPr>
          <p:nvPr/>
        </p:nvSpPr>
        <p:spPr>
          <a:xfrm>
            <a:off x="3923168" y="760766"/>
            <a:ext cx="1127400" cy="91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6000"/>
              <a:buFont typeface="Grandstander"/>
              <a:buNone/>
              <a:defRPr sz="6000" b="1">
                <a:solidFill>
                  <a:schemeClr val="dk1"/>
                </a:solidFill>
                <a:latin typeface="Grandstander"/>
                <a:ea typeface="Grandstander"/>
                <a:cs typeface="Grandstander"/>
                <a:sym typeface="Grandstander"/>
              </a:defRPr>
            </a:lvl1pPr>
            <a:lvl2pPr algn="ctr">
              <a:buClr>
                <a:schemeClr val="lt1"/>
              </a:buClr>
              <a:buSzPts val="6000"/>
              <a:buFont typeface="Grandstander"/>
              <a:buNone/>
              <a:defRPr sz="6000" b="1">
                <a:solidFill>
                  <a:schemeClr val="lt1"/>
                </a:solidFill>
                <a:latin typeface="Grandstander"/>
                <a:ea typeface="Grandstander"/>
                <a:cs typeface="Grandstander"/>
                <a:sym typeface="Grandstander"/>
              </a:defRPr>
            </a:lvl2pPr>
            <a:lvl3pPr algn="ctr">
              <a:buClr>
                <a:schemeClr val="lt1"/>
              </a:buClr>
              <a:buSzPts val="6000"/>
              <a:buFont typeface="Grandstander"/>
              <a:buNone/>
              <a:defRPr sz="6000" b="1">
                <a:solidFill>
                  <a:schemeClr val="lt1"/>
                </a:solidFill>
                <a:latin typeface="Grandstander"/>
                <a:ea typeface="Grandstander"/>
                <a:cs typeface="Grandstander"/>
                <a:sym typeface="Grandstander"/>
              </a:defRPr>
            </a:lvl3pPr>
            <a:lvl4pPr algn="ctr">
              <a:buClr>
                <a:schemeClr val="lt1"/>
              </a:buClr>
              <a:buSzPts val="6000"/>
              <a:buFont typeface="Grandstander"/>
              <a:buNone/>
              <a:defRPr sz="6000" b="1">
                <a:solidFill>
                  <a:schemeClr val="lt1"/>
                </a:solidFill>
                <a:latin typeface="Grandstander"/>
                <a:ea typeface="Grandstander"/>
                <a:cs typeface="Grandstander"/>
                <a:sym typeface="Grandstander"/>
              </a:defRPr>
            </a:lvl4pPr>
            <a:lvl5pPr algn="ctr">
              <a:buClr>
                <a:schemeClr val="lt1"/>
              </a:buClr>
              <a:buSzPts val="6000"/>
              <a:buFont typeface="Grandstander"/>
              <a:buNone/>
              <a:defRPr sz="6000" b="1">
                <a:solidFill>
                  <a:schemeClr val="lt1"/>
                </a:solidFill>
                <a:latin typeface="Grandstander"/>
                <a:ea typeface="Grandstander"/>
                <a:cs typeface="Grandstander"/>
                <a:sym typeface="Grandstander"/>
              </a:defRPr>
            </a:lvl5pPr>
            <a:lvl6pPr algn="ctr">
              <a:buClr>
                <a:schemeClr val="lt1"/>
              </a:buClr>
              <a:buSzPts val="6000"/>
              <a:buFont typeface="Grandstander"/>
              <a:buNone/>
              <a:defRPr sz="6000" b="1">
                <a:solidFill>
                  <a:schemeClr val="lt1"/>
                </a:solidFill>
                <a:latin typeface="Grandstander"/>
                <a:ea typeface="Grandstander"/>
                <a:cs typeface="Grandstander"/>
                <a:sym typeface="Grandstander"/>
              </a:defRPr>
            </a:lvl6pPr>
            <a:lvl7pPr algn="ctr">
              <a:buClr>
                <a:schemeClr val="lt1"/>
              </a:buClr>
              <a:buSzPts val="6000"/>
              <a:buFont typeface="Grandstander"/>
              <a:buNone/>
              <a:defRPr sz="6000" b="1">
                <a:solidFill>
                  <a:schemeClr val="lt1"/>
                </a:solidFill>
                <a:latin typeface="Grandstander"/>
                <a:ea typeface="Grandstander"/>
                <a:cs typeface="Grandstander"/>
                <a:sym typeface="Grandstander"/>
              </a:defRPr>
            </a:lvl7pPr>
            <a:lvl8pPr algn="ctr">
              <a:buClr>
                <a:schemeClr val="lt1"/>
              </a:buClr>
              <a:buSzPts val="6000"/>
              <a:buFont typeface="Grandstander"/>
              <a:buNone/>
              <a:defRPr sz="6000" b="1">
                <a:solidFill>
                  <a:schemeClr val="lt1"/>
                </a:solidFill>
                <a:latin typeface="Grandstander"/>
                <a:ea typeface="Grandstander"/>
                <a:cs typeface="Grandstander"/>
                <a:sym typeface="Grandstander"/>
              </a:defRPr>
            </a:lvl8pPr>
            <a:lvl9pPr algn="ctr">
              <a:buClr>
                <a:schemeClr val="lt1"/>
              </a:buClr>
              <a:buSzPts val="6000"/>
              <a:buFont typeface="Grandstander"/>
              <a:buNone/>
              <a:defRPr sz="6000" b="1">
                <a:solidFill>
                  <a:schemeClr val="lt1"/>
                </a:solidFill>
                <a:latin typeface="Grandstander"/>
                <a:ea typeface="Grandstander"/>
                <a:cs typeface="Grandstander"/>
                <a:sym typeface="Grandstander"/>
              </a:defRPr>
            </a:lvl9pPr>
          </a:lstStyle>
          <a:p>
            <a:r>
              <a:rPr lang="en" sz="5400" dirty="0"/>
              <a:t>03</a:t>
            </a:r>
          </a:p>
        </p:txBody>
      </p:sp>
      <p:sp>
        <p:nvSpPr>
          <p:cNvPr id="9" name="Google Shape;1174;p39">
            <a:extLst>
              <a:ext uri="{FF2B5EF4-FFF2-40B4-BE49-F238E27FC236}">
                <a16:creationId xmlns:a16="http://schemas.microsoft.com/office/drawing/2014/main" id="{3303CCAE-C025-493E-F9F0-017ADCCD2C88}"/>
              </a:ext>
            </a:extLst>
          </p:cNvPr>
          <p:cNvSpPr txBox="1">
            <a:spLocks noGrp="1"/>
          </p:cNvSpPr>
          <p:nvPr>
            <p:ph type="subTitle" idx="1"/>
          </p:nvPr>
        </p:nvSpPr>
        <p:spPr>
          <a:xfrm>
            <a:off x="3923168" y="2537773"/>
            <a:ext cx="4744098" cy="1261799"/>
          </a:xfrm>
          <a:prstGeom prst="rect">
            <a:avLst/>
          </a:prstGeom>
          <a:noFill/>
          <a:ln>
            <a:noFill/>
          </a:ln>
        </p:spPr>
        <p:txBody>
          <a:bodyPr spcFirstLastPara="1" wrap="square" lIns="91425" tIns="91425" rIns="91425" bIns="91425" anchor="t" anchorCtr="0">
            <a:noAutofit/>
          </a:bodyPr>
          <a:lstStyle/>
          <a:p>
            <a:pPr marL="0" indent="0" algn="l">
              <a:buSzPts val="1400"/>
            </a:pPr>
            <a:r>
              <a:rPr lang="en-US" sz="2000" dirty="0"/>
              <a:t>Listening for specific information about student’s life in the city and in the countryside.</a:t>
            </a:r>
          </a:p>
        </p:txBody>
      </p:sp>
      <p:grpSp>
        <p:nvGrpSpPr>
          <p:cNvPr id="10" name="Google Shape;1158;p38">
            <a:extLst>
              <a:ext uri="{FF2B5EF4-FFF2-40B4-BE49-F238E27FC236}">
                <a16:creationId xmlns:a16="http://schemas.microsoft.com/office/drawing/2014/main" id="{428ED34D-99B8-3E03-D660-EFD01C7938AB}"/>
              </a:ext>
            </a:extLst>
          </p:cNvPr>
          <p:cNvGrpSpPr/>
          <p:nvPr/>
        </p:nvGrpSpPr>
        <p:grpSpPr>
          <a:xfrm>
            <a:off x="6878528" y="109553"/>
            <a:ext cx="2601571" cy="859883"/>
            <a:chOff x="4185150" y="362894"/>
            <a:chExt cx="2361415" cy="780506"/>
          </a:xfrm>
        </p:grpSpPr>
        <p:sp>
          <p:nvSpPr>
            <p:cNvPr id="11" name="Google Shape;1159;p38">
              <a:extLst>
                <a:ext uri="{FF2B5EF4-FFF2-40B4-BE49-F238E27FC236}">
                  <a16:creationId xmlns:a16="http://schemas.microsoft.com/office/drawing/2014/main" id="{538798A7-9FCE-BF72-7BA2-A73B69B1E49D}"/>
                </a:ext>
              </a:extLst>
            </p:cNvPr>
            <p:cNvSpPr/>
            <p:nvPr/>
          </p:nvSpPr>
          <p:spPr>
            <a:xfrm flipH="1">
              <a:off x="4995518" y="707352"/>
              <a:ext cx="45794" cy="51768"/>
            </a:xfrm>
            <a:custGeom>
              <a:avLst/>
              <a:gdLst/>
              <a:ahLst/>
              <a:cxnLst/>
              <a:rect l="l" t="t" r="r" b="b"/>
              <a:pathLst>
                <a:path w="102" h="113" extrusionOk="0">
                  <a:moveTo>
                    <a:pt x="82" y="112"/>
                  </a:moveTo>
                  <a:lnTo>
                    <a:pt x="82" y="112"/>
                  </a:lnTo>
                  <a:cubicBezTo>
                    <a:pt x="77" y="112"/>
                    <a:pt x="70" y="109"/>
                    <a:pt x="68" y="104"/>
                  </a:cubicBezTo>
                  <a:lnTo>
                    <a:pt x="68" y="104"/>
                  </a:lnTo>
                  <a:cubicBezTo>
                    <a:pt x="50" y="77"/>
                    <a:pt x="31" y="53"/>
                    <a:pt x="6" y="30"/>
                  </a:cubicBezTo>
                  <a:lnTo>
                    <a:pt x="6" y="30"/>
                  </a:lnTo>
                  <a:cubicBezTo>
                    <a:pt x="1" y="25"/>
                    <a:pt x="0" y="14"/>
                    <a:pt x="5" y="7"/>
                  </a:cubicBezTo>
                  <a:lnTo>
                    <a:pt x="5" y="7"/>
                  </a:lnTo>
                  <a:cubicBezTo>
                    <a:pt x="12" y="0"/>
                    <a:pt x="22" y="0"/>
                    <a:pt x="30" y="7"/>
                  </a:cubicBezTo>
                  <a:lnTo>
                    <a:pt x="30" y="7"/>
                  </a:lnTo>
                  <a:cubicBezTo>
                    <a:pt x="55" y="29"/>
                    <a:pt x="78" y="56"/>
                    <a:pt x="96" y="86"/>
                  </a:cubicBezTo>
                  <a:lnTo>
                    <a:pt x="96" y="86"/>
                  </a:lnTo>
                  <a:cubicBezTo>
                    <a:pt x="101" y="94"/>
                    <a:pt x="98" y="105"/>
                    <a:pt x="90" y="109"/>
                  </a:cubicBezTo>
                  <a:lnTo>
                    <a:pt x="90" y="109"/>
                  </a:lnTo>
                  <a:cubicBezTo>
                    <a:pt x="87" y="111"/>
                    <a:pt x="85" y="112"/>
                    <a:pt x="82" y="1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 name="Google Shape;1160;p38">
              <a:extLst>
                <a:ext uri="{FF2B5EF4-FFF2-40B4-BE49-F238E27FC236}">
                  <a16:creationId xmlns:a16="http://schemas.microsoft.com/office/drawing/2014/main" id="{98EC9AE1-CD8C-129D-C54B-D5D9522CC7C6}"/>
                </a:ext>
              </a:extLst>
            </p:cNvPr>
            <p:cNvSpPr/>
            <p:nvPr/>
          </p:nvSpPr>
          <p:spPr>
            <a:xfrm flipH="1">
              <a:off x="5105026" y="362894"/>
              <a:ext cx="1441539" cy="469898"/>
            </a:xfrm>
            <a:custGeom>
              <a:avLst/>
              <a:gdLst/>
              <a:ahLst/>
              <a:cxnLst/>
              <a:rect l="l" t="t" r="r" b="b"/>
              <a:pathLst>
                <a:path w="3192" h="1040" extrusionOk="0">
                  <a:moveTo>
                    <a:pt x="1900" y="1039"/>
                  </a:moveTo>
                  <a:lnTo>
                    <a:pt x="1900" y="1039"/>
                  </a:lnTo>
                  <a:cubicBezTo>
                    <a:pt x="1880" y="1038"/>
                    <a:pt x="1857" y="1039"/>
                    <a:pt x="1835" y="1037"/>
                  </a:cubicBezTo>
                  <a:lnTo>
                    <a:pt x="1835" y="1037"/>
                  </a:lnTo>
                  <a:cubicBezTo>
                    <a:pt x="1826" y="1036"/>
                    <a:pt x="1819" y="1028"/>
                    <a:pt x="1820" y="1019"/>
                  </a:cubicBezTo>
                  <a:lnTo>
                    <a:pt x="1820" y="1019"/>
                  </a:lnTo>
                  <a:cubicBezTo>
                    <a:pt x="1820" y="1009"/>
                    <a:pt x="1829" y="1003"/>
                    <a:pt x="1838" y="1004"/>
                  </a:cubicBezTo>
                  <a:lnTo>
                    <a:pt x="1838" y="1004"/>
                  </a:lnTo>
                  <a:cubicBezTo>
                    <a:pt x="1858" y="1005"/>
                    <a:pt x="1880" y="1006"/>
                    <a:pt x="1900" y="1006"/>
                  </a:cubicBezTo>
                  <a:lnTo>
                    <a:pt x="1900" y="1006"/>
                  </a:lnTo>
                  <a:lnTo>
                    <a:pt x="1900" y="1006"/>
                  </a:lnTo>
                  <a:cubicBezTo>
                    <a:pt x="1945" y="1006"/>
                    <a:pt x="1991" y="1002"/>
                    <a:pt x="2034" y="995"/>
                  </a:cubicBezTo>
                  <a:lnTo>
                    <a:pt x="2034" y="995"/>
                  </a:lnTo>
                  <a:cubicBezTo>
                    <a:pt x="2044" y="994"/>
                    <a:pt x="2052" y="1000"/>
                    <a:pt x="2053" y="1009"/>
                  </a:cubicBezTo>
                  <a:lnTo>
                    <a:pt x="2053" y="1009"/>
                  </a:lnTo>
                  <a:cubicBezTo>
                    <a:pt x="2055" y="1018"/>
                    <a:pt x="2049" y="1026"/>
                    <a:pt x="2039" y="1028"/>
                  </a:cubicBezTo>
                  <a:lnTo>
                    <a:pt x="2039" y="1028"/>
                  </a:lnTo>
                  <a:cubicBezTo>
                    <a:pt x="1994" y="1036"/>
                    <a:pt x="1947" y="1039"/>
                    <a:pt x="1900" y="1039"/>
                  </a:cubicBezTo>
                  <a:close/>
                  <a:moveTo>
                    <a:pt x="1640" y="998"/>
                  </a:moveTo>
                  <a:lnTo>
                    <a:pt x="1640" y="998"/>
                  </a:lnTo>
                  <a:cubicBezTo>
                    <a:pt x="1638" y="998"/>
                    <a:pt x="1636" y="998"/>
                    <a:pt x="1634" y="998"/>
                  </a:cubicBezTo>
                  <a:lnTo>
                    <a:pt x="1634" y="998"/>
                  </a:lnTo>
                  <a:cubicBezTo>
                    <a:pt x="1628" y="995"/>
                    <a:pt x="1622" y="994"/>
                    <a:pt x="1614" y="990"/>
                  </a:cubicBezTo>
                  <a:lnTo>
                    <a:pt x="1614" y="990"/>
                  </a:lnTo>
                  <a:cubicBezTo>
                    <a:pt x="1554" y="969"/>
                    <a:pt x="1499" y="942"/>
                    <a:pt x="1451" y="907"/>
                  </a:cubicBezTo>
                  <a:lnTo>
                    <a:pt x="1451" y="907"/>
                  </a:lnTo>
                  <a:cubicBezTo>
                    <a:pt x="1443" y="902"/>
                    <a:pt x="1441" y="892"/>
                    <a:pt x="1446" y="885"/>
                  </a:cubicBezTo>
                  <a:lnTo>
                    <a:pt x="1446" y="885"/>
                  </a:lnTo>
                  <a:cubicBezTo>
                    <a:pt x="1452" y="877"/>
                    <a:pt x="1461" y="875"/>
                    <a:pt x="1469" y="880"/>
                  </a:cubicBezTo>
                  <a:lnTo>
                    <a:pt x="1469" y="880"/>
                  </a:lnTo>
                  <a:cubicBezTo>
                    <a:pt x="1516" y="912"/>
                    <a:pt x="1568" y="938"/>
                    <a:pt x="1626" y="960"/>
                  </a:cubicBezTo>
                  <a:lnTo>
                    <a:pt x="1626" y="960"/>
                  </a:lnTo>
                  <a:cubicBezTo>
                    <a:pt x="1632" y="962"/>
                    <a:pt x="1638" y="964"/>
                    <a:pt x="1645" y="965"/>
                  </a:cubicBezTo>
                  <a:lnTo>
                    <a:pt x="1645" y="965"/>
                  </a:lnTo>
                  <a:cubicBezTo>
                    <a:pt x="1653" y="968"/>
                    <a:pt x="1658" y="978"/>
                    <a:pt x="1655" y="987"/>
                  </a:cubicBezTo>
                  <a:lnTo>
                    <a:pt x="1655" y="987"/>
                  </a:lnTo>
                  <a:cubicBezTo>
                    <a:pt x="1653" y="994"/>
                    <a:pt x="1647" y="998"/>
                    <a:pt x="1640" y="998"/>
                  </a:cubicBezTo>
                  <a:close/>
                  <a:moveTo>
                    <a:pt x="1141" y="989"/>
                  </a:moveTo>
                  <a:lnTo>
                    <a:pt x="1141" y="989"/>
                  </a:lnTo>
                  <a:cubicBezTo>
                    <a:pt x="1132" y="989"/>
                    <a:pt x="1125" y="983"/>
                    <a:pt x="1124" y="974"/>
                  </a:cubicBezTo>
                  <a:lnTo>
                    <a:pt x="1124" y="974"/>
                  </a:lnTo>
                  <a:cubicBezTo>
                    <a:pt x="1123" y="965"/>
                    <a:pt x="1130" y="956"/>
                    <a:pt x="1139" y="956"/>
                  </a:cubicBezTo>
                  <a:lnTo>
                    <a:pt x="1139" y="956"/>
                  </a:lnTo>
                  <a:cubicBezTo>
                    <a:pt x="1205" y="948"/>
                    <a:pt x="1269" y="934"/>
                    <a:pt x="1331" y="911"/>
                  </a:cubicBezTo>
                  <a:lnTo>
                    <a:pt x="1331" y="911"/>
                  </a:lnTo>
                  <a:cubicBezTo>
                    <a:pt x="1339" y="907"/>
                    <a:pt x="1349" y="912"/>
                    <a:pt x="1351" y="920"/>
                  </a:cubicBezTo>
                  <a:lnTo>
                    <a:pt x="1351" y="920"/>
                  </a:lnTo>
                  <a:cubicBezTo>
                    <a:pt x="1355" y="930"/>
                    <a:pt x="1351" y="939"/>
                    <a:pt x="1341" y="943"/>
                  </a:cubicBezTo>
                  <a:lnTo>
                    <a:pt x="1341" y="943"/>
                  </a:lnTo>
                  <a:cubicBezTo>
                    <a:pt x="1278" y="965"/>
                    <a:pt x="1211" y="981"/>
                    <a:pt x="1142" y="988"/>
                  </a:cubicBezTo>
                  <a:lnTo>
                    <a:pt x="1142" y="988"/>
                  </a:lnTo>
                  <a:cubicBezTo>
                    <a:pt x="1141" y="988"/>
                    <a:pt x="1141" y="989"/>
                    <a:pt x="1141" y="989"/>
                  </a:cubicBezTo>
                  <a:close/>
                  <a:moveTo>
                    <a:pt x="940" y="987"/>
                  </a:moveTo>
                  <a:lnTo>
                    <a:pt x="940" y="987"/>
                  </a:lnTo>
                  <a:cubicBezTo>
                    <a:pt x="939" y="987"/>
                    <a:pt x="938" y="987"/>
                    <a:pt x="938" y="987"/>
                  </a:cubicBezTo>
                  <a:lnTo>
                    <a:pt x="938" y="987"/>
                  </a:lnTo>
                  <a:cubicBezTo>
                    <a:pt x="910" y="984"/>
                    <a:pt x="881" y="979"/>
                    <a:pt x="853" y="973"/>
                  </a:cubicBezTo>
                  <a:lnTo>
                    <a:pt x="853" y="973"/>
                  </a:lnTo>
                  <a:cubicBezTo>
                    <a:pt x="815" y="964"/>
                    <a:pt x="777" y="953"/>
                    <a:pt x="739" y="938"/>
                  </a:cubicBezTo>
                  <a:lnTo>
                    <a:pt x="739" y="938"/>
                  </a:lnTo>
                  <a:cubicBezTo>
                    <a:pt x="730" y="936"/>
                    <a:pt x="727" y="926"/>
                    <a:pt x="730" y="917"/>
                  </a:cubicBezTo>
                  <a:lnTo>
                    <a:pt x="730" y="917"/>
                  </a:lnTo>
                  <a:cubicBezTo>
                    <a:pt x="733" y="909"/>
                    <a:pt x="743" y="905"/>
                    <a:pt x="751" y="907"/>
                  </a:cubicBezTo>
                  <a:lnTo>
                    <a:pt x="751" y="907"/>
                  </a:lnTo>
                  <a:cubicBezTo>
                    <a:pt x="787" y="920"/>
                    <a:pt x="823" y="931"/>
                    <a:pt x="860" y="939"/>
                  </a:cubicBezTo>
                  <a:lnTo>
                    <a:pt x="860" y="939"/>
                  </a:lnTo>
                  <a:cubicBezTo>
                    <a:pt x="886" y="946"/>
                    <a:pt x="915" y="951"/>
                    <a:pt x="942" y="955"/>
                  </a:cubicBezTo>
                  <a:lnTo>
                    <a:pt x="942" y="955"/>
                  </a:lnTo>
                  <a:cubicBezTo>
                    <a:pt x="951" y="956"/>
                    <a:pt x="957" y="964"/>
                    <a:pt x="956" y="973"/>
                  </a:cubicBezTo>
                  <a:lnTo>
                    <a:pt x="956" y="973"/>
                  </a:lnTo>
                  <a:cubicBezTo>
                    <a:pt x="955" y="981"/>
                    <a:pt x="949" y="987"/>
                    <a:pt x="940" y="987"/>
                  </a:cubicBezTo>
                  <a:close/>
                  <a:moveTo>
                    <a:pt x="2229" y="974"/>
                  </a:moveTo>
                  <a:lnTo>
                    <a:pt x="2229" y="974"/>
                  </a:lnTo>
                  <a:cubicBezTo>
                    <a:pt x="2223" y="974"/>
                    <a:pt x="2217" y="970"/>
                    <a:pt x="2215" y="963"/>
                  </a:cubicBezTo>
                  <a:lnTo>
                    <a:pt x="2215" y="963"/>
                  </a:lnTo>
                  <a:cubicBezTo>
                    <a:pt x="2211" y="955"/>
                    <a:pt x="2216" y="945"/>
                    <a:pt x="2224" y="942"/>
                  </a:cubicBezTo>
                  <a:lnTo>
                    <a:pt x="2224" y="942"/>
                  </a:lnTo>
                  <a:cubicBezTo>
                    <a:pt x="2289" y="917"/>
                    <a:pt x="2352" y="886"/>
                    <a:pt x="2405" y="859"/>
                  </a:cubicBezTo>
                  <a:lnTo>
                    <a:pt x="2405" y="859"/>
                  </a:lnTo>
                  <a:cubicBezTo>
                    <a:pt x="2413" y="855"/>
                    <a:pt x="2424" y="858"/>
                    <a:pt x="2427" y="867"/>
                  </a:cubicBezTo>
                  <a:lnTo>
                    <a:pt x="2427" y="867"/>
                  </a:lnTo>
                  <a:cubicBezTo>
                    <a:pt x="2431" y="875"/>
                    <a:pt x="2429" y="885"/>
                    <a:pt x="2420" y="889"/>
                  </a:cubicBezTo>
                  <a:lnTo>
                    <a:pt x="2420" y="889"/>
                  </a:lnTo>
                  <a:cubicBezTo>
                    <a:pt x="2366" y="916"/>
                    <a:pt x="2303" y="946"/>
                    <a:pt x="2236" y="973"/>
                  </a:cubicBezTo>
                  <a:lnTo>
                    <a:pt x="2236" y="973"/>
                  </a:lnTo>
                  <a:cubicBezTo>
                    <a:pt x="2234" y="974"/>
                    <a:pt x="2232" y="974"/>
                    <a:pt x="2229" y="974"/>
                  </a:cubicBezTo>
                  <a:close/>
                  <a:moveTo>
                    <a:pt x="565" y="852"/>
                  </a:moveTo>
                  <a:lnTo>
                    <a:pt x="565" y="852"/>
                  </a:lnTo>
                  <a:cubicBezTo>
                    <a:pt x="562" y="852"/>
                    <a:pt x="558" y="851"/>
                    <a:pt x="556" y="848"/>
                  </a:cubicBezTo>
                  <a:lnTo>
                    <a:pt x="556" y="848"/>
                  </a:lnTo>
                  <a:cubicBezTo>
                    <a:pt x="500" y="813"/>
                    <a:pt x="445" y="772"/>
                    <a:pt x="393" y="726"/>
                  </a:cubicBezTo>
                  <a:lnTo>
                    <a:pt x="393" y="726"/>
                  </a:lnTo>
                  <a:cubicBezTo>
                    <a:pt x="387" y="720"/>
                    <a:pt x="386" y="709"/>
                    <a:pt x="392" y="701"/>
                  </a:cubicBezTo>
                  <a:lnTo>
                    <a:pt x="392" y="701"/>
                  </a:lnTo>
                  <a:cubicBezTo>
                    <a:pt x="399" y="695"/>
                    <a:pt x="410" y="694"/>
                    <a:pt x="415" y="701"/>
                  </a:cubicBezTo>
                  <a:lnTo>
                    <a:pt x="415" y="701"/>
                  </a:lnTo>
                  <a:cubicBezTo>
                    <a:pt x="465" y="746"/>
                    <a:pt x="519" y="786"/>
                    <a:pt x="574" y="819"/>
                  </a:cubicBezTo>
                  <a:lnTo>
                    <a:pt x="574" y="819"/>
                  </a:lnTo>
                  <a:cubicBezTo>
                    <a:pt x="582" y="826"/>
                    <a:pt x="584" y="836"/>
                    <a:pt x="578" y="843"/>
                  </a:cubicBezTo>
                  <a:lnTo>
                    <a:pt x="578" y="843"/>
                  </a:lnTo>
                  <a:cubicBezTo>
                    <a:pt x="575" y="848"/>
                    <a:pt x="570" y="852"/>
                    <a:pt x="565" y="852"/>
                  </a:cubicBezTo>
                  <a:close/>
                  <a:moveTo>
                    <a:pt x="1514" y="851"/>
                  </a:moveTo>
                  <a:lnTo>
                    <a:pt x="1514" y="851"/>
                  </a:lnTo>
                  <a:cubicBezTo>
                    <a:pt x="1508" y="851"/>
                    <a:pt x="1504" y="848"/>
                    <a:pt x="1501" y="844"/>
                  </a:cubicBezTo>
                  <a:lnTo>
                    <a:pt x="1501" y="844"/>
                  </a:lnTo>
                  <a:cubicBezTo>
                    <a:pt x="1496" y="837"/>
                    <a:pt x="1497" y="827"/>
                    <a:pt x="1504" y="821"/>
                  </a:cubicBezTo>
                  <a:lnTo>
                    <a:pt x="1504" y="821"/>
                  </a:lnTo>
                  <a:cubicBezTo>
                    <a:pt x="1538" y="798"/>
                    <a:pt x="1569" y="771"/>
                    <a:pt x="1598" y="743"/>
                  </a:cubicBezTo>
                  <a:lnTo>
                    <a:pt x="1598" y="743"/>
                  </a:lnTo>
                  <a:cubicBezTo>
                    <a:pt x="1616" y="724"/>
                    <a:pt x="1632" y="704"/>
                    <a:pt x="1647" y="686"/>
                  </a:cubicBezTo>
                  <a:lnTo>
                    <a:pt x="1647" y="686"/>
                  </a:lnTo>
                  <a:cubicBezTo>
                    <a:pt x="1653" y="680"/>
                    <a:pt x="1662" y="679"/>
                    <a:pt x="1671" y="683"/>
                  </a:cubicBezTo>
                  <a:lnTo>
                    <a:pt x="1671" y="683"/>
                  </a:lnTo>
                  <a:cubicBezTo>
                    <a:pt x="1677" y="689"/>
                    <a:pt x="1679" y="700"/>
                    <a:pt x="1673" y="707"/>
                  </a:cubicBezTo>
                  <a:lnTo>
                    <a:pt x="1673" y="707"/>
                  </a:lnTo>
                  <a:cubicBezTo>
                    <a:pt x="1657" y="727"/>
                    <a:pt x="1641" y="747"/>
                    <a:pt x="1621" y="766"/>
                  </a:cubicBezTo>
                  <a:lnTo>
                    <a:pt x="1621" y="766"/>
                  </a:lnTo>
                  <a:cubicBezTo>
                    <a:pt x="1591" y="796"/>
                    <a:pt x="1559" y="823"/>
                    <a:pt x="1523" y="848"/>
                  </a:cubicBezTo>
                  <a:lnTo>
                    <a:pt x="1523" y="848"/>
                  </a:lnTo>
                  <a:cubicBezTo>
                    <a:pt x="1521" y="851"/>
                    <a:pt x="1517" y="851"/>
                    <a:pt x="1514" y="851"/>
                  </a:cubicBezTo>
                  <a:close/>
                  <a:moveTo>
                    <a:pt x="2593" y="799"/>
                  </a:moveTo>
                  <a:lnTo>
                    <a:pt x="2593" y="799"/>
                  </a:lnTo>
                  <a:cubicBezTo>
                    <a:pt x="2586" y="799"/>
                    <a:pt x="2581" y="797"/>
                    <a:pt x="2577" y="790"/>
                  </a:cubicBezTo>
                  <a:lnTo>
                    <a:pt x="2577" y="790"/>
                  </a:lnTo>
                  <a:cubicBezTo>
                    <a:pt x="2574" y="782"/>
                    <a:pt x="2577" y="772"/>
                    <a:pt x="2586" y="768"/>
                  </a:cubicBezTo>
                  <a:lnTo>
                    <a:pt x="2586" y="768"/>
                  </a:lnTo>
                  <a:cubicBezTo>
                    <a:pt x="2657" y="734"/>
                    <a:pt x="2716" y="709"/>
                    <a:pt x="2773" y="691"/>
                  </a:cubicBezTo>
                  <a:lnTo>
                    <a:pt x="2773" y="691"/>
                  </a:lnTo>
                  <a:cubicBezTo>
                    <a:pt x="2782" y="688"/>
                    <a:pt x="2791" y="692"/>
                    <a:pt x="2794" y="701"/>
                  </a:cubicBezTo>
                  <a:lnTo>
                    <a:pt x="2794" y="701"/>
                  </a:lnTo>
                  <a:cubicBezTo>
                    <a:pt x="2797" y="710"/>
                    <a:pt x="2792" y="720"/>
                    <a:pt x="2784" y="722"/>
                  </a:cubicBezTo>
                  <a:lnTo>
                    <a:pt x="2784" y="722"/>
                  </a:lnTo>
                  <a:cubicBezTo>
                    <a:pt x="2728" y="741"/>
                    <a:pt x="2670" y="765"/>
                    <a:pt x="2600" y="799"/>
                  </a:cubicBezTo>
                  <a:lnTo>
                    <a:pt x="2600" y="799"/>
                  </a:lnTo>
                  <a:cubicBezTo>
                    <a:pt x="2597" y="799"/>
                    <a:pt x="2595" y="799"/>
                    <a:pt x="2593" y="799"/>
                  </a:cubicBezTo>
                  <a:close/>
                  <a:moveTo>
                    <a:pt x="1320" y="767"/>
                  </a:moveTo>
                  <a:lnTo>
                    <a:pt x="1320" y="767"/>
                  </a:lnTo>
                  <a:cubicBezTo>
                    <a:pt x="1315" y="767"/>
                    <a:pt x="1310" y="765"/>
                    <a:pt x="1306" y="760"/>
                  </a:cubicBezTo>
                  <a:lnTo>
                    <a:pt x="1306" y="760"/>
                  </a:lnTo>
                  <a:cubicBezTo>
                    <a:pt x="1301" y="751"/>
                    <a:pt x="1296" y="744"/>
                    <a:pt x="1292" y="735"/>
                  </a:cubicBezTo>
                  <a:lnTo>
                    <a:pt x="1292" y="735"/>
                  </a:lnTo>
                  <a:cubicBezTo>
                    <a:pt x="1263" y="682"/>
                    <a:pt x="1248" y="621"/>
                    <a:pt x="1247" y="559"/>
                  </a:cubicBezTo>
                  <a:lnTo>
                    <a:pt x="1247" y="559"/>
                  </a:lnTo>
                  <a:cubicBezTo>
                    <a:pt x="1247" y="550"/>
                    <a:pt x="1253" y="543"/>
                    <a:pt x="1263" y="543"/>
                  </a:cubicBezTo>
                  <a:lnTo>
                    <a:pt x="1263" y="543"/>
                  </a:lnTo>
                  <a:cubicBezTo>
                    <a:pt x="1274" y="542"/>
                    <a:pt x="1279" y="550"/>
                    <a:pt x="1279" y="558"/>
                  </a:cubicBezTo>
                  <a:lnTo>
                    <a:pt x="1279" y="558"/>
                  </a:lnTo>
                  <a:cubicBezTo>
                    <a:pt x="1281" y="616"/>
                    <a:pt x="1295" y="671"/>
                    <a:pt x="1321" y="720"/>
                  </a:cubicBezTo>
                  <a:lnTo>
                    <a:pt x="1321" y="720"/>
                  </a:lnTo>
                  <a:cubicBezTo>
                    <a:pt x="1325" y="727"/>
                    <a:pt x="1330" y="734"/>
                    <a:pt x="1333" y="742"/>
                  </a:cubicBezTo>
                  <a:lnTo>
                    <a:pt x="1333" y="742"/>
                  </a:lnTo>
                  <a:cubicBezTo>
                    <a:pt x="1339" y="750"/>
                    <a:pt x="1337" y="760"/>
                    <a:pt x="1328" y="765"/>
                  </a:cubicBezTo>
                  <a:lnTo>
                    <a:pt x="1328" y="765"/>
                  </a:lnTo>
                  <a:cubicBezTo>
                    <a:pt x="1326" y="767"/>
                    <a:pt x="1323" y="767"/>
                    <a:pt x="1320" y="767"/>
                  </a:cubicBezTo>
                  <a:close/>
                  <a:moveTo>
                    <a:pt x="3172" y="702"/>
                  </a:moveTo>
                  <a:lnTo>
                    <a:pt x="3172" y="702"/>
                  </a:lnTo>
                  <a:cubicBezTo>
                    <a:pt x="3171" y="702"/>
                    <a:pt x="3170" y="701"/>
                    <a:pt x="3169" y="701"/>
                  </a:cubicBezTo>
                  <a:lnTo>
                    <a:pt x="3169" y="701"/>
                  </a:lnTo>
                  <a:cubicBezTo>
                    <a:pt x="3112" y="684"/>
                    <a:pt x="3051" y="677"/>
                    <a:pt x="2991" y="682"/>
                  </a:cubicBezTo>
                  <a:lnTo>
                    <a:pt x="2991" y="682"/>
                  </a:lnTo>
                  <a:cubicBezTo>
                    <a:pt x="2986" y="682"/>
                    <a:pt x="2980" y="682"/>
                    <a:pt x="2976" y="682"/>
                  </a:cubicBezTo>
                  <a:lnTo>
                    <a:pt x="2976" y="682"/>
                  </a:lnTo>
                  <a:cubicBezTo>
                    <a:pt x="2968" y="682"/>
                    <a:pt x="2958" y="676"/>
                    <a:pt x="2958" y="666"/>
                  </a:cubicBezTo>
                  <a:lnTo>
                    <a:pt x="2958" y="666"/>
                  </a:lnTo>
                  <a:cubicBezTo>
                    <a:pt x="2957" y="657"/>
                    <a:pt x="2965" y="650"/>
                    <a:pt x="2973" y="648"/>
                  </a:cubicBezTo>
                  <a:lnTo>
                    <a:pt x="2973" y="648"/>
                  </a:lnTo>
                  <a:cubicBezTo>
                    <a:pt x="2978" y="648"/>
                    <a:pt x="2983" y="647"/>
                    <a:pt x="2989" y="647"/>
                  </a:cubicBezTo>
                  <a:lnTo>
                    <a:pt x="2989" y="647"/>
                  </a:lnTo>
                  <a:cubicBezTo>
                    <a:pt x="3053" y="644"/>
                    <a:pt x="3117" y="652"/>
                    <a:pt x="3179" y="670"/>
                  </a:cubicBezTo>
                  <a:lnTo>
                    <a:pt x="3179" y="670"/>
                  </a:lnTo>
                  <a:cubicBezTo>
                    <a:pt x="3187" y="672"/>
                    <a:pt x="3191" y="682"/>
                    <a:pt x="3189" y="690"/>
                  </a:cubicBezTo>
                  <a:lnTo>
                    <a:pt x="3189" y="690"/>
                  </a:lnTo>
                  <a:cubicBezTo>
                    <a:pt x="3188" y="697"/>
                    <a:pt x="3180" y="702"/>
                    <a:pt x="3172" y="702"/>
                  </a:cubicBezTo>
                  <a:close/>
                  <a:moveTo>
                    <a:pt x="268" y="582"/>
                  </a:moveTo>
                  <a:lnTo>
                    <a:pt x="268" y="582"/>
                  </a:lnTo>
                  <a:cubicBezTo>
                    <a:pt x="264" y="582"/>
                    <a:pt x="259" y="580"/>
                    <a:pt x="255" y="575"/>
                  </a:cubicBezTo>
                  <a:lnTo>
                    <a:pt x="255" y="575"/>
                  </a:lnTo>
                  <a:cubicBezTo>
                    <a:pt x="236" y="550"/>
                    <a:pt x="218" y="524"/>
                    <a:pt x="200" y="498"/>
                  </a:cubicBezTo>
                  <a:lnTo>
                    <a:pt x="200" y="498"/>
                  </a:lnTo>
                  <a:cubicBezTo>
                    <a:pt x="180" y="467"/>
                    <a:pt x="162" y="436"/>
                    <a:pt x="144" y="404"/>
                  </a:cubicBezTo>
                  <a:lnTo>
                    <a:pt x="144" y="404"/>
                  </a:lnTo>
                  <a:cubicBezTo>
                    <a:pt x="140" y="396"/>
                    <a:pt x="143" y="385"/>
                    <a:pt x="151" y="381"/>
                  </a:cubicBezTo>
                  <a:lnTo>
                    <a:pt x="151" y="381"/>
                  </a:lnTo>
                  <a:cubicBezTo>
                    <a:pt x="159" y="377"/>
                    <a:pt x="168" y="379"/>
                    <a:pt x="174" y="388"/>
                  </a:cubicBezTo>
                  <a:lnTo>
                    <a:pt x="174" y="388"/>
                  </a:lnTo>
                  <a:cubicBezTo>
                    <a:pt x="191" y="418"/>
                    <a:pt x="209" y="449"/>
                    <a:pt x="228" y="479"/>
                  </a:cubicBezTo>
                  <a:lnTo>
                    <a:pt x="228" y="479"/>
                  </a:lnTo>
                  <a:cubicBezTo>
                    <a:pt x="244" y="505"/>
                    <a:pt x="264" y="530"/>
                    <a:pt x="281" y="555"/>
                  </a:cubicBezTo>
                  <a:lnTo>
                    <a:pt x="281" y="555"/>
                  </a:lnTo>
                  <a:cubicBezTo>
                    <a:pt x="287" y="562"/>
                    <a:pt x="286" y="573"/>
                    <a:pt x="279" y="577"/>
                  </a:cubicBezTo>
                  <a:lnTo>
                    <a:pt x="279" y="577"/>
                  </a:lnTo>
                  <a:cubicBezTo>
                    <a:pt x="276" y="581"/>
                    <a:pt x="272" y="582"/>
                    <a:pt x="268" y="582"/>
                  </a:cubicBezTo>
                  <a:close/>
                  <a:moveTo>
                    <a:pt x="1737" y="530"/>
                  </a:moveTo>
                  <a:lnTo>
                    <a:pt x="1737" y="530"/>
                  </a:lnTo>
                  <a:cubicBezTo>
                    <a:pt x="1736" y="530"/>
                    <a:pt x="1736" y="530"/>
                    <a:pt x="1735" y="529"/>
                  </a:cubicBezTo>
                  <a:lnTo>
                    <a:pt x="1735" y="529"/>
                  </a:lnTo>
                  <a:cubicBezTo>
                    <a:pt x="1727" y="529"/>
                    <a:pt x="1719" y="520"/>
                    <a:pt x="1720" y="511"/>
                  </a:cubicBezTo>
                  <a:lnTo>
                    <a:pt x="1720" y="511"/>
                  </a:lnTo>
                  <a:cubicBezTo>
                    <a:pt x="1721" y="504"/>
                    <a:pt x="1721" y="496"/>
                    <a:pt x="1721" y="489"/>
                  </a:cubicBezTo>
                  <a:lnTo>
                    <a:pt x="1721" y="489"/>
                  </a:lnTo>
                  <a:cubicBezTo>
                    <a:pt x="1721" y="440"/>
                    <a:pt x="1708" y="396"/>
                    <a:pt x="1682" y="362"/>
                  </a:cubicBezTo>
                  <a:lnTo>
                    <a:pt x="1682" y="362"/>
                  </a:lnTo>
                  <a:cubicBezTo>
                    <a:pt x="1677" y="353"/>
                    <a:pt x="1671" y="346"/>
                    <a:pt x="1664" y="340"/>
                  </a:cubicBezTo>
                  <a:lnTo>
                    <a:pt x="1664" y="340"/>
                  </a:lnTo>
                  <a:cubicBezTo>
                    <a:pt x="1657" y="333"/>
                    <a:pt x="1657" y="322"/>
                    <a:pt x="1664" y="315"/>
                  </a:cubicBezTo>
                  <a:lnTo>
                    <a:pt x="1664" y="315"/>
                  </a:lnTo>
                  <a:cubicBezTo>
                    <a:pt x="1671" y="309"/>
                    <a:pt x="1680" y="309"/>
                    <a:pt x="1687" y="315"/>
                  </a:cubicBezTo>
                  <a:lnTo>
                    <a:pt x="1687" y="315"/>
                  </a:lnTo>
                  <a:cubicBezTo>
                    <a:pt x="1695" y="323"/>
                    <a:pt x="1703" y="332"/>
                    <a:pt x="1710" y="341"/>
                  </a:cubicBezTo>
                  <a:lnTo>
                    <a:pt x="1710" y="341"/>
                  </a:lnTo>
                  <a:cubicBezTo>
                    <a:pt x="1739" y="382"/>
                    <a:pt x="1754" y="432"/>
                    <a:pt x="1754" y="489"/>
                  </a:cubicBezTo>
                  <a:lnTo>
                    <a:pt x="1754" y="489"/>
                  </a:lnTo>
                  <a:cubicBezTo>
                    <a:pt x="1754" y="497"/>
                    <a:pt x="1754" y="506"/>
                    <a:pt x="1753" y="514"/>
                  </a:cubicBezTo>
                  <a:lnTo>
                    <a:pt x="1753" y="514"/>
                  </a:lnTo>
                  <a:cubicBezTo>
                    <a:pt x="1753" y="523"/>
                    <a:pt x="1745" y="530"/>
                    <a:pt x="1737" y="530"/>
                  </a:cubicBezTo>
                  <a:close/>
                  <a:moveTo>
                    <a:pt x="1320" y="386"/>
                  </a:moveTo>
                  <a:lnTo>
                    <a:pt x="1320" y="386"/>
                  </a:lnTo>
                  <a:cubicBezTo>
                    <a:pt x="1315" y="386"/>
                    <a:pt x="1313" y="385"/>
                    <a:pt x="1310" y="383"/>
                  </a:cubicBezTo>
                  <a:lnTo>
                    <a:pt x="1310" y="383"/>
                  </a:lnTo>
                  <a:cubicBezTo>
                    <a:pt x="1302" y="377"/>
                    <a:pt x="1301" y="366"/>
                    <a:pt x="1306" y="359"/>
                  </a:cubicBezTo>
                  <a:lnTo>
                    <a:pt x="1306" y="359"/>
                  </a:lnTo>
                  <a:cubicBezTo>
                    <a:pt x="1313" y="349"/>
                    <a:pt x="1320" y="341"/>
                    <a:pt x="1327" y="333"/>
                  </a:cubicBezTo>
                  <a:lnTo>
                    <a:pt x="1327" y="333"/>
                  </a:lnTo>
                  <a:cubicBezTo>
                    <a:pt x="1367" y="291"/>
                    <a:pt x="1424" y="262"/>
                    <a:pt x="1487" y="255"/>
                  </a:cubicBezTo>
                  <a:lnTo>
                    <a:pt x="1487" y="255"/>
                  </a:lnTo>
                  <a:cubicBezTo>
                    <a:pt x="1496" y="254"/>
                    <a:pt x="1505" y="260"/>
                    <a:pt x="1506" y="270"/>
                  </a:cubicBezTo>
                  <a:lnTo>
                    <a:pt x="1506" y="270"/>
                  </a:lnTo>
                  <a:cubicBezTo>
                    <a:pt x="1507" y="278"/>
                    <a:pt x="1501" y="286"/>
                    <a:pt x="1491" y="288"/>
                  </a:cubicBezTo>
                  <a:lnTo>
                    <a:pt x="1491" y="288"/>
                  </a:lnTo>
                  <a:cubicBezTo>
                    <a:pt x="1436" y="295"/>
                    <a:pt x="1386" y="320"/>
                    <a:pt x="1351" y="357"/>
                  </a:cubicBezTo>
                  <a:lnTo>
                    <a:pt x="1351" y="357"/>
                  </a:lnTo>
                  <a:cubicBezTo>
                    <a:pt x="1345" y="364"/>
                    <a:pt x="1339" y="371"/>
                    <a:pt x="1333" y="379"/>
                  </a:cubicBezTo>
                  <a:lnTo>
                    <a:pt x="1333" y="379"/>
                  </a:lnTo>
                  <a:cubicBezTo>
                    <a:pt x="1330" y="383"/>
                    <a:pt x="1325" y="386"/>
                    <a:pt x="1320" y="386"/>
                  </a:cubicBezTo>
                  <a:close/>
                  <a:moveTo>
                    <a:pt x="76" y="228"/>
                  </a:moveTo>
                  <a:lnTo>
                    <a:pt x="76" y="228"/>
                  </a:lnTo>
                  <a:cubicBezTo>
                    <a:pt x="69" y="228"/>
                    <a:pt x="63" y="224"/>
                    <a:pt x="60" y="218"/>
                  </a:cubicBezTo>
                  <a:lnTo>
                    <a:pt x="60" y="218"/>
                  </a:lnTo>
                  <a:cubicBezTo>
                    <a:pt x="36" y="155"/>
                    <a:pt x="17" y="90"/>
                    <a:pt x="2" y="22"/>
                  </a:cubicBezTo>
                  <a:lnTo>
                    <a:pt x="2" y="22"/>
                  </a:lnTo>
                  <a:cubicBezTo>
                    <a:pt x="0" y="12"/>
                    <a:pt x="6" y="4"/>
                    <a:pt x="14" y="2"/>
                  </a:cubicBezTo>
                  <a:lnTo>
                    <a:pt x="14" y="2"/>
                  </a:lnTo>
                  <a:cubicBezTo>
                    <a:pt x="24" y="0"/>
                    <a:pt x="32" y="5"/>
                    <a:pt x="34" y="15"/>
                  </a:cubicBezTo>
                  <a:lnTo>
                    <a:pt x="34" y="15"/>
                  </a:lnTo>
                  <a:cubicBezTo>
                    <a:pt x="50" y="80"/>
                    <a:pt x="69" y="144"/>
                    <a:pt x="91" y="206"/>
                  </a:cubicBezTo>
                  <a:lnTo>
                    <a:pt x="91" y="206"/>
                  </a:lnTo>
                  <a:cubicBezTo>
                    <a:pt x="95" y="214"/>
                    <a:pt x="90" y="224"/>
                    <a:pt x="81" y="227"/>
                  </a:cubicBezTo>
                  <a:lnTo>
                    <a:pt x="81" y="227"/>
                  </a:lnTo>
                  <a:cubicBezTo>
                    <a:pt x="79" y="228"/>
                    <a:pt x="78" y="228"/>
                    <a:pt x="76" y="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 name="Google Shape;1161;p38">
              <a:extLst>
                <a:ext uri="{FF2B5EF4-FFF2-40B4-BE49-F238E27FC236}">
                  <a16:creationId xmlns:a16="http://schemas.microsoft.com/office/drawing/2014/main" id="{098FD06C-2B54-76BF-FC15-E6DB506807A5}"/>
                </a:ext>
              </a:extLst>
            </p:cNvPr>
            <p:cNvSpPr/>
            <p:nvPr/>
          </p:nvSpPr>
          <p:spPr>
            <a:xfrm flipH="1">
              <a:off x="4193113" y="852702"/>
              <a:ext cx="1097082" cy="282735"/>
            </a:xfrm>
            <a:custGeom>
              <a:avLst/>
              <a:gdLst/>
              <a:ahLst/>
              <a:cxnLst/>
              <a:rect l="l" t="t" r="r" b="b"/>
              <a:pathLst>
                <a:path w="2429" h="628" extrusionOk="0">
                  <a:moveTo>
                    <a:pt x="0" y="627"/>
                  </a:moveTo>
                  <a:lnTo>
                    <a:pt x="945" y="538"/>
                  </a:lnTo>
                  <a:lnTo>
                    <a:pt x="2428" y="399"/>
                  </a:lnTo>
                  <a:lnTo>
                    <a:pt x="868" y="66"/>
                  </a:lnTo>
                  <a:lnTo>
                    <a:pt x="558" y="0"/>
                  </a:lnTo>
                  <a:lnTo>
                    <a:pt x="0" y="62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 name="Google Shape;1162;p38">
              <a:extLst>
                <a:ext uri="{FF2B5EF4-FFF2-40B4-BE49-F238E27FC236}">
                  <a16:creationId xmlns:a16="http://schemas.microsoft.com/office/drawing/2014/main" id="{B5CAB92C-3E40-849B-C10D-249228F26CAB}"/>
                </a:ext>
              </a:extLst>
            </p:cNvPr>
            <p:cNvSpPr/>
            <p:nvPr/>
          </p:nvSpPr>
          <p:spPr>
            <a:xfrm flipH="1">
              <a:off x="4193115" y="1033891"/>
              <a:ext cx="670991" cy="109509"/>
            </a:xfrm>
            <a:custGeom>
              <a:avLst/>
              <a:gdLst/>
              <a:ahLst/>
              <a:cxnLst/>
              <a:rect l="l" t="t" r="r" b="b"/>
              <a:pathLst>
                <a:path w="1484" h="242" extrusionOk="0">
                  <a:moveTo>
                    <a:pt x="1" y="147"/>
                  </a:moveTo>
                  <a:lnTo>
                    <a:pt x="26" y="241"/>
                  </a:lnTo>
                  <a:lnTo>
                    <a:pt x="1483" y="0"/>
                  </a:lnTo>
                  <a:lnTo>
                    <a:pt x="0" y="139"/>
                  </a:lnTo>
                  <a:lnTo>
                    <a:pt x="1" y="14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 name="Google Shape;1163;p38">
              <a:extLst>
                <a:ext uri="{FF2B5EF4-FFF2-40B4-BE49-F238E27FC236}">
                  <a16:creationId xmlns:a16="http://schemas.microsoft.com/office/drawing/2014/main" id="{93236C62-AF78-AE16-D89E-95C6386156D5}"/>
                </a:ext>
              </a:extLst>
            </p:cNvPr>
            <p:cNvSpPr/>
            <p:nvPr/>
          </p:nvSpPr>
          <p:spPr>
            <a:xfrm flipH="1">
              <a:off x="4195106" y="729255"/>
              <a:ext cx="724749" cy="304636"/>
            </a:xfrm>
            <a:custGeom>
              <a:avLst/>
              <a:gdLst/>
              <a:ahLst/>
              <a:cxnLst/>
              <a:rect l="l" t="t" r="r" b="b"/>
              <a:pathLst>
                <a:path w="1607" h="675" extrusionOk="0">
                  <a:moveTo>
                    <a:pt x="0" y="0"/>
                  </a:moveTo>
                  <a:lnTo>
                    <a:pt x="46" y="341"/>
                  </a:lnTo>
                  <a:lnTo>
                    <a:pt x="1606" y="674"/>
                  </a:lnTo>
                  <a:lnTo>
                    <a:pt x="0"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 name="Google Shape;1164;p38">
              <a:extLst>
                <a:ext uri="{FF2B5EF4-FFF2-40B4-BE49-F238E27FC236}">
                  <a16:creationId xmlns:a16="http://schemas.microsoft.com/office/drawing/2014/main" id="{B54833DB-8C59-DF62-B143-E2110ACD0467}"/>
                </a:ext>
              </a:extLst>
            </p:cNvPr>
            <p:cNvSpPr/>
            <p:nvPr/>
          </p:nvSpPr>
          <p:spPr>
            <a:xfrm flipH="1">
              <a:off x="4195106" y="476386"/>
              <a:ext cx="724749" cy="557504"/>
            </a:xfrm>
            <a:custGeom>
              <a:avLst/>
              <a:gdLst/>
              <a:ahLst/>
              <a:cxnLst/>
              <a:rect l="l" t="t" r="r" b="b"/>
              <a:pathLst>
                <a:path w="1607" h="1233" extrusionOk="0">
                  <a:moveTo>
                    <a:pt x="0" y="558"/>
                  </a:moveTo>
                  <a:lnTo>
                    <a:pt x="1606" y="1232"/>
                  </a:lnTo>
                  <a:lnTo>
                    <a:pt x="375" y="0"/>
                  </a:lnTo>
                  <a:lnTo>
                    <a:pt x="0" y="55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 name="Google Shape;1165;p38">
              <a:extLst>
                <a:ext uri="{FF2B5EF4-FFF2-40B4-BE49-F238E27FC236}">
                  <a16:creationId xmlns:a16="http://schemas.microsoft.com/office/drawing/2014/main" id="{6B785037-9FCD-7455-89C2-8AD829299EA8}"/>
                </a:ext>
              </a:extLst>
            </p:cNvPr>
            <p:cNvSpPr/>
            <p:nvPr/>
          </p:nvSpPr>
          <p:spPr>
            <a:xfrm flipH="1">
              <a:off x="4185153" y="719299"/>
              <a:ext cx="864123" cy="324547"/>
            </a:xfrm>
            <a:custGeom>
              <a:avLst/>
              <a:gdLst/>
              <a:ahLst/>
              <a:cxnLst/>
              <a:rect l="l" t="t" r="r" b="b"/>
              <a:pathLst>
                <a:path w="1914" h="718" extrusionOk="0">
                  <a:moveTo>
                    <a:pt x="1891" y="717"/>
                  </a:moveTo>
                  <a:lnTo>
                    <a:pt x="1891" y="717"/>
                  </a:lnTo>
                  <a:cubicBezTo>
                    <a:pt x="1890" y="717"/>
                    <a:pt x="1888" y="717"/>
                    <a:pt x="1886" y="715"/>
                  </a:cubicBezTo>
                  <a:lnTo>
                    <a:pt x="18" y="318"/>
                  </a:lnTo>
                  <a:lnTo>
                    <a:pt x="18" y="318"/>
                  </a:lnTo>
                  <a:cubicBezTo>
                    <a:pt x="6" y="315"/>
                    <a:pt x="0" y="305"/>
                    <a:pt x="1" y="294"/>
                  </a:cubicBezTo>
                  <a:lnTo>
                    <a:pt x="1" y="294"/>
                  </a:lnTo>
                  <a:cubicBezTo>
                    <a:pt x="4" y="282"/>
                    <a:pt x="16" y="275"/>
                    <a:pt x="26" y="277"/>
                  </a:cubicBezTo>
                  <a:lnTo>
                    <a:pt x="1677" y="629"/>
                  </a:lnTo>
                  <a:lnTo>
                    <a:pt x="277" y="41"/>
                  </a:lnTo>
                  <a:lnTo>
                    <a:pt x="277" y="41"/>
                  </a:lnTo>
                  <a:cubicBezTo>
                    <a:pt x="267" y="38"/>
                    <a:pt x="262" y="25"/>
                    <a:pt x="266" y="15"/>
                  </a:cubicBezTo>
                  <a:lnTo>
                    <a:pt x="266" y="15"/>
                  </a:lnTo>
                  <a:cubicBezTo>
                    <a:pt x="270" y="4"/>
                    <a:pt x="283" y="0"/>
                    <a:pt x="293" y="3"/>
                  </a:cubicBezTo>
                  <a:lnTo>
                    <a:pt x="1899" y="676"/>
                  </a:lnTo>
                  <a:lnTo>
                    <a:pt x="1899" y="676"/>
                  </a:lnTo>
                  <a:cubicBezTo>
                    <a:pt x="1909" y="681"/>
                    <a:pt x="1913" y="691"/>
                    <a:pt x="1910" y="702"/>
                  </a:cubicBezTo>
                  <a:lnTo>
                    <a:pt x="1910" y="702"/>
                  </a:lnTo>
                  <a:cubicBezTo>
                    <a:pt x="1909" y="710"/>
                    <a:pt x="1900" y="717"/>
                    <a:pt x="1891" y="7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 name="Google Shape;1166;p38">
              <a:extLst>
                <a:ext uri="{FF2B5EF4-FFF2-40B4-BE49-F238E27FC236}">
                  <a16:creationId xmlns:a16="http://schemas.microsoft.com/office/drawing/2014/main" id="{F0A27DFE-FAD1-4D9F-EE2B-01DC30CF99A6}"/>
                </a:ext>
              </a:extLst>
            </p:cNvPr>
            <p:cNvSpPr/>
            <p:nvPr/>
          </p:nvSpPr>
          <p:spPr>
            <a:xfrm flipH="1">
              <a:off x="4185150" y="1023936"/>
              <a:ext cx="810366" cy="93581"/>
            </a:xfrm>
            <a:custGeom>
              <a:avLst/>
              <a:gdLst/>
              <a:ahLst/>
              <a:cxnLst/>
              <a:rect l="l" t="t" r="r" b="b"/>
              <a:pathLst>
                <a:path w="1795" h="209" extrusionOk="0">
                  <a:moveTo>
                    <a:pt x="22" y="208"/>
                  </a:moveTo>
                  <a:lnTo>
                    <a:pt x="22" y="208"/>
                  </a:lnTo>
                  <a:cubicBezTo>
                    <a:pt x="11" y="208"/>
                    <a:pt x="1" y="199"/>
                    <a:pt x="0" y="188"/>
                  </a:cubicBezTo>
                  <a:lnTo>
                    <a:pt x="0" y="188"/>
                  </a:lnTo>
                  <a:cubicBezTo>
                    <a:pt x="0" y="178"/>
                    <a:pt x="8" y="167"/>
                    <a:pt x="19" y="166"/>
                  </a:cubicBezTo>
                  <a:lnTo>
                    <a:pt x="1770" y="1"/>
                  </a:lnTo>
                  <a:lnTo>
                    <a:pt x="1770" y="1"/>
                  </a:lnTo>
                  <a:cubicBezTo>
                    <a:pt x="1782" y="0"/>
                    <a:pt x="1792" y="8"/>
                    <a:pt x="1793" y="20"/>
                  </a:cubicBezTo>
                  <a:lnTo>
                    <a:pt x="1793" y="20"/>
                  </a:lnTo>
                  <a:cubicBezTo>
                    <a:pt x="1794" y="31"/>
                    <a:pt x="1786" y="41"/>
                    <a:pt x="1774" y="43"/>
                  </a:cubicBezTo>
                  <a:lnTo>
                    <a:pt x="24" y="208"/>
                  </a:lnTo>
                  <a:lnTo>
                    <a:pt x="24" y="208"/>
                  </a:lnTo>
                  <a:cubicBezTo>
                    <a:pt x="23" y="208"/>
                    <a:pt x="23"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01912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pic>
        <p:nvPicPr>
          <p:cNvPr id="32" name="020">
            <a:hlinkClick r:id="" action="ppaction://media"/>
            <a:extLst>
              <a:ext uri="{FF2B5EF4-FFF2-40B4-BE49-F238E27FC236}">
                <a16:creationId xmlns:a16="http://schemas.microsoft.com/office/drawing/2014/main" id="{928C3C8C-1EA4-763D-5D0F-01700A65E7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7470" y="4378371"/>
            <a:ext cx="609600" cy="609600"/>
          </a:xfrm>
          <a:prstGeom prst="rect">
            <a:avLst/>
          </a:prstGeom>
        </p:spPr>
      </p:pic>
    </p:spTree>
    <p:extLst>
      <p:ext uri="{BB962C8B-B14F-4D97-AF65-F5344CB8AC3E}">
        <p14:creationId xmlns:p14="http://schemas.microsoft.com/office/powerpoint/2010/main" val="12145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pic>
        <p:nvPicPr>
          <p:cNvPr id="2" name="01">
            <a:hlinkClick r:id="" action="ppaction://media"/>
            <a:extLst>
              <a:ext uri="{FF2B5EF4-FFF2-40B4-BE49-F238E27FC236}">
                <a16:creationId xmlns:a16="http://schemas.microsoft.com/office/drawing/2014/main" id="{B916CBBF-20DD-C457-D6E6-D7E0DC688A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0" y="4330700"/>
            <a:ext cx="812800" cy="812800"/>
          </a:xfrm>
          <a:prstGeom prst="rect">
            <a:avLst/>
          </a:prstGeom>
        </p:spPr>
      </p:pic>
      <p:sp>
        <p:nvSpPr>
          <p:cNvPr id="3" name="TextBox 2">
            <a:extLst>
              <a:ext uri="{FF2B5EF4-FFF2-40B4-BE49-F238E27FC236}">
                <a16:creationId xmlns:a16="http://schemas.microsoft.com/office/drawing/2014/main" id="{0A4FE0DB-5BDA-F2F6-1A57-2CE6D2D78C8E}"/>
              </a:ext>
            </a:extLst>
          </p:cNvPr>
          <p:cNvSpPr txBox="1"/>
          <p:nvPr/>
        </p:nvSpPr>
        <p:spPr>
          <a:xfrm>
            <a:off x="1158602" y="4201269"/>
            <a:ext cx="6826795" cy="769441"/>
          </a:xfrm>
          <a:prstGeom prst="rect">
            <a:avLst/>
          </a:prstGeom>
          <a:solidFill>
            <a:schemeClr val="tx2">
              <a:lumMod val="20000"/>
              <a:lumOff val="80000"/>
            </a:schemeClr>
          </a:solid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gn="ctr">
              <a:lnSpc>
                <a:spcPct val="100000"/>
              </a:lnSpc>
            </a:pPr>
            <a:r>
              <a:rPr lang="en-US" sz="2200" dirty="0">
                <a:solidFill>
                  <a:schemeClr val="bg1">
                    <a:lumMod val="50000"/>
                  </a:schemeClr>
                </a:solidFill>
              </a:rPr>
              <a:t>I </a:t>
            </a:r>
            <a:r>
              <a:rPr lang="en-US" sz="2200" dirty="0">
                <a:solidFill>
                  <a:schemeClr val="bg1">
                    <a:lumMod val="50000"/>
                  </a:schemeClr>
                </a:solidFill>
                <a:highlight>
                  <a:srgbClr val="FFFF00"/>
                </a:highlight>
              </a:rPr>
              <a:t>used to live with my parents in London</a:t>
            </a:r>
            <a:r>
              <a:rPr lang="en-US" sz="2200" dirty="0">
                <a:solidFill>
                  <a:schemeClr val="bg1">
                    <a:lumMod val="50000"/>
                  </a:schemeClr>
                </a:solidFill>
              </a:rPr>
              <a:t> for </a:t>
            </a:r>
            <a:r>
              <a:rPr lang="en-US" sz="2200" dirty="0">
                <a:solidFill>
                  <a:schemeClr val="bg1">
                    <a:lumMod val="50000"/>
                  </a:schemeClr>
                </a:solidFill>
                <a:highlight>
                  <a:srgbClr val="FFFF00"/>
                </a:highlight>
              </a:rPr>
              <a:t>three years</a:t>
            </a:r>
            <a:r>
              <a:rPr lang="en-US" sz="2200" dirty="0">
                <a:solidFill>
                  <a:schemeClr val="bg1">
                    <a:lumMod val="50000"/>
                  </a:schemeClr>
                </a:solidFill>
              </a:rPr>
              <a:t> before we moved back to </a:t>
            </a:r>
            <a:r>
              <a:rPr lang="en-US" sz="2200" dirty="0" err="1">
                <a:solidFill>
                  <a:schemeClr val="bg1">
                    <a:lumMod val="50000"/>
                  </a:schemeClr>
                </a:solidFill>
              </a:rPr>
              <a:t>Giethoorn</a:t>
            </a:r>
            <a:r>
              <a:rPr lang="en-US" sz="2200" dirty="0">
                <a:solidFill>
                  <a:schemeClr val="bg1">
                    <a:lumMod val="50000"/>
                  </a:schemeClr>
                </a:solidFill>
              </a:rPr>
              <a:t> Village in the Netherlands.</a:t>
            </a:r>
            <a:endParaRPr lang="en-VN" sz="2200" dirty="0">
              <a:solidFill>
                <a:schemeClr val="bg1">
                  <a:lumMod val="50000"/>
                </a:schemeClr>
              </a:solidFill>
            </a:endParaRPr>
          </a:p>
        </p:txBody>
      </p:sp>
      <p:sp>
        <p:nvSpPr>
          <p:cNvPr id="4" name="TextBox 3">
            <a:extLst>
              <a:ext uri="{FF2B5EF4-FFF2-40B4-BE49-F238E27FC236}">
                <a16:creationId xmlns:a16="http://schemas.microsoft.com/office/drawing/2014/main" id="{BA97E11F-6274-6227-1F11-E6FF2C85509B}"/>
              </a:ext>
            </a:extLst>
          </p:cNvPr>
          <p:cNvSpPr txBox="1"/>
          <p:nvPr/>
        </p:nvSpPr>
        <p:spPr>
          <a:xfrm>
            <a:off x="4021741" y="1262358"/>
            <a:ext cx="152477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three years</a:t>
            </a:r>
          </a:p>
        </p:txBody>
      </p:sp>
      <p:sp>
        <p:nvSpPr>
          <p:cNvPr id="6" name="TextBox 5">
            <a:extLst>
              <a:ext uri="{FF2B5EF4-FFF2-40B4-BE49-F238E27FC236}">
                <a16:creationId xmlns:a16="http://schemas.microsoft.com/office/drawing/2014/main" id="{F85E5968-C99C-67D1-5D46-C0FD8567A998}"/>
              </a:ext>
            </a:extLst>
          </p:cNvPr>
          <p:cNvSpPr txBox="1"/>
          <p:nvPr/>
        </p:nvSpPr>
        <p:spPr>
          <a:xfrm>
            <a:off x="1035780" y="1302818"/>
            <a:ext cx="2659702" cy="461665"/>
          </a:xfrm>
          <a:prstGeom prst="rect">
            <a:avLst/>
          </a:prstGeom>
          <a:noFill/>
        </p:spPr>
        <p:txBody>
          <a:bodyPr wrap="none" rtlCol="0">
            <a:spAutoFit/>
          </a:bodyPr>
          <a:lstStyle/>
          <a:p>
            <a:r>
              <a:rPr lang="en-US" sz="2400" b="1" dirty="0">
                <a:highlight>
                  <a:srgbClr val="FFFD78"/>
                </a:highlight>
                <a:latin typeface="Patrick Hand" pitchFamily="2" charset="77"/>
              </a:rPr>
              <a:t>used to live in London</a:t>
            </a:r>
            <a:endParaRPr lang="en-VN" sz="2400" b="1" dirty="0">
              <a:highlight>
                <a:srgbClr val="FFFD78"/>
              </a:highlight>
              <a:latin typeface="Patrick Hand" pitchFamily="2" charset="77"/>
            </a:endParaRPr>
          </a:p>
        </p:txBody>
      </p:sp>
    </p:spTree>
    <p:extLst>
      <p:ext uri="{BB962C8B-B14F-4D97-AF65-F5344CB8AC3E}">
        <p14:creationId xmlns:p14="http://schemas.microsoft.com/office/powerpoint/2010/main" val="160871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 presetClass="mediacall" presetSubtype="0" fill="hold" nodeType="withEffect">
                                  <p:stCondLst>
                                    <p:cond delay="0"/>
                                  </p:stCondLst>
                                  <p:childTnLst>
                                    <p:cmd type="call" cmd="playFrom(0.0)">
                                      <p:cBhvr>
                                        <p:cTn id="15" dur="833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endCondLst>
                    <p:cond evt="onStopAudio" delay="0">
                      <p:tgtEl>
                        <p:sldTgt/>
                      </p:tgtEl>
                    </p:cond>
                  </p:endCondLst>
                </p:cTn>
                <p:tgtEl>
                  <p:spTgt spid="2"/>
                </p:tgtEl>
              </p:cMediaNode>
            </p:video>
          </p:childTnLst>
        </p:cTn>
      </p:par>
    </p:tnLst>
    <p:bldLst>
      <p:bldP spid="3" grpId="0" animBg="1"/>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pic>
        <p:nvPicPr>
          <p:cNvPr id="11" name="02">
            <a:hlinkClick r:id="" action="ppaction://media"/>
            <a:extLst>
              <a:ext uri="{FF2B5EF4-FFF2-40B4-BE49-F238E27FC236}">
                <a16:creationId xmlns:a16="http://schemas.microsoft.com/office/drawing/2014/main" id="{FA90B13B-1A14-028F-3ED6-83EFA4095D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0" y="4330700"/>
            <a:ext cx="812800" cy="812800"/>
          </a:xfrm>
          <a:prstGeom prst="rect">
            <a:avLst/>
          </a:prstGeom>
        </p:spPr>
      </p:pic>
      <p:sp>
        <p:nvSpPr>
          <p:cNvPr id="3" name="TextBox 2">
            <a:extLst>
              <a:ext uri="{FF2B5EF4-FFF2-40B4-BE49-F238E27FC236}">
                <a16:creationId xmlns:a16="http://schemas.microsoft.com/office/drawing/2014/main" id="{0A4FE0DB-5BDA-F2F6-1A57-2CE6D2D78C8E}"/>
              </a:ext>
            </a:extLst>
          </p:cNvPr>
          <p:cNvSpPr txBox="1"/>
          <p:nvPr/>
        </p:nvSpPr>
        <p:spPr>
          <a:xfrm>
            <a:off x="636401" y="3976205"/>
            <a:ext cx="7871198" cy="1107996"/>
          </a:xfrm>
          <a:prstGeom prst="rect">
            <a:avLst/>
          </a:prstGeom>
          <a:solidFill>
            <a:schemeClr val="tx2">
              <a:lumMod val="20000"/>
              <a:lumOff val="80000"/>
            </a:schemeClr>
          </a:solid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gn="ctr">
              <a:lnSpc>
                <a:spcPct val="100000"/>
              </a:lnSpc>
            </a:pPr>
            <a:r>
              <a:rPr lang="en-US" sz="2200" dirty="0">
                <a:solidFill>
                  <a:schemeClr val="bg1">
                    <a:lumMod val="50000"/>
                  </a:schemeClr>
                </a:solidFill>
              </a:rPr>
              <a:t>There are many attractions such as the London Eye, Buckingham Palace, etc., so </a:t>
            </a:r>
            <a:r>
              <a:rPr lang="en-US" sz="2200" dirty="0">
                <a:solidFill>
                  <a:schemeClr val="bg1">
                    <a:lumMod val="50000"/>
                  </a:schemeClr>
                </a:solidFill>
                <a:highlight>
                  <a:srgbClr val="FFFF00"/>
                </a:highlight>
              </a:rPr>
              <a:t>at weekends</a:t>
            </a:r>
            <a:r>
              <a:rPr lang="en-US" sz="2200" dirty="0">
                <a:solidFill>
                  <a:schemeClr val="bg1">
                    <a:lumMod val="50000"/>
                  </a:schemeClr>
                </a:solidFill>
              </a:rPr>
              <a:t> we could visit them. We also </a:t>
            </a:r>
            <a:r>
              <a:rPr lang="en-US" sz="2200" dirty="0">
                <a:solidFill>
                  <a:schemeClr val="bg1">
                    <a:lumMod val="50000"/>
                  </a:schemeClr>
                </a:solidFill>
                <a:highlight>
                  <a:srgbClr val="FFFF00"/>
                </a:highlight>
              </a:rPr>
              <a:t>went to famous parks</a:t>
            </a:r>
            <a:r>
              <a:rPr lang="en-US" sz="2200" dirty="0">
                <a:solidFill>
                  <a:schemeClr val="bg1">
                    <a:lumMod val="50000"/>
                  </a:schemeClr>
                </a:solidFill>
              </a:rPr>
              <a:t> like Hyde Park to enjoy the nature.</a:t>
            </a:r>
            <a:endParaRPr lang="en-VN" sz="2200" dirty="0">
              <a:solidFill>
                <a:schemeClr val="bg1">
                  <a:lumMod val="50000"/>
                </a:schemeClr>
              </a:solidFill>
            </a:endParaRPr>
          </a:p>
        </p:txBody>
      </p:sp>
      <p:grpSp>
        <p:nvGrpSpPr>
          <p:cNvPr id="12" name="Group 11">
            <a:extLst>
              <a:ext uri="{FF2B5EF4-FFF2-40B4-BE49-F238E27FC236}">
                <a16:creationId xmlns:a16="http://schemas.microsoft.com/office/drawing/2014/main" id="{AA28261D-E113-E992-0B29-E191EBC29096}"/>
              </a:ext>
            </a:extLst>
          </p:cNvPr>
          <p:cNvGrpSpPr/>
          <p:nvPr/>
        </p:nvGrpSpPr>
        <p:grpSpPr>
          <a:xfrm>
            <a:off x="145042" y="1167295"/>
            <a:ext cx="7871198" cy="2808910"/>
            <a:chOff x="145042" y="1167295"/>
            <a:chExt cx="7871198" cy="2808910"/>
          </a:xfrm>
        </p:grpSpPr>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sp>
          <p:nvSpPr>
            <p:cNvPr id="4" name="TextBox 3">
              <a:extLst>
                <a:ext uri="{FF2B5EF4-FFF2-40B4-BE49-F238E27FC236}">
                  <a16:creationId xmlns:a16="http://schemas.microsoft.com/office/drawing/2014/main" id="{BA97E11F-6274-6227-1F11-E6FF2C85509B}"/>
                </a:ext>
              </a:extLst>
            </p:cNvPr>
            <p:cNvSpPr txBox="1"/>
            <p:nvPr/>
          </p:nvSpPr>
          <p:spPr>
            <a:xfrm>
              <a:off x="4021741" y="1262358"/>
              <a:ext cx="152477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three years</a:t>
              </a:r>
            </a:p>
          </p:txBody>
        </p:sp>
      </p:grpSp>
      <p:sp>
        <p:nvSpPr>
          <p:cNvPr id="7" name="TextBox 6">
            <a:extLst>
              <a:ext uri="{FF2B5EF4-FFF2-40B4-BE49-F238E27FC236}">
                <a16:creationId xmlns:a16="http://schemas.microsoft.com/office/drawing/2014/main" id="{FAB2A942-D515-F7A2-CC84-DF209FE45493}"/>
              </a:ext>
            </a:extLst>
          </p:cNvPr>
          <p:cNvSpPr txBox="1"/>
          <p:nvPr/>
        </p:nvSpPr>
        <p:spPr>
          <a:xfrm>
            <a:off x="440575" y="1853738"/>
            <a:ext cx="1590500" cy="461665"/>
          </a:xfrm>
          <a:prstGeom prst="rect">
            <a:avLst/>
          </a:prstGeom>
          <a:noFill/>
        </p:spPr>
        <p:txBody>
          <a:bodyPr wrap="none" rtlCol="0">
            <a:spAutoFit/>
          </a:bodyPr>
          <a:lstStyle>
            <a:defPPr marR="0" lvl="0" algn="l" rtl="0">
              <a:lnSpc>
                <a:spcPct val="100000"/>
              </a:lnSpc>
              <a:spcBef>
                <a:spcPts val="0"/>
              </a:spcBef>
              <a:spcAft>
                <a:spcPts val="0"/>
              </a:spcAft>
            </a:defPPr>
            <a:lvl1pPr>
              <a:defRPr sz="2400" b="1">
                <a:highlight>
                  <a:srgbClr val="FFFD78"/>
                </a:highlight>
                <a:latin typeface="Patrick Hand" pitchFamily="2" charset="77"/>
              </a:defRPr>
            </a:lvl1pPr>
          </a:lstStyle>
          <a:p>
            <a:r>
              <a:rPr lang="en-US" dirty="0"/>
              <a:t>At weekends</a:t>
            </a:r>
            <a:endParaRPr lang="en-VN" dirty="0"/>
          </a:p>
        </p:txBody>
      </p:sp>
      <p:sp>
        <p:nvSpPr>
          <p:cNvPr id="8" name="TextBox 7">
            <a:extLst>
              <a:ext uri="{FF2B5EF4-FFF2-40B4-BE49-F238E27FC236}">
                <a16:creationId xmlns:a16="http://schemas.microsoft.com/office/drawing/2014/main" id="{B8DEE35B-89CF-44E1-EDF3-1E22E110A6C0}"/>
              </a:ext>
            </a:extLst>
          </p:cNvPr>
          <p:cNvSpPr txBox="1"/>
          <p:nvPr/>
        </p:nvSpPr>
        <p:spPr>
          <a:xfrm>
            <a:off x="3424848" y="1853738"/>
            <a:ext cx="2343911" cy="461665"/>
          </a:xfrm>
          <a:prstGeom prst="rect">
            <a:avLst/>
          </a:prstGeom>
          <a:noFill/>
        </p:spPr>
        <p:txBody>
          <a:bodyPr wrap="none" rtlCol="0">
            <a:spAutoFit/>
          </a:bodyPr>
          <a:lstStyle>
            <a:defPPr marR="0" lvl="0" algn="l" rtl="0">
              <a:lnSpc>
                <a:spcPct val="100000"/>
              </a:lnSpc>
              <a:spcBef>
                <a:spcPts val="0"/>
              </a:spcBef>
              <a:spcAft>
                <a:spcPts val="0"/>
              </a:spcAft>
            </a:defPPr>
            <a:lvl1pPr>
              <a:defRPr sz="2400" b="1">
                <a:highlight>
                  <a:srgbClr val="FFFD78"/>
                </a:highlight>
                <a:latin typeface="Patrick Hand" pitchFamily="2" charset="77"/>
              </a:defRPr>
            </a:lvl1pPr>
          </a:lstStyle>
          <a:p>
            <a:r>
              <a:rPr lang="en-US" dirty="0"/>
              <a:t>visited attractions</a:t>
            </a:r>
            <a:endParaRPr lang="en-VN" dirty="0"/>
          </a:p>
        </p:txBody>
      </p:sp>
      <p:sp>
        <p:nvSpPr>
          <p:cNvPr id="10" name="TextBox 9">
            <a:extLst>
              <a:ext uri="{FF2B5EF4-FFF2-40B4-BE49-F238E27FC236}">
                <a16:creationId xmlns:a16="http://schemas.microsoft.com/office/drawing/2014/main" id="{F04F52E6-C650-79CF-1187-0023BF2B189C}"/>
              </a:ext>
            </a:extLst>
          </p:cNvPr>
          <p:cNvSpPr txBox="1"/>
          <p:nvPr/>
        </p:nvSpPr>
        <p:spPr>
          <a:xfrm>
            <a:off x="6099923" y="1796530"/>
            <a:ext cx="1747018"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famous parks</a:t>
            </a:r>
          </a:p>
        </p:txBody>
      </p:sp>
    </p:spTree>
    <p:extLst>
      <p:ext uri="{BB962C8B-B14F-4D97-AF65-F5344CB8AC3E}">
        <p14:creationId xmlns:p14="http://schemas.microsoft.com/office/powerpoint/2010/main" val="40967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par>
                                <p:cTn id="18" presetID="1" presetClass="mediacall" presetSubtype="0" fill="hold" nodeType="withEffect">
                                  <p:stCondLst>
                                    <p:cond delay="0"/>
                                  </p:stCondLst>
                                  <p:childTnLst>
                                    <p:cmd type="call" cmd="playFrom(0.0)">
                                      <p:cBhvr>
                                        <p:cTn id="19" dur="13997" fill="hold"/>
                                        <p:tgtEl>
                                          <p:spTgt spid="11"/>
                                        </p:tgtEl>
                                      </p:cBhvr>
                                    </p:cmd>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11"/>
                </p:tgtEl>
              </p:cMediaNode>
            </p:video>
          </p:childTnLst>
        </p:cTn>
      </p:par>
    </p:tnLst>
    <p:bldLst>
      <p:bldP spid="3" grpId="0" animBg="1"/>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sp>
        <p:nvSpPr>
          <p:cNvPr id="3" name="TextBox 2">
            <a:extLst>
              <a:ext uri="{FF2B5EF4-FFF2-40B4-BE49-F238E27FC236}">
                <a16:creationId xmlns:a16="http://schemas.microsoft.com/office/drawing/2014/main" id="{0A4FE0DB-5BDA-F2F6-1A57-2CE6D2D78C8E}"/>
              </a:ext>
            </a:extLst>
          </p:cNvPr>
          <p:cNvSpPr txBox="1"/>
          <p:nvPr/>
        </p:nvSpPr>
        <p:spPr>
          <a:xfrm>
            <a:off x="1158602" y="4201269"/>
            <a:ext cx="6826795" cy="430887"/>
          </a:xfrm>
          <a:prstGeom prst="rect">
            <a:avLst/>
          </a:prstGeom>
          <a:solidFill>
            <a:schemeClr val="tx2">
              <a:lumMod val="20000"/>
              <a:lumOff val="80000"/>
            </a:schemeClr>
          </a:solid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gn="ctr">
              <a:lnSpc>
                <a:spcPct val="100000"/>
              </a:lnSpc>
            </a:pPr>
            <a:r>
              <a:rPr lang="en-US" sz="2200" dirty="0">
                <a:solidFill>
                  <a:schemeClr val="bg1">
                    <a:lumMod val="50000"/>
                  </a:schemeClr>
                </a:solidFill>
              </a:rPr>
              <a:t>We live in one of the </a:t>
            </a:r>
            <a:r>
              <a:rPr lang="en-US" sz="2200" dirty="0">
                <a:solidFill>
                  <a:schemeClr val="bg1">
                    <a:lumMod val="50000"/>
                  </a:schemeClr>
                </a:solidFill>
                <a:highlight>
                  <a:srgbClr val="FFFF00"/>
                </a:highlight>
              </a:rPr>
              <a:t>most beautiful</a:t>
            </a:r>
            <a:r>
              <a:rPr lang="en-US" sz="2200" dirty="0">
                <a:solidFill>
                  <a:schemeClr val="bg1">
                    <a:lumMod val="50000"/>
                  </a:schemeClr>
                </a:solidFill>
              </a:rPr>
              <a:t> villages in the world.</a:t>
            </a:r>
            <a:endParaRPr lang="en-VN" sz="2200" dirty="0">
              <a:solidFill>
                <a:schemeClr val="bg1">
                  <a:lumMod val="50000"/>
                </a:schemeClr>
              </a:solidFill>
            </a:endParaRPr>
          </a:p>
        </p:txBody>
      </p:sp>
      <p:grpSp>
        <p:nvGrpSpPr>
          <p:cNvPr id="14" name="Group 13">
            <a:extLst>
              <a:ext uri="{FF2B5EF4-FFF2-40B4-BE49-F238E27FC236}">
                <a16:creationId xmlns:a16="http://schemas.microsoft.com/office/drawing/2014/main" id="{9F04CB0E-558D-1C76-ECBE-18C5A5856677}"/>
              </a:ext>
            </a:extLst>
          </p:cNvPr>
          <p:cNvGrpSpPr/>
          <p:nvPr/>
        </p:nvGrpSpPr>
        <p:grpSpPr>
          <a:xfrm>
            <a:off x="145042" y="1167295"/>
            <a:ext cx="7871198" cy="2808910"/>
            <a:chOff x="145042" y="1167295"/>
            <a:chExt cx="7871198" cy="2808910"/>
          </a:xfrm>
        </p:grpSpPr>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sp>
          <p:nvSpPr>
            <p:cNvPr id="4" name="TextBox 3">
              <a:extLst>
                <a:ext uri="{FF2B5EF4-FFF2-40B4-BE49-F238E27FC236}">
                  <a16:creationId xmlns:a16="http://schemas.microsoft.com/office/drawing/2014/main" id="{BA97E11F-6274-6227-1F11-E6FF2C85509B}"/>
                </a:ext>
              </a:extLst>
            </p:cNvPr>
            <p:cNvSpPr txBox="1"/>
            <p:nvPr/>
          </p:nvSpPr>
          <p:spPr>
            <a:xfrm>
              <a:off x="4021741" y="1262358"/>
              <a:ext cx="152477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three years</a:t>
              </a:r>
            </a:p>
          </p:txBody>
        </p:sp>
        <p:sp>
          <p:nvSpPr>
            <p:cNvPr id="10" name="TextBox 9">
              <a:extLst>
                <a:ext uri="{FF2B5EF4-FFF2-40B4-BE49-F238E27FC236}">
                  <a16:creationId xmlns:a16="http://schemas.microsoft.com/office/drawing/2014/main" id="{F04F52E6-C650-79CF-1187-0023BF2B189C}"/>
                </a:ext>
              </a:extLst>
            </p:cNvPr>
            <p:cNvSpPr txBox="1"/>
            <p:nvPr/>
          </p:nvSpPr>
          <p:spPr>
            <a:xfrm>
              <a:off x="6099923" y="1796530"/>
              <a:ext cx="1747018"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famous parks</a:t>
              </a:r>
            </a:p>
          </p:txBody>
        </p:sp>
      </p:grpSp>
      <p:sp>
        <p:nvSpPr>
          <p:cNvPr id="6" name="TextBox 5">
            <a:extLst>
              <a:ext uri="{FF2B5EF4-FFF2-40B4-BE49-F238E27FC236}">
                <a16:creationId xmlns:a16="http://schemas.microsoft.com/office/drawing/2014/main" id="{B6DF3791-ADEE-AA84-80B7-CD3134FDA985}"/>
              </a:ext>
            </a:extLst>
          </p:cNvPr>
          <p:cNvSpPr txBox="1"/>
          <p:nvPr/>
        </p:nvSpPr>
        <p:spPr>
          <a:xfrm>
            <a:off x="1571105" y="2394065"/>
            <a:ext cx="1023037"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lives in</a:t>
            </a:r>
            <a:endParaRPr lang="en-VN" dirty="0"/>
          </a:p>
        </p:txBody>
      </p:sp>
      <p:sp>
        <p:nvSpPr>
          <p:cNvPr id="9" name="TextBox 8">
            <a:extLst>
              <a:ext uri="{FF2B5EF4-FFF2-40B4-BE49-F238E27FC236}">
                <a16:creationId xmlns:a16="http://schemas.microsoft.com/office/drawing/2014/main" id="{F336FE9E-A62C-5FC7-4D6E-D5698B92D52B}"/>
              </a:ext>
            </a:extLst>
          </p:cNvPr>
          <p:cNvSpPr txBox="1"/>
          <p:nvPr/>
        </p:nvSpPr>
        <p:spPr>
          <a:xfrm>
            <a:off x="2477192" y="2402378"/>
            <a:ext cx="1351652"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one of the</a:t>
            </a:r>
            <a:endParaRPr lang="en-VN" dirty="0"/>
          </a:p>
        </p:txBody>
      </p:sp>
      <p:sp>
        <p:nvSpPr>
          <p:cNvPr id="11" name="TextBox 10">
            <a:extLst>
              <a:ext uri="{FF2B5EF4-FFF2-40B4-BE49-F238E27FC236}">
                <a16:creationId xmlns:a16="http://schemas.microsoft.com/office/drawing/2014/main" id="{63F5D447-6706-2823-A285-609667B3BE28}"/>
              </a:ext>
            </a:extLst>
          </p:cNvPr>
          <p:cNvSpPr txBox="1"/>
          <p:nvPr/>
        </p:nvSpPr>
        <p:spPr>
          <a:xfrm>
            <a:off x="5386646" y="2402378"/>
            <a:ext cx="2515432"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villages in the world</a:t>
            </a:r>
            <a:endParaRPr lang="en-VN" dirty="0"/>
          </a:p>
        </p:txBody>
      </p:sp>
      <p:sp>
        <p:nvSpPr>
          <p:cNvPr id="13" name="TextBox 12">
            <a:extLst>
              <a:ext uri="{FF2B5EF4-FFF2-40B4-BE49-F238E27FC236}">
                <a16:creationId xmlns:a16="http://schemas.microsoft.com/office/drawing/2014/main" id="{A2201E02-9662-4B20-B790-D6F0F544D92C}"/>
              </a:ext>
            </a:extLst>
          </p:cNvPr>
          <p:cNvSpPr txBox="1"/>
          <p:nvPr/>
        </p:nvSpPr>
        <p:spPr>
          <a:xfrm>
            <a:off x="3676917" y="2351558"/>
            <a:ext cx="1938484"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most beautiful</a:t>
            </a:r>
          </a:p>
        </p:txBody>
      </p:sp>
      <p:pic>
        <p:nvPicPr>
          <p:cNvPr id="15" name="03">
            <a:hlinkClick r:id="" action="ppaction://media"/>
            <a:extLst>
              <a:ext uri="{FF2B5EF4-FFF2-40B4-BE49-F238E27FC236}">
                <a16:creationId xmlns:a16="http://schemas.microsoft.com/office/drawing/2014/main" id="{EECEA364-2548-1777-02CB-A000A37898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0" y="4330700"/>
            <a:ext cx="812800" cy="812800"/>
          </a:xfrm>
          <a:prstGeom prst="rect">
            <a:avLst/>
          </a:prstGeom>
        </p:spPr>
      </p:pic>
    </p:spTree>
    <p:extLst>
      <p:ext uri="{BB962C8B-B14F-4D97-AF65-F5344CB8AC3E}">
        <p14:creationId xmlns:p14="http://schemas.microsoft.com/office/powerpoint/2010/main" val="102596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par>
                                <p:cTn id="22" presetID="1" presetClass="mediacall" presetSubtype="0" fill="hold" nodeType="withEffect">
                                  <p:stCondLst>
                                    <p:cond delay="0"/>
                                  </p:stCondLst>
                                  <p:childTnLst>
                                    <p:cmd type="call" cmd="playFrom(0.0)">
                                      <p:cBhvr>
                                        <p:cTn id="23" dur="4224"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endCondLst>
                    <p:cond evt="onStopAudio" delay="0">
                      <p:tgtEl>
                        <p:sldTgt/>
                      </p:tgtEl>
                    </p:cond>
                  </p:endCondLst>
                </p:cTn>
                <p:tgtEl>
                  <p:spTgt spid="15"/>
                </p:tgtEl>
              </p:cMediaNode>
            </p:video>
          </p:childTnLst>
        </p:cTn>
      </p:par>
    </p:tnLst>
    <p:bldLst>
      <p:bldP spid="3" grpId="0" animBg="1"/>
      <p:bldP spid="6" grpId="0"/>
      <p:bldP spid="9"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sp>
        <p:nvSpPr>
          <p:cNvPr id="3" name="TextBox 2">
            <a:extLst>
              <a:ext uri="{FF2B5EF4-FFF2-40B4-BE49-F238E27FC236}">
                <a16:creationId xmlns:a16="http://schemas.microsoft.com/office/drawing/2014/main" id="{0A4FE0DB-5BDA-F2F6-1A57-2CE6D2D78C8E}"/>
              </a:ext>
            </a:extLst>
          </p:cNvPr>
          <p:cNvSpPr txBox="1"/>
          <p:nvPr/>
        </p:nvSpPr>
        <p:spPr>
          <a:xfrm>
            <a:off x="843760" y="4188879"/>
            <a:ext cx="7456479" cy="430887"/>
          </a:xfrm>
          <a:prstGeom prst="rect">
            <a:avLst/>
          </a:prstGeom>
          <a:solidFill>
            <a:schemeClr val="tx2">
              <a:lumMod val="20000"/>
              <a:lumOff val="80000"/>
            </a:schemeClr>
          </a:solid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gn="ctr">
              <a:lnSpc>
                <a:spcPct val="100000"/>
              </a:lnSpc>
            </a:pPr>
            <a:r>
              <a:rPr lang="en-US" sz="2200" dirty="0">
                <a:solidFill>
                  <a:schemeClr val="bg1">
                    <a:lumMod val="50000"/>
                  </a:schemeClr>
                </a:solidFill>
              </a:rPr>
              <a:t>Our village is special because we can </a:t>
            </a:r>
            <a:r>
              <a:rPr lang="en-US" sz="2200" dirty="0">
                <a:solidFill>
                  <a:schemeClr val="bg1">
                    <a:lumMod val="50000"/>
                  </a:schemeClr>
                </a:solidFill>
                <a:highlight>
                  <a:srgbClr val="FFFF00"/>
                </a:highlight>
              </a:rPr>
              <a:t>only sail around</a:t>
            </a:r>
            <a:r>
              <a:rPr lang="en-US" sz="2200" dirty="0">
                <a:solidFill>
                  <a:schemeClr val="bg1">
                    <a:lumMod val="50000"/>
                  </a:schemeClr>
                </a:solidFill>
              </a:rPr>
              <a:t>, </a:t>
            </a:r>
            <a:r>
              <a:rPr lang="en-US" sz="2200" dirty="0">
                <a:solidFill>
                  <a:schemeClr val="bg1">
                    <a:lumMod val="50000"/>
                  </a:schemeClr>
                </a:solidFill>
                <a:highlight>
                  <a:srgbClr val="FFFF00"/>
                </a:highlight>
              </a:rPr>
              <a:t>walk</a:t>
            </a:r>
            <a:r>
              <a:rPr lang="en-US" sz="2200" dirty="0">
                <a:solidFill>
                  <a:schemeClr val="bg1">
                    <a:lumMod val="50000"/>
                  </a:schemeClr>
                </a:solidFill>
              </a:rPr>
              <a:t>, or </a:t>
            </a:r>
            <a:r>
              <a:rPr lang="en-US" sz="2200" dirty="0">
                <a:solidFill>
                  <a:schemeClr val="bg1">
                    <a:lumMod val="50000"/>
                  </a:schemeClr>
                </a:solidFill>
                <a:highlight>
                  <a:srgbClr val="FFFF00"/>
                </a:highlight>
              </a:rPr>
              <a:t>cycle</a:t>
            </a:r>
            <a:r>
              <a:rPr lang="en-US" sz="2200" dirty="0">
                <a:solidFill>
                  <a:schemeClr val="bg1">
                    <a:lumMod val="50000"/>
                  </a:schemeClr>
                </a:solidFill>
              </a:rPr>
              <a:t>.</a:t>
            </a:r>
            <a:endParaRPr lang="en-VN" sz="2200" dirty="0">
              <a:solidFill>
                <a:schemeClr val="bg1">
                  <a:lumMod val="50000"/>
                </a:schemeClr>
              </a:solidFill>
            </a:endParaRPr>
          </a:p>
        </p:txBody>
      </p:sp>
      <p:grpSp>
        <p:nvGrpSpPr>
          <p:cNvPr id="14" name="Group 13">
            <a:extLst>
              <a:ext uri="{FF2B5EF4-FFF2-40B4-BE49-F238E27FC236}">
                <a16:creationId xmlns:a16="http://schemas.microsoft.com/office/drawing/2014/main" id="{9F04CB0E-558D-1C76-ECBE-18C5A5856677}"/>
              </a:ext>
            </a:extLst>
          </p:cNvPr>
          <p:cNvGrpSpPr/>
          <p:nvPr/>
        </p:nvGrpSpPr>
        <p:grpSpPr>
          <a:xfrm>
            <a:off x="145042" y="1167295"/>
            <a:ext cx="7871198" cy="2808910"/>
            <a:chOff x="145042" y="1167295"/>
            <a:chExt cx="7871198" cy="2808910"/>
          </a:xfrm>
        </p:grpSpPr>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sp>
          <p:nvSpPr>
            <p:cNvPr id="4" name="TextBox 3">
              <a:extLst>
                <a:ext uri="{FF2B5EF4-FFF2-40B4-BE49-F238E27FC236}">
                  <a16:creationId xmlns:a16="http://schemas.microsoft.com/office/drawing/2014/main" id="{BA97E11F-6274-6227-1F11-E6FF2C85509B}"/>
                </a:ext>
              </a:extLst>
            </p:cNvPr>
            <p:cNvSpPr txBox="1"/>
            <p:nvPr/>
          </p:nvSpPr>
          <p:spPr>
            <a:xfrm>
              <a:off x="4021741" y="1262358"/>
              <a:ext cx="152477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three years</a:t>
              </a:r>
            </a:p>
          </p:txBody>
        </p:sp>
        <p:sp>
          <p:nvSpPr>
            <p:cNvPr id="10" name="TextBox 9">
              <a:extLst>
                <a:ext uri="{FF2B5EF4-FFF2-40B4-BE49-F238E27FC236}">
                  <a16:creationId xmlns:a16="http://schemas.microsoft.com/office/drawing/2014/main" id="{F04F52E6-C650-79CF-1187-0023BF2B189C}"/>
                </a:ext>
              </a:extLst>
            </p:cNvPr>
            <p:cNvSpPr txBox="1"/>
            <p:nvPr/>
          </p:nvSpPr>
          <p:spPr>
            <a:xfrm>
              <a:off x="6099923" y="1796530"/>
              <a:ext cx="1747018"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famous parks</a:t>
              </a:r>
            </a:p>
          </p:txBody>
        </p:sp>
      </p:grpSp>
      <p:sp>
        <p:nvSpPr>
          <p:cNvPr id="13" name="TextBox 12">
            <a:extLst>
              <a:ext uri="{FF2B5EF4-FFF2-40B4-BE49-F238E27FC236}">
                <a16:creationId xmlns:a16="http://schemas.microsoft.com/office/drawing/2014/main" id="{A2201E02-9662-4B20-B790-D6F0F544D92C}"/>
              </a:ext>
            </a:extLst>
          </p:cNvPr>
          <p:cNvSpPr txBox="1"/>
          <p:nvPr/>
        </p:nvSpPr>
        <p:spPr>
          <a:xfrm>
            <a:off x="3676917" y="2351558"/>
            <a:ext cx="1938484"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most beautiful</a:t>
            </a:r>
          </a:p>
        </p:txBody>
      </p:sp>
      <p:sp>
        <p:nvSpPr>
          <p:cNvPr id="18" name="TextBox 17">
            <a:extLst>
              <a:ext uri="{FF2B5EF4-FFF2-40B4-BE49-F238E27FC236}">
                <a16:creationId xmlns:a16="http://schemas.microsoft.com/office/drawing/2014/main" id="{5EBFBD3D-A038-B04C-61B2-5244A0C3AF0F}"/>
              </a:ext>
            </a:extLst>
          </p:cNvPr>
          <p:cNvSpPr txBox="1"/>
          <p:nvPr/>
        </p:nvSpPr>
        <p:spPr>
          <a:xfrm>
            <a:off x="3490650" y="2892118"/>
            <a:ext cx="144541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sail around</a:t>
            </a:r>
          </a:p>
        </p:txBody>
      </p:sp>
      <p:sp>
        <p:nvSpPr>
          <p:cNvPr id="7" name="TextBox 6">
            <a:extLst>
              <a:ext uri="{FF2B5EF4-FFF2-40B4-BE49-F238E27FC236}">
                <a16:creationId xmlns:a16="http://schemas.microsoft.com/office/drawing/2014/main" id="{C2EC95C0-DE87-FE4B-F498-23DA4F9124E2}"/>
              </a:ext>
            </a:extLst>
          </p:cNvPr>
          <p:cNvSpPr txBox="1"/>
          <p:nvPr/>
        </p:nvSpPr>
        <p:spPr>
          <a:xfrm>
            <a:off x="1143000" y="2946399"/>
            <a:ext cx="963725"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village</a:t>
            </a:r>
            <a:endParaRPr lang="en-VN" dirty="0"/>
          </a:p>
        </p:txBody>
      </p:sp>
      <p:sp>
        <p:nvSpPr>
          <p:cNvPr id="8" name="TextBox 7">
            <a:extLst>
              <a:ext uri="{FF2B5EF4-FFF2-40B4-BE49-F238E27FC236}">
                <a16:creationId xmlns:a16="http://schemas.microsoft.com/office/drawing/2014/main" id="{7064F86F-50D4-47FB-E4ED-538400A561B7}"/>
              </a:ext>
            </a:extLst>
          </p:cNvPr>
          <p:cNvSpPr txBox="1"/>
          <p:nvPr/>
        </p:nvSpPr>
        <p:spPr>
          <a:xfrm>
            <a:off x="2048934" y="2946400"/>
            <a:ext cx="963725"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people</a:t>
            </a:r>
            <a:endParaRPr lang="en-VN" dirty="0"/>
          </a:p>
        </p:txBody>
      </p:sp>
      <p:sp>
        <p:nvSpPr>
          <p:cNvPr id="19" name="TextBox 18">
            <a:extLst>
              <a:ext uri="{FF2B5EF4-FFF2-40B4-BE49-F238E27FC236}">
                <a16:creationId xmlns:a16="http://schemas.microsoft.com/office/drawing/2014/main" id="{48528F5B-6832-8A44-5D5E-C502E2842264}"/>
              </a:ext>
            </a:extLst>
          </p:cNvPr>
          <p:cNvSpPr txBox="1"/>
          <p:nvPr/>
        </p:nvSpPr>
        <p:spPr>
          <a:xfrm>
            <a:off x="5002868" y="2948720"/>
            <a:ext cx="683200"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walk</a:t>
            </a:r>
            <a:endParaRPr lang="en-VN" dirty="0"/>
          </a:p>
        </p:txBody>
      </p:sp>
      <p:sp>
        <p:nvSpPr>
          <p:cNvPr id="20" name="TextBox 19">
            <a:extLst>
              <a:ext uri="{FF2B5EF4-FFF2-40B4-BE49-F238E27FC236}">
                <a16:creationId xmlns:a16="http://schemas.microsoft.com/office/drawing/2014/main" id="{4F38237D-30A3-02FE-8867-3CD688D7B01A}"/>
              </a:ext>
            </a:extLst>
          </p:cNvPr>
          <p:cNvSpPr txBox="1"/>
          <p:nvPr/>
        </p:nvSpPr>
        <p:spPr>
          <a:xfrm>
            <a:off x="5951135" y="2948719"/>
            <a:ext cx="787395"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a:t>cycle</a:t>
            </a:r>
            <a:endParaRPr lang="en-VN" dirty="0"/>
          </a:p>
        </p:txBody>
      </p:sp>
      <p:pic>
        <p:nvPicPr>
          <p:cNvPr id="22" name="04">
            <a:hlinkClick r:id="" action="ppaction://media"/>
            <a:extLst>
              <a:ext uri="{FF2B5EF4-FFF2-40B4-BE49-F238E27FC236}">
                <a16:creationId xmlns:a16="http://schemas.microsoft.com/office/drawing/2014/main" id="{2A73F4C9-31EA-35B0-BF51-661DE4E0DC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0" y="4330700"/>
            <a:ext cx="812800" cy="812800"/>
          </a:xfrm>
          <a:prstGeom prst="rect">
            <a:avLst/>
          </a:prstGeom>
        </p:spPr>
      </p:pic>
    </p:spTree>
    <p:extLst>
      <p:ext uri="{BB962C8B-B14F-4D97-AF65-F5344CB8AC3E}">
        <p14:creationId xmlns:p14="http://schemas.microsoft.com/office/powerpoint/2010/main" val="32733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par>
                                <p:cTn id="26" presetID="1" presetClass="mediacall" presetSubtype="0" fill="hold" nodeType="withEffect">
                                  <p:stCondLst>
                                    <p:cond delay="0"/>
                                  </p:stCondLst>
                                  <p:childTnLst>
                                    <p:cmd type="call" cmd="playFrom(0.0)">
                                      <p:cBhvr>
                                        <p:cTn id="27" dur="5446" fill="hold"/>
                                        <p:tgtEl>
                                          <p:spTgt spid="22"/>
                                        </p:tgtEl>
                                      </p:cBhvr>
                                    </p:cmd>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endCondLst>
                    <p:cond evt="onStopAudio" delay="0">
                      <p:tgtEl>
                        <p:sldTgt/>
                      </p:tgtEl>
                    </p:cond>
                  </p:endCondLst>
                </p:cTn>
                <p:tgtEl>
                  <p:spTgt spid="22"/>
                </p:tgtEl>
              </p:cMediaNode>
            </p:video>
          </p:childTnLst>
        </p:cTn>
      </p:par>
    </p:tnLst>
    <p:bldLst>
      <p:bldP spid="3" grpId="0" animBg="1"/>
      <p:bldP spid="18" grpId="0"/>
      <p:bldP spid="7" grpId="0"/>
      <p:bldP spid="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30" name="TextBox 29">
            <a:extLst>
              <a:ext uri="{FF2B5EF4-FFF2-40B4-BE49-F238E27FC236}">
                <a16:creationId xmlns:a16="http://schemas.microsoft.com/office/drawing/2014/main" id="{DE0DF3D1-B4F0-3A60-E846-0C932E6B7C3B}"/>
              </a:ext>
            </a:extLst>
          </p:cNvPr>
          <p:cNvSpPr txBox="1"/>
          <p:nvPr/>
        </p:nvSpPr>
        <p:spPr>
          <a:xfrm>
            <a:off x="145042" y="116053"/>
            <a:ext cx="7517399"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03. Listen to Demi, a student from the Netherlands, talking about her life in the city and in the countryside. Fill in each blank with no more than TWO words.</a:t>
            </a:r>
          </a:p>
        </p:txBody>
      </p:sp>
      <p:sp>
        <p:nvSpPr>
          <p:cNvPr id="3" name="TextBox 2">
            <a:extLst>
              <a:ext uri="{FF2B5EF4-FFF2-40B4-BE49-F238E27FC236}">
                <a16:creationId xmlns:a16="http://schemas.microsoft.com/office/drawing/2014/main" id="{0A4FE0DB-5BDA-F2F6-1A57-2CE6D2D78C8E}"/>
              </a:ext>
            </a:extLst>
          </p:cNvPr>
          <p:cNvSpPr txBox="1"/>
          <p:nvPr/>
        </p:nvSpPr>
        <p:spPr>
          <a:xfrm>
            <a:off x="843760" y="4184576"/>
            <a:ext cx="7456479" cy="769441"/>
          </a:xfrm>
          <a:prstGeom prst="rect">
            <a:avLst/>
          </a:prstGeom>
          <a:solidFill>
            <a:schemeClr val="tx2">
              <a:lumMod val="20000"/>
              <a:lumOff val="80000"/>
            </a:schemeClr>
          </a:solid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gn="ctr">
              <a:lnSpc>
                <a:spcPct val="100000"/>
              </a:lnSpc>
            </a:pPr>
            <a:r>
              <a:rPr lang="en-US" sz="2200" dirty="0">
                <a:solidFill>
                  <a:schemeClr val="bg1">
                    <a:lumMod val="50000"/>
                  </a:schemeClr>
                </a:solidFill>
                <a:highlight>
                  <a:srgbClr val="FFFF00"/>
                </a:highlight>
              </a:rPr>
              <a:t>The place I like best</a:t>
            </a:r>
            <a:r>
              <a:rPr lang="en-US" sz="2200" dirty="0">
                <a:solidFill>
                  <a:schemeClr val="bg1">
                    <a:lumMod val="50000"/>
                  </a:schemeClr>
                </a:solidFill>
              </a:rPr>
              <a:t> is </a:t>
            </a:r>
            <a:r>
              <a:rPr lang="en-US" sz="2200" dirty="0">
                <a:solidFill>
                  <a:schemeClr val="bg1">
                    <a:lumMod val="50000"/>
                  </a:schemeClr>
                </a:solidFill>
                <a:highlight>
                  <a:srgbClr val="FFFF00"/>
                </a:highlight>
              </a:rPr>
              <a:t>the museum</a:t>
            </a:r>
            <a:r>
              <a:rPr lang="en-US" sz="2200" dirty="0">
                <a:solidFill>
                  <a:schemeClr val="bg1">
                    <a:lumMod val="50000"/>
                  </a:schemeClr>
                </a:solidFill>
              </a:rPr>
              <a:t> because there I can learn how people lived more than 100 years ago.</a:t>
            </a:r>
            <a:endParaRPr lang="en-VN" sz="2200" dirty="0">
              <a:solidFill>
                <a:schemeClr val="bg1">
                  <a:lumMod val="50000"/>
                </a:schemeClr>
              </a:solidFill>
            </a:endParaRPr>
          </a:p>
        </p:txBody>
      </p:sp>
      <p:grpSp>
        <p:nvGrpSpPr>
          <p:cNvPr id="14" name="Group 13">
            <a:extLst>
              <a:ext uri="{FF2B5EF4-FFF2-40B4-BE49-F238E27FC236}">
                <a16:creationId xmlns:a16="http://schemas.microsoft.com/office/drawing/2014/main" id="{9F04CB0E-558D-1C76-ECBE-18C5A5856677}"/>
              </a:ext>
            </a:extLst>
          </p:cNvPr>
          <p:cNvGrpSpPr/>
          <p:nvPr/>
        </p:nvGrpSpPr>
        <p:grpSpPr>
          <a:xfrm>
            <a:off x="145042" y="1167295"/>
            <a:ext cx="7871198" cy="2808910"/>
            <a:chOff x="145042" y="1167295"/>
            <a:chExt cx="7871198" cy="2808910"/>
          </a:xfrm>
        </p:grpSpPr>
        <p:sp>
          <p:nvSpPr>
            <p:cNvPr id="31" name="Content Placeholder 2">
              <a:extLst>
                <a:ext uri="{FF2B5EF4-FFF2-40B4-BE49-F238E27FC236}">
                  <a16:creationId xmlns:a16="http://schemas.microsoft.com/office/drawing/2014/main" id="{5A296964-C74F-FF25-B03E-E9169DE59431}"/>
                </a:ext>
              </a:extLst>
            </p:cNvPr>
            <p:cNvSpPr txBox="1">
              <a:spLocks/>
            </p:cNvSpPr>
            <p:nvPr/>
          </p:nvSpPr>
          <p:spPr>
            <a:xfrm>
              <a:off x="145042" y="1167295"/>
              <a:ext cx="7871198" cy="28089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400" b="1">
                  <a:solidFill>
                    <a:schemeClr val="tx1"/>
                  </a:solidFill>
                  <a:latin typeface="Patrick Hand" pitchFamily="2" charset="77"/>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dirty="0"/>
                <a:t>1. Demi used to live in London for ________ with her parents.</a:t>
              </a:r>
            </a:p>
            <a:p>
              <a:pPr>
                <a:lnSpc>
                  <a:spcPct val="150000"/>
                </a:lnSpc>
              </a:pPr>
              <a:r>
                <a:rPr lang="en-US" dirty="0"/>
                <a:t>2. At weekends, they usually visited attractions and _________.</a:t>
              </a:r>
            </a:p>
            <a:p>
              <a:pPr>
                <a:lnSpc>
                  <a:spcPct val="150000"/>
                </a:lnSpc>
              </a:pPr>
              <a:r>
                <a:rPr lang="en-US" dirty="0"/>
                <a:t>3. Now Demi lives in one of the _________ villages in the world.</a:t>
              </a:r>
            </a:p>
            <a:p>
              <a:pPr>
                <a:lnSpc>
                  <a:spcPct val="150000"/>
                </a:lnSpc>
              </a:pPr>
              <a:r>
                <a:rPr lang="en-US" dirty="0"/>
                <a:t>4. In the village, people only ________, walk, or cycle.</a:t>
              </a:r>
            </a:p>
            <a:p>
              <a:pPr>
                <a:lnSpc>
                  <a:spcPct val="150000"/>
                </a:lnSpc>
              </a:pPr>
              <a:r>
                <a:rPr lang="en-US" dirty="0"/>
                <a:t>5. Her </a:t>
              </a:r>
              <a:r>
                <a:rPr lang="en-US" dirty="0" err="1"/>
                <a:t>favourite</a:t>
              </a:r>
              <a:r>
                <a:rPr lang="en-US" dirty="0"/>
                <a:t> place of interest is the ______.</a:t>
              </a:r>
            </a:p>
          </p:txBody>
        </p:sp>
        <p:sp>
          <p:nvSpPr>
            <p:cNvPr id="4" name="TextBox 3">
              <a:extLst>
                <a:ext uri="{FF2B5EF4-FFF2-40B4-BE49-F238E27FC236}">
                  <a16:creationId xmlns:a16="http://schemas.microsoft.com/office/drawing/2014/main" id="{BA97E11F-6274-6227-1F11-E6FF2C85509B}"/>
                </a:ext>
              </a:extLst>
            </p:cNvPr>
            <p:cNvSpPr txBox="1"/>
            <p:nvPr/>
          </p:nvSpPr>
          <p:spPr>
            <a:xfrm>
              <a:off x="4021741" y="1262358"/>
              <a:ext cx="152477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three years</a:t>
              </a:r>
            </a:p>
          </p:txBody>
        </p:sp>
        <p:sp>
          <p:nvSpPr>
            <p:cNvPr id="10" name="TextBox 9">
              <a:extLst>
                <a:ext uri="{FF2B5EF4-FFF2-40B4-BE49-F238E27FC236}">
                  <a16:creationId xmlns:a16="http://schemas.microsoft.com/office/drawing/2014/main" id="{F04F52E6-C650-79CF-1187-0023BF2B189C}"/>
                </a:ext>
              </a:extLst>
            </p:cNvPr>
            <p:cNvSpPr txBox="1"/>
            <p:nvPr/>
          </p:nvSpPr>
          <p:spPr>
            <a:xfrm>
              <a:off x="6099923" y="1796530"/>
              <a:ext cx="1747018"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famous parks</a:t>
              </a:r>
            </a:p>
          </p:txBody>
        </p:sp>
      </p:grpSp>
      <p:sp>
        <p:nvSpPr>
          <p:cNvPr id="13" name="TextBox 12">
            <a:extLst>
              <a:ext uri="{FF2B5EF4-FFF2-40B4-BE49-F238E27FC236}">
                <a16:creationId xmlns:a16="http://schemas.microsoft.com/office/drawing/2014/main" id="{A2201E02-9662-4B20-B790-D6F0F544D92C}"/>
              </a:ext>
            </a:extLst>
          </p:cNvPr>
          <p:cNvSpPr txBox="1"/>
          <p:nvPr/>
        </p:nvSpPr>
        <p:spPr>
          <a:xfrm>
            <a:off x="3676917" y="2351558"/>
            <a:ext cx="1938484"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most beautiful</a:t>
            </a:r>
          </a:p>
        </p:txBody>
      </p:sp>
      <p:sp>
        <p:nvSpPr>
          <p:cNvPr id="18" name="TextBox 17">
            <a:extLst>
              <a:ext uri="{FF2B5EF4-FFF2-40B4-BE49-F238E27FC236}">
                <a16:creationId xmlns:a16="http://schemas.microsoft.com/office/drawing/2014/main" id="{5EBFBD3D-A038-B04C-61B2-5244A0C3AF0F}"/>
              </a:ext>
            </a:extLst>
          </p:cNvPr>
          <p:cNvSpPr txBox="1"/>
          <p:nvPr/>
        </p:nvSpPr>
        <p:spPr>
          <a:xfrm>
            <a:off x="3490650" y="2892118"/>
            <a:ext cx="144541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sail around</a:t>
            </a:r>
          </a:p>
        </p:txBody>
      </p:sp>
      <p:sp>
        <p:nvSpPr>
          <p:cNvPr id="2" name="TextBox 1">
            <a:extLst>
              <a:ext uri="{FF2B5EF4-FFF2-40B4-BE49-F238E27FC236}">
                <a16:creationId xmlns:a16="http://schemas.microsoft.com/office/drawing/2014/main" id="{495C1CA8-3CBA-5D95-1C0C-B71DACD20B70}"/>
              </a:ext>
            </a:extLst>
          </p:cNvPr>
          <p:cNvSpPr txBox="1"/>
          <p:nvPr/>
        </p:nvSpPr>
        <p:spPr>
          <a:xfrm>
            <a:off x="890247" y="3497761"/>
            <a:ext cx="3275256" cy="461665"/>
          </a:xfrm>
          <a:prstGeom prst="rect">
            <a:avLst/>
          </a:prstGeom>
          <a:noFill/>
        </p:spPr>
        <p:txBody>
          <a:bodyPr wrap="none" rtlCol="0">
            <a:spAutoFit/>
          </a:bodyPr>
          <a:lstStyle>
            <a:defPPr marR="0" lvl="0" algn="l" rtl="0">
              <a:lnSpc>
                <a:spcPct val="100000"/>
              </a:lnSpc>
              <a:spcBef>
                <a:spcPts val="0"/>
              </a:spcBef>
              <a:spcAft>
                <a:spcPts val="0"/>
              </a:spcAft>
              <a:defRPr/>
            </a:defPPr>
            <a:lvl1pPr>
              <a:defRPr sz="2400" b="1">
                <a:highlight>
                  <a:srgbClr val="FFFD78"/>
                </a:highlight>
                <a:latin typeface="Patrick Hand" pitchFamily="2" charset="77"/>
              </a:defRPr>
            </a:lvl1pPr>
          </a:lstStyle>
          <a:p>
            <a:r>
              <a:rPr lang="en-US" dirty="0" err="1"/>
              <a:t>favourite</a:t>
            </a:r>
            <a:r>
              <a:rPr lang="en-US" dirty="0"/>
              <a:t> place of interest</a:t>
            </a:r>
            <a:endParaRPr lang="en-VN" dirty="0"/>
          </a:p>
        </p:txBody>
      </p:sp>
      <p:sp>
        <p:nvSpPr>
          <p:cNvPr id="5" name="TextBox 4">
            <a:extLst>
              <a:ext uri="{FF2B5EF4-FFF2-40B4-BE49-F238E27FC236}">
                <a16:creationId xmlns:a16="http://schemas.microsoft.com/office/drawing/2014/main" id="{1F19AF13-8F34-70A9-09D3-FCA9F1D89517}"/>
              </a:ext>
            </a:extLst>
          </p:cNvPr>
          <p:cNvSpPr txBox="1"/>
          <p:nvPr/>
        </p:nvSpPr>
        <p:spPr>
          <a:xfrm>
            <a:off x="4749082" y="3444379"/>
            <a:ext cx="1445416"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stStyle>
          <a:p>
            <a:pPr>
              <a:lnSpc>
                <a:spcPct val="100000"/>
              </a:lnSpc>
            </a:pPr>
            <a:r>
              <a:rPr lang="en-US" dirty="0">
                <a:solidFill>
                  <a:schemeClr val="bg1">
                    <a:lumMod val="50000"/>
                  </a:schemeClr>
                </a:solidFill>
              </a:rPr>
              <a:t>museum</a:t>
            </a:r>
          </a:p>
        </p:txBody>
      </p:sp>
      <p:pic>
        <p:nvPicPr>
          <p:cNvPr id="6" name="05">
            <a:hlinkClick r:id="" action="ppaction://media"/>
            <a:extLst>
              <a:ext uri="{FF2B5EF4-FFF2-40B4-BE49-F238E27FC236}">
                <a16:creationId xmlns:a16="http://schemas.microsoft.com/office/drawing/2014/main" id="{9D2A27EF-5BA7-14DF-A294-0D6A7A2C9B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0" y="4330700"/>
            <a:ext cx="812800" cy="812800"/>
          </a:xfrm>
          <a:prstGeom prst="rect">
            <a:avLst/>
          </a:prstGeom>
        </p:spPr>
      </p:pic>
    </p:spTree>
    <p:extLst>
      <p:ext uri="{BB962C8B-B14F-4D97-AF65-F5344CB8AC3E}">
        <p14:creationId xmlns:p14="http://schemas.microsoft.com/office/powerpoint/2010/main" val="246014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 presetClass="mediacall" presetSubtype="0" fill="hold" nodeType="withEffect">
                                  <p:stCondLst>
                                    <p:cond delay="0"/>
                                  </p:stCondLst>
                                  <p:childTnLst>
                                    <p:cmd type="call" cmd="playFrom(0.0)">
                                      <p:cBhvr>
                                        <p:cTn id="15" dur="7759"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endCondLst>
                    <p:cond evt="onStopAudio" delay="0">
                      <p:tgtEl>
                        <p:sldTgt/>
                      </p:tgtEl>
                    </p:cond>
                  </p:endCondLst>
                </p:cTn>
                <p:tgtEl>
                  <p:spTgt spid="6"/>
                </p:tgtEl>
              </p:cMediaNode>
            </p:video>
          </p:childTnLst>
        </p:cTn>
      </p:par>
    </p:tnLst>
    <p:bldLst>
      <p:bldP spid="3" grpId="0" animBg="1"/>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331011-4213-23A4-B84A-8260553E7BB5}"/>
              </a:ext>
            </a:extLst>
          </p:cNvPr>
          <p:cNvSpPr txBox="1"/>
          <p:nvPr/>
        </p:nvSpPr>
        <p:spPr>
          <a:xfrm flipH="1">
            <a:off x="145042" y="552450"/>
            <a:ext cx="8407945" cy="3816429"/>
          </a:xfrm>
          <a:prstGeom prst="rect">
            <a:avLst/>
          </a:prstGeom>
          <a:solidFill>
            <a:schemeClr val="bg1"/>
          </a:solidFill>
        </p:spPr>
        <p:txBody>
          <a:bodyPr wrap="square" rtlCol="0">
            <a:spAutoFit/>
          </a:bodyPr>
          <a:lstStyle/>
          <a:p>
            <a:r>
              <a:rPr lang="en-US" sz="2200" b="1" dirty="0">
                <a:effectLst/>
                <a:latin typeface="Patrick Hand" pitchFamily="2" charset="77"/>
              </a:rPr>
              <a:t>Hello, I'm Demi, a student from the Netherlands. I used to live with my parents in London for three years before we moved back to </a:t>
            </a:r>
            <a:r>
              <a:rPr lang="en-US" sz="2200" b="1" dirty="0" err="1">
                <a:effectLst/>
                <a:latin typeface="Patrick Hand" pitchFamily="2" charset="77"/>
              </a:rPr>
              <a:t>Giethoorn</a:t>
            </a:r>
            <a:r>
              <a:rPr lang="en-US" sz="2200" b="1" dirty="0">
                <a:effectLst/>
                <a:latin typeface="Patrick Hand" pitchFamily="2" charset="77"/>
              </a:rPr>
              <a:t> Village in the Netherlands. Our life in London was quite interesting. There are many attractions such as the London Eye, Buckingham Palace, etc., so at weekends we could visit them. We also went to famous parks like Hyde Park to enjoy the nature. However, in this city, we experienced traffic jams and air pollution. Then we moved back to our </a:t>
            </a:r>
            <a:r>
              <a:rPr lang="en-US" sz="2200" b="1" dirty="0" err="1">
                <a:effectLst/>
                <a:latin typeface="Patrick Hand" pitchFamily="2" charset="77"/>
              </a:rPr>
              <a:t>Giethoorn</a:t>
            </a:r>
            <a:r>
              <a:rPr lang="en-US" sz="2200" b="1" dirty="0">
                <a:effectLst/>
                <a:latin typeface="Patrick Hand" pitchFamily="2" charset="77"/>
              </a:rPr>
              <a:t> Village. At first, I was a little bit sad but now I really love the life here. We live in one of the most beautiful villages in the world. Our village is special because we can only sail around, walk, or cycle. The place I like best is the museum because there I can learn how people lived more than 100 years ago. I also love the fresh air and the people here.</a:t>
            </a:r>
          </a:p>
        </p:txBody>
      </p:sp>
      <p:sp>
        <p:nvSpPr>
          <p:cNvPr id="10" name="TextBox 9">
            <a:extLst>
              <a:ext uri="{FF2B5EF4-FFF2-40B4-BE49-F238E27FC236}">
                <a16:creationId xmlns:a16="http://schemas.microsoft.com/office/drawing/2014/main" id="{2C4CB63F-299D-D2A2-2D00-55D86AE93BAB}"/>
              </a:ext>
            </a:extLst>
          </p:cNvPr>
          <p:cNvSpPr txBox="1"/>
          <p:nvPr/>
        </p:nvSpPr>
        <p:spPr>
          <a:xfrm>
            <a:off x="145042" y="116053"/>
            <a:ext cx="7517399" cy="4363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Audio Script:</a:t>
            </a:r>
          </a:p>
        </p:txBody>
      </p:sp>
    </p:spTree>
    <p:extLst>
      <p:ext uri="{BB962C8B-B14F-4D97-AF65-F5344CB8AC3E}">
        <p14:creationId xmlns:p14="http://schemas.microsoft.com/office/powerpoint/2010/main" val="289712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ADFE-6EDE-A917-27D1-55767D540799}"/>
              </a:ext>
            </a:extLst>
          </p:cNvPr>
          <p:cNvSpPr>
            <a:spLocks noGrp="1"/>
          </p:cNvSpPr>
          <p:nvPr>
            <p:ph type="title"/>
          </p:nvPr>
        </p:nvSpPr>
        <p:spPr>
          <a:xfrm>
            <a:off x="140137" y="188547"/>
            <a:ext cx="2558459" cy="572700"/>
          </a:xfrm>
        </p:spPr>
        <p:txBody>
          <a:bodyPr/>
          <a:lstStyle/>
          <a:p>
            <a:r>
              <a:rPr lang="en-VN" dirty="0"/>
              <a:t>04. Writing</a:t>
            </a:r>
          </a:p>
        </p:txBody>
      </p:sp>
      <p:sp>
        <p:nvSpPr>
          <p:cNvPr id="4" name="TextBox 3">
            <a:extLst>
              <a:ext uri="{FF2B5EF4-FFF2-40B4-BE49-F238E27FC236}">
                <a16:creationId xmlns:a16="http://schemas.microsoft.com/office/drawing/2014/main" id="{6D0AF529-6113-B115-ACA9-4F377967B20D}"/>
              </a:ext>
            </a:extLst>
          </p:cNvPr>
          <p:cNvSpPr txBox="1"/>
          <p:nvPr/>
        </p:nvSpPr>
        <p:spPr>
          <a:xfrm>
            <a:off x="140137" y="761247"/>
            <a:ext cx="9003863"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Write a paragraph (about 100 words) about three things that make you proud of your community. You may use the following questions as cues.</a:t>
            </a:r>
          </a:p>
        </p:txBody>
      </p:sp>
      <p:sp>
        <p:nvSpPr>
          <p:cNvPr id="5" name="Content Placeholder 2">
            <a:extLst>
              <a:ext uri="{FF2B5EF4-FFF2-40B4-BE49-F238E27FC236}">
                <a16:creationId xmlns:a16="http://schemas.microsoft.com/office/drawing/2014/main" id="{BAF8FA1A-69A6-9140-04E1-31BAA2E25945}"/>
              </a:ext>
            </a:extLst>
          </p:cNvPr>
          <p:cNvSpPr txBox="1">
            <a:spLocks/>
          </p:cNvSpPr>
          <p:nvPr/>
        </p:nvSpPr>
        <p:spPr>
          <a:xfrm>
            <a:off x="140137" y="1699137"/>
            <a:ext cx="8301429" cy="1146917"/>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Albert Sans"/>
                <a:ea typeface="Albert Sans"/>
                <a:cs typeface="Albert Sans"/>
                <a:sym typeface="Albert Sans"/>
              </a:defRPr>
            </a:lvl9pPr>
          </a:lstStyle>
          <a:p>
            <a:r>
              <a:rPr lang="en-US" dirty="0"/>
              <a:t>1. What are the three things that make you proud of your community?</a:t>
            </a:r>
          </a:p>
          <a:p>
            <a:r>
              <a:rPr lang="en-US" dirty="0"/>
              <a:t>2. Why does each of them make you feel proud?</a:t>
            </a:r>
          </a:p>
        </p:txBody>
      </p:sp>
      <p:sp>
        <p:nvSpPr>
          <p:cNvPr id="6" name="TextBox 5">
            <a:extLst>
              <a:ext uri="{FF2B5EF4-FFF2-40B4-BE49-F238E27FC236}">
                <a16:creationId xmlns:a16="http://schemas.microsoft.com/office/drawing/2014/main" id="{5EAFA63E-F047-91C5-4FF2-553B0F773ED0}"/>
              </a:ext>
            </a:extLst>
          </p:cNvPr>
          <p:cNvSpPr txBox="1"/>
          <p:nvPr/>
        </p:nvSpPr>
        <p:spPr>
          <a:xfrm>
            <a:off x="1050313" y="2968336"/>
            <a:ext cx="7504863" cy="1785104"/>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vl2pPr marL="914400" indent="-317500" algn="ctr">
              <a:buClr>
                <a:srgbClr val="E76A28"/>
              </a:buClr>
              <a:buSzPts val="1600"/>
              <a:buFont typeface="Nunito Light"/>
              <a:buChar char="○"/>
              <a:defRPr>
                <a:solidFill>
                  <a:schemeClr val="dk1"/>
                </a:solidFill>
                <a:latin typeface="Albert Sans"/>
                <a:ea typeface="Albert Sans"/>
                <a:cs typeface="Albert Sans"/>
              </a:defRPr>
            </a:lvl2pPr>
            <a:lvl3pPr marL="1371600" indent="-317500" algn="ctr">
              <a:buClr>
                <a:srgbClr val="E76A28"/>
              </a:buClr>
              <a:buSzPts val="1500"/>
              <a:buFont typeface="Nunito Light"/>
              <a:buChar char="■"/>
              <a:defRPr>
                <a:solidFill>
                  <a:schemeClr val="dk1"/>
                </a:solidFill>
                <a:latin typeface="Albert Sans"/>
                <a:ea typeface="Albert Sans"/>
                <a:cs typeface="Albert Sans"/>
              </a:defRPr>
            </a:lvl3pPr>
            <a:lvl4pPr marL="1828800" indent="-317500" algn="ctr">
              <a:buClr>
                <a:srgbClr val="E76A28"/>
              </a:buClr>
              <a:buSzPts val="1500"/>
              <a:buFont typeface="Nunito Light"/>
              <a:buChar char="●"/>
              <a:defRPr>
                <a:solidFill>
                  <a:schemeClr val="dk1"/>
                </a:solidFill>
                <a:latin typeface="Albert Sans"/>
                <a:ea typeface="Albert Sans"/>
                <a:cs typeface="Albert Sans"/>
              </a:defRPr>
            </a:lvl4pPr>
            <a:lvl5pPr marL="2286000" indent="-317500" algn="ctr">
              <a:buClr>
                <a:srgbClr val="E76A28"/>
              </a:buClr>
              <a:buSzPts val="1400"/>
              <a:buFont typeface="Nunito Light"/>
              <a:buChar char="○"/>
              <a:defRPr>
                <a:solidFill>
                  <a:schemeClr val="dk1"/>
                </a:solidFill>
                <a:latin typeface="Albert Sans"/>
                <a:ea typeface="Albert Sans"/>
                <a:cs typeface="Albert Sans"/>
              </a:defRPr>
            </a:lvl5pPr>
            <a:lvl6pPr marL="2743200" indent="-317500" algn="ctr">
              <a:buClr>
                <a:srgbClr val="999999"/>
              </a:buClr>
              <a:buSzPts val="1400"/>
              <a:buFont typeface="Nunito Light"/>
              <a:buChar char="■"/>
              <a:defRPr>
                <a:solidFill>
                  <a:schemeClr val="dk1"/>
                </a:solidFill>
                <a:latin typeface="Albert Sans"/>
                <a:ea typeface="Albert Sans"/>
                <a:cs typeface="Albert Sans"/>
              </a:defRPr>
            </a:lvl6pPr>
            <a:lvl7pPr marL="3200400" indent="-317500" algn="ctr">
              <a:buClr>
                <a:srgbClr val="999999"/>
              </a:buClr>
              <a:buSzPts val="1300"/>
              <a:buFont typeface="Nunito Light"/>
              <a:buChar char="●"/>
              <a:defRPr>
                <a:solidFill>
                  <a:schemeClr val="dk1"/>
                </a:solidFill>
                <a:latin typeface="Albert Sans"/>
                <a:ea typeface="Albert Sans"/>
                <a:cs typeface="Albert Sans"/>
              </a:defRPr>
            </a:lvl7pPr>
            <a:lvl8pPr marL="3657600" indent="-317500" algn="ctr">
              <a:buClr>
                <a:srgbClr val="999999"/>
              </a:buClr>
              <a:buSzPts val="1300"/>
              <a:buFont typeface="Nunito Light"/>
              <a:buChar char="○"/>
              <a:defRPr>
                <a:solidFill>
                  <a:schemeClr val="dk1"/>
                </a:solidFill>
                <a:latin typeface="Albert Sans"/>
                <a:ea typeface="Albert Sans"/>
                <a:cs typeface="Albert Sans"/>
              </a:defRPr>
            </a:lvl8pPr>
            <a:lvl9pPr marL="4114800" indent="-317500" algn="ctr">
              <a:buClr>
                <a:srgbClr val="999999"/>
              </a:buClr>
              <a:buSzPts val="1400"/>
              <a:buFont typeface="Nunito Light"/>
              <a:buChar char="■"/>
              <a:defRPr>
                <a:solidFill>
                  <a:schemeClr val="dk1"/>
                </a:solidFill>
                <a:latin typeface="Albert Sans"/>
                <a:ea typeface="Albert Sans"/>
                <a:cs typeface="Albert Sans"/>
              </a:defRPr>
            </a:lvl9pPr>
          </a:lstStyle>
          <a:p>
            <a:pPr>
              <a:lnSpc>
                <a:spcPct val="100000"/>
              </a:lnSpc>
            </a:pPr>
            <a:r>
              <a:rPr lang="en-US" sz="2200" dirty="0"/>
              <a:t>I feel proud of three things in my community. Firstly, </a:t>
            </a:r>
            <a:r>
              <a:rPr lang="en-US" sz="2200" u="sng" dirty="0"/>
              <a:t>																																		</a:t>
            </a:r>
            <a:endParaRPr lang="en-VN" sz="2200" dirty="0"/>
          </a:p>
        </p:txBody>
      </p:sp>
    </p:spTree>
    <p:extLst>
      <p:ext uri="{BB962C8B-B14F-4D97-AF65-F5344CB8AC3E}">
        <p14:creationId xmlns:p14="http://schemas.microsoft.com/office/powerpoint/2010/main" val="1622282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0AF529-6113-B115-ACA9-4F377967B20D}"/>
              </a:ext>
            </a:extLst>
          </p:cNvPr>
          <p:cNvSpPr txBox="1"/>
          <p:nvPr/>
        </p:nvSpPr>
        <p:spPr>
          <a:xfrm>
            <a:off x="140137" y="6425"/>
            <a:ext cx="9003863" cy="1087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0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r>
              <a:rPr lang="en-US" dirty="0"/>
              <a:t>04. Write a paragraph (about 100 words) about three things that make you proud of your community. You may use the following questions as cues.</a:t>
            </a:r>
          </a:p>
        </p:txBody>
      </p:sp>
      <p:sp>
        <p:nvSpPr>
          <p:cNvPr id="5" name="Content Placeholder 2">
            <a:extLst>
              <a:ext uri="{FF2B5EF4-FFF2-40B4-BE49-F238E27FC236}">
                <a16:creationId xmlns:a16="http://schemas.microsoft.com/office/drawing/2014/main" id="{BAF8FA1A-69A6-9140-04E1-31BAA2E25945}"/>
              </a:ext>
            </a:extLst>
          </p:cNvPr>
          <p:cNvSpPr txBox="1">
            <a:spLocks/>
          </p:cNvSpPr>
          <p:nvPr/>
        </p:nvSpPr>
        <p:spPr>
          <a:xfrm>
            <a:off x="140137" y="1094139"/>
            <a:ext cx="8301429" cy="830997"/>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Albert Sans"/>
                <a:ea typeface="Albert Sans"/>
                <a:cs typeface="Albert Sans"/>
                <a:sym typeface="Albert Sans"/>
              </a:defRPr>
            </a:lvl9pPr>
          </a:lstStyle>
          <a:p>
            <a:pPr>
              <a:lnSpc>
                <a:spcPct val="100000"/>
              </a:lnSpc>
            </a:pPr>
            <a:r>
              <a:rPr lang="en-US" dirty="0"/>
              <a:t>1. What are the three things that make you proud of your community?</a:t>
            </a:r>
          </a:p>
          <a:p>
            <a:pPr>
              <a:lnSpc>
                <a:spcPct val="100000"/>
              </a:lnSpc>
            </a:pPr>
            <a:r>
              <a:rPr lang="en-US" dirty="0"/>
              <a:t>2. Why does each of them make you feel proud?</a:t>
            </a:r>
          </a:p>
        </p:txBody>
      </p:sp>
      <p:sp>
        <p:nvSpPr>
          <p:cNvPr id="6" name="TextBox 5">
            <a:extLst>
              <a:ext uri="{FF2B5EF4-FFF2-40B4-BE49-F238E27FC236}">
                <a16:creationId xmlns:a16="http://schemas.microsoft.com/office/drawing/2014/main" id="{5EAFA63E-F047-91C5-4FF2-553B0F773ED0}"/>
              </a:ext>
            </a:extLst>
          </p:cNvPr>
          <p:cNvSpPr txBox="1"/>
          <p:nvPr/>
        </p:nvSpPr>
        <p:spPr>
          <a:xfrm>
            <a:off x="633743" y="1925136"/>
            <a:ext cx="8370120" cy="313932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400" b="1">
                <a:solidFill>
                  <a:schemeClr val="tx1"/>
                </a:solidFill>
                <a:latin typeface="Patrick Hand" pitchFamily="2" charset="77"/>
              </a:defRPr>
            </a:lvl1pPr>
            <a:lvl2pPr marL="914400" indent="-317500" algn="ctr">
              <a:buClr>
                <a:srgbClr val="E76A28"/>
              </a:buClr>
              <a:buSzPts val="1600"/>
              <a:buFont typeface="Nunito Light"/>
              <a:buChar char="○"/>
              <a:defRPr>
                <a:solidFill>
                  <a:schemeClr val="dk1"/>
                </a:solidFill>
                <a:latin typeface="Albert Sans"/>
                <a:ea typeface="Albert Sans"/>
                <a:cs typeface="Albert Sans"/>
              </a:defRPr>
            </a:lvl2pPr>
            <a:lvl3pPr marL="1371600" indent="-317500" algn="ctr">
              <a:buClr>
                <a:srgbClr val="E76A28"/>
              </a:buClr>
              <a:buSzPts val="1500"/>
              <a:buFont typeface="Nunito Light"/>
              <a:buChar char="■"/>
              <a:defRPr>
                <a:solidFill>
                  <a:schemeClr val="dk1"/>
                </a:solidFill>
                <a:latin typeface="Albert Sans"/>
                <a:ea typeface="Albert Sans"/>
                <a:cs typeface="Albert Sans"/>
              </a:defRPr>
            </a:lvl3pPr>
            <a:lvl4pPr marL="1828800" indent="-317500" algn="ctr">
              <a:buClr>
                <a:srgbClr val="E76A28"/>
              </a:buClr>
              <a:buSzPts val="1500"/>
              <a:buFont typeface="Nunito Light"/>
              <a:buChar char="●"/>
              <a:defRPr>
                <a:solidFill>
                  <a:schemeClr val="dk1"/>
                </a:solidFill>
                <a:latin typeface="Albert Sans"/>
                <a:ea typeface="Albert Sans"/>
                <a:cs typeface="Albert Sans"/>
              </a:defRPr>
            </a:lvl4pPr>
            <a:lvl5pPr marL="2286000" indent="-317500" algn="ctr">
              <a:buClr>
                <a:srgbClr val="E76A28"/>
              </a:buClr>
              <a:buSzPts val="1400"/>
              <a:buFont typeface="Nunito Light"/>
              <a:buChar char="○"/>
              <a:defRPr>
                <a:solidFill>
                  <a:schemeClr val="dk1"/>
                </a:solidFill>
                <a:latin typeface="Albert Sans"/>
                <a:ea typeface="Albert Sans"/>
                <a:cs typeface="Albert Sans"/>
              </a:defRPr>
            </a:lvl5pPr>
            <a:lvl6pPr marL="2743200" indent="-317500" algn="ctr">
              <a:buClr>
                <a:srgbClr val="999999"/>
              </a:buClr>
              <a:buSzPts val="1400"/>
              <a:buFont typeface="Nunito Light"/>
              <a:buChar char="■"/>
              <a:defRPr>
                <a:solidFill>
                  <a:schemeClr val="dk1"/>
                </a:solidFill>
                <a:latin typeface="Albert Sans"/>
                <a:ea typeface="Albert Sans"/>
                <a:cs typeface="Albert Sans"/>
              </a:defRPr>
            </a:lvl6pPr>
            <a:lvl7pPr marL="3200400" indent="-317500" algn="ctr">
              <a:buClr>
                <a:srgbClr val="999999"/>
              </a:buClr>
              <a:buSzPts val="1300"/>
              <a:buFont typeface="Nunito Light"/>
              <a:buChar char="●"/>
              <a:defRPr>
                <a:solidFill>
                  <a:schemeClr val="dk1"/>
                </a:solidFill>
                <a:latin typeface="Albert Sans"/>
                <a:ea typeface="Albert Sans"/>
                <a:cs typeface="Albert Sans"/>
              </a:defRPr>
            </a:lvl7pPr>
            <a:lvl8pPr marL="3657600" indent="-317500" algn="ctr">
              <a:buClr>
                <a:srgbClr val="999999"/>
              </a:buClr>
              <a:buSzPts val="1300"/>
              <a:buFont typeface="Nunito Light"/>
              <a:buChar char="○"/>
              <a:defRPr>
                <a:solidFill>
                  <a:schemeClr val="dk1"/>
                </a:solidFill>
                <a:latin typeface="Albert Sans"/>
                <a:ea typeface="Albert Sans"/>
                <a:cs typeface="Albert Sans"/>
              </a:defRPr>
            </a:lvl8pPr>
            <a:lvl9pPr marL="4114800" indent="-317500" algn="ctr">
              <a:buClr>
                <a:srgbClr val="999999"/>
              </a:buClr>
              <a:buSzPts val="1400"/>
              <a:buFont typeface="Nunito Light"/>
              <a:buChar char="■"/>
              <a:defRPr>
                <a:solidFill>
                  <a:schemeClr val="dk1"/>
                </a:solidFill>
                <a:latin typeface="Albert Sans"/>
                <a:ea typeface="Albert Sans"/>
                <a:cs typeface="Albert Sans"/>
              </a:defRPr>
            </a:lvl9pPr>
          </a:lstStyle>
          <a:p>
            <a:pPr algn="just">
              <a:lnSpc>
                <a:spcPct val="100000"/>
              </a:lnSpc>
            </a:pPr>
            <a:r>
              <a:rPr lang="en-US" sz="2200" dirty="0">
                <a:solidFill>
                  <a:schemeClr val="bg1">
                    <a:lumMod val="50000"/>
                  </a:schemeClr>
                </a:solidFill>
              </a:rPr>
              <a:t>Suggested answer: </a:t>
            </a:r>
            <a:r>
              <a:rPr lang="en-US" sz="2200" dirty="0"/>
              <a:t>I feel proud of three things in my community. Firstly, it is spacious. There are not many people living in my community, and the streets and roads are wide. Therefore, I do not feel confined here. Secondly, my community has enough facilities for its people. Near my house there are two small parks with sport facilities for people of all ages. Also, there are good schools, hospitals and supermarkets nearby. Thirdly, the people here are very friendly and helpful. </a:t>
            </a:r>
            <a:r>
              <a:rPr lang="en-US" sz="2200" dirty="0" err="1"/>
              <a:t>Neighbours</a:t>
            </a:r>
            <a:r>
              <a:rPr lang="en-US" sz="2200" dirty="0"/>
              <a:t> greet each other whenever they meet. They 	are also willing to help each other in difficult situations. In short, I 	am proud of and love living in my community.</a:t>
            </a:r>
          </a:p>
        </p:txBody>
      </p:sp>
    </p:spTree>
    <p:extLst>
      <p:ext uri="{BB962C8B-B14F-4D97-AF65-F5344CB8AC3E}">
        <p14:creationId xmlns:p14="http://schemas.microsoft.com/office/powerpoint/2010/main" val="143426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grpSp>
        <p:nvGrpSpPr>
          <p:cNvPr id="1776" name="Google Shape;1776;p47"/>
          <p:cNvGrpSpPr/>
          <p:nvPr/>
        </p:nvGrpSpPr>
        <p:grpSpPr>
          <a:xfrm>
            <a:off x="1089443" y="-182286"/>
            <a:ext cx="1109370" cy="1132047"/>
            <a:chOff x="1089443" y="-182286"/>
            <a:chExt cx="1109370" cy="1132047"/>
          </a:xfrm>
        </p:grpSpPr>
        <p:sp>
          <p:nvSpPr>
            <p:cNvPr id="1777" name="Google Shape;1777;p47"/>
            <p:cNvSpPr/>
            <p:nvPr/>
          </p:nvSpPr>
          <p:spPr>
            <a:xfrm rot="2950162">
              <a:off x="1121611" y="1458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78" name="Google Shape;1778;p47"/>
            <p:cNvSpPr/>
            <p:nvPr/>
          </p:nvSpPr>
          <p:spPr>
            <a:xfrm>
              <a:off x="1089443" y="539495"/>
              <a:ext cx="224754" cy="242203"/>
            </a:xfrm>
            <a:custGeom>
              <a:avLst/>
              <a:gdLst/>
              <a:ahLst/>
              <a:cxnLst/>
              <a:rect l="l" t="t" r="r" b="b"/>
              <a:pathLst>
                <a:path w="452" h="489" extrusionOk="0">
                  <a:moveTo>
                    <a:pt x="450" y="293"/>
                  </a:moveTo>
                  <a:lnTo>
                    <a:pt x="450" y="293"/>
                  </a:lnTo>
                  <a:cubicBezTo>
                    <a:pt x="448" y="303"/>
                    <a:pt x="440" y="310"/>
                    <a:pt x="431" y="312"/>
                  </a:cubicBezTo>
                  <a:lnTo>
                    <a:pt x="308" y="345"/>
                  </a:lnTo>
                  <a:lnTo>
                    <a:pt x="288" y="467"/>
                  </a:lnTo>
                  <a:lnTo>
                    <a:pt x="288" y="467"/>
                  </a:lnTo>
                  <a:cubicBezTo>
                    <a:pt x="286" y="478"/>
                    <a:pt x="279" y="486"/>
                    <a:pt x="268" y="488"/>
                  </a:cubicBezTo>
                  <a:lnTo>
                    <a:pt x="268" y="488"/>
                  </a:lnTo>
                  <a:cubicBezTo>
                    <a:pt x="267" y="488"/>
                    <a:pt x="264" y="488"/>
                    <a:pt x="263" y="488"/>
                  </a:cubicBezTo>
                  <a:lnTo>
                    <a:pt x="263" y="488"/>
                  </a:lnTo>
                  <a:cubicBezTo>
                    <a:pt x="255" y="488"/>
                    <a:pt x="246" y="484"/>
                    <a:pt x="243" y="476"/>
                  </a:cubicBezTo>
                  <a:lnTo>
                    <a:pt x="243" y="476"/>
                  </a:lnTo>
                  <a:cubicBezTo>
                    <a:pt x="222" y="444"/>
                    <a:pt x="203" y="410"/>
                    <a:pt x="183" y="378"/>
                  </a:cubicBezTo>
                  <a:lnTo>
                    <a:pt x="34" y="418"/>
                  </a:lnTo>
                  <a:lnTo>
                    <a:pt x="34" y="418"/>
                  </a:lnTo>
                  <a:cubicBezTo>
                    <a:pt x="24" y="420"/>
                    <a:pt x="12" y="417"/>
                    <a:pt x="7" y="407"/>
                  </a:cubicBezTo>
                  <a:lnTo>
                    <a:pt x="7" y="407"/>
                  </a:lnTo>
                  <a:cubicBezTo>
                    <a:pt x="0" y="399"/>
                    <a:pt x="0" y="388"/>
                    <a:pt x="7" y="379"/>
                  </a:cubicBezTo>
                  <a:lnTo>
                    <a:pt x="7" y="379"/>
                  </a:lnTo>
                  <a:cubicBezTo>
                    <a:pt x="41" y="332"/>
                    <a:pt x="77" y="283"/>
                    <a:pt x="115" y="235"/>
                  </a:cubicBezTo>
                  <a:lnTo>
                    <a:pt x="115" y="235"/>
                  </a:lnTo>
                  <a:cubicBezTo>
                    <a:pt x="89" y="179"/>
                    <a:pt x="67" y="119"/>
                    <a:pt x="48" y="60"/>
                  </a:cubicBezTo>
                  <a:lnTo>
                    <a:pt x="48" y="60"/>
                  </a:lnTo>
                  <a:cubicBezTo>
                    <a:pt x="45" y="50"/>
                    <a:pt x="48" y="39"/>
                    <a:pt x="57" y="33"/>
                  </a:cubicBezTo>
                  <a:lnTo>
                    <a:pt x="57" y="33"/>
                  </a:lnTo>
                  <a:cubicBezTo>
                    <a:pt x="66" y="26"/>
                    <a:pt x="78" y="26"/>
                    <a:pt x="86" y="31"/>
                  </a:cubicBezTo>
                  <a:lnTo>
                    <a:pt x="214" y="117"/>
                  </a:lnTo>
                  <a:lnTo>
                    <a:pt x="214" y="117"/>
                  </a:lnTo>
                  <a:cubicBezTo>
                    <a:pt x="246" y="81"/>
                    <a:pt x="281" y="45"/>
                    <a:pt x="318" y="10"/>
                  </a:cubicBezTo>
                  <a:lnTo>
                    <a:pt x="318" y="10"/>
                  </a:lnTo>
                  <a:cubicBezTo>
                    <a:pt x="327" y="0"/>
                    <a:pt x="343" y="0"/>
                    <a:pt x="352" y="10"/>
                  </a:cubicBezTo>
                  <a:lnTo>
                    <a:pt x="352" y="10"/>
                  </a:lnTo>
                  <a:cubicBezTo>
                    <a:pt x="358" y="17"/>
                    <a:pt x="363" y="26"/>
                    <a:pt x="362" y="35"/>
                  </a:cubicBezTo>
                  <a:lnTo>
                    <a:pt x="333" y="196"/>
                  </a:lnTo>
                  <a:lnTo>
                    <a:pt x="439" y="268"/>
                  </a:lnTo>
                  <a:lnTo>
                    <a:pt x="439" y="268"/>
                  </a:lnTo>
                  <a:cubicBezTo>
                    <a:pt x="446" y="273"/>
                    <a:pt x="451" y="283"/>
                    <a:pt x="450" y="2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79" name="Google Shape;1779;p47"/>
          <p:cNvGrpSpPr/>
          <p:nvPr/>
        </p:nvGrpSpPr>
        <p:grpSpPr>
          <a:xfrm>
            <a:off x="6878530" y="3944675"/>
            <a:ext cx="1069408" cy="1376187"/>
            <a:chOff x="6878530" y="3944675"/>
            <a:chExt cx="1069408" cy="1376187"/>
          </a:xfrm>
        </p:grpSpPr>
        <p:sp>
          <p:nvSpPr>
            <p:cNvPr id="1780" name="Google Shape;1780;p47"/>
            <p:cNvSpPr/>
            <p:nvPr/>
          </p:nvSpPr>
          <p:spPr>
            <a:xfrm rot="2950162">
              <a:off x="6870736" y="45169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1" name="Google Shape;1781;p47"/>
            <p:cNvSpPr/>
            <p:nvPr/>
          </p:nvSpPr>
          <p:spPr>
            <a:xfrm>
              <a:off x="7380184" y="3944675"/>
              <a:ext cx="355679" cy="403672"/>
            </a:xfrm>
            <a:custGeom>
              <a:avLst/>
              <a:gdLst/>
              <a:ahLst/>
              <a:cxnLst/>
              <a:rect l="l" t="t" r="r" b="b"/>
              <a:pathLst>
                <a:path w="719" h="815" extrusionOk="0">
                  <a:moveTo>
                    <a:pt x="292" y="486"/>
                  </a:moveTo>
                  <a:lnTo>
                    <a:pt x="292" y="486"/>
                  </a:lnTo>
                  <a:cubicBezTo>
                    <a:pt x="191" y="435"/>
                    <a:pt x="94" y="378"/>
                    <a:pt x="0" y="316"/>
                  </a:cubicBezTo>
                  <a:lnTo>
                    <a:pt x="0" y="316"/>
                  </a:lnTo>
                  <a:cubicBezTo>
                    <a:pt x="100" y="305"/>
                    <a:pt x="198" y="296"/>
                    <a:pt x="298" y="288"/>
                  </a:cubicBezTo>
                  <a:lnTo>
                    <a:pt x="298" y="288"/>
                  </a:lnTo>
                  <a:cubicBezTo>
                    <a:pt x="302" y="191"/>
                    <a:pt x="310" y="95"/>
                    <a:pt x="321" y="0"/>
                  </a:cubicBezTo>
                  <a:lnTo>
                    <a:pt x="325" y="0"/>
                  </a:lnTo>
                  <a:lnTo>
                    <a:pt x="325" y="0"/>
                  </a:lnTo>
                  <a:cubicBezTo>
                    <a:pt x="376" y="90"/>
                    <a:pt x="425" y="181"/>
                    <a:pt x="475" y="270"/>
                  </a:cubicBezTo>
                  <a:lnTo>
                    <a:pt x="475" y="270"/>
                  </a:lnTo>
                  <a:cubicBezTo>
                    <a:pt x="557" y="261"/>
                    <a:pt x="637" y="254"/>
                    <a:pt x="718" y="246"/>
                  </a:cubicBezTo>
                  <a:lnTo>
                    <a:pt x="718" y="246"/>
                  </a:lnTo>
                  <a:cubicBezTo>
                    <a:pt x="669" y="312"/>
                    <a:pt x="621" y="378"/>
                    <a:pt x="574" y="444"/>
                  </a:cubicBezTo>
                  <a:lnTo>
                    <a:pt x="574" y="444"/>
                  </a:lnTo>
                  <a:cubicBezTo>
                    <a:pt x="612" y="514"/>
                    <a:pt x="650" y="583"/>
                    <a:pt x="689" y="652"/>
                  </a:cubicBezTo>
                  <a:lnTo>
                    <a:pt x="689" y="652"/>
                  </a:lnTo>
                  <a:cubicBezTo>
                    <a:pt x="617" y="628"/>
                    <a:pt x="548" y="602"/>
                    <a:pt x="480" y="573"/>
                  </a:cubicBezTo>
                  <a:lnTo>
                    <a:pt x="480" y="573"/>
                  </a:lnTo>
                  <a:cubicBezTo>
                    <a:pt x="421" y="653"/>
                    <a:pt x="362" y="734"/>
                    <a:pt x="303" y="814"/>
                  </a:cubicBezTo>
                  <a:lnTo>
                    <a:pt x="303" y="814"/>
                  </a:lnTo>
                  <a:cubicBezTo>
                    <a:pt x="296" y="705"/>
                    <a:pt x="292" y="595"/>
                    <a:pt x="292" y="48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82" name="Google Shape;1782;p47"/>
          <p:cNvGrpSpPr/>
          <p:nvPr/>
        </p:nvGrpSpPr>
        <p:grpSpPr>
          <a:xfrm>
            <a:off x="103497" y="1554775"/>
            <a:ext cx="3564374" cy="3641325"/>
            <a:chOff x="103497" y="1554775"/>
            <a:chExt cx="3564374" cy="3641325"/>
          </a:xfrm>
        </p:grpSpPr>
        <p:grpSp>
          <p:nvGrpSpPr>
            <p:cNvPr id="1783" name="Google Shape;1783;p47"/>
            <p:cNvGrpSpPr/>
            <p:nvPr/>
          </p:nvGrpSpPr>
          <p:grpSpPr>
            <a:xfrm>
              <a:off x="103497" y="2381722"/>
              <a:ext cx="2891764" cy="2814378"/>
              <a:chOff x="7350350" y="-24282"/>
              <a:chExt cx="1875576" cy="1825384"/>
            </a:xfrm>
          </p:grpSpPr>
          <p:sp>
            <p:nvSpPr>
              <p:cNvPr id="1784" name="Google Shape;1784;p47"/>
              <p:cNvSpPr/>
              <p:nvPr/>
            </p:nvSpPr>
            <p:spPr>
              <a:xfrm>
                <a:off x="8311914" y="1164463"/>
                <a:ext cx="914013" cy="636640"/>
              </a:xfrm>
              <a:custGeom>
                <a:avLst/>
                <a:gdLst/>
                <a:ahLst/>
                <a:cxnLst/>
                <a:rect l="l" t="t" r="r" b="b"/>
                <a:pathLst>
                  <a:path w="1527" h="1062" extrusionOk="0">
                    <a:moveTo>
                      <a:pt x="1464" y="0"/>
                    </a:moveTo>
                    <a:lnTo>
                      <a:pt x="1526" y="61"/>
                    </a:lnTo>
                    <a:lnTo>
                      <a:pt x="0" y="1061"/>
                    </a:lnTo>
                    <a:lnTo>
                      <a:pt x="0" y="1061"/>
                    </a:lnTo>
                    <a:lnTo>
                      <a:pt x="146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5" name="Google Shape;1785;p47"/>
              <p:cNvSpPr/>
              <p:nvPr/>
            </p:nvSpPr>
            <p:spPr>
              <a:xfrm>
                <a:off x="8311914" y="990114"/>
                <a:ext cx="882313" cy="810988"/>
              </a:xfrm>
              <a:custGeom>
                <a:avLst/>
                <a:gdLst/>
                <a:ahLst/>
                <a:cxnLst/>
                <a:rect l="l" t="t" r="r" b="b"/>
                <a:pathLst>
                  <a:path w="1472" h="1354" extrusionOk="0">
                    <a:moveTo>
                      <a:pt x="1411" y="190"/>
                    </a:moveTo>
                    <a:lnTo>
                      <a:pt x="1471" y="240"/>
                    </a:lnTo>
                    <a:lnTo>
                      <a:pt x="1464" y="292"/>
                    </a:lnTo>
                    <a:lnTo>
                      <a:pt x="0" y="1353"/>
                    </a:lnTo>
                    <a:lnTo>
                      <a:pt x="0" y="1353"/>
                    </a:lnTo>
                    <a:cubicBezTo>
                      <a:pt x="0" y="1348"/>
                      <a:pt x="8" y="1274"/>
                      <a:pt x="46" y="1241"/>
                    </a:cubicBezTo>
                    <a:lnTo>
                      <a:pt x="1326" y="0"/>
                    </a:lnTo>
                    <a:lnTo>
                      <a:pt x="1394" y="73"/>
                    </a:lnTo>
                    <a:lnTo>
                      <a:pt x="1364" y="101"/>
                    </a:lnTo>
                    <a:lnTo>
                      <a:pt x="1431" y="153"/>
                    </a:lnTo>
                    <a:lnTo>
                      <a:pt x="1411" y="19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6" name="Google Shape;1786;p47"/>
              <p:cNvSpPr/>
              <p:nvPr/>
            </p:nvSpPr>
            <p:spPr>
              <a:xfrm>
                <a:off x="7405824" y="-24282"/>
                <a:ext cx="1717086" cy="1825379"/>
              </a:xfrm>
              <a:custGeom>
                <a:avLst/>
                <a:gdLst/>
                <a:ahLst/>
                <a:cxnLst/>
                <a:rect l="l" t="t" r="r" b="b"/>
                <a:pathLst>
                  <a:path w="2868" h="3048" extrusionOk="0">
                    <a:moveTo>
                      <a:pt x="1247" y="0"/>
                    </a:moveTo>
                    <a:lnTo>
                      <a:pt x="2867" y="1668"/>
                    </a:lnTo>
                    <a:lnTo>
                      <a:pt x="2841" y="1694"/>
                    </a:lnTo>
                    <a:lnTo>
                      <a:pt x="1561" y="2935"/>
                    </a:lnTo>
                    <a:lnTo>
                      <a:pt x="1561" y="2935"/>
                    </a:lnTo>
                    <a:cubicBezTo>
                      <a:pt x="1523" y="2968"/>
                      <a:pt x="1515" y="3042"/>
                      <a:pt x="1515" y="3047"/>
                    </a:cubicBezTo>
                    <a:lnTo>
                      <a:pt x="1515" y="3047"/>
                    </a:lnTo>
                    <a:lnTo>
                      <a:pt x="0" y="1124"/>
                    </a:lnTo>
                    <a:lnTo>
                      <a:pt x="0" y="1124"/>
                    </a:lnTo>
                    <a:cubicBezTo>
                      <a:pt x="1" y="1055"/>
                      <a:pt x="74" y="1000"/>
                      <a:pt x="74" y="1000"/>
                    </a:cubicBezTo>
                    <a:lnTo>
                      <a:pt x="165" y="925"/>
                    </a:lnTo>
                    <a:lnTo>
                      <a:pt x="357" y="760"/>
                    </a:lnTo>
                    <a:lnTo>
                      <a:pt x="533" y="609"/>
                    </a:lnTo>
                    <a:lnTo>
                      <a:pt x="704" y="464"/>
                    </a:lnTo>
                    <a:lnTo>
                      <a:pt x="890" y="306"/>
                    </a:lnTo>
                    <a:lnTo>
                      <a:pt x="1038" y="179"/>
                    </a:lnTo>
                    <a:lnTo>
                      <a:pt x="1247" y="0"/>
                    </a:lnTo>
                    <a:close/>
                    <a:moveTo>
                      <a:pt x="1502" y="563"/>
                    </a:moveTo>
                    <a:lnTo>
                      <a:pt x="1284" y="348"/>
                    </a:lnTo>
                    <a:lnTo>
                      <a:pt x="402" y="1088"/>
                    </a:lnTo>
                    <a:lnTo>
                      <a:pt x="602" y="1308"/>
                    </a:lnTo>
                    <a:lnTo>
                      <a:pt x="1502" y="56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7" name="Google Shape;1787;p47"/>
              <p:cNvSpPr/>
              <p:nvPr/>
            </p:nvSpPr>
            <p:spPr>
              <a:xfrm>
                <a:off x="7646216" y="181767"/>
                <a:ext cx="660416" cy="575882"/>
              </a:xfrm>
              <a:custGeom>
                <a:avLst/>
                <a:gdLst/>
                <a:ahLst/>
                <a:cxnLst/>
                <a:rect l="l" t="t" r="r" b="b"/>
                <a:pathLst>
                  <a:path w="1101" h="961" extrusionOk="0">
                    <a:moveTo>
                      <a:pt x="882" y="0"/>
                    </a:moveTo>
                    <a:lnTo>
                      <a:pt x="1100" y="215"/>
                    </a:lnTo>
                    <a:lnTo>
                      <a:pt x="200" y="960"/>
                    </a:lnTo>
                    <a:lnTo>
                      <a:pt x="0" y="740"/>
                    </a:lnTo>
                    <a:lnTo>
                      <a:pt x="882"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8" name="Google Shape;1788;p47"/>
              <p:cNvSpPr/>
              <p:nvPr/>
            </p:nvSpPr>
            <p:spPr>
              <a:xfrm>
                <a:off x="7907739" y="44401"/>
                <a:ext cx="118874" cy="113590"/>
              </a:xfrm>
              <a:custGeom>
                <a:avLst/>
                <a:gdLst/>
                <a:ahLst/>
                <a:cxnLst/>
                <a:rect l="l" t="t" r="r" b="b"/>
                <a:pathLst>
                  <a:path w="197" h="191" extrusionOk="0">
                    <a:moveTo>
                      <a:pt x="131" y="0"/>
                    </a:moveTo>
                    <a:lnTo>
                      <a:pt x="196" y="63"/>
                    </a:lnTo>
                    <a:lnTo>
                      <a:pt x="48" y="190"/>
                    </a:lnTo>
                    <a:lnTo>
                      <a:pt x="0" y="120"/>
                    </a:lnTo>
                    <a:lnTo>
                      <a:pt x="131"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9" name="Google Shape;1789;p47"/>
              <p:cNvSpPr/>
              <p:nvPr/>
            </p:nvSpPr>
            <p:spPr>
              <a:xfrm>
                <a:off x="7651499" y="168560"/>
                <a:ext cx="176990" cy="171706"/>
              </a:xfrm>
              <a:custGeom>
                <a:avLst/>
                <a:gdLst/>
                <a:ahLst/>
                <a:cxnLst/>
                <a:rect l="l" t="t" r="r" b="b"/>
                <a:pathLst>
                  <a:path w="294" h="286" extrusionOk="0">
                    <a:moveTo>
                      <a:pt x="165" y="0"/>
                    </a:moveTo>
                    <a:lnTo>
                      <a:pt x="293" y="139"/>
                    </a:lnTo>
                    <a:lnTo>
                      <a:pt x="122" y="284"/>
                    </a:lnTo>
                    <a:lnTo>
                      <a:pt x="122" y="284"/>
                    </a:lnTo>
                    <a:cubicBezTo>
                      <a:pt x="121" y="285"/>
                      <a:pt x="0" y="147"/>
                      <a:pt x="0" y="147"/>
                    </a:cubicBezTo>
                    <a:lnTo>
                      <a:pt x="165"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0" name="Google Shape;1790;p47"/>
              <p:cNvSpPr/>
              <p:nvPr/>
            </p:nvSpPr>
            <p:spPr>
              <a:xfrm>
                <a:off x="7350350" y="303284"/>
                <a:ext cx="269449" cy="224540"/>
              </a:xfrm>
              <a:custGeom>
                <a:avLst/>
                <a:gdLst/>
                <a:ahLst/>
                <a:cxnLst/>
                <a:rect l="l" t="t" r="r" b="b"/>
                <a:pathLst>
                  <a:path w="450" h="376" extrusionOk="0">
                    <a:moveTo>
                      <a:pt x="449" y="210"/>
                    </a:moveTo>
                    <a:lnTo>
                      <a:pt x="257" y="375"/>
                    </a:lnTo>
                    <a:lnTo>
                      <a:pt x="257" y="375"/>
                    </a:lnTo>
                    <a:cubicBezTo>
                      <a:pt x="215" y="272"/>
                      <a:pt x="0" y="191"/>
                      <a:pt x="0" y="191"/>
                    </a:cubicBezTo>
                    <a:lnTo>
                      <a:pt x="183" y="142"/>
                    </a:lnTo>
                    <a:lnTo>
                      <a:pt x="168" y="0"/>
                    </a:lnTo>
                    <a:lnTo>
                      <a:pt x="168" y="0"/>
                    </a:lnTo>
                    <a:cubicBezTo>
                      <a:pt x="300" y="9"/>
                      <a:pt x="449" y="210"/>
                      <a:pt x="449" y="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1" name="Google Shape;1791;p47"/>
              <p:cNvSpPr/>
              <p:nvPr/>
            </p:nvSpPr>
            <p:spPr>
              <a:xfrm>
                <a:off x="7440166" y="564808"/>
                <a:ext cx="908732" cy="1178175"/>
              </a:xfrm>
              <a:custGeom>
                <a:avLst/>
                <a:gdLst/>
                <a:ahLst/>
                <a:cxnLst/>
                <a:rect l="l" t="t" r="r" b="b"/>
                <a:pathLst>
                  <a:path w="1517" h="1965" extrusionOk="0">
                    <a:moveTo>
                      <a:pt x="1502" y="1964"/>
                    </a:moveTo>
                    <a:lnTo>
                      <a:pt x="1502" y="1964"/>
                    </a:lnTo>
                    <a:cubicBezTo>
                      <a:pt x="1497" y="1964"/>
                      <a:pt x="1494" y="1962"/>
                      <a:pt x="1492" y="1959"/>
                    </a:cubicBezTo>
                    <a:lnTo>
                      <a:pt x="5" y="23"/>
                    </a:lnTo>
                    <a:lnTo>
                      <a:pt x="5" y="23"/>
                    </a:lnTo>
                    <a:cubicBezTo>
                      <a:pt x="0" y="18"/>
                      <a:pt x="1" y="9"/>
                      <a:pt x="7" y="5"/>
                    </a:cubicBezTo>
                    <a:lnTo>
                      <a:pt x="7" y="5"/>
                    </a:lnTo>
                    <a:cubicBezTo>
                      <a:pt x="13" y="0"/>
                      <a:pt x="22" y="1"/>
                      <a:pt x="25" y="7"/>
                    </a:cubicBezTo>
                    <a:lnTo>
                      <a:pt x="1513" y="1943"/>
                    </a:lnTo>
                    <a:lnTo>
                      <a:pt x="1513" y="1943"/>
                    </a:lnTo>
                    <a:cubicBezTo>
                      <a:pt x="1516" y="1948"/>
                      <a:pt x="1515" y="1956"/>
                      <a:pt x="1509" y="1961"/>
                    </a:cubicBezTo>
                    <a:lnTo>
                      <a:pt x="1509" y="1961"/>
                    </a:lnTo>
                    <a:cubicBezTo>
                      <a:pt x="1507" y="1963"/>
                      <a:pt x="1504" y="1964"/>
                      <a:pt x="1502" y="196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2" name="Google Shape;1792;p47"/>
              <p:cNvSpPr/>
              <p:nvPr/>
            </p:nvSpPr>
            <p:spPr>
              <a:xfrm>
                <a:off x="8311914" y="1040306"/>
                <a:ext cx="855898" cy="731736"/>
              </a:xfrm>
              <a:custGeom>
                <a:avLst/>
                <a:gdLst/>
                <a:ahLst/>
                <a:cxnLst/>
                <a:rect l="l" t="t" r="r" b="b"/>
                <a:pathLst>
                  <a:path w="1430" h="1223" extrusionOk="0">
                    <a:moveTo>
                      <a:pt x="15" y="1222"/>
                    </a:moveTo>
                    <a:lnTo>
                      <a:pt x="15" y="1222"/>
                    </a:lnTo>
                    <a:cubicBezTo>
                      <a:pt x="11" y="1222"/>
                      <a:pt x="8" y="1219"/>
                      <a:pt x="4" y="1217"/>
                    </a:cubicBezTo>
                    <a:lnTo>
                      <a:pt x="4" y="1217"/>
                    </a:lnTo>
                    <a:cubicBezTo>
                      <a:pt x="0" y="1211"/>
                      <a:pt x="0" y="1204"/>
                      <a:pt x="5" y="1199"/>
                    </a:cubicBezTo>
                    <a:lnTo>
                      <a:pt x="1358" y="5"/>
                    </a:lnTo>
                    <a:lnTo>
                      <a:pt x="1358" y="5"/>
                    </a:lnTo>
                    <a:cubicBezTo>
                      <a:pt x="1364" y="0"/>
                      <a:pt x="1372" y="0"/>
                      <a:pt x="1377" y="6"/>
                    </a:cubicBezTo>
                    <a:lnTo>
                      <a:pt x="1377" y="6"/>
                    </a:lnTo>
                    <a:cubicBezTo>
                      <a:pt x="1382" y="12"/>
                      <a:pt x="1382" y="21"/>
                      <a:pt x="1375" y="25"/>
                    </a:cubicBezTo>
                    <a:lnTo>
                      <a:pt x="383" y="901"/>
                    </a:lnTo>
                    <a:lnTo>
                      <a:pt x="1405" y="94"/>
                    </a:lnTo>
                    <a:lnTo>
                      <a:pt x="1405" y="94"/>
                    </a:lnTo>
                    <a:cubicBezTo>
                      <a:pt x="1411" y="89"/>
                      <a:pt x="1421" y="90"/>
                      <a:pt x="1424" y="95"/>
                    </a:cubicBezTo>
                    <a:lnTo>
                      <a:pt x="1424" y="95"/>
                    </a:lnTo>
                    <a:cubicBezTo>
                      <a:pt x="1429" y="103"/>
                      <a:pt x="1428" y="111"/>
                      <a:pt x="1422" y="114"/>
                    </a:cubicBezTo>
                    <a:lnTo>
                      <a:pt x="23" y="1218"/>
                    </a:lnTo>
                    <a:lnTo>
                      <a:pt x="23" y="1218"/>
                    </a:lnTo>
                    <a:cubicBezTo>
                      <a:pt x="21" y="1221"/>
                      <a:pt x="17" y="1222"/>
                      <a:pt x="15" y="122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3" name="Google Shape;1793;p47"/>
              <p:cNvSpPr/>
              <p:nvPr/>
            </p:nvSpPr>
            <p:spPr>
              <a:xfrm>
                <a:off x="8309271" y="1124839"/>
                <a:ext cx="892883" cy="649847"/>
              </a:xfrm>
              <a:custGeom>
                <a:avLst/>
                <a:gdLst/>
                <a:ahLst/>
                <a:cxnLst/>
                <a:rect l="l" t="t" r="r" b="b"/>
                <a:pathLst>
                  <a:path w="1489" h="1084" extrusionOk="0">
                    <a:moveTo>
                      <a:pt x="16" y="1083"/>
                    </a:moveTo>
                    <a:lnTo>
                      <a:pt x="16" y="1083"/>
                    </a:lnTo>
                    <a:cubicBezTo>
                      <a:pt x="12" y="1083"/>
                      <a:pt x="7" y="1080"/>
                      <a:pt x="5" y="1078"/>
                    </a:cubicBezTo>
                    <a:lnTo>
                      <a:pt x="5" y="1078"/>
                    </a:lnTo>
                    <a:cubicBezTo>
                      <a:pt x="0" y="1071"/>
                      <a:pt x="3" y="1063"/>
                      <a:pt x="7" y="1059"/>
                    </a:cubicBezTo>
                    <a:lnTo>
                      <a:pt x="1467" y="4"/>
                    </a:lnTo>
                    <a:lnTo>
                      <a:pt x="1467" y="4"/>
                    </a:lnTo>
                    <a:cubicBezTo>
                      <a:pt x="1471" y="0"/>
                      <a:pt x="1480" y="3"/>
                      <a:pt x="1485" y="7"/>
                    </a:cubicBezTo>
                    <a:lnTo>
                      <a:pt x="1485" y="7"/>
                    </a:lnTo>
                    <a:cubicBezTo>
                      <a:pt x="1488" y="13"/>
                      <a:pt x="1487" y="23"/>
                      <a:pt x="1481" y="27"/>
                    </a:cubicBezTo>
                    <a:lnTo>
                      <a:pt x="24" y="1080"/>
                    </a:lnTo>
                    <a:lnTo>
                      <a:pt x="24" y="1080"/>
                    </a:lnTo>
                    <a:cubicBezTo>
                      <a:pt x="22" y="1082"/>
                      <a:pt x="18" y="1083"/>
                      <a:pt x="16" y="10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94" name="Google Shape;1794;p47"/>
            <p:cNvGrpSpPr/>
            <p:nvPr/>
          </p:nvGrpSpPr>
          <p:grpSpPr>
            <a:xfrm>
              <a:off x="1211198" y="2115316"/>
              <a:ext cx="1958345" cy="1958367"/>
              <a:chOff x="623148" y="2489416"/>
              <a:chExt cx="2286450" cy="2286477"/>
            </a:xfrm>
          </p:grpSpPr>
          <p:sp>
            <p:nvSpPr>
              <p:cNvPr id="1795" name="Google Shape;1795;p47"/>
              <p:cNvSpPr/>
              <p:nvPr/>
            </p:nvSpPr>
            <p:spPr>
              <a:xfrm>
                <a:off x="623148" y="2489416"/>
                <a:ext cx="2286450" cy="2286477"/>
              </a:xfrm>
              <a:custGeom>
                <a:avLst/>
                <a:gdLst/>
                <a:ahLst/>
                <a:cxnLst/>
                <a:rect l="l" t="t" r="r" b="b"/>
                <a:pathLst>
                  <a:path w="2637" h="2637" extrusionOk="0">
                    <a:moveTo>
                      <a:pt x="1687" y="204"/>
                    </a:moveTo>
                    <a:cubicBezTo>
                      <a:pt x="2302" y="408"/>
                      <a:pt x="2636" y="1072"/>
                      <a:pt x="2432" y="1687"/>
                    </a:cubicBezTo>
                    <a:cubicBezTo>
                      <a:pt x="2228" y="2303"/>
                      <a:pt x="1564" y="2636"/>
                      <a:pt x="948" y="2433"/>
                    </a:cubicBezTo>
                    <a:cubicBezTo>
                      <a:pt x="333" y="2229"/>
                      <a:pt x="0" y="1565"/>
                      <a:pt x="203" y="949"/>
                    </a:cubicBezTo>
                    <a:cubicBezTo>
                      <a:pt x="407" y="334"/>
                      <a:pt x="1071" y="0"/>
                      <a:pt x="1687" y="20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6" name="Google Shape;1796;p47"/>
              <p:cNvSpPr/>
              <p:nvPr/>
            </p:nvSpPr>
            <p:spPr>
              <a:xfrm>
                <a:off x="1013144" y="2646182"/>
                <a:ext cx="990284" cy="1686180"/>
              </a:xfrm>
              <a:custGeom>
                <a:avLst/>
                <a:gdLst/>
                <a:ahLst/>
                <a:cxnLst/>
                <a:rect l="l" t="t" r="r" b="b"/>
                <a:pathLst>
                  <a:path w="1144" h="1946" extrusionOk="0">
                    <a:moveTo>
                      <a:pt x="11" y="1945"/>
                    </a:moveTo>
                    <a:lnTo>
                      <a:pt x="11" y="1945"/>
                    </a:lnTo>
                    <a:cubicBezTo>
                      <a:pt x="5" y="1945"/>
                      <a:pt x="0" y="1940"/>
                      <a:pt x="0" y="1934"/>
                    </a:cubicBezTo>
                    <a:cubicBezTo>
                      <a:pt x="10" y="1544"/>
                      <a:pt x="118" y="1160"/>
                      <a:pt x="314" y="824"/>
                    </a:cubicBezTo>
                    <a:cubicBezTo>
                      <a:pt x="510" y="487"/>
                      <a:pt x="791" y="203"/>
                      <a:pt x="1125" y="3"/>
                    </a:cubicBezTo>
                    <a:cubicBezTo>
                      <a:pt x="1130" y="0"/>
                      <a:pt x="1137" y="1"/>
                      <a:pt x="1140" y="6"/>
                    </a:cubicBezTo>
                    <a:cubicBezTo>
                      <a:pt x="1143" y="12"/>
                      <a:pt x="1141" y="18"/>
                      <a:pt x="1136" y="21"/>
                    </a:cubicBezTo>
                    <a:cubicBezTo>
                      <a:pt x="805" y="220"/>
                      <a:pt x="527" y="501"/>
                      <a:pt x="333" y="835"/>
                    </a:cubicBezTo>
                    <a:cubicBezTo>
                      <a:pt x="139" y="1168"/>
                      <a:pt x="31" y="1549"/>
                      <a:pt x="22" y="1934"/>
                    </a:cubicBezTo>
                    <a:cubicBezTo>
                      <a:pt x="22" y="1940"/>
                      <a:pt x="17" y="1945"/>
                      <a:pt x="11" y="194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7" name="Google Shape;1797;p47"/>
              <p:cNvSpPr/>
              <p:nvPr/>
            </p:nvSpPr>
            <p:spPr>
              <a:xfrm>
                <a:off x="1143142" y="2776182"/>
                <a:ext cx="1525568" cy="539116"/>
              </a:xfrm>
              <a:custGeom>
                <a:avLst/>
                <a:gdLst/>
                <a:ahLst/>
                <a:cxnLst/>
                <a:rect l="l" t="t" r="r" b="b"/>
                <a:pathLst>
                  <a:path w="1760" h="620" extrusionOk="0">
                    <a:moveTo>
                      <a:pt x="456" y="619"/>
                    </a:moveTo>
                    <a:cubicBezTo>
                      <a:pt x="352" y="619"/>
                      <a:pt x="267" y="600"/>
                      <a:pt x="198" y="560"/>
                    </a:cubicBezTo>
                    <a:cubicBezTo>
                      <a:pt x="105" y="506"/>
                      <a:pt x="38" y="411"/>
                      <a:pt x="19" y="306"/>
                    </a:cubicBezTo>
                    <a:cubicBezTo>
                      <a:pt x="0" y="200"/>
                      <a:pt x="30" y="88"/>
                      <a:pt x="98" y="6"/>
                    </a:cubicBezTo>
                    <a:cubicBezTo>
                      <a:pt x="102" y="1"/>
                      <a:pt x="109" y="0"/>
                      <a:pt x="114" y="4"/>
                    </a:cubicBezTo>
                    <a:cubicBezTo>
                      <a:pt x="118" y="8"/>
                      <a:pt x="119" y="15"/>
                      <a:pt x="115" y="20"/>
                    </a:cubicBezTo>
                    <a:cubicBezTo>
                      <a:pt x="51" y="97"/>
                      <a:pt x="23" y="203"/>
                      <a:pt x="41" y="302"/>
                    </a:cubicBezTo>
                    <a:cubicBezTo>
                      <a:pt x="59" y="401"/>
                      <a:pt x="122" y="491"/>
                      <a:pt x="209" y="541"/>
                    </a:cubicBezTo>
                    <a:cubicBezTo>
                      <a:pt x="288" y="587"/>
                      <a:pt x="390" y="604"/>
                      <a:pt x="522" y="595"/>
                    </a:cubicBezTo>
                    <a:cubicBezTo>
                      <a:pt x="675" y="584"/>
                      <a:pt x="826" y="543"/>
                      <a:pt x="972" y="504"/>
                    </a:cubicBezTo>
                    <a:cubicBezTo>
                      <a:pt x="1023" y="490"/>
                      <a:pt x="1076" y="476"/>
                      <a:pt x="1128" y="463"/>
                    </a:cubicBezTo>
                    <a:cubicBezTo>
                      <a:pt x="1305" y="420"/>
                      <a:pt x="1535" y="379"/>
                      <a:pt x="1750" y="442"/>
                    </a:cubicBezTo>
                    <a:cubicBezTo>
                      <a:pt x="1755" y="444"/>
                      <a:pt x="1759" y="450"/>
                      <a:pt x="1757" y="456"/>
                    </a:cubicBezTo>
                    <a:cubicBezTo>
                      <a:pt x="1755" y="461"/>
                      <a:pt x="1749" y="465"/>
                      <a:pt x="1743" y="463"/>
                    </a:cubicBezTo>
                    <a:cubicBezTo>
                      <a:pt x="1534" y="401"/>
                      <a:pt x="1307" y="442"/>
                      <a:pt x="1133" y="484"/>
                    </a:cubicBezTo>
                    <a:cubicBezTo>
                      <a:pt x="1081" y="497"/>
                      <a:pt x="1029" y="511"/>
                      <a:pt x="978" y="525"/>
                    </a:cubicBezTo>
                    <a:cubicBezTo>
                      <a:pt x="830" y="565"/>
                      <a:pt x="678" y="605"/>
                      <a:pt x="523" y="617"/>
                    </a:cubicBezTo>
                    <a:cubicBezTo>
                      <a:pt x="500" y="618"/>
                      <a:pt x="477" y="619"/>
                      <a:pt x="456" y="619"/>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8" name="Google Shape;1798;p47"/>
              <p:cNvSpPr/>
              <p:nvPr/>
            </p:nvSpPr>
            <p:spPr>
              <a:xfrm>
                <a:off x="787557" y="3816182"/>
                <a:ext cx="1322926" cy="791471"/>
              </a:xfrm>
              <a:custGeom>
                <a:avLst/>
                <a:gdLst/>
                <a:ahLst/>
                <a:cxnLst/>
                <a:rect l="l" t="t" r="r" b="b"/>
                <a:pathLst>
                  <a:path w="1525" h="914" extrusionOk="0">
                    <a:moveTo>
                      <a:pt x="1512" y="913"/>
                    </a:moveTo>
                    <a:cubicBezTo>
                      <a:pt x="1511" y="913"/>
                      <a:pt x="1510" y="913"/>
                      <a:pt x="1509" y="913"/>
                    </a:cubicBezTo>
                    <a:cubicBezTo>
                      <a:pt x="1162" y="828"/>
                      <a:pt x="847" y="627"/>
                      <a:pt x="623" y="347"/>
                    </a:cubicBezTo>
                    <a:cubicBezTo>
                      <a:pt x="607" y="327"/>
                      <a:pt x="592" y="307"/>
                      <a:pt x="577" y="287"/>
                    </a:cubicBezTo>
                    <a:cubicBezTo>
                      <a:pt x="539" y="237"/>
                      <a:pt x="499" y="186"/>
                      <a:pt x="454" y="142"/>
                    </a:cubicBezTo>
                    <a:cubicBezTo>
                      <a:pt x="404" y="93"/>
                      <a:pt x="323" y="33"/>
                      <a:pt x="226" y="27"/>
                    </a:cubicBezTo>
                    <a:cubicBezTo>
                      <a:pt x="136" y="22"/>
                      <a:pt x="49" y="74"/>
                      <a:pt x="23" y="148"/>
                    </a:cubicBezTo>
                    <a:cubicBezTo>
                      <a:pt x="21" y="154"/>
                      <a:pt x="15" y="157"/>
                      <a:pt x="9" y="155"/>
                    </a:cubicBezTo>
                    <a:cubicBezTo>
                      <a:pt x="4" y="153"/>
                      <a:pt x="0" y="147"/>
                      <a:pt x="2" y="141"/>
                    </a:cubicBezTo>
                    <a:cubicBezTo>
                      <a:pt x="32" y="57"/>
                      <a:pt x="126" y="0"/>
                      <a:pt x="228" y="6"/>
                    </a:cubicBezTo>
                    <a:cubicBezTo>
                      <a:pt x="331" y="12"/>
                      <a:pt x="416" y="74"/>
                      <a:pt x="469" y="126"/>
                    </a:cubicBezTo>
                    <a:cubicBezTo>
                      <a:pt x="516" y="171"/>
                      <a:pt x="556" y="223"/>
                      <a:pt x="594" y="274"/>
                    </a:cubicBezTo>
                    <a:cubicBezTo>
                      <a:pt x="609" y="294"/>
                      <a:pt x="625" y="314"/>
                      <a:pt x="640" y="334"/>
                    </a:cubicBezTo>
                    <a:cubicBezTo>
                      <a:pt x="861" y="610"/>
                      <a:pt x="1171" y="808"/>
                      <a:pt x="1515" y="892"/>
                    </a:cubicBezTo>
                    <a:cubicBezTo>
                      <a:pt x="1521" y="893"/>
                      <a:pt x="1524" y="899"/>
                      <a:pt x="1523" y="905"/>
                    </a:cubicBezTo>
                    <a:cubicBezTo>
                      <a:pt x="1521" y="910"/>
                      <a:pt x="1517" y="913"/>
                      <a:pt x="1512" y="91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9" name="Google Shape;1799;p47"/>
              <p:cNvSpPr/>
              <p:nvPr/>
            </p:nvSpPr>
            <p:spPr>
              <a:xfrm>
                <a:off x="776087" y="3338240"/>
                <a:ext cx="1965278" cy="585000"/>
              </a:xfrm>
              <a:custGeom>
                <a:avLst/>
                <a:gdLst/>
                <a:ahLst/>
                <a:cxnLst/>
                <a:rect l="l" t="t" r="r" b="b"/>
                <a:pathLst>
                  <a:path w="2265" h="674" extrusionOk="0">
                    <a:moveTo>
                      <a:pt x="1984" y="642"/>
                    </a:moveTo>
                    <a:cubicBezTo>
                      <a:pt x="1285" y="642"/>
                      <a:pt x="577" y="422"/>
                      <a:pt x="6" y="22"/>
                    </a:cubicBezTo>
                    <a:cubicBezTo>
                      <a:pt x="1" y="18"/>
                      <a:pt x="0" y="12"/>
                      <a:pt x="3" y="7"/>
                    </a:cubicBezTo>
                    <a:cubicBezTo>
                      <a:pt x="7" y="2"/>
                      <a:pt x="13" y="0"/>
                      <a:pt x="18" y="4"/>
                    </a:cubicBezTo>
                    <a:cubicBezTo>
                      <a:pt x="658" y="453"/>
                      <a:pt x="1472" y="673"/>
                      <a:pt x="2251" y="609"/>
                    </a:cubicBezTo>
                    <a:cubicBezTo>
                      <a:pt x="2257" y="609"/>
                      <a:pt x="2263" y="613"/>
                      <a:pt x="2263" y="619"/>
                    </a:cubicBezTo>
                    <a:cubicBezTo>
                      <a:pt x="2264" y="625"/>
                      <a:pt x="2259" y="630"/>
                      <a:pt x="2253" y="631"/>
                    </a:cubicBezTo>
                    <a:cubicBezTo>
                      <a:pt x="2164" y="638"/>
                      <a:pt x="2074" y="642"/>
                      <a:pt x="1984" y="64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0" name="Google Shape;1800;p47"/>
              <p:cNvSpPr/>
              <p:nvPr/>
            </p:nvSpPr>
            <p:spPr>
              <a:xfrm>
                <a:off x="837263" y="2982653"/>
                <a:ext cx="256172" cy="344119"/>
              </a:xfrm>
              <a:custGeom>
                <a:avLst/>
                <a:gdLst/>
                <a:ahLst/>
                <a:cxnLst/>
                <a:rect l="l" t="t" r="r" b="b"/>
                <a:pathLst>
                  <a:path w="294" h="395" extrusionOk="0">
                    <a:moveTo>
                      <a:pt x="12" y="394"/>
                    </a:moveTo>
                    <a:cubicBezTo>
                      <a:pt x="11" y="394"/>
                      <a:pt x="9" y="393"/>
                      <a:pt x="8" y="393"/>
                    </a:cubicBezTo>
                    <a:cubicBezTo>
                      <a:pt x="2" y="391"/>
                      <a:pt x="0" y="385"/>
                      <a:pt x="2" y="379"/>
                    </a:cubicBezTo>
                    <a:cubicBezTo>
                      <a:pt x="56" y="231"/>
                      <a:pt x="151" y="101"/>
                      <a:pt x="274" y="3"/>
                    </a:cubicBezTo>
                    <a:cubicBezTo>
                      <a:pt x="279" y="0"/>
                      <a:pt x="286" y="0"/>
                      <a:pt x="289" y="5"/>
                    </a:cubicBezTo>
                    <a:cubicBezTo>
                      <a:pt x="293" y="10"/>
                      <a:pt x="292" y="17"/>
                      <a:pt x="288" y="21"/>
                    </a:cubicBezTo>
                    <a:cubicBezTo>
                      <a:pt x="167" y="116"/>
                      <a:pt x="75" y="242"/>
                      <a:pt x="22" y="386"/>
                    </a:cubicBezTo>
                    <a:cubicBezTo>
                      <a:pt x="21" y="391"/>
                      <a:pt x="16" y="394"/>
                      <a:pt x="12" y="394"/>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01" name="Google Shape;1801;p47"/>
            <p:cNvSpPr/>
            <p:nvPr/>
          </p:nvSpPr>
          <p:spPr>
            <a:xfrm>
              <a:off x="1742291" y="1554775"/>
              <a:ext cx="370480" cy="494651"/>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2" name="Google Shape;1802;p47"/>
            <p:cNvSpPr/>
            <p:nvPr/>
          </p:nvSpPr>
          <p:spPr>
            <a:xfrm>
              <a:off x="1536022" y="1610849"/>
              <a:ext cx="186241" cy="400525"/>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803" name="Google Shape;1803;p47"/>
            <p:cNvGrpSpPr/>
            <p:nvPr/>
          </p:nvGrpSpPr>
          <p:grpSpPr>
            <a:xfrm rot="5400000">
              <a:off x="3222981" y="3499778"/>
              <a:ext cx="311529" cy="578250"/>
              <a:chOff x="1196975" y="5856287"/>
              <a:chExt cx="231775" cy="430213"/>
            </a:xfrm>
          </p:grpSpPr>
          <p:sp>
            <p:nvSpPr>
              <p:cNvPr id="1804" name="Google Shape;1804;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5" name="Google Shape;1805;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6" name="Google Shape;1806;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7" name="Google Shape;1807;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8" name="Google Shape;1808;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9" name="Google Shape;1809;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0" name="Google Shape;1810;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811" name="Google Shape;1811;p47"/>
            <p:cNvGrpSpPr/>
            <p:nvPr/>
          </p:nvGrpSpPr>
          <p:grpSpPr>
            <a:xfrm>
              <a:off x="835556" y="1726753"/>
              <a:ext cx="311529" cy="578250"/>
              <a:chOff x="1196975" y="5856287"/>
              <a:chExt cx="231775" cy="430213"/>
            </a:xfrm>
          </p:grpSpPr>
          <p:sp>
            <p:nvSpPr>
              <p:cNvPr id="1812" name="Google Shape;1812;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3" name="Google Shape;1813;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4" name="Google Shape;1814;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5" name="Google Shape;1815;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6" name="Google Shape;1816;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7" name="Google Shape;1817;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8" name="Google Shape;1818;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19" name="Google Shape;1819;p47"/>
            <p:cNvSpPr/>
            <p:nvPr/>
          </p:nvSpPr>
          <p:spPr>
            <a:xfrm>
              <a:off x="3262009" y="3232805"/>
              <a:ext cx="233481" cy="255295"/>
            </a:xfrm>
            <a:custGeom>
              <a:avLst/>
              <a:gdLst/>
              <a:ahLst/>
              <a:cxnLst/>
              <a:rect l="l" t="t" r="r" b="b"/>
              <a:pathLst>
                <a:path w="474" h="515" extrusionOk="0">
                  <a:moveTo>
                    <a:pt x="181" y="308"/>
                  </a:moveTo>
                  <a:lnTo>
                    <a:pt x="181" y="308"/>
                  </a:lnTo>
                  <a:cubicBezTo>
                    <a:pt x="118" y="281"/>
                    <a:pt x="58" y="250"/>
                    <a:pt x="0" y="217"/>
                  </a:cubicBezTo>
                  <a:lnTo>
                    <a:pt x="0" y="217"/>
                  </a:lnTo>
                  <a:cubicBezTo>
                    <a:pt x="65" y="205"/>
                    <a:pt x="131" y="193"/>
                    <a:pt x="197" y="182"/>
                  </a:cubicBezTo>
                  <a:lnTo>
                    <a:pt x="197" y="182"/>
                  </a:lnTo>
                  <a:cubicBezTo>
                    <a:pt x="205" y="122"/>
                    <a:pt x="216" y="60"/>
                    <a:pt x="228" y="0"/>
                  </a:cubicBezTo>
                  <a:lnTo>
                    <a:pt x="230" y="0"/>
                  </a:lnTo>
                  <a:lnTo>
                    <a:pt x="230" y="0"/>
                  </a:lnTo>
                  <a:cubicBezTo>
                    <a:pt x="259" y="54"/>
                    <a:pt x="286" y="108"/>
                    <a:pt x="313" y="161"/>
                  </a:cubicBezTo>
                  <a:lnTo>
                    <a:pt x="313" y="161"/>
                  </a:lnTo>
                  <a:cubicBezTo>
                    <a:pt x="367" y="152"/>
                    <a:pt x="419" y="142"/>
                    <a:pt x="473" y="132"/>
                  </a:cubicBezTo>
                  <a:lnTo>
                    <a:pt x="473" y="132"/>
                  </a:lnTo>
                  <a:cubicBezTo>
                    <a:pt x="438" y="177"/>
                    <a:pt x="403" y="221"/>
                    <a:pt x="368" y="266"/>
                  </a:cubicBezTo>
                  <a:lnTo>
                    <a:pt x="368" y="266"/>
                  </a:lnTo>
                  <a:cubicBezTo>
                    <a:pt x="389" y="307"/>
                    <a:pt x="410" y="348"/>
                    <a:pt x="431" y="390"/>
                  </a:cubicBezTo>
                  <a:lnTo>
                    <a:pt x="431" y="390"/>
                  </a:lnTo>
                  <a:cubicBezTo>
                    <a:pt x="387" y="378"/>
                    <a:pt x="343" y="367"/>
                    <a:pt x="298" y="353"/>
                  </a:cubicBezTo>
                  <a:lnTo>
                    <a:pt x="298" y="353"/>
                  </a:lnTo>
                  <a:cubicBezTo>
                    <a:pt x="255" y="406"/>
                    <a:pt x="213" y="460"/>
                    <a:pt x="170" y="514"/>
                  </a:cubicBezTo>
                  <a:lnTo>
                    <a:pt x="170" y="514"/>
                  </a:lnTo>
                  <a:cubicBezTo>
                    <a:pt x="171" y="446"/>
                    <a:pt x="175" y="377"/>
                    <a:pt x="181" y="3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6" name="Google Shape;1171;p39">
            <a:extLst>
              <a:ext uri="{FF2B5EF4-FFF2-40B4-BE49-F238E27FC236}">
                <a16:creationId xmlns:a16="http://schemas.microsoft.com/office/drawing/2014/main" id="{6DF67AAD-9B3B-8BAB-6386-101CE6D65016}"/>
              </a:ext>
            </a:extLst>
          </p:cNvPr>
          <p:cNvSpPr/>
          <p:nvPr/>
        </p:nvSpPr>
        <p:spPr>
          <a:xfrm>
            <a:off x="3678974" y="519034"/>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 name="Google Shape;1172;p39">
            <a:extLst>
              <a:ext uri="{FF2B5EF4-FFF2-40B4-BE49-F238E27FC236}">
                <a16:creationId xmlns:a16="http://schemas.microsoft.com/office/drawing/2014/main" id="{2812527B-3784-5B5D-9996-823B44993528}"/>
              </a:ext>
            </a:extLst>
          </p:cNvPr>
          <p:cNvSpPr txBox="1">
            <a:spLocks noGrp="1"/>
          </p:cNvSpPr>
          <p:nvPr>
            <p:ph type="title"/>
          </p:nvPr>
        </p:nvSpPr>
        <p:spPr>
          <a:xfrm>
            <a:off x="3906266" y="1743479"/>
            <a:ext cx="4747586" cy="915900"/>
          </a:xfrm>
          <a:prstGeom prst="rect">
            <a:avLst/>
          </a:prstGeom>
          <a:noFill/>
          <a:ln>
            <a:noFill/>
          </a:ln>
        </p:spPr>
        <p:txBody>
          <a:bodyPr spcFirstLastPara="1" wrap="square" lIns="91425" tIns="91425" rIns="91425" bIns="91425" anchor="b" anchorCtr="0">
            <a:noAutofit/>
          </a:bodyPr>
          <a:lstStyle/>
          <a:p>
            <a:pPr algn="l">
              <a:buSzPts val="3600"/>
            </a:pPr>
            <a:r>
              <a:rPr lang="en-US" sz="5000" dirty="0"/>
              <a:t>VOCABULARY</a:t>
            </a:r>
          </a:p>
        </p:txBody>
      </p:sp>
      <p:sp>
        <p:nvSpPr>
          <p:cNvPr id="8" name="Google Shape;1173;p39">
            <a:extLst>
              <a:ext uri="{FF2B5EF4-FFF2-40B4-BE49-F238E27FC236}">
                <a16:creationId xmlns:a16="http://schemas.microsoft.com/office/drawing/2014/main" id="{C767864B-9F74-3C17-612B-C64B2A52692C}"/>
              </a:ext>
            </a:extLst>
          </p:cNvPr>
          <p:cNvSpPr txBox="1">
            <a:spLocks/>
          </p:cNvSpPr>
          <p:nvPr/>
        </p:nvSpPr>
        <p:spPr>
          <a:xfrm>
            <a:off x="3923168" y="760766"/>
            <a:ext cx="1127400" cy="91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6000"/>
              <a:buFont typeface="Grandstander"/>
              <a:buNone/>
              <a:defRPr sz="6000" b="1">
                <a:solidFill>
                  <a:schemeClr val="dk1"/>
                </a:solidFill>
                <a:latin typeface="Grandstander"/>
                <a:ea typeface="Grandstander"/>
                <a:cs typeface="Grandstander"/>
                <a:sym typeface="Grandstander"/>
              </a:defRPr>
            </a:lvl1pPr>
            <a:lvl2pPr algn="ctr">
              <a:buClr>
                <a:schemeClr val="lt1"/>
              </a:buClr>
              <a:buSzPts val="6000"/>
              <a:buFont typeface="Grandstander"/>
              <a:buNone/>
              <a:defRPr sz="6000" b="1">
                <a:solidFill>
                  <a:schemeClr val="lt1"/>
                </a:solidFill>
                <a:latin typeface="Grandstander"/>
                <a:ea typeface="Grandstander"/>
                <a:cs typeface="Grandstander"/>
                <a:sym typeface="Grandstander"/>
              </a:defRPr>
            </a:lvl2pPr>
            <a:lvl3pPr algn="ctr">
              <a:buClr>
                <a:schemeClr val="lt1"/>
              </a:buClr>
              <a:buSzPts val="6000"/>
              <a:buFont typeface="Grandstander"/>
              <a:buNone/>
              <a:defRPr sz="6000" b="1">
                <a:solidFill>
                  <a:schemeClr val="lt1"/>
                </a:solidFill>
                <a:latin typeface="Grandstander"/>
                <a:ea typeface="Grandstander"/>
                <a:cs typeface="Grandstander"/>
                <a:sym typeface="Grandstander"/>
              </a:defRPr>
            </a:lvl3pPr>
            <a:lvl4pPr algn="ctr">
              <a:buClr>
                <a:schemeClr val="lt1"/>
              </a:buClr>
              <a:buSzPts val="6000"/>
              <a:buFont typeface="Grandstander"/>
              <a:buNone/>
              <a:defRPr sz="6000" b="1">
                <a:solidFill>
                  <a:schemeClr val="lt1"/>
                </a:solidFill>
                <a:latin typeface="Grandstander"/>
                <a:ea typeface="Grandstander"/>
                <a:cs typeface="Grandstander"/>
                <a:sym typeface="Grandstander"/>
              </a:defRPr>
            </a:lvl4pPr>
            <a:lvl5pPr algn="ctr">
              <a:buClr>
                <a:schemeClr val="lt1"/>
              </a:buClr>
              <a:buSzPts val="6000"/>
              <a:buFont typeface="Grandstander"/>
              <a:buNone/>
              <a:defRPr sz="6000" b="1">
                <a:solidFill>
                  <a:schemeClr val="lt1"/>
                </a:solidFill>
                <a:latin typeface="Grandstander"/>
                <a:ea typeface="Grandstander"/>
                <a:cs typeface="Grandstander"/>
                <a:sym typeface="Grandstander"/>
              </a:defRPr>
            </a:lvl5pPr>
            <a:lvl6pPr algn="ctr">
              <a:buClr>
                <a:schemeClr val="lt1"/>
              </a:buClr>
              <a:buSzPts val="6000"/>
              <a:buFont typeface="Grandstander"/>
              <a:buNone/>
              <a:defRPr sz="6000" b="1">
                <a:solidFill>
                  <a:schemeClr val="lt1"/>
                </a:solidFill>
                <a:latin typeface="Grandstander"/>
                <a:ea typeface="Grandstander"/>
                <a:cs typeface="Grandstander"/>
                <a:sym typeface="Grandstander"/>
              </a:defRPr>
            </a:lvl6pPr>
            <a:lvl7pPr algn="ctr">
              <a:buClr>
                <a:schemeClr val="lt1"/>
              </a:buClr>
              <a:buSzPts val="6000"/>
              <a:buFont typeface="Grandstander"/>
              <a:buNone/>
              <a:defRPr sz="6000" b="1">
                <a:solidFill>
                  <a:schemeClr val="lt1"/>
                </a:solidFill>
                <a:latin typeface="Grandstander"/>
                <a:ea typeface="Grandstander"/>
                <a:cs typeface="Grandstander"/>
                <a:sym typeface="Grandstander"/>
              </a:defRPr>
            </a:lvl7pPr>
            <a:lvl8pPr algn="ctr">
              <a:buClr>
                <a:schemeClr val="lt1"/>
              </a:buClr>
              <a:buSzPts val="6000"/>
              <a:buFont typeface="Grandstander"/>
              <a:buNone/>
              <a:defRPr sz="6000" b="1">
                <a:solidFill>
                  <a:schemeClr val="lt1"/>
                </a:solidFill>
                <a:latin typeface="Grandstander"/>
                <a:ea typeface="Grandstander"/>
                <a:cs typeface="Grandstander"/>
                <a:sym typeface="Grandstander"/>
              </a:defRPr>
            </a:lvl8pPr>
            <a:lvl9pPr algn="ctr">
              <a:buClr>
                <a:schemeClr val="lt1"/>
              </a:buClr>
              <a:buSzPts val="6000"/>
              <a:buFont typeface="Grandstander"/>
              <a:buNone/>
              <a:defRPr sz="6000" b="1">
                <a:solidFill>
                  <a:schemeClr val="lt1"/>
                </a:solidFill>
                <a:latin typeface="Grandstander"/>
                <a:ea typeface="Grandstander"/>
                <a:cs typeface="Grandstander"/>
                <a:sym typeface="Grandstander"/>
              </a:defRPr>
            </a:lvl9pPr>
          </a:lstStyle>
          <a:p>
            <a:r>
              <a:rPr lang="en" sz="5400" dirty="0"/>
              <a:t>02</a:t>
            </a:r>
          </a:p>
        </p:txBody>
      </p:sp>
      <p:sp>
        <p:nvSpPr>
          <p:cNvPr id="9" name="Google Shape;1174;p39">
            <a:extLst>
              <a:ext uri="{FF2B5EF4-FFF2-40B4-BE49-F238E27FC236}">
                <a16:creationId xmlns:a16="http://schemas.microsoft.com/office/drawing/2014/main" id="{3303CCAE-C025-493E-F9F0-017ADCCD2C88}"/>
              </a:ext>
            </a:extLst>
          </p:cNvPr>
          <p:cNvSpPr txBox="1">
            <a:spLocks noGrp="1"/>
          </p:cNvSpPr>
          <p:nvPr>
            <p:ph type="subTitle" idx="1"/>
          </p:nvPr>
        </p:nvSpPr>
        <p:spPr>
          <a:xfrm>
            <a:off x="3923168" y="2537773"/>
            <a:ext cx="4744098" cy="1261799"/>
          </a:xfrm>
          <a:prstGeom prst="rect">
            <a:avLst/>
          </a:prstGeom>
          <a:noFill/>
          <a:ln>
            <a:noFill/>
          </a:ln>
        </p:spPr>
        <p:txBody>
          <a:bodyPr spcFirstLastPara="1" wrap="square" lIns="91425" tIns="91425" rIns="91425" bIns="91425" anchor="t" anchorCtr="0">
            <a:noAutofit/>
          </a:bodyPr>
          <a:lstStyle/>
          <a:p>
            <a:pPr marL="0" indent="0" algn="l">
              <a:buSzPts val="1400"/>
            </a:pPr>
            <a:r>
              <a:rPr lang="en-US" sz="2000" dirty="0"/>
              <a:t>Revise words related to community helpers, traditional handicrafts, city life and students’ life and schoolwork.</a:t>
            </a:r>
            <a:endParaRPr sz="2000" dirty="0"/>
          </a:p>
        </p:txBody>
      </p:sp>
      <p:grpSp>
        <p:nvGrpSpPr>
          <p:cNvPr id="10" name="Google Shape;1158;p38">
            <a:extLst>
              <a:ext uri="{FF2B5EF4-FFF2-40B4-BE49-F238E27FC236}">
                <a16:creationId xmlns:a16="http://schemas.microsoft.com/office/drawing/2014/main" id="{428ED34D-99B8-3E03-D660-EFD01C7938AB}"/>
              </a:ext>
            </a:extLst>
          </p:cNvPr>
          <p:cNvGrpSpPr/>
          <p:nvPr/>
        </p:nvGrpSpPr>
        <p:grpSpPr>
          <a:xfrm>
            <a:off x="6878528" y="109553"/>
            <a:ext cx="2601571" cy="859883"/>
            <a:chOff x="4185150" y="362894"/>
            <a:chExt cx="2361415" cy="780506"/>
          </a:xfrm>
        </p:grpSpPr>
        <p:sp>
          <p:nvSpPr>
            <p:cNvPr id="11" name="Google Shape;1159;p38">
              <a:extLst>
                <a:ext uri="{FF2B5EF4-FFF2-40B4-BE49-F238E27FC236}">
                  <a16:creationId xmlns:a16="http://schemas.microsoft.com/office/drawing/2014/main" id="{538798A7-9FCE-BF72-7BA2-A73B69B1E49D}"/>
                </a:ext>
              </a:extLst>
            </p:cNvPr>
            <p:cNvSpPr/>
            <p:nvPr/>
          </p:nvSpPr>
          <p:spPr>
            <a:xfrm flipH="1">
              <a:off x="4995518" y="707352"/>
              <a:ext cx="45794" cy="51768"/>
            </a:xfrm>
            <a:custGeom>
              <a:avLst/>
              <a:gdLst/>
              <a:ahLst/>
              <a:cxnLst/>
              <a:rect l="l" t="t" r="r" b="b"/>
              <a:pathLst>
                <a:path w="102" h="113" extrusionOk="0">
                  <a:moveTo>
                    <a:pt x="82" y="112"/>
                  </a:moveTo>
                  <a:lnTo>
                    <a:pt x="82" y="112"/>
                  </a:lnTo>
                  <a:cubicBezTo>
                    <a:pt x="77" y="112"/>
                    <a:pt x="70" y="109"/>
                    <a:pt x="68" y="104"/>
                  </a:cubicBezTo>
                  <a:lnTo>
                    <a:pt x="68" y="104"/>
                  </a:lnTo>
                  <a:cubicBezTo>
                    <a:pt x="50" y="77"/>
                    <a:pt x="31" y="53"/>
                    <a:pt x="6" y="30"/>
                  </a:cubicBezTo>
                  <a:lnTo>
                    <a:pt x="6" y="30"/>
                  </a:lnTo>
                  <a:cubicBezTo>
                    <a:pt x="1" y="25"/>
                    <a:pt x="0" y="14"/>
                    <a:pt x="5" y="7"/>
                  </a:cubicBezTo>
                  <a:lnTo>
                    <a:pt x="5" y="7"/>
                  </a:lnTo>
                  <a:cubicBezTo>
                    <a:pt x="12" y="0"/>
                    <a:pt x="22" y="0"/>
                    <a:pt x="30" y="7"/>
                  </a:cubicBezTo>
                  <a:lnTo>
                    <a:pt x="30" y="7"/>
                  </a:lnTo>
                  <a:cubicBezTo>
                    <a:pt x="55" y="29"/>
                    <a:pt x="78" y="56"/>
                    <a:pt x="96" y="86"/>
                  </a:cubicBezTo>
                  <a:lnTo>
                    <a:pt x="96" y="86"/>
                  </a:lnTo>
                  <a:cubicBezTo>
                    <a:pt x="101" y="94"/>
                    <a:pt x="98" y="105"/>
                    <a:pt x="90" y="109"/>
                  </a:cubicBezTo>
                  <a:lnTo>
                    <a:pt x="90" y="109"/>
                  </a:lnTo>
                  <a:cubicBezTo>
                    <a:pt x="87" y="111"/>
                    <a:pt x="85" y="112"/>
                    <a:pt x="82" y="1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 name="Google Shape;1160;p38">
              <a:extLst>
                <a:ext uri="{FF2B5EF4-FFF2-40B4-BE49-F238E27FC236}">
                  <a16:creationId xmlns:a16="http://schemas.microsoft.com/office/drawing/2014/main" id="{98EC9AE1-CD8C-129D-C54B-D5D9522CC7C6}"/>
                </a:ext>
              </a:extLst>
            </p:cNvPr>
            <p:cNvSpPr/>
            <p:nvPr/>
          </p:nvSpPr>
          <p:spPr>
            <a:xfrm flipH="1">
              <a:off x="5105026" y="362894"/>
              <a:ext cx="1441539" cy="469898"/>
            </a:xfrm>
            <a:custGeom>
              <a:avLst/>
              <a:gdLst/>
              <a:ahLst/>
              <a:cxnLst/>
              <a:rect l="l" t="t" r="r" b="b"/>
              <a:pathLst>
                <a:path w="3192" h="1040" extrusionOk="0">
                  <a:moveTo>
                    <a:pt x="1900" y="1039"/>
                  </a:moveTo>
                  <a:lnTo>
                    <a:pt x="1900" y="1039"/>
                  </a:lnTo>
                  <a:cubicBezTo>
                    <a:pt x="1880" y="1038"/>
                    <a:pt x="1857" y="1039"/>
                    <a:pt x="1835" y="1037"/>
                  </a:cubicBezTo>
                  <a:lnTo>
                    <a:pt x="1835" y="1037"/>
                  </a:lnTo>
                  <a:cubicBezTo>
                    <a:pt x="1826" y="1036"/>
                    <a:pt x="1819" y="1028"/>
                    <a:pt x="1820" y="1019"/>
                  </a:cubicBezTo>
                  <a:lnTo>
                    <a:pt x="1820" y="1019"/>
                  </a:lnTo>
                  <a:cubicBezTo>
                    <a:pt x="1820" y="1009"/>
                    <a:pt x="1829" y="1003"/>
                    <a:pt x="1838" y="1004"/>
                  </a:cubicBezTo>
                  <a:lnTo>
                    <a:pt x="1838" y="1004"/>
                  </a:lnTo>
                  <a:cubicBezTo>
                    <a:pt x="1858" y="1005"/>
                    <a:pt x="1880" y="1006"/>
                    <a:pt x="1900" y="1006"/>
                  </a:cubicBezTo>
                  <a:lnTo>
                    <a:pt x="1900" y="1006"/>
                  </a:lnTo>
                  <a:lnTo>
                    <a:pt x="1900" y="1006"/>
                  </a:lnTo>
                  <a:cubicBezTo>
                    <a:pt x="1945" y="1006"/>
                    <a:pt x="1991" y="1002"/>
                    <a:pt x="2034" y="995"/>
                  </a:cubicBezTo>
                  <a:lnTo>
                    <a:pt x="2034" y="995"/>
                  </a:lnTo>
                  <a:cubicBezTo>
                    <a:pt x="2044" y="994"/>
                    <a:pt x="2052" y="1000"/>
                    <a:pt x="2053" y="1009"/>
                  </a:cubicBezTo>
                  <a:lnTo>
                    <a:pt x="2053" y="1009"/>
                  </a:lnTo>
                  <a:cubicBezTo>
                    <a:pt x="2055" y="1018"/>
                    <a:pt x="2049" y="1026"/>
                    <a:pt x="2039" y="1028"/>
                  </a:cubicBezTo>
                  <a:lnTo>
                    <a:pt x="2039" y="1028"/>
                  </a:lnTo>
                  <a:cubicBezTo>
                    <a:pt x="1994" y="1036"/>
                    <a:pt x="1947" y="1039"/>
                    <a:pt x="1900" y="1039"/>
                  </a:cubicBezTo>
                  <a:close/>
                  <a:moveTo>
                    <a:pt x="1640" y="998"/>
                  </a:moveTo>
                  <a:lnTo>
                    <a:pt x="1640" y="998"/>
                  </a:lnTo>
                  <a:cubicBezTo>
                    <a:pt x="1638" y="998"/>
                    <a:pt x="1636" y="998"/>
                    <a:pt x="1634" y="998"/>
                  </a:cubicBezTo>
                  <a:lnTo>
                    <a:pt x="1634" y="998"/>
                  </a:lnTo>
                  <a:cubicBezTo>
                    <a:pt x="1628" y="995"/>
                    <a:pt x="1622" y="994"/>
                    <a:pt x="1614" y="990"/>
                  </a:cubicBezTo>
                  <a:lnTo>
                    <a:pt x="1614" y="990"/>
                  </a:lnTo>
                  <a:cubicBezTo>
                    <a:pt x="1554" y="969"/>
                    <a:pt x="1499" y="942"/>
                    <a:pt x="1451" y="907"/>
                  </a:cubicBezTo>
                  <a:lnTo>
                    <a:pt x="1451" y="907"/>
                  </a:lnTo>
                  <a:cubicBezTo>
                    <a:pt x="1443" y="902"/>
                    <a:pt x="1441" y="892"/>
                    <a:pt x="1446" y="885"/>
                  </a:cubicBezTo>
                  <a:lnTo>
                    <a:pt x="1446" y="885"/>
                  </a:lnTo>
                  <a:cubicBezTo>
                    <a:pt x="1452" y="877"/>
                    <a:pt x="1461" y="875"/>
                    <a:pt x="1469" y="880"/>
                  </a:cubicBezTo>
                  <a:lnTo>
                    <a:pt x="1469" y="880"/>
                  </a:lnTo>
                  <a:cubicBezTo>
                    <a:pt x="1516" y="912"/>
                    <a:pt x="1568" y="938"/>
                    <a:pt x="1626" y="960"/>
                  </a:cubicBezTo>
                  <a:lnTo>
                    <a:pt x="1626" y="960"/>
                  </a:lnTo>
                  <a:cubicBezTo>
                    <a:pt x="1632" y="962"/>
                    <a:pt x="1638" y="964"/>
                    <a:pt x="1645" y="965"/>
                  </a:cubicBezTo>
                  <a:lnTo>
                    <a:pt x="1645" y="965"/>
                  </a:lnTo>
                  <a:cubicBezTo>
                    <a:pt x="1653" y="968"/>
                    <a:pt x="1658" y="978"/>
                    <a:pt x="1655" y="987"/>
                  </a:cubicBezTo>
                  <a:lnTo>
                    <a:pt x="1655" y="987"/>
                  </a:lnTo>
                  <a:cubicBezTo>
                    <a:pt x="1653" y="994"/>
                    <a:pt x="1647" y="998"/>
                    <a:pt x="1640" y="998"/>
                  </a:cubicBezTo>
                  <a:close/>
                  <a:moveTo>
                    <a:pt x="1141" y="989"/>
                  </a:moveTo>
                  <a:lnTo>
                    <a:pt x="1141" y="989"/>
                  </a:lnTo>
                  <a:cubicBezTo>
                    <a:pt x="1132" y="989"/>
                    <a:pt x="1125" y="983"/>
                    <a:pt x="1124" y="974"/>
                  </a:cubicBezTo>
                  <a:lnTo>
                    <a:pt x="1124" y="974"/>
                  </a:lnTo>
                  <a:cubicBezTo>
                    <a:pt x="1123" y="965"/>
                    <a:pt x="1130" y="956"/>
                    <a:pt x="1139" y="956"/>
                  </a:cubicBezTo>
                  <a:lnTo>
                    <a:pt x="1139" y="956"/>
                  </a:lnTo>
                  <a:cubicBezTo>
                    <a:pt x="1205" y="948"/>
                    <a:pt x="1269" y="934"/>
                    <a:pt x="1331" y="911"/>
                  </a:cubicBezTo>
                  <a:lnTo>
                    <a:pt x="1331" y="911"/>
                  </a:lnTo>
                  <a:cubicBezTo>
                    <a:pt x="1339" y="907"/>
                    <a:pt x="1349" y="912"/>
                    <a:pt x="1351" y="920"/>
                  </a:cubicBezTo>
                  <a:lnTo>
                    <a:pt x="1351" y="920"/>
                  </a:lnTo>
                  <a:cubicBezTo>
                    <a:pt x="1355" y="930"/>
                    <a:pt x="1351" y="939"/>
                    <a:pt x="1341" y="943"/>
                  </a:cubicBezTo>
                  <a:lnTo>
                    <a:pt x="1341" y="943"/>
                  </a:lnTo>
                  <a:cubicBezTo>
                    <a:pt x="1278" y="965"/>
                    <a:pt x="1211" y="981"/>
                    <a:pt x="1142" y="988"/>
                  </a:cubicBezTo>
                  <a:lnTo>
                    <a:pt x="1142" y="988"/>
                  </a:lnTo>
                  <a:cubicBezTo>
                    <a:pt x="1141" y="988"/>
                    <a:pt x="1141" y="989"/>
                    <a:pt x="1141" y="989"/>
                  </a:cubicBezTo>
                  <a:close/>
                  <a:moveTo>
                    <a:pt x="940" y="987"/>
                  </a:moveTo>
                  <a:lnTo>
                    <a:pt x="940" y="987"/>
                  </a:lnTo>
                  <a:cubicBezTo>
                    <a:pt x="939" y="987"/>
                    <a:pt x="938" y="987"/>
                    <a:pt x="938" y="987"/>
                  </a:cubicBezTo>
                  <a:lnTo>
                    <a:pt x="938" y="987"/>
                  </a:lnTo>
                  <a:cubicBezTo>
                    <a:pt x="910" y="984"/>
                    <a:pt x="881" y="979"/>
                    <a:pt x="853" y="973"/>
                  </a:cubicBezTo>
                  <a:lnTo>
                    <a:pt x="853" y="973"/>
                  </a:lnTo>
                  <a:cubicBezTo>
                    <a:pt x="815" y="964"/>
                    <a:pt x="777" y="953"/>
                    <a:pt x="739" y="938"/>
                  </a:cubicBezTo>
                  <a:lnTo>
                    <a:pt x="739" y="938"/>
                  </a:lnTo>
                  <a:cubicBezTo>
                    <a:pt x="730" y="936"/>
                    <a:pt x="727" y="926"/>
                    <a:pt x="730" y="917"/>
                  </a:cubicBezTo>
                  <a:lnTo>
                    <a:pt x="730" y="917"/>
                  </a:lnTo>
                  <a:cubicBezTo>
                    <a:pt x="733" y="909"/>
                    <a:pt x="743" y="905"/>
                    <a:pt x="751" y="907"/>
                  </a:cubicBezTo>
                  <a:lnTo>
                    <a:pt x="751" y="907"/>
                  </a:lnTo>
                  <a:cubicBezTo>
                    <a:pt x="787" y="920"/>
                    <a:pt x="823" y="931"/>
                    <a:pt x="860" y="939"/>
                  </a:cubicBezTo>
                  <a:lnTo>
                    <a:pt x="860" y="939"/>
                  </a:lnTo>
                  <a:cubicBezTo>
                    <a:pt x="886" y="946"/>
                    <a:pt x="915" y="951"/>
                    <a:pt x="942" y="955"/>
                  </a:cubicBezTo>
                  <a:lnTo>
                    <a:pt x="942" y="955"/>
                  </a:lnTo>
                  <a:cubicBezTo>
                    <a:pt x="951" y="956"/>
                    <a:pt x="957" y="964"/>
                    <a:pt x="956" y="973"/>
                  </a:cubicBezTo>
                  <a:lnTo>
                    <a:pt x="956" y="973"/>
                  </a:lnTo>
                  <a:cubicBezTo>
                    <a:pt x="955" y="981"/>
                    <a:pt x="949" y="987"/>
                    <a:pt x="940" y="987"/>
                  </a:cubicBezTo>
                  <a:close/>
                  <a:moveTo>
                    <a:pt x="2229" y="974"/>
                  </a:moveTo>
                  <a:lnTo>
                    <a:pt x="2229" y="974"/>
                  </a:lnTo>
                  <a:cubicBezTo>
                    <a:pt x="2223" y="974"/>
                    <a:pt x="2217" y="970"/>
                    <a:pt x="2215" y="963"/>
                  </a:cubicBezTo>
                  <a:lnTo>
                    <a:pt x="2215" y="963"/>
                  </a:lnTo>
                  <a:cubicBezTo>
                    <a:pt x="2211" y="955"/>
                    <a:pt x="2216" y="945"/>
                    <a:pt x="2224" y="942"/>
                  </a:cubicBezTo>
                  <a:lnTo>
                    <a:pt x="2224" y="942"/>
                  </a:lnTo>
                  <a:cubicBezTo>
                    <a:pt x="2289" y="917"/>
                    <a:pt x="2352" y="886"/>
                    <a:pt x="2405" y="859"/>
                  </a:cubicBezTo>
                  <a:lnTo>
                    <a:pt x="2405" y="859"/>
                  </a:lnTo>
                  <a:cubicBezTo>
                    <a:pt x="2413" y="855"/>
                    <a:pt x="2424" y="858"/>
                    <a:pt x="2427" y="867"/>
                  </a:cubicBezTo>
                  <a:lnTo>
                    <a:pt x="2427" y="867"/>
                  </a:lnTo>
                  <a:cubicBezTo>
                    <a:pt x="2431" y="875"/>
                    <a:pt x="2429" y="885"/>
                    <a:pt x="2420" y="889"/>
                  </a:cubicBezTo>
                  <a:lnTo>
                    <a:pt x="2420" y="889"/>
                  </a:lnTo>
                  <a:cubicBezTo>
                    <a:pt x="2366" y="916"/>
                    <a:pt x="2303" y="946"/>
                    <a:pt x="2236" y="973"/>
                  </a:cubicBezTo>
                  <a:lnTo>
                    <a:pt x="2236" y="973"/>
                  </a:lnTo>
                  <a:cubicBezTo>
                    <a:pt x="2234" y="974"/>
                    <a:pt x="2232" y="974"/>
                    <a:pt x="2229" y="974"/>
                  </a:cubicBezTo>
                  <a:close/>
                  <a:moveTo>
                    <a:pt x="565" y="852"/>
                  </a:moveTo>
                  <a:lnTo>
                    <a:pt x="565" y="852"/>
                  </a:lnTo>
                  <a:cubicBezTo>
                    <a:pt x="562" y="852"/>
                    <a:pt x="558" y="851"/>
                    <a:pt x="556" y="848"/>
                  </a:cubicBezTo>
                  <a:lnTo>
                    <a:pt x="556" y="848"/>
                  </a:lnTo>
                  <a:cubicBezTo>
                    <a:pt x="500" y="813"/>
                    <a:pt x="445" y="772"/>
                    <a:pt x="393" y="726"/>
                  </a:cubicBezTo>
                  <a:lnTo>
                    <a:pt x="393" y="726"/>
                  </a:lnTo>
                  <a:cubicBezTo>
                    <a:pt x="387" y="720"/>
                    <a:pt x="386" y="709"/>
                    <a:pt x="392" y="701"/>
                  </a:cubicBezTo>
                  <a:lnTo>
                    <a:pt x="392" y="701"/>
                  </a:lnTo>
                  <a:cubicBezTo>
                    <a:pt x="399" y="695"/>
                    <a:pt x="410" y="694"/>
                    <a:pt x="415" y="701"/>
                  </a:cubicBezTo>
                  <a:lnTo>
                    <a:pt x="415" y="701"/>
                  </a:lnTo>
                  <a:cubicBezTo>
                    <a:pt x="465" y="746"/>
                    <a:pt x="519" y="786"/>
                    <a:pt x="574" y="819"/>
                  </a:cubicBezTo>
                  <a:lnTo>
                    <a:pt x="574" y="819"/>
                  </a:lnTo>
                  <a:cubicBezTo>
                    <a:pt x="582" y="826"/>
                    <a:pt x="584" y="836"/>
                    <a:pt x="578" y="843"/>
                  </a:cubicBezTo>
                  <a:lnTo>
                    <a:pt x="578" y="843"/>
                  </a:lnTo>
                  <a:cubicBezTo>
                    <a:pt x="575" y="848"/>
                    <a:pt x="570" y="852"/>
                    <a:pt x="565" y="852"/>
                  </a:cubicBezTo>
                  <a:close/>
                  <a:moveTo>
                    <a:pt x="1514" y="851"/>
                  </a:moveTo>
                  <a:lnTo>
                    <a:pt x="1514" y="851"/>
                  </a:lnTo>
                  <a:cubicBezTo>
                    <a:pt x="1508" y="851"/>
                    <a:pt x="1504" y="848"/>
                    <a:pt x="1501" y="844"/>
                  </a:cubicBezTo>
                  <a:lnTo>
                    <a:pt x="1501" y="844"/>
                  </a:lnTo>
                  <a:cubicBezTo>
                    <a:pt x="1496" y="837"/>
                    <a:pt x="1497" y="827"/>
                    <a:pt x="1504" y="821"/>
                  </a:cubicBezTo>
                  <a:lnTo>
                    <a:pt x="1504" y="821"/>
                  </a:lnTo>
                  <a:cubicBezTo>
                    <a:pt x="1538" y="798"/>
                    <a:pt x="1569" y="771"/>
                    <a:pt x="1598" y="743"/>
                  </a:cubicBezTo>
                  <a:lnTo>
                    <a:pt x="1598" y="743"/>
                  </a:lnTo>
                  <a:cubicBezTo>
                    <a:pt x="1616" y="724"/>
                    <a:pt x="1632" y="704"/>
                    <a:pt x="1647" y="686"/>
                  </a:cubicBezTo>
                  <a:lnTo>
                    <a:pt x="1647" y="686"/>
                  </a:lnTo>
                  <a:cubicBezTo>
                    <a:pt x="1653" y="680"/>
                    <a:pt x="1662" y="679"/>
                    <a:pt x="1671" y="683"/>
                  </a:cubicBezTo>
                  <a:lnTo>
                    <a:pt x="1671" y="683"/>
                  </a:lnTo>
                  <a:cubicBezTo>
                    <a:pt x="1677" y="689"/>
                    <a:pt x="1679" y="700"/>
                    <a:pt x="1673" y="707"/>
                  </a:cubicBezTo>
                  <a:lnTo>
                    <a:pt x="1673" y="707"/>
                  </a:lnTo>
                  <a:cubicBezTo>
                    <a:pt x="1657" y="727"/>
                    <a:pt x="1641" y="747"/>
                    <a:pt x="1621" y="766"/>
                  </a:cubicBezTo>
                  <a:lnTo>
                    <a:pt x="1621" y="766"/>
                  </a:lnTo>
                  <a:cubicBezTo>
                    <a:pt x="1591" y="796"/>
                    <a:pt x="1559" y="823"/>
                    <a:pt x="1523" y="848"/>
                  </a:cubicBezTo>
                  <a:lnTo>
                    <a:pt x="1523" y="848"/>
                  </a:lnTo>
                  <a:cubicBezTo>
                    <a:pt x="1521" y="851"/>
                    <a:pt x="1517" y="851"/>
                    <a:pt x="1514" y="851"/>
                  </a:cubicBezTo>
                  <a:close/>
                  <a:moveTo>
                    <a:pt x="2593" y="799"/>
                  </a:moveTo>
                  <a:lnTo>
                    <a:pt x="2593" y="799"/>
                  </a:lnTo>
                  <a:cubicBezTo>
                    <a:pt x="2586" y="799"/>
                    <a:pt x="2581" y="797"/>
                    <a:pt x="2577" y="790"/>
                  </a:cubicBezTo>
                  <a:lnTo>
                    <a:pt x="2577" y="790"/>
                  </a:lnTo>
                  <a:cubicBezTo>
                    <a:pt x="2574" y="782"/>
                    <a:pt x="2577" y="772"/>
                    <a:pt x="2586" y="768"/>
                  </a:cubicBezTo>
                  <a:lnTo>
                    <a:pt x="2586" y="768"/>
                  </a:lnTo>
                  <a:cubicBezTo>
                    <a:pt x="2657" y="734"/>
                    <a:pt x="2716" y="709"/>
                    <a:pt x="2773" y="691"/>
                  </a:cubicBezTo>
                  <a:lnTo>
                    <a:pt x="2773" y="691"/>
                  </a:lnTo>
                  <a:cubicBezTo>
                    <a:pt x="2782" y="688"/>
                    <a:pt x="2791" y="692"/>
                    <a:pt x="2794" y="701"/>
                  </a:cubicBezTo>
                  <a:lnTo>
                    <a:pt x="2794" y="701"/>
                  </a:lnTo>
                  <a:cubicBezTo>
                    <a:pt x="2797" y="710"/>
                    <a:pt x="2792" y="720"/>
                    <a:pt x="2784" y="722"/>
                  </a:cubicBezTo>
                  <a:lnTo>
                    <a:pt x="2784" y="722"/>
                  </a:lnTo>
                  <a:cubicBezTo>
                    <a:pt x="2728" y="741"/>
                    <a:pt x="2670" y="765"/>
                    <a:pt x="2600" y="799"/>
                  </a:cubicBezTo>
                  <a:lnTo>
                    <a:pt x="2600" y="799"/>
                  </a:lnTo>
                  <a:cubicBezTo>
                    <a:pt x="2597" y="799"/>
                    <a:pt x="2595" y="799"/>
                    <a:pt x="2593" y="799"/>
                  </a:cubicBezTo>
                  <a:close/>
                  <a:moveTo>
                    <a:pt x="1320" y="767"/>
                  </a:moveTo>
                  <a:lnTo>
                    <a:pt x="1320" y="767"/>
                  </a:lnTo>
                  <a:cubicBezTo>
                    <a:pt x="1315" y="767"/>
                    <a:pt x="1310" y="765"/>
                    <a:pt x="1306" y="760"/>
                  </a:cubicBezTo>
                  <a:lnTo>
                    <a:pt x="1306" y="760"/>
                  </a:lnTo>
                  <a:cubicBezTo>
                    <a:pt x="1301" y="751"/>
                    <a:pt x="1296" y="744"/>
                    <a:pt x="1292" y="735"/>
                  </a:cubicBezTo>
                  <a:lnTo>
                    <a:pt x="1292" y="735"/>
                  </a:lnTo>
                  <a:cubicBezTo>
                    <a:pt x="1263" y="682"/>
                    <a:pt x="1248" y="621"/>
                    <a:pt x="1247" y="559"/>
                  </a:cubicBezTo>
                  <a:lnTo>
                    <a:pt x="1247" y="559"/>
                  </a:lnTo>
                  <a:cubicBezTo>
                    <a:pt x="1247" y="550"/>
                    <a:pt x="1253" y="543"/>
                    <a:pt x="1263" y="543"/>
                  </a:cubicBezTo>
                  <a:lnTo>
                    <a:pt x="1263" y="543"/>
                  </a:lnTo>
                  <a:cubicBezTo>
                    <a:pt x="1274" y="542"/>
                    <a:pt x="1279" y="550"/>
                    <a:pt x="1279" y="558"/>
                  </a:cubicBezTo>
                  <a:lnTo>
                    <a:pt x="1279" y="558"/>
                  </a:lnTo>
                  <a:cubicBezTo>
                    <a:pt x="1281" y="616"/>
                    <a:pt x="1295" y="671"/>
                    <a:pt x="1321" y="720"/>
                  </a:cubicBezTo>
                  <a:lnTo>
                    <a:pt x="1321" y="720"/>
                  </a:lnTo>
                  <a:cubicBezTo>
                    <a:pt x="1325" y="727"/>
                    <a:pt x="1330" y="734"/>
                    <a:pt x="1333" y="742"/>
                  </a:cubicBezTo>
                  <a:lnTo>
                    <a:pt x="1333" y="742"/>
                  </a:lnTo>
                  <a:cubicBezTo>
                    <a:pt x="1339" y="750"/>
                    <a:pt x="1337" y="760"/>
                    <a:pt x="1328" y="765"/>
                  </a:cubicBezTo>
                  <a:lnTo>
                    <a:pt x="1328" y="765"/>
                  </a:lnTo>
                  <a:cubicBezTo>
                    <a:pt x="1326" y="767"/>
                    <a:pt x="1323" y="767"/>
                    <a:pt x="1320" y="767"/>
                  </a:cubicBezTo>
                  <a:close/>
                  <a:moveTo>
                    <a:pt x="3172" y="702"/>
                  </a:moveTo>
                  <a:lnTo>
                    <a:pt x="3172" y="702"/>
                  </a:lnTo>
                  <a:cubicBezTo>
                    <a:pt x="3171" y="702"/>
                    <a:pt x="3170" y="701"/>
                    <a:pt x="3169" y="701"/>
                  </a:cubicBezTo>
                  <a:lnTo>
                    <a:pt x="3169" y="701"/>
                  </a:lnTo>
                  <a:cubicBezTo>
                    <a:pt x="3112" y="684"/>
                    <a:pt x="3051" y="677"/>
                    <a:pt x="2991" y="682"/>
                  </a:cubicBezTo>
                  <a:lnTo>
                    <a:pt x="2991" y="682"/>
                  </a:lnTo>
                  <a:cubicBezTo>
                    <a:pt x="2986" y="682"/>
                    <a:pt x="2980" y="682"/>
                    <a:pt x="2976" y="682"/>
                  </a:cubicBezTo>
                  <a:lnTo>
                    <a:pt x="2976" y="682"/>
                  </a:lnTo>
                  <a:cubicBezTo>
                    <a:pt x="2968" y="682"/>
                    <a:pt x="2958" y="676"/>
                    <a:pt x="2958" y="666"/>
                  </a:cubicBezTo>
                  <a:lnTo>
                    <a:pt x="2958" y="666"/>
                  </a:lnTo>
                  <a:cubicBezTo>
                    <a:pt x="2957" y="657"/>
                    <a:pt x="2965" y="650"/>
                    <a:pt x="2973" y="648"/>
                  </a:cubicBezTo>
                  <a:lnTo>
                    <a:pt x="2973" y="648"/>
                  </a:lnTo>
                  <a:cubicBezTo>
                    <a:pt x="2978" y="648"/>
                    <a:pt x="2983" y="647"/>
                    <a:pt x="2989" y="647"/>
                  </a:cubicBezTo>
                  <a:lnTo>
                    <a:pt x="2989" y="647"/>
                  </a:lnTo>
                  <a:cubicBezTo>
                    <a:pt x="3053" y="644"/>
                    <a:pt x="3117" y="652"/>
                    <a:pt x="3179" y="670"/>
                  </a:cubicBezTo>
                  <a:lnTo>
                    <a:pt x="3179" y="670"/>
                  </a:lnTo>
                  <a:cubicBezTo>
                    <a:pt x="3187" y="672"/>
                    <a:pt x="3191" y="682"/>
                    <a:pt x="3189" y="690"/>
                  </a:cubicBezTo>
                  <a:lnTo>
                    <a:pt x="3189" y="690"/>
                  </a:lnTo>
                  <a:cubicBezTo>
                    <a:pt x="3188" y="697"/>
                    <a:pt x="3180" y="702"/>
                    <a:pt x="3172" y="702"/>
                  </a:cubicBezTo>
                  <a:close/>
                  <a:moveTo>
                    <a:pt x="268" y="582"/>
                  </a:moveTo>
                  <a:lnTo>
                    <a:pt x="268" y="582"/>
                  </a:lnTo>
                  <a:cubicBezTo>
                    <a:pt x="264" y="582"/>
                    <a:pt x="259" y="580"/>
                    <a:pt x="255" y="575"/>
                  </a:cubicBezTo>
                  <a:lnTo>
                    <a:pt x="255" y="575"/>
                  </a:lnTo>
                  <a:cubicBezTo>
                    <a:pt x="236" y="550"/>
                    <a:pt x="218" y="524"/>
                    <a:pt x="200" y="498"/>
                  </a:cubicBezTo>
                  <a:lnTo>
                    <a:pt x="200" y="498"/>
                  </a:lnTo>
                  <a:cubicBezTo>
                    <a:pt x="180" y="467"/>
                    <a:pt x="162" y="436"/>
                    <a:pt x="144" y="404"/>
                  </a:cubicBezTo>
                  <a:lnTo>
                    <a:pt x="144" y="404"/>
                  </a:lnTo>
                  <a:cubicBezTo>
                    <a:pt x="140" y="396"/>
                    <a:pt x="143" y="385"/>
                    <a:pt x="151" y="381"/>
                  </a:cubicBezTo>
                  <a:lnTo>
                    <a:pt x="151" y="381"/>
                  </a:lnTo>
                  <a:cubicBezTo>
                    <a:pt x="159" y="377"/>
                    <a:pt x="168" y="379"/>
                    <a:pt x="174" y="388"/>
                  </a:cubicBezTo>
                  <a:lnTo>
                    <a:pt x="174" y="388"/>
                  </a:lnTo>
                  <a:cubicBezTo>
                    <a:pt x="191" y="418"/>
                    <a:pt x="209" y="449"/>
                    <a:pt x="228" y="479"/>
                  </a:cubicBezTo>
                  <a:lnTo>
                    <a:pt x="228" y="479"/>
                  </a:lnTo>
                  <a:cubicBezTo>
                    <a:pt x="244" y="505"/>
                    <a:pt x="264" y="530"/>
                    <a:pt x="281" y="555"/>
                  </a:cubicBezTo>
                  <a:lnTo>
                    <a:pt x="281" y="555"/>
                  </a:lnTo>
                  <a:cubicBezTo>
                    <a:pt x="287" y="562"/>
                    <a:pt x="286" y="573"/>
                    <a:pt x="279" y="577"/>
                  </a:cubicBezTo>
                  <a:lnTo>
                    <a:pt x="279" y="577"/>
                  </a:lnTo>
                  <a:cubicBezTo>
                    <a:pt x="276" y="581"/>
                    <a:pt x="272" y="582"/>
                    <a:pt x="268" y="582"/>
                  </a:cubicBezTo>
                  <a:close/>
                  <a:moveTo>
                    <a:pt x="1737" y="530"/>
                  </a:moveTo>
                  <a:lnTo>
                    <a:pt x="1737" y="530"/>
                  </a:lnTo>
                  <a:cubicBezTo>
                    <a:pt x="1736" y="530"/>
                    <a:pt x="1736" y="530"/>
                    <a:pt x="1735" y="529"/>
                  </a:cubicBezTo>
                  <a:lnTo>
                    <a:pt x="1735" y="529"/>
                  </a:lnTo>
                  <a:cubicBezTo>
                    <a:pt x="1727" y="529"/>
                    <a:pt x="1719" y="520"/>
                    <a:pt x="1720" y="511"/>
                  </a:cubicBezTo>
                  <a:lnTo>
                    <a:pt x="1720" y="511"/>
                  </a:lnTo>
                  <a:cubicBezTo>
                    <a:pt x="1721" y="504"/>
                    <a:pt x="1721" y="496"/>
                    <a:pt x="1721" y="489"/>
                  </a:cubicBezTo>
                  <a:lnTo>
                    <a:pt x="1721" y="489"/>
                  </a:lnTo>
                  <a:cubicBezTo>
                    <a:pt x="1721" y="440"/>
                    <a:pt x="1708" y="396"/>
                    <a:pt x="1682" y="362"/>
                  </a:cubicBezTo>
                  <a:lnTo>
                    <a:pt x="1682" y="362"/>
                  </a:lnTo>
                  <a:cubicBezTo>
                    <a:pt x="1677" y="353"/>
                    <a:pt x="1671" y="346"/>
                    <a:pt x="1664" y="340"/>
                  </a:cubicBezTo>
                  <a:lnTo>
                    <a:pt x="1664" y="340"/>
                  </a:lnTo>
                  <a:cubicBezTo>
                    <a:pt x="1657" y="333"/>
                    <a:pt x="1657" y="322"/>
                    <a:pt x="1664" y="315"/>
                  </a:cubicBezTo>
                  <a:lnTo>
                    <a:pt x="1664" y="315"/>
                  </a:lnTo>
                  <a:cubicBezTo>
                    <a:pt x="1671" y="309"/>
                    <a:pt x="1680" y="309"/>
                    <a:pt x="1687" y="315"/>
                  </a:cubicBezTo>
                  <a:lnTo>
                    <a:pt x="1687" y="315"/>
                  </a:lnTo>
                  <a:cubicBezTo>
                    <a:pt x="1695" y="323"/>
                    <a:pt x="1703" y="332"/>
                    <a:pt x="1710" y="341"/>
                  </a:cubicBezTo>
                  <a:lnTo>
                    <a:pt x="1710" y="341"/>
                  </a:lnTo>
                  <a:cubicBezTo>
                    <a:pt x="1739" y="382"/>
                    <a:pt x="1754" y="432"/>
                    <a:pt x="1754" y="489"/>
                  </a:cubicBezTo>
                  <a:lnTo>
                    <a:pt x="1754" y="489"/>
                  </a:lnTo>
                  <a:cubicBezTo>
                    <a:pt x="1754" y="497"/>
                    <a:pt x="1754" y="506"/>
                    <a:pt x="1753" y="514"/>
                  </a:cubicBezTo>
                  <a:lnTo>
                    <a:pt x="1753" y="514"/>
                  </a:lnTo>
                  <a:cubicBezTo>
                    <a:pt x="1753" y="523"/>
                    <a:pt x="1745" y="530"/>
                    <a:pt x="1737" y="530"/>
                  </a:cubicBezTo>
                  <a:close/>
                  <a:moveTo>
                    <a:pt x="1320" y="386"/>
                  </a:moveTo>
                  <a:lnTo>
                    <a:pt x="1320" y="386"/>
                  </a:lnTo>
                  <a:cubicBezTo>
                    <a:pt x="1315" y="386"/>
                    <a:pt x="1313" y="385"/>
                    <a:pt x="1310" y="383"/>
                  </a:cubicBezTo>
                  <a:lnTo>
                    <a:pt x="1310" y="383"/>
                  </a:lnTo>
                  <a:cubicBezTo>
                    <a:pt x="1302" y="377"/>
                    <a:pt x="1301" y="366"/>
                    <a:pt x="1306" y="359"/>
                  </a:cubicBezTo>
                  <a:lnTo>
                    <a:pt x="1306" y="359"/>
                  </a:lnTo>
                  <a:cubicBezTo>
                    <a:pt x="1313" y="349"/>
                    <a:pt x="1320" y="341"/>
                    <a:pt x="1327" y="333"/>
                  </a:cubicBezTo>
                  <a:lnTo>
                    <a:pt x="1327" y="333"/>
                  </a:lnTo>
                  <a:cubicBezTo>
                    <a:pt x="1367" y="291"/>
                    <a:pt x="1424" y="262"/>
                    <a:pt x="1487" y="255"/>
                  </a:cubicBezTo>
                  <a:lnTo>
                    <a:pt x="1487" y="255"/>
                  </a:lnTo>
                  <a:cubicBezTo>
                    <a:pt x="1496" y="254"/>
                    <a:pt x="1505" y="260"/>
                    <a:pt x="1506" y="270"/>
                  </a:cubicBezTo>
                  <a:lnTo>
                    <a:pt x="1506" y="270"/>
                  </a:lnTo>
                  <a:cubicBezTo>
                    <a:pt x="1507" y="278"/>
                    <a:pt x="1501" y="286"/>
                    <a:pt x="1491" y="288"/>
                  </a:cubicBezTo>
                  <a:lnTo>
                    <a:pt x="1491" y="288"/>
                  </a:lnTo>
                  <a:cubicBezTo>
                    <a:pt x="1436" y="295"/>
                    <a:pt x="1386" y="320"/>
                    <a:pt x="1351" y="357"/>
                  </a:cubicBezTo>
                  <a:lnTo>
                    <a:pt x="1351" y="357"/>
                  </a:lnTo>
                  <a:cubicBezTo>
                    <a:pt x="1345" y="364"/>
                    <a:pt x="1339" y="371"/>
                    <a:pt x="1333" y="379"/>
                  </a:cubicBezTo>
                  <a:lnTo>
                    <a:pt x="1333" y="379"/>
                  </a:lnTo>
                  <a:cubicBezTo>
                    <a:pt x="1330" y="383"/>
                    <a:pt x="1325" y="386"/>
                    <a:pt x="1320" y="386"/>
                  </a:cubicBezTo>
                  <a:close/>
                  <a:moveTo>
                    <a:pt x="76" y="228"/>
                  </a:moveTo>
                  <a:lnTo>
                    <a:pt x="76" y="228"/>
                  </a:lnTo>
                  <a:cubicBezTo>
                    <a:pt x="69" y="228"/>
                    <a:pt x="63" y="224"/>
                    <a:pt x="60" y="218"/>
                  </a:cubicBezTo>
                  <a:lnTo>
                    <a:pt x="60" y="218"/>
                  </a:lnTo>
                  <a:cubicBezTo>
                    <a:pt x="36" y="155"/>
                    <a:pt x="17" y="90"/>
                    <a:pt x="2" y="22"/>
                  </a:cubicBezTo>
                  <a:lnTo>
                    <a:pt x="2" y="22"/>
                  </a:lnTo>
                  <a:cubicBezTo>
                    <a:pt x="0" y="12"/>
                    <a:pt x="6" y="4"/>
                    <a:pt x="14" y="2"/>
                  </a:cubicBezTo>
                  <a:lnTo>
                    <a:pt x="14" y="2"/>
                  </a:lnTo>
                  <a:cubicBezTo>
                    <a:pt x="24" y="0"/>
                    <a:pt x="32" y="5"/>
                    <a:pt x="34" y="15"/>
                  </a:cubicBezTo>
                  <a:lnTo>
                    <a:pt x="34" y="15"/>
                  </a:lnTo>
                  <a:cubicBezTo>
                    <a:pt x="50" y="80"/>
                    <a:pt x="69" y="144"/>
                    <a:pt x="91" y="206"/>
                  </a:cubicBezTo>
                  <a:lnTo>
                    <a:pt x="91" y="206"/>
                  </a:lnTo>
                  <a:cubicBezTo>
                    <a:pt x="95" y="214"/>
                    <a:pt x="90" y="224"/>
                    <a:pt x="81" y="227"/>
                  </a:cubicBezTo>
                  <a:lnTo>
                    <a:pt x="81" y="227"/>
                  </a:lnTo>
                  <a:cubicBezTo>
                    <a:pt x="79" y="228"/>
                    <a:pt x="78" y="228"/>
                    <a:pt x="76" y="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 name="Google Shape;1161;p38">
              <a:extLst>
                <a:ext uri="{FF2B5EF4-FFF2-40B4-BE49-F238E27FC236}">
                  <a16:creationId xmlns:a16="http://schemas.microsoft.com/office/drawing/2014/main" id="{098FD06C-2B54-76BF-FC15-E6DB506807A5}"/>
                </a:ext>
              </a:extLst>
            </p:cNvPr>
            <p:cNvSpPr/>
            <p:nvPr/>
          </p:nvSpPr>
          <p:spPr>
            <a:xfrm flipH="1">
              <a:off x="4193113" y="852702"/>
              <a:ext cx="1097082" cy="282735"/>
            </a:xfrm>
            <a:custGeom>
              <a:avLst/>
              <a:gdLst/>
              <a:ahLst/>
              <a:cxnLst/>
              <a:rect l="l" t="t" r="r" b="b"/>
              <a:pathLst>
                <a:path w="2429" h="628" extrusionOk="0">
                  <a:moveTo>
                    <a:pt x="0" y="627"/>
                  </a:moveTo>
                  <a:lnTo>
                    <a:pt x="945" y="538"/>
                  </a:lnTo>
                  <a:lnTo>
                    <a:pt x="2428" y="399"/>
                  </a:lnTo>
                  <a:lnTo>
                    <a:pt x="868" y="66"/>
                  </a:lnTo>
                  <a:lnTo>
                    <a:pt x="558" y="0"/>
                  </a:lnTo>
                  <a:lnTo>
                    <a:pt x="0" y="62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 name="Google Shape;1162;p38">
              <a:extLst>
                <a:ext uri="{FF2B5EF4-FFF2-40B4-BE49-F238E27FC236}">
                  <a16:creationId xmlns:a16="http://schemas.microsoft.com/office/drawing/2014/main" id="{B5CAB92C-3E40-849B-C10D-249228F26CAB}"/>
                </a:ext>
              </a:extLst>
            </p:cNvPr>
            <p:cNvSpPr/>
            <p:nvPr/>
          </p:nvSpPr>
          <p:spPr>
            <a:xfrm flipH="1">
              <a:off x="4193115" y="1033891"/>
              <a:ext cx="670991" cy="109509"/>
            </a:xfrm>
            <a:custGeom>
              <a:avLst/>
              <a:gdLst/>
              <a:ahLst/>
              <a:cxnLst/>
              <a:rect l="l" t="t" r="r" b="b"/>
              <a:pathLst>
                <a:path w="1484" h="242" extrusionOk="0">
                  <a:moveTo>
                    <a:pt x="1" y="147"/>
                  </a:moveTo>
                  <a:lnTo>
                    <a:pt x="26" y="241"/>
                  </a:lnTo>
                  <a:lnTo>
                    <a:pt x="1483" y="0"/>
                  </a:lnTo>
                  <a:lnTo>
                    <a:pt x="0" y="139"/>
                  </a:lnTo>
                  <a:lnTo>
                    <a:pt x="1" y="14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 name="Google Shape;1163;p38">
              <a:extLst>
                <a:ext uri="{FF2B5EF4-FFF2-40B4-BE49-F238E27FC236}">
                  <a16:creationId xmlns:a16="http://schemas.microsoft.com/office/drawing/2014/main" id="{93236C62-AF78-AE16-D89E-95C6386156D5}"/>
                </a:ext>
              </a:extLst>
            </p:cNvPr>
            <p:cNvSpPr/>
            <p:nvPr/>
          </p:nvSpPr>
          <p:spPr>
            <a:xfrm flipH="1">
              <a:off x="4195106" y="729255"/>
              <a:ext cx="724749" cy="304636"/>
            </a:xfrm>
            <a:custGeom>
              <a:avLst/>
              <a:gdLst/>
              <a:ahLst/>
              <a:cxnLst/>
              <a:rect l="l" t="t" r="r" b="b"/>
              <a:pathLst>
                <a:path w="1607" h="675" extrusionOk="0">
                  <a:moveTo>
                    <a:pt x="0" y="0"/>
                  </a:moveTo>
                  <a:lnTo>
                    <a:pt x="46" y="341"/>
                  </a:lnTo>
                  <a:lnTo>
                    <a:pt x="1606" y="674"/>
                  </a:lnTo>
                  <a:lnTo>
                    <a:pt x="0"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 name="Google Shape;1164;p38">
              <a:extLst>
                <a:ext uri="{FF2B5EF4-FFF2-40B4-BE49-F238E27FC236}">
                  <a16:creationId xmlns:a16="http://schemas.microsoft.com/office/drawing/2014/main" id="{B54833DB-8C59-DF62-B143-E2110ACD0467}"/>
                </a:ext>
              </a:extLst>
            </p:cNvPr>
            <p:cNvSpPr/>
            <p:nvPr/>
          </p:nvSpPr>
          <p:spPr>
            <a:xfrm flipH="1">
              <a:off x="4195106" y="476386"/>
              <a:ext cx="724749" cy="557504"/>
            </a:xfrm>
            <a:custGeom>
              <a:avLst/>
              <a:gdLst/>
              <a:ahLst/>
              <a:cxnLst/>
              <a:rect l="l" t="t" r="r" b="b"/>
              <a:pathLst>
                <a:path w="1607" h="1233" extrusionOk="0">
                  <a:moveTo>
                    <a:pt x="0" y="558"/>
                  </a:moveTo>
                  <a:lnTo>
                    <a:pt x="1606" y="1232"/>
                  </a:lnTo>
                  <a:lnTo>
                    <a:pt x="375" y="0"/>
                  </a:lnTo>
                  <a:lnTo>
                    <a:pt x="0" y="55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 name="Google Shape;1165;p38">
              <a:extLst>
                <a:ext uri="{FF2B5EF4-FFF2-40B4-BE49-F238E27FC236}">
                  <a16:creationId xmlns:a16="http://schemas.microsoft.com/office/drawing/2014/main" id="{6B785037-9FCD-7455-89C2-8AD829299EA8}"/>
                </a:ext>
              </a:extLst>
            </p:cNvPr>
            <p:cNvSpPr/>
            <p:nvPr/>
          </p:nvSpPr>
          <p:spPr>
            <a:xfrm flipH="1">
              <a:off x="4185153" y="719299"/>
              <a:ext cx="864123" cy="324547"/>
            </a:xfrm>
            <a:custGeom>
              <a:avLst/>
              <a:gdLst/>
              <a:ahLst/>
              <a:cxnLst/>
              <a:rect l="l" t="t" r="r" b="b"/>
              <a:pathLst>
                <a:path w="1914" h="718" extrusionOk="0">
                  <a:moveTo>
                    <a:pt x="1891" y="717"/>
                  </a:moveTo>
                  <a:lnTo>
                    <a:pt x="1891" y="717"/>
                  </a:lnTo>
                  <a:cubicBezTo>
                    <a:pt x="1890" y="717"/>
                    <a:pt x="1888" y="717"/>
                    <a:pt x="1886" y="715"/>
                  </a:cubicBezTo>
                  <a:lnTo>
                    <a:pt x="18" y="318"/>
                  </a:lnTo>
                  <a:lnTo>
                    <a:pt x="18" y="318"/>
                  </a:lnTo>
                  <a:cubicBezTo>
                    <a:pt x="6" y="315"/>
                    <a:pt x="0" y="305"/>
                    <a:pt x="1" y="294"/>
                  </a:cubicBezTo>
                  <a:lnTo>
                    <a:pt x="1" y="294"/>
                  </a:lnTo>
                  <a:cubicBezTo>
                    <a:pt x="4" y="282"/>
                    <a:pt x="16" y="275"/>
                    <a:pt x="26" y="277"/>
                  </a:cubicBezTo>
                  <a:lnTo>
                    <a:pt x="1677" y="629"/>
                  </a:lnTo>
                  <a:lnTo>
                    <a:pt x="277" y="41"/>
                  </a:lnTo>
                  <a:lnTo>
                    <a:pt x="277" y="41"/>
                  </a:lnTo>
                  <a:cubicBezTo>
                    <a:pt x="267" y="38"/>
                    <a:pt x="262" y="25"/>
                    <a:pt x="266" y="15"/>
                  </a:cubicBezTo>
                  <a:lnTo>
                    <a:pt x="266" y="15"/>
                  </a:lnTo>
                  <a:cubicBezTo>
                    <a:pt x="270" y="4"/>
                    <a:pt x="283" y="0"/>
                    <a:pt x="293" y="3"/>
                  </a:cubicBezTo>
                  <a:lnTo>
                    <a:pt x="1899" y="676"/>
                  </a:lnTo>
                  <a:lnTo>
                    <a:pt x="1899" y="676"/>
                  </a:lnTo>
                  <a:cubicBezTo>
                    <a:pt x="1909" y="681"/>
                    <a:pt x="1913" y="691"/>
                    <a:pt x="1910" y="702"/>
                  </a:cubicBezTo>
                  <a:lnTo>
                    <a:pt x="1910" y="702"/>
                  </a:lnTo>
                  <a:cubicBezTo>
                    <a:pt x="1909" y="710"/>
                    <a:pt x="1900" y="717"/>
                    <a:pt x="1891" y="7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 name="Google Shape;1166;p38">
              <a:extLst>
                <a:ext uri="{FF2B5EF4-FFF2-40B4-BE49-F238E27FC236}">
                  <a16:creationId xmlns:a16="http://schemas.microsoft.com/office/drawing/2014/main" id="{F0A27DFE-FAD1-4D9F-EE2B-01DC30CF99A6}"/>
                </a:ext>
              </a:extLst>
            </p:cNvPr>
            <p:cNvSpPr/>
            <p:nvPr/>
          </p:nvSpPr>
          <p:spPr>
            <a:xfrm flipH="1">
              <a:off x="4185150" y="1023936"/>
              <a:ext cx="810366" cy="93581"/>
            </a:xfrm>
            <a:custGeom>
              <a:avLst/>
              <a:gdLst/>
              <a:ahLst/>
              <a:cxnLst/>
              <a:rect l="l" t="t" r="r" b="b"/>
              <a:pathLst>
                <a:path w="1795" h="209" extrusionOk="0">
                  <a:moveTo>
                    <a:pt x="22" y="208"/>
                  </a:moveTo>
                  <a:lnTo>
                    <a:pt x="22" y="208"/>
                  </a:lnTo>
                  <a:cubicBezTo>
                    <a:pt x="11" y="208"/>
                    <a:pt x="1" y="199"/>
                    <a:pt x="0" y="188"/>
                  </a:cubicBezTo>
                  <a:lnTo>
                    <a:pt x="0" y="188"/>
                  </a:lnTo>
                  <a:cubicBezTo>
                    <a:pt x="0" y="178"/>
                    <a:pt x="8" y="167"/>
                    <a:pt x="19" y="166"/>
                  </a:cubicBezTo>
                  <a:lnTo>
                    <a:pt x="1770" y="1"/>
                  </a:lnTo>
                  <a:lnTo>
                    <a:pt x="1770" y="1"/>
                  </a:lnTo>
                  <a:cubicBezTo>
                    <a:pt x="1782" y="0"/>
                    <a:pt x="1792" y="8"/>
                    <a:pt x="1793" y="20"/>
                  </a:cubicBezTo>
                  <a:lnTo>
                    <a:pt x="1793" y="20"/>
                  </a:lnTo>
                  <a:cubicBezTo>
                    <a:pt x="1794" y="31"/>
                    <a:pt x="1786" y="41"/>
                    <a:pt x="1774" y="43"/>
                  </a:cubicBezTo>
                  <a:lnTo>
                    <a:pt x="24" y="208"/>
                  </a:lnTo>
                  <a:lnTo>
                    <a:pt x="24" y="208"/>
                  </a:lnTo>
                  <a:cubicBezTo>
                    <a:pt x="23" y="208"/>
                    <a:pt x="23"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85602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46"/>
          <p:cNvSpPr txBox="1">
            <a:spLocks noGrp="1"/>
          </p:cNvSpPr>
          <p:nvPr>
            <p:ph type="title"/>
          </p:nvPr>
        </p:nvSpPr>
        <p:spPr>
          <a:xfrm>
            <a:off x="713225" y="683900"/>
            <a:ext cx="3851100" cy="176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a:t>
            </a:r>
            <a:br>
              <a:rPr lang="en" dirty="0"/>
            </a:br>
            <a:r>
              <a:rPr lang="en" dirty="0"/>
              <a:t>You!</a:t>
            </a:r>
            <a:endParaRPr dirty="0"/>
          </a:p>
        </p:txBody>
      </p:sp>
      <p:grpSp>
        <p:nvGrpSpPr>
          <p:cNvPr id="1647" name="Google Shape;1647;p46"/>
          <p:cNvGrpSpPr/>
          <p:nvPr/>
        </p:nvGrpSpPr>
        <p:grpSpPr>
          <a:xfrm>
            <a:off x="4411531" y="885775"/>
            <a:ext cx="3912561" cy="3587761"/>
            <a:chOff x="4411531" y="683900"/>
            <a:chExt cx="3912561" cy="3587761"/>
          </a:xfrm>
        </p:grpSpPr>
        <p:grpSp>
          <p:nvGrpSpPr>
            <p:cNvPr id="1648" name="Google Shape;1648;p46"/>
            <p:cNvGrpSpPr/>
            <p:nvPr/>
          </p:nvGrpSpPr>
          <p:grpSpPr>
            <a:xfrm>
              <a:off x="4564324" y="1402495"/>
              <a:ext cx="2939816" cy="2869166"/>
              <a:chOff x="4853840" y="1663430"/>
              <a:chExt cx="2843149" cy="2774822"/>
            </a:xfrm>
          </p:grpSpPr>
          <p:sp>
            <p:nvSpPr>
              <p:cNvPr id="1649" name="Google Shape;1649;p46"/>
              <p:cNvSpPr/>
              <p:nvPr/>
            </p:nvSpPr>
            <p:spPr>
              <a:xfrm>
                <a:off x="4853840" y="1742027"/>
                <a:ext cx="2446746" cy="2696226"/>
              </a:xfrm>
              <a:custGeom>
                <a:avLst/>
                <a:gdLst/>
                <a:ahLst/>
                <a:cxnLst/>
                <a:rect l="l" t="t" r="r" b="b"/>
                <a:pathLst>
                  <a:path w="3157" h="3481" extrusionOk="0">
                    <a:moveTo>
                      <a:pt x="926" y="3467"/>
                    </a:moveTo>
                    <a:lnTo>
                      <a:pt x="3061" y="3019"/>
                    </a:lnTo>
                    <a:cubicBezTo>
                      <a:pt x="3119" y="3007"/>
                      <a:pt x="3156" y="2950"/>
                      <a:pt x="3144" y="2892"/>
                    </a:cubicBezTo>
                    <a:lnTo>
                      <a:pt x="2357" y="95"/>
                    </a:lnTo>
                    <a:cubicBezTo>
                      <a:pt x="2345" y="37"/>
                      <a:pt x="2288" y="0"/>
                      <a:pt x="2230" y="12"/>
                    </a:cubicBezTo>
                    <a:lnTo>
                      <a:pt x="96" y="460"/>
                    </a:lnTo>
                    <a:cubicBezTo>
                      <a:pt x="38" y="472"/>
                      <a:pt x="0" y="529"/>
                      <a:pt x="13" y="587"/>
                    </a:cubicBezTo>
                    <a:lnTo>
                      <a:pt x="799" y="3384"/>
                    </a:lnTo>
                    <a:cubicBezTo>
                      <a:pt x="811" y="3442"/>
                      <a:pt x="868" y="3480"/>
                      <a:pt x="926" y="346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0" name="Google Shape;1650;p46"/>
              <p:cNvSpPr/>
              <p:nvPr/>
            </p:nvSpPr>
            <p:spPr>
              <a:xfrm>
                <a:off x="4864093" y="1765949"/>
                <a:ext cx="2767979" cy="2617639"/>
              </a:xfrm>
              <a:custGeom>
                <a:avLst/>
                <a:gdLst/>
                <a:ahLst/>
                <a:cxnLst/>
                <a:rect l="l" t="t" r="r" b="b"/>
                <a:pathLst>
                  <a:path w="3572" h="3377" extrusionOk="0">
                    <a:moveTo>
                      <a:pt x="0" y="558"/>
                    </a:moveTo>
                    <a:lnTo>
                      <a:pt x="1025" y="3376"/>
                    </a:lnTo>
                    <a:lnTo>
                      <a:pt x="3571" y="2842"/>
                    </a:lnTo>
                    <a:lnTo>
                      <a:pt x="2140" y="0"/>
                    </a:lnTo>
                    <a:lnTo>
                      <a:pt x="0" y="55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1" name="Google Shape;1651;p46"/>
              <p:cNvSpPr/>
              <p:nvPr/>
            </p:nvSpPr>
            <p:spPr>
              <a:xfrm>
                <a:off x="4853840" y="1742027"/>
                <a:ext cx="2843149" cy="2542467"/>
              </a:xfrm>
              <a:custGeom>
                <a:avLst/>
                <a:gdLst/>
                <a:ahLst/>
                <a:cxnLst/>
                <a:rect l="l" t="t" r="r" b="b"/>
                <a:pathLst>
                  <a:path w="3670" h="3282" extrusionOk="0">
                    <a:moveTo>
                      <a:pt x="1439" y="3268"/>
                    </a:moveTo>
                    <a:lnTo>
                      <a:pt x="3574" y="2821"/>
                    </a:lnTo>
                    <a:cubicBezTo>
                      <a:pt x="3632" y="2809"/>
                      <a:pt x="3669" y="2752"/>
                      <a:pt x="3657" y="2694"/>
                    </a:cubicBezTo>
                    <a:lnTo>
                      <a:pt x="2357" y="95"/>
                    </a:lnTo>
                    <a:cubicBezTo>
                      <a:pt x="2345" y="37"/>
                      <a:pt x="2288" y="0"/>
                      <a:pt x="2230" y="12"/>
                    </a:cubicBezTo>
                    <a:lnTo>
                      <a:pt x="96" y="460"/>
                    </a:lnTo>
                    <a:cubicBezTo>
                      <a:pt x="38" y="472"/>
                      <a:pt x="0" y="529"/>
                      <a:pt x="13" y="587"/>
                    </a:cubicBezTo>
                    <a:lnTo>
                      <a:pt x="1312" y="3185"/>
                    </a:lnTo>
                    <a:cubicBezTo>
                      <a:pt x="1324" y="3243"/>
                      <a:pt x="1381" y="3281"/>
                      <a:pt x="1439" y="326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2" name="Google Shape;1652;p46"/>
              <p:cNvSpPr/>
              <p:nvPr/>
            </p:nvSpPr>
            <p:spPr>
              <a:xfrm>
                <a:off x="6367686" y="1663430"/>
                <a:ext cx="218704" cy="256295"/>
              </a:xfrm>
              <a:custGeom>
                <a:avLst/>
                <a:gdLst/>
                <a:ahLst/>
                <a:cxnLst/>
                <a:rect l="l" t="t" r="r" b="b"/>
                <a:pathLst>
                  <a:path w="283" h="332" extrusionOk="0">
                    <a:moveTo>
                      <a:pt x="21" y="172"/>
                    </a:moveTo>
                    <a:cubicBezTo>
                      <a:pt x="25" y="179"/>
                      <a:pt x="33" y="181"/>
                      <a:pt x="39" y="177"/>
                    </a:cubicBezTo>
                    <a:cubicBezTo>
                      <a:pt x="45" y="173"/>
                      <a:pt x="48" y="166"/>
                      <a:pt x="44" y="159"/>
                    </a:cubicBezTo>
                    <a:cubicBezTo>
                      <a:pt x="28" y="132"/>
                      <a:pt x="29" y="94"/>
                      <a:pt x="48" y="68"/>
                    </a:cubicBezTo>
                    <a:cubicBezTo>
                      <a:pt x="67" y="41"/>
                      <a:pt x="102" y="28"/>
                      <a:pt x="133" y="34"/>
                    </a:cubicBezTo>
                    <a:cubicBezTo>
                      <a:pt x="179" y="43"/>
                      <a:pt x="207" y="87"/>
                      <a:pt x="216" y="127"/>
                    </a:cubicBezTo>
                    <a:cubicBezTo>
                      <a:pt x="222" y="153"/>
                      <a:pt x="221" y="179"/>
                      <a:pt x="217" y="205"/>
                    </a:cubicBezTo>
                    <a:cubicBezTo>
                      <a:pt x="213" y="205"/>
                      <a:pt x="209" y="206"/>
                      <a:pt x="204" y="207"/>
                    </a:cubicBezTo>
                    <a:cubicBezTo>
                      <a:pt x="172" y="214"/>
                      <a:pt x="151" y="246"/>
                      <a:pt x="158" y="278"/>
                    </a:cubicBezTo>
                    <a:cubicBezTo>
                      <a:pt x="164" y="311"/>
                      <a:pt x="196" y="331"/>
                      <a:pt x="229" y="325"/>
                    </a:cubicBezTo>
                    <a:cubicBezTo>
                      <a:pt x="262" y="318"/>
                      <a:pt x="282" y="286"/>
                      <a:pt x="275" y="253"/>
                    </a:cubicBezTo>
                    <a:cubicBezTo>
                      <a:pt x="271" y="234"/>
                      <a:pt x="259" y="219"/>
                      <a:pt x="243" y="212"/>
                    </a:cubicBezTo>
                    <a:cubicBezTo>
                      <a:pt x="247" y="182"/>
                      <a:pt x="248" y="151"/>
                      <a:pt x="241" y="121"/>
                    </a:cubicBezTo>
                    <a:cubicBezTo>
                      <a:pt x="231" y="73"/>
                      <a:pt x="195" y="20"/>
                      <a:pt x="138" y="8"/>
                    </a:cubicBezTo>
                    <a:cubicBezTo>
                      <a:pt x="96" y="0"/>
                      <a:pt x="52" y="18"/>
                      <a:pt x="27" y="53"/>
                    </a:cubicBezTo>
                    <a:cubicBezTo>
                      <a:pt x="2" y="87"/>
                      <a:pt x="0" y="136"/>
                      <a:pt x="21" y="17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3" name="Google Shape;1653;p46"/>
              <p:cNvSpPr/>
              <p:nvPr/>
            </p:nvSpPr>
            <p:spPr>
              <a:xfrm>
                <a:off x="6073802" y="1718107"/>
                <a:ext cx="205035" cy="263129"/>
              </a:xfrm>
              <a:custGeom>
                <a:avLst/>
                <a:gdLst/>
                <a:ahLst/>
                <a:cxnLst/>
                <a:rect l="l" t="t" r="r" b="b"/>
                <a:pathLst>
                  <a:path w="266" h="340" extrusionOk="0">
                    <a:moveTo>
                      <a:pt x="129" y="32"/>
                    </a:moveTo>
                    <a:cubicBezTo>
                      <a:pt x="144" y="35"/>
                      <a:pt x="158" y="43"/>
                      <a:pt x="169" y="53"/>
                    </a:cubicBezTo>
                    <a:cubicBezTo>
                      <a:pt x="181" y="64"/>
                      <a:pt x="190" y="77"/>
                      <a:pt x="197" y="93"/>
                    </a:cubicBezTo>
                    <a:cubicBezTo>
                      <a:pt x="204" y="109"/>
                      <a:pt x="208" y="126"/>
                      <a:pt x="210" y="142"/>
                    </a:cubicBezTo>
                    <a:cubicBezTo>
                      <a:pt x="212" y="158"/>
                      <a:pt x="211" y="174"/>
                      <a:pt x="209" y="190"/>
                    </a:cubicBezTo>
                    <a:cubicBezTo>
                      <a:pt x="207" y="196"/>
                      <a:pt x="203" y="202"/>
                      <a:pt x="199" y="210"/>
                    </a:cubicBezTo>
                    <a:cubicBezTo>
                      <a:pt x="198" y="213"/>
                      <a:pt x="197" y="215"/>
                      <a:pt x="196" y="218"/>
                    </a:cubicBezTo>
                    <a:cubicBezTo>
                      <a:pt x="191" y="218"/>
                      <a:pt x="186" y="219"/>
                      <a:pt x="182" y="221"/>
                    </a:cubicBezTo>
                    <a:cubicBezTo>
                      <a:pt x="169" y="226"/>
                      <a:pt x="159" y="235"/>
                      <a:pt x="153" y="246"/>
                    </a:cubicBezTo>
                    <a:cubicBezTo>
                      <a:pt x="144" y="264"/>
                      <a:pt x="148" y="283"/>
                      <a:pt x="156" y="299"/>
                    </a:cubicBezTo>
                    <a:cubicBezTo>
                      <a:pt x="167" y="323"/>
                      <a:pt x="193" y="339"/>
                      <a:pt x="220" y="331"/>
                    </a:cubicBezTo>
                    <a:cubicBezTo>
                      <a:pt x="248" y="323"/>
                      <a:pt x="265" y="294"/>
                      <a:pt x="259" y="265"/>
                    </a:cubicBezTo>
                    <a:cubicBezTo>
                      <a:pt x="258" y="258"/>
                      <a:pt x="256" y="253"/>
                      <a:pt x="253" y="247"/>
                    </a:cubicBezTo>
                    <a:cubicBezTo>
                      <a:pt x="249" y="235"/>
                      <a:pt x="243" y="225"/>
                      <a:pt x="235" y="218"/>
                    </a:cubicBezTo>
                    <a:cubicBezTo>
                      <a:pt x="241" y="186"/>
                      <a:pt x="242" y="154"/>
                      <a:pt x="236" y="122"/>
                    </a:cubicBezTo>
                    <a:cubicBezTo>
                      <a:pt x="231" y="98"/>
                      <a:pt x="221" y="74"/>
                      <a:pt x="206" y="54"/>
                    </a:cubicBezTo>
                    <a:cubicBezTo>
                      <a:pt x="189" y="32"/>
                      <a:pt x="168" y="16"/>
                      <a:pt x="142" y="9"/>
                    </a:cubicBezTo>
                    <a:cubicBezTo>
                      <a:pt x="138" y="8"/>
                      <a:pt x="135" y="7"/>
                      <a:pt x="131" y="7"/>
                    </a:cubicBezTo>
                    <a:cubicBezTo>
                      <a:pt x="87" y="0"/>
                      <a:pt x="44" y="23"/>
                      <a:pt x="22" y="60"/>
                    </a:cubicBezTo>
                    <a:cubicBezTo>
                      <a:pt x="0" y="96"/>
                      <a:pt x="1" y="144"/>
                      <a:pt x="22" y="180"/>
                    </a:cubicBezTo>
                    <a:cubicBezTo>
                      <a:pt x="25" y="186"/>
                      <a:pt x="32" y="189"/>
                      <a:pt x="38" y="187"/>
                    </a:cubicBezTo>
                    <a:cubicBezTo>
                      <a:pt x="42" y="186"/>
                      <a:pt x="46" y="182"/>
                      <a:pt x="46" y="178"/>
                    </a:cubicBezTo>
                    <a:cubicBezTo>
                      <a:pt x="47" y="176"/>
                      <a:pt x="47" y="174"/>
                      <a:pt x="46" y="173"/>
                    </a:cubicBezTo>
                    <a:cubicBezTo>
                      <a:pt x="45" y="170"/>
                      <a:pt x="44" y="166"/>
                      <a:pt x="42" y="163"/>
                    </a:cubicBezTo>
                    <a:cubicBezTo>
                      <a:pt x="30" y="136"/>
                      <a:pt x="29" y="102"/>
                      <a:pt x="44" y="75"/>
                    </a:cubicBezTo>
                    <a:cubicBezTo>
                      <a:pt x="45" y="72"/>
                      <a:pt x="47" y="70"/>
                      <a:pt x="48" y="67"/>
                    </a:cubicBezTo>
                    <a:cubicBezTo>
                      <a:pt x="66" y="43"/>
                      <a:pt x="98" y="27"/>
                      <a:pt x="129"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4" name="Google Shape;1654;p46"/>
              <p:cNvSpPr/>
              <p:nvPr/>
            </p:nvSpPr>
            <p:spPr>
              <a:xfrm>
                <a:off x="5776500" y="1776200"/>
                <a:ext cx="194782" cy="269964"/>
              </a:xfrm>
              <a:custGeom>
                <a:avLst/>
                <a:gdLst/>
                <a:ahLst/>
                <a:cxnLst/>
                <a:rect l="l" t="t" r="r" b="b"/>
                <a:pathLst>
                  <a:path w="251" h="347" extrusionOk="0">
                    <a:moveTo>
                      <a:pt x="126" y="31"/>
                    </a:moveTo>
                    <a:cubicBezTo>
                      <a:pt x="142" y="33"/>
                      <a:pt x="158" y="42"/>
                      <a:pt x="170" y="55"/>
                    </a:cubicBezTo>
                    <a:cubicBezTo>
                      <a:pt x="181" y="67"/>
                      <a:pt x="190" y="83"/>
                      <a:pt x="196" y="101"/>
                    </a:cubicBezTo>
                    <a:cubicBezTo>
                      <a:pt x="202" y="119"/>
                      <a:pt x="206" y="138"/>
                      <a:pt x="206" y="157"/>
                    </a:cubicBezTo>
                    <a:cubicBezTo>
                      <a:pt x="206" y="175"/>
                      <a:pt x="204" y="192"/>
                      <a:pt x="200" y="210"/>
                    </a:cubicBezTo>
                    <a:cubicBezTo>
                      <a:pt x="195" y="212"/>
                      <a:pt x="189" y="216"/>
                      <a:pt x="182" y="223"/>
                    </a:cubicBezTo>
                    <a:cubicBezTo>
                      <a:pt x="180" y="225"/>
                      <a:pt x="178" y="227"/>
                      <a:pt x="176" y="230"/>
                    </a:cubicBezTo>
                    <a:cubicBezTo>
                      <a:pt x="171" y="231"/>
                      <a:pt x="166" y="233"/>
                      <a:pt x="161" y="235"/>
                    </a:cubicBezTo>
                    <a:cubicBezTo>
                      <a:pt x="148" y="243"/>
                      <a:pt x="139" y="255"/>
                      <a:pt x="136" y="268"/>
                    </a:cubicBezTo>
                    <a:cubicBezTo>
                      <a:pt x="131" y="289"/>
                      <a:pt x="140" y="310"/>
                      <a:pt x="156" y="319"/>
                    </a:cubicBezTo>
                    <a:cubicBezTo>
                      <a:pt x="166" y="337"/>
                      <a:pt x="191" y="346"/>
                      <a:pt x="214" y="336"/>
                    </a:cubicBezTo>
                    <a:cubicBezTo>
                      <a:pt x="237" y="327"/>
                      <a:pt x="250" y="301"/>
                      <a:pt x="245" y="275"/>
                    </a:cubicBezTo>
                    <a:cubicBezTo>
                      <a:pt x="244" y="269"/>
                      <a:pt x="241" y="263"/>
                      <a:pt x="238" y="257"/>
                    </a:cubicBezTo>
                    <a:cubicBezTo>
                      <a:pt x="237" y="245"/>
                      <a:pt x="234" y="233"/>
                      <a:pt x="229" y="224"/>
                    </a:cubicBezTo>
                    <a:cubicBezTo>
                      <a:pt x="236" y="191"/>
                      <a:pt x="238" y="156"/>
                      <a:pt x="232" y="122"/>
                    </a:cubicBezTo>
                    <a:cubicBezTo>
                      <a:pt x="227" y="96"/>
                      <a:pt x="217" y="72"/>
                      <a:pt x="202" y="51"/>
                    </a:cubicBezTo>
                    <a:cubicBezTo>
                      <a:pt x="186" y="29"/>
                      <a:pt x="163" y="12"/>
                      <a:pt x="137" y="7"/>
                    </a:cubicBezTo>
                    <a:cubicBezTo>
                      <a:pt x="133" y="6"/>
                      <a:pt x="129" y="5"/>
                      <a:pt x="125" y="5"/>
                    </a:cubicBezTo>
                    <a:cubicBezTo>
                      <a:pt x="81" y="0"/>
                      <a:pt x="38" y="28"/>
                      <a:pt x="19" y="66"/>
                    </a:cubicBezTo>
                    <a:cubicBezTo>
                      <a:pt x="0" y="105"/>
                      <a:pt x="4" y="152"/>
                      <a:pt x="24" y="187"/>
                    </a:cubicBezTo>
                    <a:cubicBezTo>
                      <a:pt x="27" y="193"/>
                      <a:pt x="33" y="196"/>
                      <a:pt x="38" y="197"/>
                    </a:cubicBezTo>
                    <a:cubicBezTo>
                      <a:pt x="43" y="197"/>
                      <a:pt x="47" y="195"/>
                      <a:pt x="49" y="191"/>
                    </a:cubicBezTo>
                    <a:cubicBezTo>
                      <a:pt x="50" y="189"/>
                      <a:pt x="50" y="188"/>
                      <a:pt x="50" y="186"/>
                    </a:cubicBezTo>
                    <a:cubicBezTo>
                      <a:pt x="50" y="183"/>
                      <a:pt x="49" y="179"/>
                      <a:pt x="47" y="175"/>
                    </a:cubicBezTo>
                    <a:cubicBezTo>
                      <a:pt x="34" y="148"/>
                      <a:pt x="29" y="113"/>
                      <a:pt x="41" y="82"/>
                    </a:cubicBezTo>
                    <a:cubicBezTo>
                      <a:pt x="42" y="79"/>
                      <a:pt x="44" y="76"/>
                      <a:pt x="45" y="74"/>
                    </a:cubicBezTo>
                    <a:cubicBezTo>
                      <a:pt x="60" y="46"/>
                      <a:pt x="93" y="25"/>
                      <a:pt x="126" y="3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5" name="Google Shape;1655;p46"/>
              <p:cNvSpPr/>
              <p:nvPr/>
            </p:nvSpPr>
            <p:spPr>
              <a:xfrm>
                <a:off x="5479200" y="1834294"/>
                <a:ext cx="184533" cy="273382"/>
              </a:xfrm>
              <a:custGeom>
                <a:avLst/>
                <a:gdLst/>
                <a:ahLst/>
                <a:cxnLst/>
                <a:rect l="l" t="t" r="r" b="b"/>
                <a:pathLst>
                  <a:path w="236" h="353" extrusionOk="0">
                    <a:moveTo>
                      <a:pt x="124" y="28"/>
                    </a:moveTo>
                    <a:cubicBezTo>
                      <a:pt x="141" y="31"/>
                      <a:pt x="158" y="41"/>
                      <a:pt x="170" y="56"/>
                    </a:cubicBezTo>
                    <a:cubicBezTo>
                      <a:pt x="182" y="70"/>
                      <a:pt x="191" y="88"/>
                      <a:pt x="196" y="109"/>
                    </a:cubicBezTo>
                    <a:cubicBezTo>
                      <a:pt x="201" y="129"/>
                      <a:pt x="203" y="151"/>
                      <a:pt x="202" y="171"/>
                    </a:cubicBezTo>
                    <a:cubicBezTo>
                      <a:pt x="201" y="191"/>
                      <a:pt x="197" y="210"/>
                      <a:pt x="192" y="229"/>
                    </a:cubicBezTo>
                    <a:cubicBezTo>
                      <a:pt x="184" y="228"/>
                      <a:pt x="175" y="230"/>
                      <a:pt x="165" y="236"/>
                    </a:cubicBezTo>
                    <a:cubicBezTo>
                      <a:pt x="162" y="237"/>
                      <a:pt x="159" y="239"/>
                      <a:pt x="157" y="241"/>
                    </a:cubicBezTo>
                    <a:cubicBezTo>
                      <a:pt x="151" y="243"/>
                      <a:pt x="146" y="246"/>
                      <a:pt x="141" y="249"/>
                    </a:cubicBezTo>
                    <a:cubicBezTo>
                      <a:pt x="128" y="259"/>
                      <a:pt x="119" y="273"/>
                      <a:pt x="119" y="289"/>
                    </a:cubicBezTo>
                    <a:cubicBezTo>
                      <a:pt x="118" y="314"/>
                      <a:pt x="134" y="335"/>
                      <a:pt x="155" y="339"/>
                    </a:cubicBezTo>
                    <a:cubicBezTo>
                      <a:pt x="168" y="350"/>
                      <a:pt x="189" y="352"/>
                      <a:pt x="207" y="342"/>
                    </a:cubicBezTo>
                    <a:cubicBezTo>
                      <a:pt x="225" y="331"/>
                      <a:pt x="235" y="309"/>
                      <a:pt x="231" y="286"/>
                    </a:cubicBezTo>
                    <a:cubicBezTo>
                      <a:pt x="229" y="279"/>
                      <a:pt x="227" y="273"/>
                      <a:pt x="223" y="267"/>
                    </a:cubicBezTo>
                    <a:cubicBezTo>
                      <a:pt x="225" y="254"/>
                      <a:pt x="225" y="241"/>
                      <a:pt x="223" y="229"/>
                    </a:cubicBezTo>
                    <a:cubicBezTo>
                      <a:pt x="232" y="194"/>
                      <a:pt x="234" y="158"/>
                      <a:pt x="228" y="122"/>
                    </a:cubicBezTo>
                    <a:cubicBezTo>
                      <a:pt x="224" y="94"/>
                      <a:pt x="214" y="69"/>
                      <a:pt x="199" y="49"/>
                    </a:cubicBezTo>
                    <a:cubicBezTo>
                      <a:pt x="182" y="26"/>
                      <a:pt x="158" y="9"/>
                      <a:pt x="132" y="4"/>
                    </a:cubicBezTo>
                    <a:cubicBezTo>
                      <a:pt x="128" y="3"/>
                      <a:pt x="124" y="3"/>
                      <a:pt x="120" y="2"/>
                    </a:cubicBezTo>
                    <a:cubicBezTo>
                      <a:pt x="74" y="0"/>
                      <a:pt x="32" y="33"/>
                      <a:pt x="16" y="73"/>
                    </a:cubicBezTo>
                    <a:cubicBezTo>
                      <a:pt x="0" y="114"/>
                      <a:pt x="8" y="159"/>
                      <a:pt x="26" y="194"/>
                    </a:cubicBezTo>
                    <a:cubicBezTo>
                      <a:pt x="29" y="200"/>
                      <a:pt x="35" y="204"/>
                      <a:pt x="39" y="206"/>
                    </a:cubicBezTo>
                    <a:cubicBezTo>
                      <a:pt x="43" y="208"/>
                      <a:pt x="49" y="208"/>
                      <a:pt x="52" y="204"/>
                    </a:cubicBezTo>
                    <a:cubicBezTo>
                      <a:pt x="53" y="202"/>
                      <a:pt x="54" y="201"/>
                      <a:pt x="54" y="199"/>
                    </a:cubicBezTo>
                    <a:cubicBezTo>
                      <a:pt x="55" y="195"/>
                      <a:pt x="54" y="191"/>
                      <a:pt x="52" y="187"/>
                    </a:cubicBezTo>
                    <a:cubicBezTo>
                      <a:pt x="38" y="160"/>
                      <a:pt x="29" y="123"/>
                      <a:pt x="39" y="89"/>
                    </a:cubicBezTo>
                    <a:cubicBezTo>
                      <a:pt x="40" y="86"/>
                      <a:pt x="41" y="83"/>
                      <a:pt x="42" y="80"/>
                    </a:cubicBezTo>
                    <a:cubicBezTo>
                      <a:pt x="55" y="49"/>
                      <a:pt x="89" y="23"/>
                      <a:pt x="124" y="2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6" name="Google Shape;1656;p46"/>
              <p:cNvSpPr/>
              <p:nvPr/>
            </p:nvSpPr>
            <p:spPr>
              <a:xfrm>
                <a:off x="5181897" y="1892387"/>
                <a:ext cx="177698" cy="280217"/>
              </a:xfrm>
              <a:custGeom>
                <a:avLst/>
                <a:gdLst/>
                <a:ahLst/>
                <a:cxnLst/>
                <a:rect l="l" t="t" r="r" b="b"/>
                <a:pathLst>
                  <a:path w="231" h="361" extrusionOk="0">
                    <a:moveTo>
                      <a:pt x="121" y="27"/>
                    </a:moveTo>
                    <a:cubicBezTo>
                      <a:pt x="140" y="29"/>
                      <a:pt x="158" y="41"/>
                      <a:pt x="171" y="58"/>
                    </a:cubicBezTo>
                    <a:cubicBezTo>
                      <a:pt x="183" y="73"/>
                      <a:pt x="191" y="93"/>
                      <a:pt x="196" y="117"/>
                    </a:cubicBezTo>
                    <a:cubicBezTo>
                      <a:pt x="200" y="140"/>
                      <a:pt x="201" y="163"/>
                      <a:pt x="198" y="186"/>
                    </a:cubicBezTo>
                    <a:cubicBezTo>
                      <a:pt x="196" y="207"/>
                      <a:pt x="191" y="229"/>
                      <a:pt x="183" y="249"/>
                    </a:cubicBezTo>
                    <a:cubicBezTo>
                      <a:pt x="173" y="244"/>
                      <a:pt x="160" y="244"/>
                      <a:pt x="148" y="248"/>
                    </a:cubicBezTo>
                    <a:cubicBezTo>
                      <a:pt x="144" y="250"/>
                      <a:pt x="140" y="251"/>
                      <a:pt x="137" y="253"/>
                    </a:cubicBezTo>
                    <a:cubicBezTo>
                      <a:pt x="131" y="256"/>
                      <a:pt x="125" y="259"/>
                      <a:pt x="120" y="264"/>
                    </a:cubicBezTo>
                    <a:cubicBezTo>
                      <a:pt x="107" y="275"/>
                      <a:pt x="100" y="293"/>
                      <a:pt x="101" y="311"/>
                    </a:cubicBezTo>
                    <a:cubicBezTo>
                      <a:pt x="104" y="340"/>
                      <a:pt x="129" y="356"/>
                      <a:pt x="155" y="359"/>
                    </a:cubicBezTo>
                    <a:cubicBezTo>
                      <a:pt x="170" y="360"/>
                      <a:pt x="187" y="359"/>
                      <a:pt x="200" y="347"/>
                    </a:cubicBezTo>
                    <a:cubicBezTo>
                      <a:pt x="213" y="336"/>
                      <a:pt x="220" y="316"/>
                      <a:pt x="216" y="297"/>
                    </a:cubicBezTo>
                    <a:cubicBezTo>
                      <a:pt x="215" y="290"/>
                      <a:pt x="212" y="283"/>
                      <a:pt x="208" y="277"/>
                    </a:cubicBezTo>
                    <a:cubicBezTo>
                      <a:pt x="213" y="263"/>
                      <a:pt x="216" y="249"/>
                      <a:pt x="217" y="235"/>
                    </a:cubicBezTo>
                    <a:cubicBezTo>
                      <a:pt x="227" y="198"/>
                      <a:pt x="230" y="160"/>
                      <a:pt x="225" y="122"/>
                    </a:cubicBezTo>
                    <a:cubicBezTo>
                      <a:pt x="220" y="92"/>
                      <a:pt x="211" y="67"/>
                      <a:pt x="196" y="47"/>
                    </a:cubicBezTo>
                    <a:cubicBezTo>
                      <a:pt x="179" y="22"/>
                      <a:pt x="154" y="6"/>
                      <a:pt x="127" y="1"/>
                    </a:cubicBezTo>
                    <a:cubicBezTo>
                      <a:pt x="123" y="1"/>
                      <a:pt x="118" y="0"/>
                      <a:pt x="114" y="0"/>
                    </a:cubicBezTo>
                    <a:cubicBezTo>
                      <a:pt x="67" y="0"/>
                      <a:pt x="26" y="38"/>
                      <a:pt x="13" y="79"/>
                    </a:cubicBezTo>
                    <a:cubicBezTo>
                      <a:pt x="0" y="122"/>
                      <a:pt x="11" y="167"/>
                      <a:pt x="28" y="201"/>
                    </a:cubicBezTo>
                    <a:cubicBezTo>
                      <a:pt x="31" y="207"/>
                      <a:pt x="36" y="212"/>
                      <a:pt x="39" y="216"/>
                    </a:cubicBezTo>
                    <a:cubicBezTo>
                      <a:pt x="44" y="220"/>
                      <a:pt x="50" y="221"/>
                      <a:pt x="55" y="217"/>
                    </a:cubicBezTo>
                    <a:cubicBezTo>
                      <a:pt x="57" y="215"/>
                      <a:pt x="58" y="214"/>
                      <a:pt x="58" y="212"/>
                    </a:cubicBezTo>
                    <a:cubicBezTo>
                      <a:pt x="60" y="208"/>
                      <a:pt x="60" y="204"/>
                      <a:pt x="57" y="200"/>
                    </a:cubicBezTo>
                    <a:cubicBezTo>
                      <a:pt x="42" y="172"/>
                      <a:pt x="29" y="134"/>
                      <a:pt x="36" y="96"/>
                    </a:cubicBezTo>
                    <a:cubicBezTo>
                      <a:pt x="37" y="93"/>
                      <a:pt x="38" y="89"/>
                      <a:pt x="39" y="86"/>
                    </a:cubicBezTo>
                    <a:cubicBezTo>
                      <a:pt x="49" y="52"/>
                      <a:pt x="84" y="22"/>
                      <a:pt x="121" y="2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7" name="Google Shape;1657;p46"/>
              <p:cNvSpPr/>
              <p:nvPr/>
            </p:nvSpPr>
            <p:spPr>
              <a:xfrm>
                <a:off x="4881178" y="1936813"/>
                <a:ext cx="181114" cy="307557"/>
              </a:xfrm>
              <a:custGeom>
                <a:avLst/>
                <a:gdLst/>
                <a:ahLst/>
                <a:cxnLst/>
                <a:rect l="l" t="t" r="r" b="b"/>
                <a:pathLst>
                  <a:path w="232" h="395" extrusionOk="0">
                    <a:moveTo>
                      <a:pt x="42" y="233"/>
                    </a:moveTo>
                    <a:cubicBezTo>
                      <a:pt x="46" y="240"/>
                      <a:pt x="54" y="242"/>
                      <a:pt x="60" y="238"/>
                    </a:cubicBezTo>
                    <a:cubicBezTo>
                      <a:pt x="66" y="234"/>
                      <a:pt x="68" y="226"/>
                      <a:pt x="65" y="220"/>
                    </a:cubicBezTo>
                    <a:cubicBezTo>
                      <a:pt x="47" y="190"/>
                      <a:pt x="28" y="145"/>
                      <a:pt x="38" y="100"/>
                    </a:cubicBezTo>
                    <a:cubicBezTo>
                      <a:pt x="46" y="64"/>
                      <a:pt x="82" y="28"/>
                      <a:pt x="121" y="33"/>
                    </a:cubicBezTo>
                    <a:cubicBezTo>
                      <a:pt x="141" y="35"/>
                      <a:pt x="161" y="48"/>
                      <a:pt x="174" y="68"/>
                    </a:cubicBezTo>
                    <a:cubicBezTo>
                      <a:pt x="186" y="85"/>
                      <a:pt x="194" y="106"/>
                      <a:pt x="197" y="134"/>
                    </a:cubicBezTo>
                    <a:cubicBezTo>
                      <a:pt x="204" y="182"/>
                      <a:pt x="196" y="232"/>
                      <a:pt x="176" y="276"/>
                    </a:cubicBezTo>
                    <a:cubicBezTo>
                      <a:pt x="163" y="269"/>
                      <a:pt x="148" y="266"/>
                      <a:pt x="133" y="269"/>
                    </a:cubicBezTo>
                    <a:cubicBezTo>
                      <a:pt x="100" y="276"/>
                      <a:pt x="80" y="308"/>
                      <a:pt x="86" y="341"/>
                    </a:cubicBezTo>
                    <a:cubicBezTo>
                      <a:pt x="93" y="373"/>
                      <a:pt x="125" y="394"/>
                      <a:pt x="158" y="387"/>
                    </a:cubicBezTo>
                    <a:cubicBezTo>
                      <a:pt x="190" y="380"/>
                      <a:pt x="211" y="348"/>
                      <a:pt x="204" y="316"/>
                    </a:cubicBezTo>
                    <a:cubicBezTo>
                      <a:pt x="203" y="308"/>
                      <a:pt x="200" y="301"/>
                      <a:pt x="196" y="295"/>
                    </a:cubicBezTo>
                    <a:cubicBezTo>
                      <a:pt x="221" y="245"/>
                      <a:pt x="231" y="186"/>
                      <a:pt x="223" y="130"/>
                    </a:cubicBezTo>
                    <a:cubicBezTo>
                      <a:pt x="219" y="99"/>
                      <a:pt x="210" y="73"/>
                      <a:pt x="195" y="53"/>
                    </a:cubicBezTo>
                    <a:cubicBezTo>
                      <a:pt x="178" y="27"/>
                      <a:pt x="151" y="10"/>
                      <a:pt x="124" y="7"/>
                    </a:cubicBezTo>
                    <a:cubicBezTo>
                      <a:pt x="69" y="0"/>
                      <a:pt x="23" y="47"/>
                      <a:pt x="13" y="94"/>
                    </a:cubicBezTo>
                    <a:cubicBezTo>
                      <a:pt x="0" y="147"/>
                      <a:pt x="22" y="199"/>
                      <a:pt x="42" y="23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8" name="Google Shape;1658;p46"/>
              <p:cNvSpPr/>
              <p:nvPr/>
            </p:nvSpPr>
            <p:spPr>
              <a:xfrm>
                <a:off x="5000784" y="2340053"/>
                <a:ext cx="908989" cy="1787240"/>
              </a:xfrm>
              <a:custGeom>
                <a:avLst/>
                <a:gdLst/>
                <a:ahLst/>
                <a:cxnLst/>
                <a:rect l="l" t="t" r="r" b="b"/>
                <a:pathLst>
                  <a:path w="1175" h="2308" extrusionOk="0">
                    <a:moveTo>
                      <a:pt x="1157" y="2307"/>
                    </a:moveTo>
                    <a:cubicBezTo>
                      <a:pt x="1152" y="2307"/>
                      <a:pt x="1147" y="2304"/>
                      <a:pt x="1144" y="2298"/>
                    </a:cubicBezTo>
                    <a:lnTo>
                      <a:pt x="3" y="24"/>
                    </a:lnTo>
                    <a:cubicBezTo>
                      <a:pt x="0" y="16"/>
                      <a:pt x="3" y="7"/>
                      <a:pt x="10" y="4"/>
                    </a:cubicBezTo>
                    <a:cubicBezTo>
                      <a:pt x="17" y="0"/>
                      <a:pt x="26" y="3"/>
                      <a:pt x="30" y="10"/>
                    </a:cubicBezTo>
                    <a:lnTo>
                      <a:pt x="1171" y="2285"/>
                    </a:lnTo>
                    <a:cubicBezTo>
                      <a:pt x="1174" y="2292"/>
                      <a:pt x="1171" y="2301"/>
                      <a:pt x="1164" y="2305"/>
                    </a:cubicBezTo>
                    <a:cubicBezTo>
                      <a:pt x="1162" y="2306"/>
                      <a:pt x="1160" y="2307"/>
                      <a:pt x="1157" y="23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9" name="Google Shape;1659;p46"/>
              <p:cNvSpPr/>
              <p:nvPr/>
            </p:nvSpPr>
            <p:spPr>
              <a:xfrm>
                <a:off x="4983696" y="2466491"/>
                <a:ext cx="768881" cy="1814576"/>
              </a:xfrm>
              <a:custGeom>
                <a:avLst/>
                <a:gdLst/>
                <a:ahLst/>
                <a:cxnLst/>
                <a:rect l="l" t="t" r="r" b="b"/>
                <a:pathLst>
                  <a:path w="990" h="2342" extrusionOk="0">
                    <a:moveTo>
                      <a:pt x="972" y="2341"/>
                    </a:moveTo>
                    <a:cubicBezTo>
                      <a:pt x="966" y="2341"/>
                      <a:pt x="961" y="2337"/>
                      <a:pt x="959" y="2331"/>
                    </a:cubicBezTo>
                    <a:lnTo>
                      <a:pt x="3" y="23"/>
                    </a:lnTo>
                    <a:cubicBezTo>
                      <a:pt x="0" y="15"/>
                      <a:pt x="4" y="7"/>
                      <a:pt x="11" y="4"/>
                    </a:cubicBezTo>
                    <a:cubicBezTo>
                      <a:pt x="19" y="0"/>
                      <a:pt x="28" y="4"/>
                      <a:pt x="31" y="12"/>
                    </a:cubicBezTo>
                    <a:lnTo>
                      <a:pt x="986" y="2320"/>
                    </a:lnTo>
                    <a:cubicBezTo>
                      <a:pt x="989" y="2328"/>
                      <a:pt x="986" y="2336"/>
                      <a:pt x="978" y="2339"/>
                    </a:cubicBezTo>
                    <a:cubicBezTo>
                      <a:pt x="976" y="2340"/>
                      <a:pt x="974" y="2341"/>
                      <a:pt x="972" y="23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0" name="Google Shape;1660;p46"/>
              <p:cNvSpPr/>
              <p:nvPr/>
            </p:nvSpPr>
            <p:spPr>
              <a:xfrm>
                <a:off x="5181897" y="2845811"/>
                <a:ext cx="659531" cy="1390829"/>
              </a:xfrm>
              <a:custGeom>
                <a:avLst/>
                <a:gdLst/>
                <a:ahLst/>
                <a:cxnLst/>
                <a:rect l="l" t="t" r="r" b="b"/>
                <a:pathLst>
                  <a:path w="849" h="1795" extrusionOk="0">
                    <a:moveTo>
                      <a:pt x="831" y="1794"/>
                    </a:moveTo>
                    <a:cubicBezTo>
                      <a:pt x="825" y="1794"/>
                      <a:pt x="820" y="1791"/>
                      <a:pt x="817" y="1786"/>
                    </a:cubicBezTo>
                    <a:lnTo>
                      <a:pt x="4" y="23"/>
                    </a:lnTo>
                    <a:cubicBezTo>
                      <a:pt x="0" y="15"/>
                      <a:pt x="3" y="6"/>
                      <a:pt x="11" y="3"/>
                    </a:cubicBezTo>
                    <a:cubicBezTo>
                      <a:pt x="18" y="0"/>
                      <a:pt x="27" y="3"/>
                      <a:pt x="31" y="10"/>
                    </a:cubicBezTo>
                    <a:lnTo>
                      <a:pt x="844" y="1773"/>
                    </a:lnTo>
                    <a:cubicBezTo>
                      <a:pt x="848" y="1781"/>
                      <a:pt x="845" y="1790"/>
                      <a:pt x="837" y="1793"/>
                    </a:cubicBezTo>
                    <a:cubicBezTo>
                      <a:pt x="835" y="1794"/>
                      <a:pt x="833" y="1794"/>
                      <a:pt x="831" y="179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1" name="Google Shape;1661;p46"/>
              <p:cNvSpPr/>
              <p:nvPr/>
            </p:nvSpPr>
            <p:spPr>
              <a:xfrm>
                <a:off x="5369847" y="2176023"/>
                <a:ext cx="1424994" cy="806480"/>
              </a:xfrm>
              <a:custGeom>
                <a:avLst/>
                <a:gdLst/>
                <a:ahLst/>
                <a:cxnLst/>
                <a:rect l="l" t="t" r="r" b="b"/>
                <a:pathLst>
                  <a:path w="1841" h="1039" extrusionOk="0">
                    <a:moveTo>
                      <a:pt x="1543" y="0"/>
                    </a:moveTo>
                    <a:lnTo>
                      <a:pt x="1840" y="645"/>
                    </a:lnTo>
                    <a:lnTo>
                      <a:pt x="283" y="1038"/>
                    </a:lnTo>
                    <a:lnTo>
                      <a:pt x="0" y="324"/>
                    </a:lnTo>
                    <a:lnTo>
                      <a:pt x="1543"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2" name="Google Shape;1662;p46"/>
              <p:cNvSpPr/>
              <p:nvPr/>
            </p:nvSpPr>
            <p:spPr>
              <a:xfrm>
                <a:off x="5595386" y="2312714"/>
                <a:ext cx="1025176" cy="574103"/>
              </a:xfrm>
              <a:custGeom>
                <a:avLst/>
                <a:gdLst/>
                <a:ahLst/>
                <a:cxnLst/>
                <a:rect l="l" t="t" r="r" b="b"/>
                <a:pathLst>
                  <a:path w="1323" h="743" extrusionOk="0">
                    <a:moveTo>
                      <a:pt x="1259" y="491"/>
                    </a:moveTo>
                    <a:cubicBezTo>
                      <a:pt x="1254" y="493"/>
                      <a:pt x="1250" y="494"/>
                      <a:pt x="1245" y="494"/>
                    </a:cubicBezTo>
                    <a:cubicBezTo>
                      <a:pt x="1222" y="496"/>
                      <a:pt x="1198" y="485"/>
                      <a:pt x="1181" y="466"/>
                    </a:cubicBezTo>
                    <a:cubicBezTo>
                      <a:pt x="1164" y="447"/>
                      <a:pt x="1156" y="422"/>
                      <a:pt x="1161" y="399"/>
                    </a:cubicBezTo>
                    <a:cubicBezTo>
                      <a:pt x="1162" y="393"/>
                      <a:pt x="1167" y="390"/>
                      <a:pt x="1173" y="391"/>
                    </a:cubicBezTo>
                    <a:cubicBezTo>
                      <a:pt x="1179" y="392"/>
                      <a:pt x="1183" y="398"/>
                      <a:pt x="1182" y="404"/>
                    </a:cubicBezTo>
                    <a:cubicBezTo>
                      <a:pt x="1179" y="420"/>
                      <a:pt x="1185" y="437"/>
                      <a:pt x="1197" y="451"/>
                    </a:cubicBezTo>
                    <a:cubicBezTo>
                      <a:pt x="1210" y="466"/>
                      <a:pt x="1227" y="473"/>
                      <a:pt x="1243" y="472"/>
                    </a:cubicBezTo>
                    <a:cubicBezTo>
                      <a:pt x="1259" y="471"/>
                      <a:pt x="1275" y="461"/>
                      <a:pt x="1286" y="445"/>
                    </a:cubicBezTo>
                    <a:cubicBezTo>
                      <a:pt x="1296" y="429"/>
                      <a:pt x="1299" y="411"/>
                      <a:pt x="1294" y="395"/>
                    </a:cubicBezTo>
                    <a:cubicBezTo>
                      <a:pt x="1285" y="371"/>
                      <a:pt x="1261" y="354"/>
                      <a:pt x="1235" y="337"/>
                    </a:cubicBezTo>
                    <a:lnTo>
                      <a:pt x="1082" y="239"/>
                    </a:lnTo>
                    <a:cubicBezTo>
                      <a:pt x="1123" y="322"/>
                      <a:pt x="1112" y="431"/>
                      <a:pt x="1050" y="500"/>
                    </a:cubicBezTo>
                    <a:cubicBezTo>
                      <a:pt x="1021" y="532"/>
                      <a:pt x="972" y="561"/>
                      <a:pt x="923" y="550"/>
                    </a:cubicBezTo>
                    <a:cubicBezTo>
                      <a:pt x="913" y="547"/>
                      <a:pt x="903" y="543"/>
                      <a:pt x="894" y="538"/>
                    </a:cubicBezTo>
                    <a:cubicBezTo>
                      <a:pt x="870" y="567"/>
                      <a:pt x="834" y="589"/>
                      <a:pt x="794" y="585"/>
                    </a:cubicBezTo>
                    <a:cubicBezTo>
                      <a:pt x="764" y="581"/>
                      <a:pt x="734" y="563"/>
                      <a:pt x="713" y="535"/>
                    </a:cubicBezTo>
                    <a:cubicBezTo>
                      <a:pt x="694" y="509"/>
                      <a:pt x="683" y="478"/>
                      <a:pt x="675" y="451"/>
                    </a:cubicBezTo>
                    <a:cubicBezTo>
                      <a:pt x="668" y="428"/>
                      <a:pt x="662" y="404"/>
                      <a:pt x="657" y="380"/>
                    </a:cubicBezTo>
                    <a:cubicBezTo>
                      <a:pt x="639" y="401"/>
                      <a:pt x="619" y="421"/>
                      <a:pt x="598" y="438"/>
                    </a:cubicBezTo>
                    <a:cubicBezTo>
                      <a:pt x="627" y="486"/>
                      <a:pt x="640" y="543"/>
                      <a:pt x="634" y="599"/>
                    </a:cubicBezTo>
                    <a:cubicBezTo>
                      <a:pt x="630" y="631"/>
                      <a:pt x="613" y="671"/>
                      <a:pt x="577" y="676"/>
                    </a:cubicBezTo>
                    <a:cubicBezTo>
                      <a:pt x="549" y="679"/>
                      <a:pt x="521" y="659"/>
                      <a:pt x="502" y="619"/>
                    </a:cubicBezTo>
                    <a:cubicBezTo>
                      <a:pt x="488" y="592"/>
                      <a:pt x="478" y="563"/>
                      <a:pt x="471" y="533"/>
                    </a:cubicBezTo>
                    <a:lnTo>
                      <a:pt x="459" y="618"/>
                    </a:lnTo>
                    <a:cubicBezTo>
                      <a:pt x="455" y="645"/>
                      <a:pt x="448" y="676"/>
                      <a:pt x="420" y="687"/>
                    </a:cubicBezTo>
                    <a:cubicBezTo>
                      <a:pt x="393" y="698"/>
                      <a:pt x="363" y="678"/>
                      <a:pt x="352" y="654"/>
                    </a:cubicBezTo>
                    <a:cubicBezTo>
                      <a:pt x="341" y="631"/>
                      <a:pt x="342" y="605"/>
                      <a:pt x="343" y="582"/>
                    </a:cubicBezTo>
                    <a:cubicBezTo>
                      <a:pt x="349" y="470"/>
                      <a:pt x="347" y="358"/>
                      <a:pt x="338" y="247"/>
                    </a:cubicBezTo>
                    <a:cubicBezTo>
                      <a:pt x="336" y="226"/>
                      <a:pt x="334" y="207"/>
                      <a:pt x="327" y="191"/>
                    </a:cubicBezTo>
                    <a:cubicBezTo>
                      <a:pt x="319" y="173"/>
                      <a:pt x="306" y="161"/>
                      <a:pt x="291" y="158"/>
                    </a:cubicBezTo>
                    <a:cubicBezTo>
                      <a:pt x="273" y="154"/>
                      <a:pt x="255" y="164"/>
                      <a:pt x="245" y="175"/>
                    </a:cubicBezTo>
                    <a:cubicBezTo>
                      <a:pt x="231" y="189"/>
                      <a:pt x="223" y="207"/>
                      <a:pt x="215" y="226"/>
                    </a:cubicBezTo>
                    <a:cubicBezTo>
                      <a:pt x="176" y="326"/>
                      <a:pt x="164" y="434"/>
                      <a:pt x="162" y="546"/>
                    </a:cubicBezTo>
                    <a:cubicBezTo>
                      <a:pt x="166" y="607"/>
                      <a:pt x="168" y="669"/>
                      <a:pt x="168" y="731"/>
                    </a:cubicBezTo>
                    <a:cubicBezTo>
                      <a:pt x="168" y="737"/>
                      <a:pt x="163" y="741"/>
                      <a:pt x="157" y="742"/>
                    </a:cubicBezTo>
                    <a:cubicBezTo>
                      <a:pt x="151" y="742"/>
                      <a:pt x="146" y="737"/>
                      <a:pt x="146" y="731"/>
                    </a:cubicBezTo>
                    <a:cubicBezTo>
                      <a:pt x="142" y="669"/>
                      <a:pt x="140" y="607"/>
                      <a:pt x="140" y="546"/>
                    </a:cubicBezTo>
                    <a:cubicBezTo>
                      <a:pt x="136" y="472"/>
                      <a:pt x="128" y="399"/>
                      <a:pt x="118" y="326"/>
                    </a:cubicBezTo>
                    <a:cubicBezTo>
                      <a:pt x="115" y="308"/>
                      <a:pt x="112" y="292"/>
                      <a:pt x="105" y="278"/>
                    </a:cubicBezTo>
                    <a:cubicBezTo>
                      <a:pt x="99" y="267"/>
                      <a:pt x="87" y="254"/>
                      <a:pt x="72" y="253"/>
                    </a:cubicBezTo>
                    <a:cubicBezTo>
                      <a:pt x="53" y="251"/>
                      <a:pt x="35" y="270"/>
                      <a:pt x="29" y="289"/>
                    </a:cubicBezTo>
                    <a:cubicBezTo>
                      <a:pt x="23" y="311"/>
                      <a:pt x="28" y="337"/>
                      <a:pt x="32" y="359"/>
                    </a:cubicBezTo>
                    <a:cubicBezTo>
                      <a:pt x="33" y="365"/>
                      <a:pt x="29" y="371"/>
                      <a:pt x="23" y="372"/>
                    </a:cubicBezTo>
                    <a:cubicBezTo>
                      <a:pt x="17" y="373"/>
                      <a:pt x="11" y="369"/>
                      <a:pt x="10" y="363"/>
                    </a:cubicBezTo>
                    <a:cubicBezTo>
                      <a:pt x="6" y="338"/>
                      <a:pt x="0" y="310"/>
                      <a:pt x="8" y="283"/>
                    </a:cubicBezTo>
                    <a:cubicBezTo>
                      <a:pt x="16" y="255"/>
                      <a:pt x="42" y="228"/>
                      <a:pt x="75" y="231"/>
                    </a:cubicBezTo>
                    <a:cubicBezTo>
                      <a:pt x="95" y="233"/>
                      <a:pt x="113" y="247"/>
                      <a:pt x="124" y="268"/>
                    </a:cubicBezTo>
                    <a:cubicBezTo>
                      <a:pt x="133" y="285"/>
                      <a:pt x="136" y="303"/>
                      <a:pt x="139" y="323"/>
                    </a:cubicBezTo>
                    <a:cubicBezTo>
                      <a:pt x="143" y="349"/>
                      <a:pt x="147" y="375"/>
                      <a:pt x="150" y="401"/>
                    </a:cubicBezTo>
                    <a:cubicBezTo>
                      <a:pt x="158" y="338"/>
                      <a:pt x="172" y="277"/>
                      <a:pt x="195" y="218"/>
                    </a:cubicBezTo>
                    <a:cubicBezTo>
                      <a:pt x="203" y="197"/>
                      <a:pt x="213" y="176"/>
                      <a:pt x="229" y="160"/>
                    </a:cubicBezTo>
                    <a:cubicBezTo>
                      <a:pt x="248" y="140"/>
                      <a:pt x="274" y="131"/>
                      <a:pt x="296" y="136"/>
                    </a:cubicBezTo>
                    <a:cubicBezTo>
                      <a:pt x="318" y="141"/>
                      <a:pt x="337" y="158"/>
                      <a:pt x="347" y="182"/>
                    </a:cubicBezTo>
                    <a:cubicBezTo>
                      <a:pt x="356" y="201"/>
                      <a:pt x="358" y="222"/>
                      <a:pt x="360" y="245"/>
                    </a:cubicBezTo>
                    <a:cubicBezTo>
                      <a:pt x="369" y="357"/>
                      <a:pt x="371" y="471"/>
                      <a:pt x="365" y="583"/>
                    </a:cubicBezTo>
                    <a:cubicBezTo>
                      <a:pt x="364" y="604"/>
                      <a:pt x="363" y="626"/>
                      <a:pt x="371" y="644"/>
                    </a:cubicBezTo>
                    <a:cubicBezTo>
                      <a:pt x="379" y="660"/>
                      <a:pt x="397" y="673"/>
                      <a:pt x="412" y="667"/>
                    </a:cubicBezTo>
                    <a:cubicBezTo>
                      <a:pt x="429" y="660"/>
                      <a:pt x="434" y="636"/>
                      <a:pt x="437" y="615"/>
                    </a:cubicBezTo>
                    <a:lnTo>
                      <a:pt x="460" y="447"/>
                    </a:lnTo>
                    <a:cubicBezTo>
                      <a:pt x="461" y="441"/>
                      <a:pt x="466" y="437"/>
                      <a:pt x="472" y="438"/>
                    </a:cubicBezTo>
                    <a:cubicBezTo>
                      <a:pt x="477" y="438"/>
                      <a:pt x="482" y="443"/>
                      <a:pt x="482" y="448"/>
                    </a:cubicBezTo>
                    <a:cubicBezTo>
                      <a:pt x="483" y="504"/>
                      <a:pt x="497" y="560"/>
                      <a:pt x="521" y="609"/>
                    </a:cubicBezTo>
                    <a:cubicBezTo>
                      <a:pt x="528" y="624"/>
                      <a:pt x="548" y="657"/>
                      <a:pt x="574" y="654"/>
                    </a:cubicBezTo>
                    <a:cubicBezTo>
                      <a:pt x="596" y="651"/>
                      <a:pt x="609" y="623"/>
                      <a:pt x="612" y="596"/>
                    </a:cubicBezTo>
                    <a:cubicBezTo>
                      <a:pt x="617" y="546"/>
                      <a:pt x="606" y="495"/>
                      <a:pt x="580" y="452"/>
                    </a:cubicBezTo>
                    <a:cubicBezTo>
                      <a:pt x="567" y="461"/>
                      <a:pt x="552" y="470"/>
                      <a:pt x="535" y="471"/>
                    </a:cubicBezTo>
                    <a:cubicBezTo>
                      <a:pt x="515" y="473"/>
                      <a:pt x="491" y="461"/>
                      <a:pt x="486" y="439"/>
                    </a:cubicBezTo>
                    <a:cubicBezTo>
                      <a:pt x="484" y="427"/>
                      <a:pt x="488" y="415"/>
                      <a:pt x="497" y="406"/>
                    </a:cubicBezTo>
                    <a:cubicBezTo>
                      <a:pt x="508" y="394"/>
                      <a:pt x="525" y="388"/>
                      <a:pt x="540" y="391"/>
                    </a:cubicBezTo>
                    <a:cubicBezTo>
                      <a:pt x="557" y="394"/>
                      <a:pt x="571" y="404"/>
                      <a:pt x="585" y="420"/>
                    </a:cubicBezTo>
                    <a:cubicBezTo>
                      <a:pt x="610" y="400"/>
                      <a:pt x="633" y="376"/>
                      <a:pt x="652" y="351"/>
                    </a:cubicBezTo>
                    <a:cubicBezTo>
                      <a:pt x="637" y="253"/>
                      <a:pt x="641" y="153"/>
                      <a:pt x="665" y="56"/>
                    </a:cubicBezTo>
                    <a:cubicBezTo>
                      <a:pt x="669" y="38"/>
                      <a:pt x="678" y="14"/>
                      <a:pt x="700" y="6"/>
                    </a:cubicBezTo>
                    <a:cubicBezTo>
                      <a:pt x="701" y="6"/>
                      <a:pt x="701" y="6"/>
                      <a:pt x="701" y="6"/>
                    </a:cubicBezTo>
                    <a:cubicBezTo>
                      <a:pt x="722" y="0"/>
                      <a:pt x="743" y="13"/>
                      <a:pt x="752" y="29"/>
                    </a:cubicBezTo>
                    <a:cubicBezTo>
                      <a:pt x="762" y="45"/>
                      <a:pt x="763" y="63"/>
                      <a:pt x="764" y="80"/>
                    </a:cubicBezTo>
                    <a:cubicBezTo>
                      <a:pt x="766" y="179"/>
                      <a:pt x="734" y="277"/>
                      <a:pt x="675" y="357"/>
                    </a:cubicBezTo>
                    <a:cubicBezTo>
                      <a:pt x="680" y="386"/>
                      <a:pt x="687" y="416"/>
                      <a:pt x="696" y="445"/>
                    </a:cubicBezTo>
                    <a:cubicBezTo>
                      <a:pt x="703" y="470"/>
                      <a:pt x="713" y="498"/>
                      <a:pt x="731" y="522"/>
                    </a:cubicBezTo>
                    <a:cubicBezTo>
                      <a:pt x="748" y="545"/>
                      <a:pt x="772" y="560"/>
                      <a:pt x="796" y="563"/>
                    </a:cubicBezTo>
                    <a:cubicBezTo>
                      <a:pt x="828" y="567"/>
                      <a:pt x="857" y="549"/>
                      <a:pt x="876" y="525"/>
                    </a:cubicBezTo>
                    <a:cubicBezTo>
                      <a:pt x="862" y="512"/>
                      <a:pt x="851" y="496"/>
                      <a:pt x="842" y="477"/>
                    </a:cubicBezTo>
                    <a:cubicBezTo>
                      <a:pt x="826" y="444"/>
                      <a:pt x="821" y="407"/>
                      <a:pt x="817" y="374"/>
                    </a:cubicBezTo>
                    <a:cubicBezTo>
                      <a:pt x="815" y="360"/>
                      <a:pt x="813" y="343"/>
                      <a:pt x="817" y="327"/>
                    </a:cubicBezTo>
                    <a:cubicBezTo>
                      <a:pt x="821" y="307"/>
                      <a:pt x="835" y="292"/>
                      <a:pt x="852" y="287"/>
                    </a:cubicBezTo>
                    <a:cubicBezTo>
                      <a:pt x="871" y="283"/>
                      <a:pt x="893" y="292"/>
                      <a:pt x="905" y="311"/>
                    </a:cubicBezTo>
                    <a:cubicBezTo>
                      <a:pt x="916" y="326"/>
                      <a:pt x="920" y="344"/>
                      <a:pt x="922" y="361"/>
                    </a:cubicBezTo>
                    <a:cubicBezTo>
                      <a:pt x="929" y="403"/>
                      <a:pt x="933" y="457"/>
                      <a:pt x="913" y="505"/>
                    </a:cubicBezTo>
                    <a:cubicBezTo>
                      <a:pt x="911" y="510"/>
                      <a:pt x="909" y="515"/>
                      <a:pt x="906" y="519"/>
                    </a:cubicBezTo>
                    <a:cubicBezTo>
                      <a:pt x="913" y="523"/>
                      <a:pt x="920" y="526"/>
                      <a:pt x="928" y="528"/>
                    </a:cubicBezTo>
                    <a:cubicBezTo>
                      <a:pt x="968" y="538"/>
                      <a:pt x="1009" y="512"/>
                      <a:pt x="1034" y="485"/>
                    </a:cubicBezTo>
                    <a:cubicBezTo>
                      <a:pt x="1101" y="411"/>
                      <a:pt x="1102" y="284"/>
                      <a:pt x="1036" y="209"/>
                    </a:cubicBezTo>
                    <a:cubicBezTo>
                      <a:pt x="1033" y="205"/>
                      <a:pt x="1033" y="199"/>
                      <a:pt x="1036" y="194"/>
                    </a:cubicBezTo>
                    <a:cubicBezTo>
                      <a:pt x="1040" y="190"/>
                      <a:pt x="1046" y="189"/>
                      <a:pt x="1050" y="192"/>
                    </a:cubicBezTo>
                    <a:lnTo>
                      <a:pt x="1247" y="318"/>
                    </a:lnTo>
                    <a:cubicBezTo>
                      <a:pt x="1276" y="337"/>
                      <a:pt x="1304" y="357"/>
                      <a:pt x="1314" y="388"/>
                    </a:cubicBezTo>
                    <a:cubicBezTo>
                      <a:pt x="1322" y="410"/>
                      <a:pt x="1318" y="436"/>
                      <a:pt x="1304" y="457"/>
                    </a:cubicBezTo>
                    <a:cubicBezTo>
                      <a:pt x="1293" y="474"/>
                      <a:pt x="1277" y="486"/>
                      <a:pt x="1259" y="491"/>
                    </a:cubicBezTo>
                    <a:close/>
                    <a:moveTo>
                      <a:pt x="857" y="309"/>
                    </a:moveTo>
                    <a:cubicBezTo>
                      <a:pt x="847" y="312"/>
                      <a:pt x="840" y="323"/>
                      <a:pt x="838" y="332"/>
                    </a:cubicBezTo>
                    <a:cubicBezTo>
                      <a:pt x="835" y="345"/>
                      <a:pt x="837" y="358"/>
                      <a:pt x="839" y="372"/>
                    </a:cubicBezTo>
                    <a:cubicBezTo>
                      <a:pt x="843" y="402"/>
                      <a:pt x="847" y="438"/>
                      <a:pt x="862" y="468"/>
                    </a:cubicBezTo>
                    <a:cubicBezTo>
                      <a:pt x="869" y="483"/>
                      <a:pt x="878" y="496"/>
                      <a:pt x="889" y="506"/>
                    </a:cubicBezTo>
                    <a:cubicBezTo>
                      <a:pt x="890" y="503"/>
                      <a:pt x="892" y="500"/>
                      <a:pt x="893" y="497"/>
                    </a:cubicBezTo>
                    <a:cubicBezTo>
                      <a:pt x="911" y="453"/>
                      <a:pt x="906" y="403"/>
                      <a:pt x="900" y="365"/>
                    </a:cubicBezTo>
                    <a:cubicBezTo>
                      <a:pt x="898" y="350"/>
                      <a:pt x="895" y="335"/>
                      <a:pt x="887" y="323"/>
                    </a:cubicBezTo>
                    <a:cubicBezTo>
                      <a:pt x="881" y="314"/>
                      <a:pt x="869" y="306"/>
                      <a:pt x="857" y="309"/>
                    </a:cubicBezTo>
                    <a:close/>
                    <a:moveTo>
                      <a:pt x="525" y="414"/>
                    </a:moveTo>
                    <a:cubicBezTo>
                      <a:pt x="521" y="415"/>
                      <a:pt x="516" y="417"/>
                      <a:pt x="513" y="421"/>
                    </a:cubicBezTo>
                    <a:cubicBezTo>
                      <a:pt x="510" y="424"/>
                      <a:pt x="507" y="429"/>
                      <a:pt x="508" y="434"/>
                    </a:cubicBezTo>
                    <a:cubicBezTo>
                      <a:pt x="510" y="444"/>
                      <a:pt x="523" y="450"/>
                      <a:pt x="533" y="449"/>
                    </a:cubicBezTo>
                    <a:cubicBezTo>
                      <a:pt x="545" y="448"/>
                      <a:pt x="557" y="441"/>
                      <a:pt x="567" y="434"/>
                    </a:cubicBezTo>
                    <a:cubicBezTo>
                      <a:pt x="557" y="422"/>
                      <a:pt x="547" y="415"/>
                      <a:pt x="537" y="413"/>
                    </a:cubicBezTo>
                    <a:cubicBezTo>
                      <a:pt x="533" y="412"/>
                      <a:pt x="529" y="412"/>
                      <a:pt x="525" y="414"/>
                    </a:cubicBezTo>
                    <a:close/>
                    <a:moveTo>
                      <a:pt x="707" y="27"/>
                    </a:moveTo>
                    <a:lnTo>
                      <a:pt x="707" y="27"/>
                    </a:lnTo>
                    <a:cubicBezTo>
                      <a:pt x="698" y="30"/>
                      <a:pt x="691" y="41"/>
                      <a:pt x="686" y="62"/>
                    </a:cubicBezTo>
                    <a:cubicBezTo>
                      <a:pt x="665" y="148"/>
                      <a:pt x="660" y="237"/>
                      <a:pt x="671" y="325"/>
                    </a:cubicBezTo>
                    <a:cubicBezTo>
                      <a:pt x="718" y="253"/>
                      <a:pt x="744" y="167"/>
                      <a:pt x="742" y="80"/>
                    </a:cubicBezTo>
                    <a:cubicBezTo>
                      <a:pt x="742" y="66"/>
                      <a:pt x="740" y="52"/>
                      <a:pt x="734" y="41"/>
                    </a:cubicBezTo>
                    <a:cubicBezTo>
                      <a:pt x="728" y="32"/>
                      <a:pt x="717" y="24"/>
                      <a:pt x="707" y="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3" name="Google Shape;1663;p46"/>
              <p:cNvSpPr/>
              <p:nvPr/>
            </p:nvSpPr>
            <p:spPr>
              <a:xfrm>
                <a:off x="5923443" y="2271707"/>
                <a:ext cx="498919" cy="181115"/>
              </a:xfrm>
              <a:custGeom>
                <a:avLst/>
                <a:gdLst/>
                <a:ahLst/>
                <a:cxnLst/>
                <a:rect l="l" t="t" r="r" b="b"/>
                <a:pathLst>
                  <a:path w="642" h="234" extrusionOk="0">
                    <a:moveTo>
                      <a:pt x="501" y="155"/>
                    </a:moveTo>
                    <a:cubicBezTo>
                      <a:pt x="445" y="171"/>
                      <a:pt x="384" y="168"/>
                      <a:pt x="328" y="162"/>
                    </a:cubicBezTo>
                    <a:cubicBezTo>
                      <a:pt x="317" y="161"/>
                      <a:pt x="307" y="160"/>
                      <a:pt x="297" y="159"/>
                    </a:cubicBezTo>
                    <a:cubicBezTo>
                      <a:pt x="247" y="153"/>
                      <a:pt x="196" y="148"/>
                      <a:pt x="147" y="153"/>
                    </a:cubicBezTo>
                    <a:cubicBezTo>
                      <a:pt x="118" y="157"/>
                      <a:pt x="48" y="170"/>
                      <a:pt x="22" y="226"/>
                    </a:cubicBezTo>
                    <a:cubicBezTo>
                      <a:pt x="20" y="231"/>
                      <a:pt x="13" y="233"/>
                      <a:pt x="8" y="231"/>
                    </a:cubicBezTo>
                    <a:cubicBezTo>
                      <a:pt x="2" y="228"/>
                      <a:pt x="0" y="222"/>
                      <a:pt x="2" y="216"/>
                    </a:cubicBezTo>
                    <a:cubicBezTo>
                      <a:pt x="33" y="151"/>
                      <a:pt x="112" y="135"/>
                      <a:pt x="144" y="132"/>
                    </a:cubicBezTo>
                    <a:cubicBezTo>
                      <a:pt x="196" y="126"/>
                      <a:pt x="249" y="131"/>
                      <a:pt x="299" y="137"/>
                    </a:cubicBezTo>
                    <a:cubicBezTo>
                      <a:pt x="310" y="138"/>
                      <a:pt x="320" y="139"/>
                      <a:pt x="330" y="140"/>
                    </a:cubicBezTo>
                    <a:cubicBezTo>
                      <a:pt x="389" y="147"/>
                      <a:pt x="451" y="149"/>
                      <a:pt x="507" y="130"/>
                    </a:cubicBezTo>
                    <a:cubicBezTo>
                      <a:pt x="567" y="109"/>
                      <a:pt x="611" y="62"/>
                      <a:pt x="618" y="10"/>
                    </a:cubicBezTo>
                    <a:cubicBezTo>
                      <a:pt x="619" y="4"/>
                      <a:pt x="624" y="0"/>
                      <a:pt x="630" y="1"/>
                    </a:cubicBezTo>
                    <a:cubicBezTo>
                      <a:pt x="636" y="1"/>
                      <a:pt x="641" y="7"/>
                      <a:pt x="640" y="13"/>
                    </a:cubicBezTo>
                    <a:cubicBezTo>
                      <a:pt x="631" y="73"/>
                      <a:pt x="582" y="127"/>
                      <a:pt x="514" y="151"/>
                    </a:cubicBezTo>
                    <a:cubicBezTo>
                      <a:pt x="510" y="152"/>
                      <a:pt x="506" y="153"/>
                      <a:pt x="501" y="15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4" name="Google Shape;1664;p46"/>
              <p:cNvSpPr/>
              <p:nvPr/>
            </p:nvSpPr>
            <p:spPr>
              <a:xfrm>
                <a:off x="5817507" y="3395992"/>
                <a:ext cx="116186" cy="146942"/>
              </a:xfrm>
              <a:custGeom>
                <a:avLst/>
                <a:gdLst/>
                <a:ahLst/>
                <a:cxnLst/>
                <a:rect l="l" t="t" r="r" b="b"/>
                <a:pathLst>
                  <a:path w="148" h="189" extrusionOk="0">
                    <a:moveTo>
                      <a:pt x="125" y="9"/>
                    </a:moveTo>
                    <a:cubicBezTo>
                      <a:pt x="108" y="0"/>
                      <a:pt x="88" y="5"/>
                      <a:pt x="78" y="21"/>
                    </a:cubicBezTo>
                    <a:cubicBezTo>
                      <a:pt x="55" y="58"/>
                      <a:pt x="33" y="95"/>
                      <a:pt x="10" y="132"/>
                    </a:cubicBezTo>
                    <a:cubicBezTo>
                      <a:pt x="0" y="147"/>
                      <a:pt x="6" y="171"/>
                      <a:pt x="22" y="179"/>
                    </a:cubicBezTo>
                    <a:cubicBezTo>
                      <a:pt x="39" y="188"/>
                      <a:pt x="60" y="183"/>
                      <a:pt x="70" y="167"/>
                    </a:cubicBezTo>
                    <a:cubicBezTo>
                      <a:pt x="92" y="130"/>
                      <a:pt x="115" y="93"/>
                      <a:pt x="138" y="56"/>
                    </a:cubicBezTo>
                    <a:cubicBezTo>
                      <a:pt x="147" y="41"/>
                      <a:pt x="142" y="17"/>
                      <a:pt x="125" y="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5" name="Google Shape;1665;p46"/>
              <p:cNvSpPr/>
              <p:nvPr/>
            </p:nvSpPr>
            <p:spPr>
              <a:xfrm>
                <a:off x="5964450" y="3245632"/>
                <a:ext cx="143525" cy="109353"/>
              </a:xfrm>
              <a:custGeom>
                <a:avLst/>
                <a:gdLst/>
                <a:ahLst/>
                <a:cxnLst/>
                <a:rect l="l" t="t" r="r" b="b"/>
                <a:pathLst>
                  <a:path w="185" h="142" extrusionOk="0">
                    <a:moveTo>
                      <a:pt x="163" y="72"/>
                    </a:moveTo>
                    <a:cubicBezTo>
                      <a:pt x="127" y="51"/>
                      <a:pt x="92" y="31"/>
                      <a:pt x="57" y="10"/>
                    </a:cubicBezTo>
                    <a:cubicBezTo>
                      <a:pt x="41" y="0"/>
                      <a:pt x="18" y="6"/>
                      <a:pt x="9" y="22"/>
                    </a:cubicBezTo>
                    <a:cubicBezTo>
                      <a:pt x="0" y="39"/>
                      <a:pt x="5" y="60"/>
                      <a:pt x="22" y="70"/>
                    </a:cubicBezTo>
                    <a:cubicBezTo>
                      <a:pt x="57" y="90"/>
                      <a:pt x="92" y="111"/>
                      <a:pt x="128" y="132"/>
                    </a:cubicBezTo>
                    <a:cubicBezTo>
                      <a:pt x="143" y="141"/>
                      <a:pt x="166" y="136"/>
                      <a:pt x="175" y="120"/>
                    </a:cubicBezTo>
                    <a:cubicBezTo>
                      <a:pt x="184" y="103"/>
                      <a:pt x="179" y="82"/>
                      <a:pt x="163" y="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6" name="Google Shape;1666;p46"/>
              <p:cNvSpPr/>
              <p:nvPr/>
            </p:nvSpPr>
            <p:spPr>
              <a:xfrm>
                <a:off x="5673982" y="3197790"/>
                <a:ext cx="58092" cy="174281"/>
              </a:xfrm>
              <a:custGeom>
                <a:avLst/>
                <a:gdLst/>
                <a:ahLst/>
                <a:cxnLst/>
                <a:rect l="l" t="t" r="r" b="b"/>
                <a:pathLst>
                  <a:path w="75" h="226" extrusionOk="0">
                    <a:moveTo>
                      <a:pt x="38" y="0"/>
                    </a:moveTo>
                    <a:cubicBezTo>
                      <a:pt x="19" y="1"/>
                      <a:pt x="4" y="16"/>
                      <a:pt x="4" y="35"/>
                    </a:cubicBezTo>
                    <a:cubicBezTo>
                      <a:pt x="3" y="86"/>
                      <a:pt x="1" y="138"/>
                      <a:pt x="0" y="189"/>
                    </a:cubicBezTo>
                    <a:cubicBezTo>
                      <a:pt x="0" y="207"/>
                      <a:pt x="16" y="225"/>
                      <a:pt x="35" y="224"/>
                    </a:cubicBezTo>
                    <a:cubicBezTo>
                      <a:pt x="54" y="223"/>
                      <a:pt x="69" y="209"/>
                      <a:pt x="69" y="189"/>
                    </a:cubicBezTo>
                    <a:cubicBezTo>
                      <a:pt x="71" y="138"/>
                      <a:pt x="72" y="86"/>
                      <a:pt x="73" y="35"/>
                    </a:cubicBezTo>
                    <a:cubicBezTo>
                      <a:pt x="74" y="17"/>
                      <a:pt x="57" y="0"/>
                      <a:pt x="38"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7" name="Google Shape;1667;p46"/>
              <p:cNvSpPr/>
              <p:nvPr/>
            </p:nvSpPr>
            <p:spPr>
              <a:xfrm>
                <a:off x="5171646" y="2261454"/>
                <a:ext cx="88849" cy="129857"/>
              </a:xfrm>
              <a:custGeom>
                <a:avLst/>
                <a:gdLst/>
                <a:ahLst/>
                <a:cxnLst/>
                <a:rect l="l" t="t" r="r" b="b"/>
                <a:pathLst>
                  <a:path w="113" h="168" extrusionOk="0">
                    <a:moveTo>
                      <a:pt x="106" y="18"/>
                    </a:moveTo>
                    <a:cubicBezTo>
                      <a:pt x="102" y="11"/>
                      <a:pt x="93" y="4"/>
                      <a:pt x="85" y="2"/>
                    </a:cubicBezTo>
                    <a:cubicBezTo>
                      <a:pt x="76" y="0"/>
                      <a:pt x="66" y="0"/>
                      <a:pt x="58" y="5"/>
                    </a:cubicBezTo>
                    <a:cubicBezTo>
                      <a:pt x="56" y="7"/>
                      <a:pt x="54" y="9"/>
                      <a:pt x="51" y="11"/>
                    </a:cubicBezTo>
                    <a:cubicBezTo>
                      <a:pt x="47" y="15"/>
                      <a:pt x="44" y="20"/>
                      <a:pt x="42" y="26"/>
                    </a:cubicBezTo>
                    <a:cubicBezTo>
                      <a:pt x="29" y="58"/>
                      <a:pt x="16" y="90"/>
                      <a:pt x="3" y="122"/>
                    </a:cubicBezTo>
                    <a:cubicBezTo>
                      <a:pt x="0" y="130"/>
                      <a:pt x="3" y="142"/>
                      <a:pt x="7" y="149"/>
                    </a:cubicBezTo>
                    <a:cubicBezTo>
                      <a:pt x="11" y="156"/>
                      <a:pt x="19" y="163"/>
                      <a:pt x="27" y="165"/>
                    </a:cubicBezTo>
                    <a:cubicBezTo>
                      <a:pt x="36" y="167"/>
                      <a:pt x="46" y="166"/>
                      <a:pt x="54" y="161"/>
                    </a:cubicBezTo>
                    <a:cubicBezTo>
                      <a:pt x="56" y="160"/>
                      <a:pt x="59" y="158"/>
                      <a:pt x="61" y="156"/>
                    </a:cubicBezTo>
                    <a:cubicBezTo>
                      <a:pt x="65" y="152"/>
                      <a:pt x="68" y="147"/>
                      <a:pt x="70" y="141"/>
                    </a:cubicBezTo>
                    <a:cubicBezTo>
                      <a:pt x="83" y="109"/>
                      <a:pt x="96" y="77"/>
                      <a:pt x="109" y="45"/>
                    </a:cubicBezTo>
                    <a:cubicBezTo>
                      <a:pt x="112" y="37"/>
                      <a:pt x="110" y="25"/>
                      <a:pt x="106" y="1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8" name="Google Shape;1668;p46"/>
              <p:cNvSpPr/>
              <p:nvPr/>
            </p:nvSpPr>
            <p:spPr>
              <a:xfrm>
                <a:off x="5216070" y="2586097"/>
                <a:ext cx="119603" cy="136692"/>
              </a:xfrm>
              <a:custGeom>
                <a:avLst/>
                <a:gdLst/>
                <a:ahLst/>
                <a:cxnLst/>
                <a:rect l="l" t="t" r="r" b="b"/>
                <a:pathLst>
                  <a:path w="153" h="178" extrusionOk="0">
                    <a:moveTo>
                      <a:pt x="141" y="124"/>
                    </a:moveTo>
                    <a:cubicBezTo>
                      <a:pt x="117" y="89"/>
                      <a:pt x="94" y="54"/>
                      <a:pt x="70" y="18"/>
                    </a:cubicBezTo>
                    <a:cubicBezTo>
                      <a:pt x="65" y="11"/>
                      <a:pt x="59" y="5"/>
                      <a:pt x="50" y="2"/>
                    </a:cubicBezTo>
                    <a:cubicBezTo>
                      <a:pt x="41" y="0"/>
                      <a:pt x="30" y="1"/>
                      <a:pt x="23" y="6"/>
                    </a:cubicBezTo>
                    <a:cubicBezTo>
                      <a:pt x="8" y="16"/>
                      <a:pt x="0" y="37"/>
                      <a:pt x="10" y="53"/>
                    </a:cubicBezTo>
                    <a:cubicBezTo>
                      <a:pt x="34" y="89"/>
                      <a:pt x="58" y="124"/>
                      <a:pt x="81" y="159"/>
                    </a:cubicBezTo>
                    <a:cubicBezTo>
                      <a:pt x="86" y="167"/>
                      <a:pt x="93" y="173"/>
                      <a:pt x="102" y="175"/>
                    </a:cubicBezTo>
                    <a:cubicBezTo>
                      <a:pt x="110" y="177"/>
                      <a:pt x="121" y="176"/>
                      <a:pt x="129" y="172"/>
                    </a:cubicBezTo>
                    <a:cubicBezTo>
                      <a:pt x="144" y="162"/>
                      <a:pt x="152" y="140"/>
                      <a:pt x="141" y="12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9" name="Google Shape;1669;p46"/>
              <p:cNvSpPr/>
              <p:nvPr/>
            </p:nvSpPr>
            <p:spPr>
              <a:xfrm>
                <a:off x="5407436" y="2223865"/>
                <a:ext cx="174278" cy="68346"/>
              </a:xfrm>
              <a:custGeom>
                <a:avLst/>
                <a:gdLst/>
                <a:ahLst/>
                <a:cxnLst/>
                <a:rect l="l" t="t" r="r" b="b"/>
                <a:pathLst>
                  <a:path w="223" h="90" extrusionOk="0">
                    <a:moveTo>
                      <a:pt x="186" y="2"/>
                    </a:moveTo>
                    <a:cubicBezTo>
                      <a:pt x="136" y="7"/>
                      <a:pt x="86" y="12"/>
                      <a:pt x="35" y="17"/>
                    </a:cubicBezTo>
                    <a:cubicBezTo>
                      <a:pt x="17" y="19"/>
                      <a:pt x="0" y="32"/>
                      <a:pt x="1" y="52"/>
                    </a:cubicBezTo>
                    <a:cubicBezTo>
                      <a:pt x="1" y="69"/>
                      <a:pt x="16" y="89"/>
                      <a:pt x="35" y="87"/>
                    </a:cubicBezTo>
                    <a:cubicBezTo>
                      <a:pt x="86" y="82"/>
                      <a:pt x="136" y="77"/>
                      <a:pt x="186" y="71"/>
                    </a:cubicBezTo>
                    <a:cubicBezTo>
                      <a:pt x="204" y="70"/>
                      <a:pt x="222" y="57"/>
                      <a:pt x="221" y="37"/>
                    </a:cubicBezTo>
                    <a:cubicBezTo>
                      <a:pt x="220" y="20"/>
                      <a:pt x="206" y="0"/>
                      <a:pt x="186" y="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0" name="Google Shape;1670;p46"/>
              <p:cNvSpPr/>
              <p:nvPr/>
            </p:nvSpPr>
            <p:spPr>
              <a:xfrm>
                <a:off x="5684235" y="2138432"/>
                <a:ext cx="150360" cy="95684"/>
              </a:xfrm>
              <a:custGeom>
                <a:avLst/>
                <a:gdLst/>
                <a:ahLst/>
                <a:cxnLst/>
                <a:rect l="l" t="t" r="r" b="b"/>
                <a:pathLst>
                  <a:path w="193" h="124" extrusionOk="0">
                    <a:moveTo>
                      <a:pt x="189" y="78"/>
                    </a:moveTo>
                    <a:cubicBezTo>
                      <a:pt x="186" y="70"/>
                      <a:pt x="181" y="61"/>
                      <a:pt x="173" y="57"/>
                    </a:cubicBezTo>
                    <a:cubicBezTo>
                      <a:pt x="133" y="40"/>
                      <a:pt x="94" y="23"/>
                      <a:pt x="54" y="6"/>
                    </a:cubicBezTo>
                    <a:cubicBezTo>
                      <a:pt x="45" y="2"/>
                      <a:pt x="37" y="0"/>
                      <a:pt x="27" y="2"/>
                    </a:cubicBezTo>
                    <a:cubicBezTo>
                      <a:pt x="19" y="5"/>
                      <a:pt x="11" y="11"/>
                      <a:pt x="7" y="18"/>
                    </a:cubicBezTo>
                    <a:cubicBezTo>
                      <a:pt x="2" y="26"/>
                      <a:pt x="0" y="36"/>
                      <a:pt x="3" y="45"/>
                    </a:cubicBezTo>
                    <a:cubicBezTo>
                      <a:pt x="6" y="53"/>
                      <a:pt x="11" y="62"/>
                      <a:pt x="19" y="66"/>
                    </a:cubicBezTo>
                    <a:cubicBezTo>
                      <a:pt x="59" y="83"/>
                      <a:pt x="98" y="100"/>
                      <a:pt x="138" y="117"/>
                    </a:cubicBezTo>
                    <a:cubicBezTo>
                      <a:pt x="147" y="121"/>
                      <a:pt x="155" y="123"/>
                      <a:pt x="165" y="121"/>
                    </a:cubicBezTo>
                    <a:cubicBezTo>
                      <a:pt x="173" y="118"/>
                      <a:pt x="181" y="112"/>
                      <a:pt x="185" y="105"/>
                    </a:cubicBezTo>
                    <a:cubicBezTo>
                      <a:pt x="190" y="97"/>
                      <a:pt x="192" y="87"/>
                      <a:pt x="189" y="7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1" name="Google Shape;1671;p46"/>
              <p:cNvSpPr/>
              <p:nvPr/>
            </p:nvSpPr>
            <p:spPr>
              <a:xfrm>
                <a:off x="5937112" y="2107677"/>
                <a:ext cx="133271" cy="126439"/>
              </a:xfrm>
              <a:custGeom>
                <a:avLst/>
                <a:gdLst/>
                <a:ahLst/>
                <a:cxnLst/>
                <a:rect l="l" t="t" r="r" b="b"/>
                <a:pathLst>
                  <a:path w="170" h="163" extrusionOk="0">
                    <a:moveTo>
                      <a:pt x="159" y="13"/>
                    </a:moveTo>
                    <a:cubicBezTo>
                      <a:pt x="144" y="0"/>
                      <a:pt x="124" y="0"/>
                      <a:pt x="110" y="13"/>
                    </a:cubicBezTo>
                    <a:cubicBezTo>
                      <a:pt x="76" y="42"/>
                      <a:pt x="43" y="71"/>
                      <a:pt x="10" y="100"/>
                    </a:cubicBezTo>
                    <a:cubicBezTo>
                      <a:pt x="4" y="105"/>
                      <a:pt x="0" y="116"/>
                      <a:pt x="0" y="124"/>
                    </a:cubicBezTo>
                    <a:cubicBezTo>
                      <a:pt x="0" y="133"/>
                      <a:pt x="4" y="143"/>
                      <a:pt x="10" y="149"/>
                    </a:cubicBezTo>
                    <a:cubicBezTo>
                      <a:pt x="25" y="162"/>
                      <a:pt x="44" y="162"/>
                      <a:pt x="59" y="149"/>
                    </a:cubicBezTo>
                    <a:cubicBezTo>
                      <a:pt x="92" y="120"/>
                      <a:pt x="125" y="91"/>
                      <a:pt x="159" y="62"/>
                    </a:cubicBezTo>
                    <a:cubicBezTo>
                      <a:pt x="165" y="57"/>
                      <a:pt x="169" y="46"/>
                      <a:pt x="169" y="38"/>
                    </a:cubicBezTo>
                    <a:cubicBezTo>
                      <a:pt x="169" y="29"/>
                      <a:pt x="165" y="19"/>
                      <a:pt x="159" y="1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2" name="Google Shape;1672;p46"/>
              <p:cNvSpPr/>
              <p:nvPr/>
            </p:nvSpPr>
            <p:spPr>
              <a:xfrm>
                <a:off x="6169486" y="2039332"/>
                <a:ext cx="218704" cy="88849"/>
              </a:xfrm>
              <a:custGeom>
                <a:avLst/>
                <a:gdLst/>
                <a:ahLst/>
                <a:cxnLst/>
                <a:rect l="l" t="t" r="r" b="b"/>
                <a:pathLst>
                  <a:path w="283" h="113" extrusionOk="0">
                    <a:moveTo>
                      <a:pt x="246" y="37"/>
                    </a:moveTo>
                    <a:cubicBezTo>
                      <a:pt x="228" y="39"/>
                      <a:pt x="210" y="39"/>
                      <a:pt x="192" y="38"/>
                    </a:cubicBezTo>
                    <a:cubicBezTo>
                      <a:pt x="184" y="38"/>
                      <a:pt x="177" y="37"/>
                      <a:pt x="169" y="36"/>
                    </a:cubicBezTo>
                    <a:cubicBezTo>
                      <a:pt x="159" y="36"/>
                      <a:pt x="155" y="35"/>
                      <a:pt x="147" y="34"/>
                    </a:cubicBezTo>
                    <a:cubicBezTo>
                      <a:pt x="113" y="28"/>
                      <a:pt x="79" y="19"/>
                      <a:pt x="47" y="6"/>
                    </a:cubicBezTo>
                    <a:cubicBezTo>
                      <a:pt x="30" y="0"/>
                      <a:pt x="8" y="14"/>
                      <a:pt x="4" y="31"/>
                    </a:cubicBezTo>
                    <a:cubicBezTo>
                      <a:pt x="0" y="51"/>
                      <a:pt x="10" y="66"/>
                      <a:pt x="28" y="73"/>
                    </a:cubicBezTo>
                    <a:cubicBezTo>
                      <a:pt x="97" y="100"/>
                      <a:pt x="172" y="112"/>
                      <a:pt x="246" y="107"/>
                    </a:cubicBezTo>
                    <a:cubicBezTo>
                      <a:pt x="264" y="106"/>
                      <a:pt x="282" y="92"/>
                      <a:pt x="281" y="72"/>
                    </a:cubicBezTo>
                    <a:cubicBezTo>
                      <a:pt x="280" y="54"/>
                      <a:pt x="266" y="36"/>
                      <a:pt x="246" y="3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3" name="Google Shape;1673;p46"/>
              <p:cNvSpPr/>
              <p:nvPr/>
            </p:nvSpPr>
            <p:spPr>
              <a:xfrm>
                <a:off x="5465531" y="2951745"/>
                <a:ext cx="58092" cy="191368"/>
              </a:xfrm>
              <a:custGeom>
                <a:avLst/>
                <a:gdLst/>
                <a:ahLst/>
                <a:cxnLst/>
                <a:rect l="l" t="t" r="r" b="b"/>
                <a:pathLst>
                  <a:path w="74" h="248" extrusionOk="0">
                    <a:moveTo>
                      <a:pt x="69" y="35"/>
                    </a:moveTo>
                    <a:cubicBezTo>
                      <a:pt x="69" y="17"/>
                      <a:pt x="54" y="0"/>
                      <a:pt x="35" y="0"/>
                    </a:cubicBezTo>
                    <a:cubicBezTo>
                      <a:pt x="16" y="1"/>
                      <a:pt x="0" y="16"/>
                      <a:pt x="0" y="35"/>
                    </a:cubicBezTo>
                    <a:cubicBezTo>
                      <a:pt x="1" y="94"/>
                      <a:pt x="2" y="153"/>
                      <a:pt x="3" y="212"/>
                    </a:cubicBezTo>
                    <a:cubicBezTo>
                      <a:pt x="4" y="230"/>
                      <a:pt x="19" y="247"/>
                      <a:pt x="38" y="246"/>
                    </a:cubicBezTo>
                    <a:cubicBezTo>
                      <a:pt x="56" y="246"/>
                      <a:pt x="73" y="231"/>
                      <a:pt x="73" y="212"/>
                    </a:cubicBezTo>
                    <a:cubicBezTo>
                      <a:pt x="72" y="153"/>
                      <a:pt x="70" y="94"/>
                      <a:pt x="69" y="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4" name="Google Shape;1674;p46"/>
              <p:cNvSpPr/>
              <p:nvPr/>
            </p:nvSpPr>
            <p:spPr>
              <a:xfrm>
                <a:off x="5892687" y="3013257"/>
                <a:ext cx="167444" cy="105935"/>
              </a:xfrm>
              <a:custGeom>
                <a:avLst/>
                <a:gdLst/>
                <a:ahLst/>
                <a:cxnLst/>
                <a:rect l="l" t="t" r="r" b="b"/>
                <a:pathLst>
                  <a:path w="218" h="137" extrusionOk="0">
                    <a:moveTo>
                      <a:pt x="197" y="70"/>
                    </a:moveTo>
                    <a:lnTo>
                      <a:pt x="55" y="6"/>
                    </a:lnTo>
                    <a:cubicBezTo>
                      <a:pt x="47" y="2"/>
                      <a:pt x="38" y="0"/>
                      <a:pt x="29" y="2"/>
                    </a:cubicBezTo>
                    <a:cubicBezTo>
                      <a:pt x="21" y="4"/>
                      <a:pt x="12" y="11"/>
                      <a:pt x="8" y="18"/>
                    </a:cubicBezTo>
                    <a:cubicBezTo>
                      <a:pt x="0" y="33"/>
                      <a:pt x="3" y="58"/>
                      <a:pt x="20" y="66"/>
                    </a:cubicBezTo>
                    <a:lnTo>
                      <a:pt x="162" y="130"/>
                    </a:lnTo>
                    <a:cubicBezTo>
                      <a:pt x="170" y="134"/>
                      <a:pt x="179" y="136"/>
                      <a:pt x="188" y="133"/>
                    </a:cubicBezTo>
                    <a:cubicBezTo>
                      <a:pt x="196" y="131"/>
                      <a:pt x="205" y="125"/>
                      <a:pt x="209" y="117"/>
                    </a:cubicBezTo>
                    <a:cubicBezTo>
                      <a:pt x="217" y="102"/>
                      <a:pt x="214" y="78"/>
                      <a:pt x="197" y="7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5" name="Google Shape;1675;p46"/>
              <p:cNvSpPr/>
              <p:nvPr/>
            </p:nvSpPr>
            <p:spPr>
              <a:xfrm>
                <a:off x="6210493" y="2900487"/>
                <a:ext cx="177697" cy="82015"/>
              </a:xfrm>
              <a:custGeom>
                <a:avLst/>
                <a:gdLst/>
                <a:ahLst/>
                <a:cxnLst/>
                <a:rect l="l" t="t" r="r" b="b"/>
                <a:pathLst>
                  <a:path w="230" h="104" extrusionOk="0">
                    <a:moveTo>
                      <a:pt x="224" y="28"/>
                    </a:moveTo>
                    <a:cubicBezTo>
                      <a:pt x="218" y="9"/>
                      <a:pt x="200" y="0"/>
                      <a:pt x="181" y="4"/>
                    </a:cubicBezTo>
                    <a:lnTo>
                      <a:pt x="30" y="32"/>
                    </a:lnTo>
                    <a:cubicBezTo>
                      <a:pt x="12" y="36"/>
                      <a:pt x="0" y="58"/>
                      <a:pt x="6" y="75"/>
                    </a:cubicBezTo>
                    <a:cubicBezTo>
                      <a:pt x="12" y="94"/>
                      <a:pt x="29" y="103"/>
                      <a:pt x="48" y="99"/>
                    </a:cubicBezTo>
                    <a:lnTo>
                      <a:pt x="199" y="70"/>
                    </a:lnTo>
                    <a:cubicBezTo>
                      <a:pt x="217" y="67"/>
                      <a:pt x="229" y="45"/>
                      <a:pt x="224" y="2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6" name="Google Shape;1676;p46"/>
              <p:cNvSpPr/>
              <p:nvPr/>
            </p:nvSpPr>
            <p:spPr>
              <a:xfrm>
                <a:off x="6613729" y="2794550"/>
                <a:ext cx="167444" cy="92265"/>
              </a:xfrm>
              <a:custGeom>
                <a:avLst/>
                <a:gdLst/>
                <a:ahLst/>
                <a:cxnLst/>
                <a:rect l="l" t="t" r="r" b="b"/>
                <a:pathLst>
                  <a:path w="214" h="120" extrusionOk="0">
                    <a:moveTo>
                      <a:pt x="185" y="47"/>
                    </a:moveTo>
                    <a:cubicBezTo>
                      <a:pt x="139" y="33"/>
                      <a:pt x="93" y="19"/>
                      <a:pt x="46" y="5"/>
                    </a:cubicBezTo>
                    <a:cubicBezTo>
                      <a:pt x="29" y="0"/>
                      <a:pt x="8" y="11"/>
                      <a:pt x="4" y="29"/>
                    </a:cubicBezTo>
                    <a:cubicBezTo>
                      <a:pt x="0" y="48"/>
                      <a:pt x="9" y="66"/>
                      <a:pt x="28" y="72"/>
                    </a:cubicBezTo>
                    <a:cubicBezTo>
                      <a:pt x="74" y="86"/>
                      <a:pt x="120" y="100"/>
                      <a:pt x="166" y="114"/>
                    </a:cubicBezTo>
                    <a:cubicBezTo>
                      <a:pt x="184" y="119"/>
                      <a:pt x="205" y="107"/>
                      <a:pt x="209" y="89"/>
                    </a:cubicBezTo>
                    <a:cubicBezTo>
                      <a:pt x="213" y="71"/>
                      <a:pt x="203" y="52"/>
                      <a:pt x="185" y="4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7" name="Google Shape;1677;p46"/>
              <p:cNvSpPr/>
              <p:nvPr/>
            </p:nvSpPr>
            <p:spPr>
              <a:xfrm>
                <a:off x="6579556" y="3030344"/>
                <a:ext cx="64927" cy="167445"/>
              </a:xfrm>
              <a:custGeom>
                <a:avLst/>
                <a:gdLst/>
                <a:ahLst/>
                <a:cxnLst/>
                <a:rect l="l" t="t" r="r" b="b"/>
                <a:pathLst>
                  <a:path w="83" h="214" extrusionOk="0">
                    <a:moveTo>
                      <a:pt x="71" y="36"/>
                    </a:moveTo>
                    <a:cubicBezTo>
                      <a:pt x="70" y="18"/>
                      <a:pt x="56" y="0"/>
                      <a:pt x="36" y="1"/>
                    </a:cubicBezTo>
                    <a:cubicBezTo>
                      <a:pt x="19" y="2"/>
                      <a:pt x="0" y="16"/>
                      <a:pt x="2" y="36"/>
                    </a:cubicBezTo>
                    <a:cubicBezTo>
                      <a:pt x="5" y="83"/>
                      <a:pt x="8" y="130"/>
                      <a:pt x="11" y="177"/>
                    </a:cubicBezTo>
                    <a:cubicBezTo>
                      <a:pt x="13" y="195"/>
                      <a:pt x="26" y="213"/>
                      <a:pt x="46" y="212"/>
                    </a:cubicBezTo>
                    <a:cubicBezTo>
                      <a:pt x="64" y="211"/>
                      <a:pt x="82" y="197"/>
                      <a:pt x="81" y="177"/>
                    </a:cubicBezTo>
                    <a:cubicBezTo>
                      <a:pt x="77" y="130"/>
                      <a:pt x="74" y="83"/>
                      <a:pt x="71" y="3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8" name="Google Shape;1678;p46"/>
              <p:cNvSpPr/>
              <p:nvPr/>
            </p:nvSpPr>
            <p:spPr>
              <a:xfrm>
                <a:off x="6333514" y="3139697"/>
                <a:ext cx="68345" cy="153777"/>
              </a:xfrm>
              <a:custGeom>
                <a:avLst/>
                <a:gdLst/>
                <a:ahLst/>
                <a:cxnLst/>
                <a:rect l="l" t="t" r="r" b="b"/>
                <a:pathLst>
                  <a:path w="88" h="200" extrusionOk="0">
                    <a:moveTo>
                      <a:pt x="70" y="35"/>
                    </a:moveTo>
                    <a:cubicBezTo>
                      <a:pt x="69" y="26"/>
                      <a:pt x="67" y="18"/>
                      <a:pt x="60" y="11"/>
                    </a:cubicBezTo>
                    <a:cubicBezTo>
                      <a:pt x="54" y="5"/>
                      <a:pt x="44" y="0"/>
                      <a:pt x="36" y="1"/>
                    </a:cubicBezTo>
                    <a:cubicBezTo>
                      <a:pt x="27" y="1"/>
                      <a:pt x="17" y="4"/>
                      <a:pt x="11" y="11"/>
                    </a:cubicBezTo>
                    <a:cubicBezTo>
                      <a:pt x="5" y="17"/>
                      <a:pt x="0" y="26"/>
                      <a:pt x="1" y="35"/>
                    </a:cubicBezTo>
                    <a:cubicBezTo>
                      <a:pt x="6" y="78"/>
                      <a:pt x="12" y="121"/>
                      <a:pt x="17" y="164"/>
                    </a:cubicBezTo>
                    <a:cubicBezTo>
                      <a:pt x="18" y="173"/>
                      <a:pt x="20" y="181"/>
                      <a:pt x="27" y="188"/>
                    </a:cubicBezTo>
                    <a:cubicBezTo>
                      <a:pt x="33" y="194"/>
                      <a:pt x="43" y="199"/>
                      <a:pt x="52" y="198"/>
                    </a:cubicBezTo>
                    <a:cubicBezTo>
                      <a:pt x="61" y="198"/>
                      <a:pt x="70" y="195"/>
                      <a:pt x="76" y="188"/>
                    </a:cubicBezTo>
                    <a:cubicBezTo>
                      <a:pt x="82" y="182"/>
                      <a:pt x="87" y="173"/>
                      <a:pt x="86" y="164"/>
                    </a:cubicBezTo>
                    <a:cubicBezTo>
                      <a:pt x="81" y="121"/>
                      <a:pt x="76" y="78"/>
                      <a:pt x="70" y="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9" name="Google Shape;1679;p46"/>
              <p:cNvSpPr/>
              <p:nvPr/>
            </p:nvSpPr>
            <p:spPr>
              <a:xfrm>
                <a:off x="6213909" y="3419914"/>
                <a:ext cx="164028" cy="92266"/>
              </a:xfrm>
              <a:custGeom>
                <a:avLst/>
                <a:gdLst/>
                <a:ahLst/>
                <a:cxnLst/>
                <a:rect l="l" t="t" r="r" b="b"/>
                <a:pathLst>
                  <a:path w="211" h="121" extrusionOk="0">
                    <a:moveTo>
                      <a:pt x="182" y="48"/>
                    </a:moveTo>
                    <a:cubicBezTo>
                      <a:pt x="137" y="34"/>
                      <a:pt x="92" y="20"/>
                      <a:pt x="47" y="6"/>
                    </a:cubicBezTo>
                    <a:cubicBezTo>
                      <a:pt x="29" y="0"/>
                      <a:pt x="8" y="12"/>
                      <a:pt x="4" y="30"/>
                    </a:cubicBezTo>
                    <a:cubicBezTo>
                      <a:pt x="0" y="49"/>
                      <a:pt x="10" y="67"/>
                      <a:pt x="28" y="73"/>
                    </a:cubicBezTo>
                    <a:cubicBezTo>
                      <a:pt x="73" y="86"/>
                      <a:pt x="118" y="100"/>
                      <a:pt x="163" y="114"/>
                    </a:cubicBezTo>
                    <a:cubicBezTo>
                      <a:pt x="180" y="120"/>
                      <a:pt x="202" y="108"/>
                      <a:pt x="206" y="90"/>
                    </a:cubicBezTo>
                    <a:cubicBezTo>
                      <a:pt x="210" y="71"/>
                      <a:pt x="200" y="53"/>
                      <a:pt x="182" y="4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0" name="Google Shape;1680;p46"/>
              <p:cNvSpPr/>
              <p:nvPr/>
            </p:nvSpPr>
            <p:spPr>
              <a:xfrm>
                <a:off x="6606894" y="3279805"/>
                <a:ext cx="198200" cy="143526"/>
              </a:xfrm>
              <a:custGeom>
                <a:avLst/>
                <a:gdLst/>
                <a:ahLst/>
                <a:cxnLst/>
                <a:rect l="l" t="t" r="r" b="b"/>
                <a:pathLst>
                  <a:path w="257" h="187" extrusionOk="0">
                    <a:moveTo>
                      <a:pt x="246" y="23"/>
                    </a:moveTo>
                    <a:cubicBezTo>
                      <a:pt x="236" y="7"/>
                      <a:pt x="215" y="0"/>
                      <a:pt x="199" y="10"/>
                    </a:cubicBezTo>
                    <a:cubicBezTo>
                      <a:pt x="140" y="46"/>
                      <a:pt x="81" y="81"/>
                      <a:pt x="22" y="116"/>
                    </a:cubicBezTo>
                    <a:cubicBezTo>
                      <a:pt x="7" y="126"/>
                      <a:pt x="0" y="148"/>
                      <a:pt x="10" y="164"/>
                    </a:cubicBezTo>
                    <a:cubicBezTo>
                      <a:pt x="20" y="179"/>
                      <a:pt x="41" y="186"/>
                      <a:pt x="57" y="176"/>
                    </a:cubicBezTo>
                    <a:cubicBezTo>
                      <a:pt x="116" y="141"/>
                      <a:pt x="175" y="105"/>
                      <a:pt x="234" y="70"/>
                    </a:cubicBezTo>
                    <a:cubicBezTo>
                      <a:pt x="249" y="61"/>
                      <a:pt x="256" y="39"/>
                      <a:pt x="246" y="2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1" name="Google Shape;1681;p46"/>
              <p:cNvSpPr/>
              <p:nvPr/>
            </p:nvSpPr>
            <p:spPr>
              <a:xfrm>
                <a:off x="6866606" y="3033760"/>
                <a:ext cx="92265" cy="140108"/>
              </a:xfrm>
              <a:custGeom>
                <a:avLst/>
                <a:gdLst/>
                <a:ahLst/>
                <a:cxnLst/>
                <a:rect l="l" t="t" r="r" b="b"/>
                <a:pathLst>
                  <a:path w="119" h="179" extrusionOk="0">
                    <a:moveTo>
                      <a:pt x="112" y="125"/>
                    </a:moveTo>
                    <a:lnTo>
                      <a:pt x="65" y="19"/>
                    </a:lnTo>
                    <a:cubicBezTo>
                      <a:pt x="62" y="11"/>
                      <a:pt x="52" y="5"/>
                      <a:pt x="44" y="3"/>
                    </a:cubicBezTo>
                    <a:cubicBezTo>
                      <a:pt x="36" y="0"/>
                      <a:pt x="25" y="1"/>
                      <a:pt x="18" y="6"/>
                    </a:cubicBezTo>
                    <a:cubicBezTo>
                      <a:pt x="10" y="11"/>
                      <a:pt x="4" y="18"/>
                      <a:pt x="2" y="27"/>
                    </a:cubicBezTo>
                    <a:cubicBezTo>
                      <a:pt x="0" y="36"/>
                      <a:pt x="1" y="45"/>
                      <a:pt x="5" y="54"/>
                    </a:cubicBezTo>
                    <a:cubicBezTo>
                      <a:pt x="21" y="89"/>
                      <a:pt x="37" y="125"/>
                      <a:pt x="52" y="160"/>
                    </a:cubicBezTo>
                    <a:cubicBezTo>
                      <a:pt x="56" y="167"/>
                      <a:pt x="66" y="174"/>
                      <a:pt x="73" y="176"/>
                    </a:cubicBezTo>
                    <a:cubicBezTo>
                      <a:pt x="81" y="178"/>
                      <a:pt x="92" y="177"/>
                      <a:pt x="100" y="172"/>
                    </a:cubicBezTo>
                    <a:cubicBezTo>
                      <a:pt x="107" y="168"/>
                      <a:pt x="114" y="161"/>
                      <a:pt x="116" y="152"/>
                    </a:cubicBezTo>
                    <a:cubicBezTo>
                      <a:pt x="118" y="142"/>
                      <a:pt x="116" y="134"/>
                      <a:pt x="112" y="12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2" name="Google Shape;1682;p46"/>
              <p:cNvSpPr/>
              <p:nvPr/>
            </p:nvSpPr>
            <p:spPr>
              <a:xfrm>
                <a:off x="6897360" y="2777465"/>
                <a:ext cx="123021" cy="136692"/>
              </a:xfrm>
              <a:custGeom>
                <a:avLst/>
                <a:gdLst/>
                <a:ahLst/>
                <a:cxnLst/>
                <a:rect l="l" t="t" r="r" b="b"/>
                <a:pathLst>
                  <a:path w="157" h="178" extrusionOk="0">
                    <a:moveTo>
                      <a:pt x="145" y="124"/>
                    </a:moveTo>
                    <a:cubicBezTo>
                      <a:pt x="121" y="88"/>
                      <a:pt x="96" y="53"/>
                      <a:pt x="71" y="18"/>
                    </a:cubicBezTo>
                    <a:cubicBezTo>
                      <a:pt x="66" y="10"/>
                      <a:pt x="60" y="4"/>
                      <a:pt x="51" y="2"/>
                    </a:cubicBezTo>
                    <a:cubicBezTo>
                      <a:pt x="42" y="0"/>
                      <a:pt x="31" y="1"/>
                      <a:pt x="24" y="5"/>
                    </a:cubicBezTo>
                    <a:cubicBezTo>
                      <a:pt x="9" y="15"/>
                      <a:pt x="0" y="37"/>
                      <a:pt x="11" y="53"/>
                    </a:cubicBezTo>
                    <a:cubicBezTo>
                      <a:pt x="36" y="88"/>
                      <a:pt x="61" y="123"/>
                      <a:pt x="85" y="159"/>
                    </a:cubicBezTo>
                    <a:cubicBezTo>
                      <a:pt x="91" y="166"/>
                      <a:pt x="97" y="172"/>
                      <a:pt x="106" y="175"/>
                    </a:cubicBezTo>
                    <a:cubicBezTo>
                      <a:pt x="114" y="177"/>
                      <a:pt x="125" y="176"/>
                      <a:pt x="133" y="171"/>
                    </a:cubicBezTo>
                    <a:cubicBezTo>
                      <a:pt x="148" y="162"/>
                      <a:pt x="156" y="140"/>
                      <a:pt x="145" y="12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3" name="Google Shape;1683;p46"/>
              <p:cNvSpPr/>
              <p:nvPr/>
            </p:nvSpPr>
            <p:spPr>
              <a:xfrm>
                <a:off x="6846102" y="2439153"/>
                <a:ext cx="78596" cy="143526"/>
              </a:xfrm>
              <a:custGeom>
                <a:avLst/>
                <a:gdLst/>
                <a:ahLst/>
                <a:cxnLst/>
                <a:rect l="l" t="t" r="r" b="b"/>
                <a:pathLst>
                  <a:path w="101" h="185" extrusionOk="0">
                    <a:moveTo>
                      <a:pt x="72" y="4"/>
                    </a:moveTo>
                    <a:cubicBezTo>
                      <a:pt x="54" y="0"/>
                      <a:pt x="34" y="10"/>
                      <a:pt x="29" y="28"/>
                    </a:cubicBezTo>
                    <a:cubicBezTo>
                      <a:pt x="21" y="65"/>
                      <a:pt x="12" y="101"/>
                      <a:pt x="4" y="138"/>
                    </a:cubicBezTo>
                    <a:cubicBezTo>
                      <a:pt x="0" y="155"/>
                      <a:pt x="9" y="176"/>
                      <a:pt x="28" y="180"/>
                    </a:cubicBezTo>
                    <a:cubicBezTo>
                      <a:pt x="46" y="184"/>
                      <a:pt x="66" y="175"/>
                      <a:pt x="71" y="156"/>
                    </a:cubicBezTo>
                    <a:cubicBezTo>
                      <a:pt x="79" y="120"/>
                      <a:pt x="88" y="83"/>
                      <a:pt x="96" y="47"/>
                    </a:cubicBezTo>
                    <a:cubicBezTo>
                      <a:pt x="100" y="29"/>
                      <a:pt x="91" y="8"/>
                      <a:pt x="72" y="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4" name="Google Shape;1684;p46"/>
              <p:cNvSpPr/>
              <p:nvPr/>
            </p:nvSpPr>
            <p:spPr>
              <a:xfrm>
                <a:off x="6692325" y="2217030"/>
                <a:ext cx="129856" cy="99100"/>
              </a:xfrm>
              <a:custGeom>
                <a:avLst/>
                <a:gdLst/>
                <a:ahLst/>
                <a:cxnLst/>
                <a:rect l="l" t="t" r="r" b="b"/>
                <a:pathLst>
                  <a:path w="168" h="130" extrusionOk="0">
                    <a:moveTo>
                      <a:pt x="146" y="60"/>
                    </a:moveTo>
                    <a:cubicBezTo>
                      <a:pt x="116" y="43"/>
                      <a:pt x="86" y="26"/>
                      <a:pt x="56" y="9"/>
                    </a:cubicBezTo>
                    <a:cubicBezTo>
                      <a:pt x="40" y="0"/>
                      <a:pt x="17" y="4"/>
                      <a:pt x="8" y="21"/>
                    </a:cubicBezTo>
                    <a:cubicBezTo>
                      <a:pt x="0" y="38"/>
                      <a:pt x="4" y="59"/>
                      <a:pt x="21" y="69"/>
                    </a:cubicBezTo>
                    <a:cubicBezTo>
                      <a:pt x="51" y="86"/>
                      <a:pt x="81" y="103"/>
                      <a:pt x="111" y="120"/>
                    </a:cubicBezTo>
                    <a:cubicBezTo>
                      <a:pt x="127" y="129"/>
                      <a:pt x="149" y="124"/>
                      <a:pt x="158" y="107"/>
                    </a:cubicBezTo>
                    <a:cubicBezTo>
                      <a:pt x="167" y="91"/>
                      <a:pt x="163" y="70"/>
                      <a:pt x="146" y="6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5" name="Google Shape;1685;p46"/>
              <p:cNvSpPr/>
              <p:nvPr/>
            </p:nvSpPr>
            <p:spPr>
              <a:xfrm>
                <a:off x="6593225" y="1953898"/>
                <a:ext cx="99099" cy="160612"/>
              </a:xfrm>
              <a:custGeom>
                <a:avLst/>
                <a:gdLst/>
                <a:ahLst/>
                <a:cxnLst/>
                <a:rect l="l" t="t" r="r" b="b"/>
                <a:pathLst>
                  <a:path w="130" h="208" extrusionOk="0">
                    <a:moveTo>
                      <a:pt x="98" y="5"/>
                    </a:moveTo>
                    <a:cubicBezTo>
                      <a:pt x="78" y="0"/>
                      <a:pt x="62" y="11"/>
                      <a:pt x="55" y="29"/>
                    </a:cubicBezTo>
                    <a:cubicBezTo>
                      <a:pt x="39" y="73"/>
                      <a:pt x="23" y="116"/>
                      <a:pt x="6" y="160"/>
                    </a:cubicBezTo>
                    <a:cubicBezTo>
                      <a:pt x="0" y="177"/>
                      <a:pt x="13" y="199"/>
                      <a:pt x="30" y="203"/>
                    </a:cubicBezTo>
                    <a:cubicBezTo>
                      <a:pt x="50" y="207"/>
                      <a:pt x="66" y="197"/>
                      <a:pt x="73" y="179"/>
                    </a:cubicBezTo>
                    <a:cubicBezTo>
                      <a:pt x="89" y="135"/>
                      <a:pt x="106" y="91"/>
                      <a:pt x="122" y="47"/>
                    </a:cubicBezTo>
                    <a:cubicBezTo>
                      <a:pt x="129" y="30"/>
                      <a:pt x="115" y="8"/>
                      <a:pt x="98" y="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6" name="Google Shape;1686;p46"/>
              <p:cNvSpPr/>
              <p:nvPr/>
            </p:nvSpPr>
            <p:spPr>
              <a:xfrm>
                <a:off x="6395024" y="1953898"/>
                <a:ext cx="126438" cy="167445"/>
              </a:xfrm>
              <a:custGeom>
                <a:avLst/>
                <a:gdLst/>
                <a:ahLst/>
                <a:cxnLst/>
                <a:rect l="l" t="t" r="r" b="b"/>
                <a:pathLst>
                  <a:path w="165" h="214" extrusionOk="0">
                    <a:moveTo>
                      <a:pt x="154" y="155"/>
                    </a:moveTo>
                    <a:cubicBezTo>
                      <a:pt x="126" y="111"/>
                      <a:pt x="98" y="67"/>
                      <a:pt x="70" y="23"/>
                    </a:cubicBezTo>
                    <a:cubicBezTo>
                      <a:pt x="61" y="8"/>
                      <a:pt x="39" y="0"/>
                      <a:pt x="23" y="11"/>
                    </a:cubicBezTo>
                    <a:cubicBezTo>
                      <a:pt x="8" y="21"/>
                      <a:pt x="0" y="42"/>
                      <a:pt x="10" y="58"/>
                    </a:cubicBezTo>
                    <a:cubicBezTo>
                      <a:pt x="38" y="102"/>
                      <a:pt x="66" y="146"/>
                      <a:pt x="94" y="190"/>
                    </a:cubicBezTo>
                    <a:cubicBezTo>
                      <a:pt x="104" y="205"/>
                      <a:pt x="125" y="213"/>
                      <a:pt x="141" y="202"/>
                    </a:cubicBezTo>
                    <a:cubicBezTo>
                      <a:pt x="157" y="193"/>
                      <a:pt x="164" y="171"/>
                      <a:pt x="154" y="15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7" name="Google Shape;1687;p46"/>
              <p:cNvSpPr/>
              <p:nvPr/>
            </p:nvSpPr>
            <p:spPr>
              <a:xfrm>
                <a:off x="5984954" y="3563440"/>
                <a:ext cx="102517" cy="170864"/>
              </a:xfrm>
              <a:custGeom>
                <a:avLst/>
                <a:gdLst/>
                <a:ahLst/>
                <a:cxnLst/>
                <a:rect l="l" t="t" r="r" b="b"/>
                <a:pathLst>
                  <a:path w="132" h="222" extrusionOk="0">
                    <a:moveTo>
                      <a:pt x="124" y="21"/>
                    </a:moveTo>
                    <a:cubicBezTo>
                      <a:pt x="120" y="13"/>
                      <a:pt x="112" y="6"/>
                      <a:pt x="104" y="5"/>
                    </a:cubicBezTo>
                    <a:cubicBezTo>
                      <a:pt x="84" y="0"/>
                      <a:pt x="68" y="11"/>
                      <a:pt x="61" y="29"/>
                    </a:cubicBezTo>
                    <a:cubicBezTo>
                      <a:pt x="42" y="77"/>
                      <a:pt x="22" y="125"/>
                      <a:pt x="3" y="173"/>
                    </a:cubicBezTo>
                    <a:cubicBezTo>
                      <a:pt x="0" y="181"/>
                      <a:pt x="2" y="193"/>
                      <a:pt x="6" y="200"/>
                    </a:cubicBezTo>
                    <a:cubicBezTo>
                      <a:pt x="11" y="207"/>
                      <a:pt x="19" y="214"/>
                      <a:pt x="27" y="216"/>
                    </a:cubicBezTo>
                    <a:cubicBezTo>
                      <a:pt x="47" y="221"/>
                      <a:pt x="63" y="210"/>
                      <a:pt x="70" y="192"/>
                    </a:cubicBezTo>
                    <a:cubicBezTo>
                      <a:pt x="89" y="144"/>
                      <a:pt x="108" y="95"/>
                      <a:pt x="128" y="47"/>
                    </a:cubicBezTo>
                    <a:cubicBezTo>
                      <a:pt x="131" y="39"/>
                      <a:pt x="128" y="27"/>
                      <a:pt x="124" y="2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8" name="Google Shape;1688;p46"/>
              <p:cNvSpPr/>
              <p:nvPr/>
            </p:nvSpPr>
            <p:spPr>
              <a:xfrm>
                <a:off x="5882436" y="3823154"/>
                <a:ext cx="143525" cy="157195"/>
              </a:xfrm>
              <a:custGeom>
                <a:avLst/>
                <a:gdLst/>
                <a:ahLst/>
                <a:cxnLst/>
                <a:rect l="l" t="t" r="r" b="b"/>
                <a:pathLst>
                  <a:path w="185" h="204" extrusionOk="0">
                    <a:moveTo>
                      <a:pt x="173" y="151"/>
                    </a:moveTo>
                    <a:cubicBezTo>
                      <a:pt x="139" y="106"/>
                      <a:pt x="105" y="62"/>
                      <a:pt x="71" y="18"/>
                    </a:cubicBezTo>
                    <a:cubicBezTo>
                      <a:pt x="66" y="10"/>
                      <a:pt x="60" y="4"/>
                      <a:pt x="51" y="2"/>
                    </a:cubicBezTo>
                    <a:cubicBezTo>
                      <a:pt x="42" y="0"/>
                      <a:pt x="31" y="1"/>
                      <a:pt x="24" y="5"/>
                    </a:cubicBezTo>
                    <a:cubicBezTo>
                      <a:pt x="10" y="14"/>
                      <a:pt x="0" y="37"/>
                      <a:pt x="11" y="53"/>
                    </a:cubicBezTo>
                    <a:cubicBezTo>
                      <a:pt x="45" y="97"/>
                      <a:pt x="79" y="141"/>
                      <a:pt x="113" y="185"/>
                    </a:cubicBezTo>
                    <a:cubicBezTo>
                      <a:pt x="119" y="192"/>
                      <a:pt x="124" y="198"/>
                      <a:pt x="134" y="200"/>
                    </a:cubicBezTo>
                    <a:cubicBezTo>
                      <a:pt x="142" y="203"/>
                      <a:pt x="153" y="202"/>
                      <a:pt x="160" y="197"/>
                    </a:cubicBezTo>
                    <a:cubicBezTo>
                      <a:pt x="174" y="188"/>
                      <a:pt x="184" y="166"/>
                      <a:pt x="173" y="15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9" name="Google Shape;1689;p46"/>
              <p:cNvSpPr/>
              <p:nvPr/>
            </p:nvSpPr>
            <p:spPr>
              <a:xfrm>
                <a:off x="6166067" y="3758224"/>
                <a:ext cx="126438" cy="102518"/>
              </a:xfrm>
              <a:custGeom>
                <a:avLst/>
                <a:gdLst/>
                <a:ahLst/>
                <a:cxnLst/>
                <a:rect l="l" t="t" r="r" b="b"/>
                <a:pathLst>
                  <a:path w="162" h="132" extrusionOk="0">
                    <a:moveTo>
                      <a:pt x="156" y="17"/>
                    </a:moveTo>
                    <a:cubicBezTo>
                      <a:pt x="151" y="10"/>
                      <a:pt x="144" y="4"/>
                      <a:pt x="135" y="2"/>
                    </a:cubicBezTo>
                    <a:cubicBezTo>
                      <a:pt x="126" y="0"/>
                      <a:pt x="116" y="0"/>
                      <a:pt x="108" y="5"/>
                    </a:cubicBezTo>
                    <a:cubicBezTo>
                      <a:pt x="78" y="25"/>
                      <a:pt x="48" y="46"/>
                      <a:pt x="18" y="66"/>
                    </a:cubicBezTo>
                    <a:cubicBezTo>
                      <a:pt x="11" y="71"/>
                      <a:pt x="5" y="78"/>
                      <a:pt x="2" y="87"/>
                    </a:cubicBezTo>
                    <a:cubicBezTo>
                      <a:pt x="0" y="95"/>
                      <a:pt x="1" y="106"/>
                      <a:pt x="6" y="114"/>
                    </a:cubicBezTo>
                    <a:cubicBezTo>
                      <a:pt x="11" y="121"/>
                      <a:pt x="18" y="127"/>
                      <a:pt x="27" y="129"/>
                    </a:cubicBezTo>
                    <a:cubicBezTo>
                      <a:pt x="35" y="131"/>
                      <a:pt x="46" y="131"/>
                      <a:pt x="53" y="126"/>
                    </a:cubicBezTo>
                    <a:cubicBezTo>
                      <a:pt x="83" y="106"/>
                      <a:pt x="113" y="85"/>
                      <a:pt x="143" y="65"/>
                    </a:cubicBezTo>
                    <a:cubicBezTo>
                      <a:pt x="151" y="60"/>
                      <a:pt x="157" y="53"/>
                      <a:pt x="159" y="44"/>
                    </a:cubicBezTo>
                    <a:cubicBezTo>
                      <a:pt x="161" y="36"/>
                      <a:pt x="160" y="25"/>
                      <a:pt x="156" y="1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0" name="Google Shape;1690;p46"/>
              <p:cNvSpPr/>
              <p:nvPr/>
            </p:nvSpPr>
            <p:spPr>
              <a:xfrm>
                <a:off x="6439448" y="3638621"/>
                <a:ext cx="150360" cy="112769"/>
              </a:xfrm>
              <a:custGeom>
                <a:avLst/>
                <a:gdLst/>
                <a:ahLst/>
                <a:cxnLst/>
                <a:rect l="l" t="t" r="r" b="b"/>
                <a:pathLst>
                  <a:path w="194" h="144" extrusionOk="0">
                    <a:moveTo>
                      <a:pt x="172" y="74"/>
                    </a:moveTo>
                    <a:cubicBezTo>
                      <a:pt x="133" y="52"/>
                      <a:pt x="95" y="31"/>
                      <a:pt x="56" y="9"/>
                    </a:cubicBezTo>
                    <a:cubicBezTo>
                      <a:pt x="41" y="0"/>
                      <a:pt x="18" y="5"/>
                      <a:pt x="9" y="22"/>
                    </a:cubicBezTo>
                    <a:cubicBezTo>
                      <a:pt x="0" y="38"/>
                      <a:pt x="5" y="60"/>
                      <a:pt x="21" y="69"/>
                    </a:cubicBezTo>
                    <a:cubicBezTo>
                      <a:pt x="60" y="91"/>
                      <a:pt x="98" y="112"/>
                      <a:pt x="137" y="134"/>
                    </a:cubicBezTo>
                    <a:cubicBezTo>
                      <a:pt x="153" y="143"/>
                      <a:pt x="175" y="138"/>
                      <a:pt x="184" y="121"/>
                    </a:cubicBezTo>
                    <a:cubicBezTo>
                      <a:pt x="193" y="105"/>
                      <a:pt x="189" y="84"/>
                      <a:pt x="172" y="7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1" name="Google Shape;1691;p46"/>
              <p:cNvSpPr/>
              <p:nvPr/>
            </p:nvSpPr>
            <p:spPr>
              <a:xfrm>
                <a:off x="6688909" y="3577109"/>
                <a:ext cx="133272" cy="157195"/>
              </a:xfrm>
              <a:custGeom>
                <a:avLst/>
                <a:gdLst/>
                <a:ahLst/>
                <a:cxnLst/>
                <a:rect l="l" t="t" r="r" b="b"/>
                <a:pathLst>
                  <a:path w="173" h="201" extrusionOk="0">
                    <a:moveTo>
                      <a:pt x="161" y="146"/>
                    </a:moveTo>
                    <a:cubicBezTo>
                      <a:pt x="131" y="104"/>
                      <a:pt x="101" y="61"/>
                      <a:pt x="71" y="18"/>
                    </a:cubicBezTo>
                    <a:cubicBezTo>
                      <a:pt x="66" y="10"/>
                      <a:pt x="59" y="4"/>
                      <a:pt x="50" y="2"/>
                    </a:cubicBezTo>
                    <a:cubicBezTo>
                      <a:pt x="42" y="0"/>
                      <a:pt x="31" y="1"/>
                      <a:pt x="23" y="5"/>
                    </a:cubicBezTo>
                    <a:cubicBezTo>
                      <a:pt x="9" y="15"/>
                      <a:pt x="0" y="37"/>
                      <a:pt x="11" y="53"/>
                    </a:cubicBezTo>
                    <a:cubicBezTo>
                      <a:pt x="41" y="96"/>
                      <a:pt x="71" y="139"/>
                      <a:pt x="101" y="181"/>
                    </a:cubicBezTo>
                    <a:cubicBezTo>
                      <a:pt x="106" y="189"/>
                      <a:pt x="112" y="195"/>
                      <a:pt x="121" y="197"/>
                    </a:cubicBezTo>
                    <a:cubicBezTo>
                      <a:pt x="130" y="200"/>
                      <a:pt x="141" y="199"/>
                      <a:pt x="148" y="194"/>
                    </a:cubicBezTo>
                    <a:cubicBezTo>
                      <a:pt x="163" y="184"/>
                      <a:pt x="172" y="162"/>
                      <a:pt x="161" y="14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2" name="Google Shape;1692;p46"/>
              <p:cNvSpPr/>
              <p:nvPr/>
            </p:nvSpPr>
            <p:spPr>
              <a:xfrm>
                <a:off x="7133152" y="3129444"/>
                <a:ext cx="150360" cy="123023"/>
              </a:xfrm>
              <a:custGeom>
                <a:avLst/>
                <a:gdLst/>
                <a:ahLst/>
                <a:cxnLst/>
                <a:rect l="l" t="t" r="r" b="b"/>
                <a:pathLst>
                  <a:path w="192" h="158" extrusionOk="0">
                    <a:moveTo>
                      <a:pt x="169" y="87"/>
                    </a:moveTo>
                    <a:cubicBezTo>
                      <a:pt x="132" y="61"/>
                      <a:pt x="95" y="36"/>
                      <a:pt x="57" y="10"/>
                    </a:cubicBezTo>
                    <a:cubicBezTo>
                      <a:pt x="42" y="0"/>
                      <a:pt x="18" y="7"/>
                      <a:pt x="10" y="22"/>
                    </a:cubicBezTo>
                    <a:cubicBezTo>
                      <a:pt x="0" y="40"/>
                      <a:pt x="6" y="59"/>
                      <a:pt x="22" y="70"/>
                    </a:cubicBezTo>
                    <a:cubicBezTo>
                      <a:pt x="60" y="96"/>
                      <a:pt x="97" y="121"/>
                      <a:pt x="134" y="147"/>
                    </a:cubicBezTo>
                    <a:cubicBezTo>
                      <a:pt x="149" y="157"/>
                      <a:pt x="174" y="150"/>
                      <a:pt x="182" y="135"/>
                    </a:cubicBezTo>
                    <a:cubicBezTo>
                      <a:pt x="191" y="117"/>
                      <a:pt x="185" y="98"/>
                      <a:pt x="169" y="8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3" name="Google Shape;1693;p46"/>
              <p:cNvSpPr/>
              <p:nvPr/>
            </p:nvSpPr>
            <p:spPr>
              <a:xfrm>
                <a:off x="7095561" y="3303727"/>
                <a:ext cx="68345" cy="201619"/>
              </a:xfrm>
              <a:custGeom>
                <a:avLst/>
                <a:gdLst/>
                <a:ahLst/>
                <a:cxnLst/>
                <a:rect l="l" t="t" r="r" b="b"/>
                <a:pathLst>
                  <a:path w="88" h="261" extrusionOk="0">
                    <a:moveTo>
                      <a:pt x="51" y="0"/>
                    </a:moveTo>
                    <a:cubicBezTo>
                      <a:pt x="31" y="1"/>
                      <a:pt x="17" y="16"/>
                      <a:pt x="16" y="35"/>
                    </a:cubicBezTo>
                    <a:cubicBezTo>
                      <a:pt x="11" y="98"/>
                      <a:pt x="6" y="161"/>
                      <a:pt x="1" y="225"/>
                    </a:cubicBezTo>
                    <a:cubicBezTo>
                      <a:pt x="0" y="243"/>
                      <a:pt x="18" y="260"/>
                      <a:pt x="36" y="259"/>
                    </a:cubicBezTo>
                    <a:cubicBezTo>
                      <a:pt x="56" y="258"/>
                      <a:pt x="69" y="244"/>
                      <a:pt x="71" y="225"/>
                    </a:cubicBezTo>
                    <a:cubicBezTo>
                      <a:pt x="75" y="161"/>
                      <a:pt x="80" y="98"/>
                      <a:pt x="85" y="35"/>
                    </a:cubicBezTo>
                    <a:cubicBezTo>
                      <a:pt x="87" y="17"/>
                      <a:pt x="68" y="0"/>
                      <a:pt x="51"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4" name="Google Shape;1694;p46"/>
              <p:cNvSpPr/>
              <p:nvPr/>
            </p:nvSpPr>
            <p:spPr>
              <a:xfrm>
                <a:off x="6907613" y="3478007"/>
                <a:ext cx="85430" cy="181115"/>
              </a:xfrm>
              <a:custGeom>
                <a:avLst/>
                <a:gdLst/>
                <a:ahLst/>
                <a:cxnLst/>
                <a:rect l="l" t="t" r="r" b="b"/>
                <a:pathLst>
                  <a:path w="111" h="233" extrusionOk="0">
                    <a:moveTo>
                      <a:pt x="106" y="184"/>
                    </a:moveTo>
                    <a:cubicBezTo>
                      <a:pt x="94" y="133"/>
                      <a:pt x="82" y="81"/>
                      <a:pt x="71" y="30"/>
                    </a:cubicBezTo>
                    <a:cubicBezTo>
                      <a:pt x="67" y="12"/>
                      <a:pt x="45" y="0"/>
                      <a:pt x="28" y="6"/>
                    </a:cubicBezTo>
                    <a:cubicBezTo>
                      <a:pt x="9" y="12"/>
                      <a:pt x="0" y="29"/>
                      <a:pt x="4" y="48"/>
                    </a:cubicBezTo>
                    <a:cubicBezTo>
                      <a:pt x="15" y="100"/>
                      <a:pt x="27" y="151"/>
                      <a:pt x="39" y="203"/>
                    </a:cubicBezTo>
                    <a:cubicBezTo>
                      <a:pt x="43" y="220"/>
                      <a:pt x="64" y="232"/>
                      <a:pt x="81" y="227"/>
                    </a:cubicBezTo>
                    <a:cubicBezTo>
                      <a:pt x="100" y="221"/>
                      <a:pt x="110" y="203"/>
                      <a:pt x="106" y="18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5" name="Google Shape;1695;p46"/>
              <p:cNvSpPr/>
              <p:nvPr/>
            </p:nvSpPr>
            <p:spPr>
              <a:xfrm>
                <a:off x="7105814" y="3669375"/>
                <a:ext cx="174279" cy="82015"/>
              </a:xfrm>
              <a:custGeom>
                <a:avLst/>
                <a:gdLst/>
                <a:ahLst/>
                <a:cxnLst/>
                <a:rect l="l" t="t" r="r" b="b"/>
                <a:pathLst>
                  <a:path w="226" h="104" extrusionOk="0">
                    <a:moveTo>
                      <a:pt x="197" y="33"/>
                    </a:moveTo>
                    <a:cubicBezTo>
                      <a:pt x="147" y="23"/>
                      <a:pt x="97" y="13"/>
                      <a:pt x="46" y="3"/>
                    </a:cubicBezTo>
                    <a:cubicBezTo>
                      <a:pt x="29" y="0"/>
                      <a:pt x="8" y="8"/>
                      <a:pt x="4" y="27"/>
                    </a:cubicBezTo>
                    <a:cubicBezTo>
                      <a:pt x="0" y="44"/>
                      <a:pt x="9" y="66"/>
                      <a:pt x="28" y="70"/>
                    </a:cubicBezTo>
                    <a:cubicBezTo>
                      <a:pt x="78" y="80"/>
                      <a:pt x="128" y="90"/>
                      <a:pt x="179" y="99"/>
                    </a:cubicBezTo>
                    <a:cubicBezTo>
                      <a:pt x="197" y="103"/>
                      <a:pt x="217" y="94"/>
                      <a:pt x="221" y="75"/>
                    </a:cubicBezTo>
                    <a:cubicBezTo>
                      <a:pt x="225" y="58"/>
                      <a:pt x="216" y="36"/>
                      <a:pt x="197" y="3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6" name="Google Shape;1696;p46"/>
              <p:cNvSpPr/>
              <p:nvPr/>
            </p:nvSpPr>
            <p:spPr>
              <a:xfrm>
                <a:off x="7266424" y="3505345"/>
                <a:ext cx="184532" cy="123022"/>
              </a:xfrm>
              <a:custGeom>
                <a:avLst/>
                <a:gdLst/>
                <a:ahLst/>
                <a:cxnLst/>
                <a:rect l="l" t="t" r="r" b="b"/>
                <a:pathLst>
                  <a:path w="239" h="157" extrusionOk="0">
                    <a:moveTo>
                      <a:pt x="217" y="89"/>
                    </a:moveTo>
                    <a:cubicBezTo>
                      <a:pt x="163" y="62"/>
                      <a:pt x="110" y="35"/>
                      <a:pt x="56" y="8"/>
                    </a:cubicBezTo>
                    <a:cubicBezTo>
                      <a:pt x="40" y="0"/>
                      <a:pt x="18" y="3"/>
                      <a:pt x="9" y="21"/>
                    </a:cubicBezTo>
                    <a:cubicBezTo>
                      <a:pt x="0" y="36"/>
                      <a:pt x="4" y="60"/>
                      <a:pt x="21" y="68"/>
                    </a:cubicBezTo>
                    <a:cubicBezTo>
                      <a:pt x="75" y="95"/>
                      <a:pt x="128" y="122"/>
                      <a:pt x="182" y="148"/>
                    </a:cubicBezTo>
                    <a:cubicBezTo>
                      <a:pt x="198" y="156"/>
                      <a:pt x="220" y="153"/>
                      <a:pt x="229" y="136"/>
                    </a:cubicBezTo>
                    <a:cubicBezTo>
                      <a:pt x="238" y="120"/>
                      <a:pt x="234" y="97"/>
                      <a:pt x="217" y="8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7" name="Google Shape;1697;p46"/>
              <p:cNvSpPr/>
              <p:nvPr/>
            </p:nvSpPr>
            <p:spPr>
              <a:xfrm>
                <a:off x="7375776" y="3765059"/>
                <a:ext cx="95683" cy="164030"/>
              </a:xfrm>
              <a:custGeom>
                <a:avLst/>
                <a:gdLst/>
                <a:ahLst/>
                <a:cxnLst/>
                <a:rect l="l" t="t" r="r" b="b"/>
                <a:pathLst>
                  <a:path w="125" h="212" extrusionOk="0">
                    <a:moveTo>
                      <a:pt x="94" y="5"/>
                    </a:moveTo>
                    <a:cubicBezTo>
                      <a:pt x="74" y="0"/>
                      <a:pt x="57" y="10"/>
                      <a:pt x="51" y="29"/>
                    </a:cubicBezTo>
                    <a:cubicBezTo>
                      <a:pt x="36" y="74"/>
                      <a:pt x="21" y="119"/>
                      <a:pt x="6" y="164"/>
                    </a:cubicBezTo>
                    <a:cubicBezTo>
                      <a:pt x="0" y="181"/>
                      <a:pt x="12" y="202"/>
                      <a:pt x="30" y="206"/>
                    </a:cubicBezTo>
                    <a:cubicBezTo>
                      <a:pt x="49" y="211"/>
                      <a:pt x="66" y="201"/>
                      <a:pt x="73" y="182"/>
                    </a:cubicBezTo>
                    <a:cubicBezTo>
                      <a:pt x="88" y="137"/>
                      <a:pt x="103" y="92"/>
                      <a:pt x="118" y="47"/>
                    </a:cubicBezTo>
                    <a:cubicBezTo>
                      <a:pt x="124" y="30"/>
                      <a:pt x="111" y="9"/>
                      <a:pt x="94" y="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8" name="Google Shape;1698;p46"/>
              <p:cNvSpPr/>
              <p:nvPr/>
            </p:nvSpPr>
            <p:spPr>
              <a:xfrm>
                <a:off x="7051138" y="3843658"/>
                <a:ext cx="95683" cy="150361"/>
              </a:xfrm>
              <a:custGeom>
                <a:avLst/>
                <a:gdLst/>
                <a:ahLst/>
                <a:cxnLst/>
                <a:rect l="l" t="t" r="r" b="b"/>
                <a:pathLst>
                  <a:path w="123" h="193" extrusionOk="0">
                    <a:moveTo>
                      <a:pt x="115" y="18"/>
                    </a:moveTo>
                    <a:cubicBezTo>
                      <a:pt x="111" y="11"/>
                      <a:pt x="103" y="4"/>
                      <a:pt x="94" y="2"/>
                    </a:cubicBezTo>
                    <a:cubicBezTo>
                      <a:pt x="85" y="0"/>
                      <a:pt x="75" y="0"/>
                      <a:pt x="68" y="6"/>
                    </a:cubicBezTo>
                    <a:cubicBezTo>
                      <a:pt x="60" y="11"/>
                      <a:pt x="55" y="17"/>
                      <a:pt x="52" y="26"/>
                    </a:cubicBezTo>
                    <a:cubicBezTo>
                      <a:pt x="36" y="67"/>
                      <a:pt x="20" y="108"/>
                      <a:pt x="3" y="148"/>
                    </a:cubicBezTo>
                    <a:cubicBezTo>
                      <a:pt x="0" y="155"/>
                      <a:pt x="3" y="167"/>
                      <a:pt x="7" y="174"/>
                    </a:cubicBezTo>
                    <a:cubicBezTo>
                      <a:pt x="11" y="181"/>
                      <a:pt x="19" y="188"/>
                      <a:pt x="28" y="190"/>
                    </a:cubicBezTo>
                    <a:cubicBezTo>
                      <a:pt x="37" y="192"/>
                      <a:pt x="47" y="192"/>
                      <a:pt x="54" y="186"/>
                    </a:cubicBezTo>
                    <a:cubicBezTo>
                      <a:pt x="62" y="181"/>
                      <a:pt x="67" y="175"/>
                      <a:pt x="70" y="166"/>
                    </a:cubicBezTo>
                    <a:cubicBezTo>
                      <a:pt x="86" y="126"/>
                      <a:pt x="102" y="85"/>
                      <a:pt x="119" y="45"/>
                    </a:cubicBezTo>
                    <a:cubicBezTo>
                      <a:pt x="122" y="37"/>
                      <a:pt x="119" y="25"/>
                      <a:pt x="115" y="1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9" name="Google Shape;1699;p46"/>
              <p:cNvSpPr/>
              <p:nvPr/>
            </p:nvSpPr>
            <p:spPr>
              <a:xfrm>
                <a:off x="6784592" y="3857327"/>
                <a:ext cx="153775" cy="119604"/>
              </a:xfrm>
              <a:custGeom>
                <a:avLst/>
                <a:gdLst/>
                <a:ahLst/>
                <a:cxnLst/>
                <a:rect l="l" t="t" r="r" b="b"/>
                <a:pathLst>
                  <a:path w="198" h="154" extrusionOk="0">
                    <a:moveTo>
                      <a:pt x="175" y="84"/>
                    </a:moveTo>
                    <a:lnTo>
                      <a:pt x="57" y="10"/>
                    </a:lnTo>
                    <a:cubicBezTo>
                      <a:pt x="41" y="0"/>
                      <a:pt x="18" y="6"/>
                      <a:pt x="9" y="22"/>
                    </a:cubicBezTo>
                    <a:cubicBezTo>
                      <a:pt x="0" y="39"/>
                      <a:pt x="5" y="59"/>
                      <a:pt x="22" y="70"/>
                    </a:cubicBezTo>
                    <a:cubicBezTo>
                      <a:pt x="61" y="95"/>
                      <a:pt x="101" y="119"/>
                      <a:pt x="140" y="143"/>
                    </a:cubicBezTo>
                    <a:cubicBezTo>
                      <a:pt x="156" y="153"/>
                      <a:pt x="179" y="147"/>
                      <a:pt x="188" y="132"/>
                    </a:cubicBezTo>
                    <a:cubicBezTo>
                      <a:pt x="197" y="115"/>
                      <a:pt x="192" y="95"/>
                      <a:pt x="175" y="8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0" name="Google Shape;1700;p46"/>
              <p:cNvSpPr/>
              <p:nvPr/>
            </p:nvSpPr>
            <p:spPr>
              <a:xfrm>
                <a:off x="6572722" y="3853908"/>
                <a:ext cx="75180" cy="136691"/>
              </a:xfrm>
              <a:custGeom>
                <a:avLst/>
                <a:gdLst/>
                <a:ahLst/>
                <a:cxnLst/>
                <a:rect l="l" t="t" r="r" b="b"/>
                <a:pathLst>
                  <a:path w="99" h="177" extrusionOk="0">
                    <a:moveTo>
                      <a:pt x="70" y="4"/>
                    </a:moveTo>
                    <a:cubicBezTo>
                      <a:pt x="52" y="0"/>
                      <a:pt x="31" y="9"/>
                      <a:pt x="27" y="28"/>
                    </a:cubicBezTo>
                    <a:cubicBezTo>
                      <a:pt x="19" y="62"/>
                      <a:pt x="11" y="96"/>
                      <a:pt x="4" y="130"/>
                    </a:cubicBezTo>
                    <a:cubicBezTo>
                      <a:pt x="0" y="147"/>
                      <a:pt x="9" y="168"/>
                      <a:pt x="28" y="172"/>
                    </a:cubicBezTo>
                    <a:cubicBezTo>
                      <a:pt x="46" y="176"/>
                      <a:pt x="66" y="167"/>
                      <a:pt x="71" y="148"/>
                    </a:cubicBezTo>
                    <a:cubicBezTo>
                      <a:pt x="78" y="115"/>
                      <a:pt x="86" y="80"/>
                      <a:pt x="94" y="46"/>
                    </a:cubicBezTo>
                    <a:cubicBezTo>
                      <a:pt x="98" y="29"/>
                      <a:pt x="89" y="8"/>
                      <a:pt x="70" y="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1" name="Google Shape;1701;p46"/>
              <p:cNvSpPr/>
              <p:nvPr/>
            </p:nvSpPr>
            <p:spPr>
              <a:xfrm>
                <a:off x="6248081" y="3966680"/>
                <a:ext cx="160610" cy="102519"/>
              </a:xfrm>
              <a:custGeom>
                <a:avLst/>
                <a:gdLst/>
                <a:ahLst/>
                <a:cxnLst/>
                <a:rect l="l" t="t" r="r" b="b"/>
                <a:pathLst>
                  <a:path w="208" h="131" extrusionOk="0">
                    <a:moveTo>
                      <a:pt x="187" y="64"/>
                    </a:moveTo>
                    <a:cubicBezTo>
                      <a:pt x="143" y="44"/>
                      <a:pt x="99" y="25"/>
                      <a:pt x="55" y="6"/>
                    </a:cubicBezTo>
                    <a:cubicBezTo>
                      <a:pt x="46" y="2"/>
                      <a:pt x="38" y="0"/>
                      <a:pt x="28" y="2"/>
                    </a:cubicBezTo>
                    <a:cubicBezTo>
                      <a:pt x="20" y="5"/>
                      <a:pt x="12" y="11"/>
                      <a:pt x="8" y="18"/>
                    </a:cubicBezTo>
                    <a:cubicBezTo>
                      <a:pt x="0" y="33"/>
                      <a:pt x="2" y="58"/>
                      <a:pt x="20" y="66"/>
                    </a:cubicBezTo>
                    <a:cubicBezTo>
                      <a:pt x="64" y="85"/>
                      <a:pt x="108" y="104"/>
                      <a:pt x="152" y="124"/>
                    </a:cubicBezTo>
                    <a:cubicBezTo>
                      <a:pt x="161" y="127"/>
                      <a:pt x="169" y="130"/>
                      <a:pt x="178" y="127"/>
                    </a:cubicBezTo>
                    <a:cubicBezTo>
                      <a:pt x="187" y="125"/>
                      <a:pt x="195" y="119"/>
                      <a:pt x="199" y="111"/>
                    </a:cubicBezTo>
                    <a:cubicBezTo>
                      <a:pt x="207" y="96"/>
                      <a:pt x="205" y="71"/>
                      <a:pt x="187" y="6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2" name="Google Shape;1702;p46"/>
              <p:cNvSpPr/>
              <p:nvPr/>
            </p:nvSpPr>
            <p:spPr>
              <a:xfrm>
                <a:off x="6015708" y="4103371"/>
                <a:ext cx="167445" cy="68346"/>
              </a:xfrm>
              <a:custGeom>
                <a:avLst/>
                <a:gdLst/>
                <a:ahLst/>
                <a:cxnLst/>
                <a:rect l="l" t="t" r="r" b="b"/>
                <a:pathLst>
                  <a:path w="215" h="90" extrusionOk="0">
                    <a:moveTo>
                      <a:pt x="211" y="25"/>
                    </a:moveTo>
                    <a:cubicBezTo>
                      <a:pt x="209" y="17"/>
                      <a:pt x="203" y="9"/>
                      <a:pt x="195" y="5"/>
                    </a:cubicBezTo>
                    <a:cubicBezTo>
                      <a:pt x="186" y="0"/>
                      <a:pt x="178" y="0"/>
                      <a:pt x="169" y="1"/>
                    </a:cubicBezTo>
                    <a:cubicBezTo>
                      <a:pt x="121" y="8"/>
                      <a:pt x="74" y="14"/>
                      <a:pt x="27" y="21"/>
                    </a:cubicBezTo>
                    <a:cubicBezTo>
                      <a:pt x="19" y="22"/>
                      <a:pt x="10" y="30"/>
                      <a:pt x="7" y="36"/>
                    </a:cubicBezTo>
                    <a:cubicBezTo>
                      <a:pt x="2" y="44"/>
                      <a:pt x="0" y="55"/>
                      <a:pt x="3" y="63"/>
                    </a:cubicBezTo>
                    <a:cubicBezTo>
                      <a:pt x="6" y="72"/>
                      <a:pt x="11" y="80"/>
                      <a:pt x="19" y="84"/>
                    </a:cubicBezTo>
                    <a:cubicBezTo>
                      <a:pt x="28" y="89"/>
                      <a:pt x="36" y="89"/>
                      <a:pt x="46" y="87"/>
                    </a:cubicBezTo>
                    <a:cubicBezTo>
                      <a:pt x="93" y="81"/>
                      <a:pt x="140" y="75"/>
                      <a:pt x="187" y="68"/>
                    </a:cubicBezTo>
                    <a:cubicBezTo>
                      <a:pt x="195" y="67"/>
                      <a:pt x="204" y="59"/>
                      <a:pt x="208" y="52"/>
                    </a:cubicBezTo>
                    <a:cubicBezTo>
                      <a:pt x="212" y="45"/>
                      <a:pt x="214" y="34"/>
                      <a:pt x="211" y="2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3" name="Google Shape;1703;p46"/>
              <p:cNvSpPr/>
              <p:nvPr/>
            </p:nvSpPr>
            <p:spPr>
              <a:xfrm>
                <a:off x="6593225" y="4038442"/>
                <a:ext cx="119603" cy="75180"/>
              </a:xfrm>
              <a:custGeom>
                <a:avLst/>
                <a:gdLst/>
                <a:ahLst/>
                <a:cxnLst/>
                <a:rect l="l" t="t" r="r" b="b"/>
                <a:pathLst>
                  <a:path w="154" h="97" extrusionOk="0">
                    <a:moveTo>
                      <a:pt x="150" y="29"/>
                    </a:moveTo>
                    <a:cubicBezTo>
                      <a:pt x="144" y="11"/>
                      <a:pt x="126" y="0"/>
                      <a:pt x="107" y="5"/>
                    </a:cubicBezTo>
                    <a:cubicBezTo>
                      <a:pt x="81" y="11"/>
                      <a:pt x="54" y="18"/>
                      <a:pt x="27" y="24"/>
                    </a:cubicBezTo>
                    <a:cubicBezTo>
                      <a:pt x="19" y="26"/>
                      <a:pt x="11" y="33"/>
                      <a:pt x="6" y="40"/>
                    </a:cubicBezTo>
                    <a:cubicBezTo>
                      <a:pt x="2" y="47"/>
                      <a:pt x="0" y="58"/>
                      <a:pt x="3" y="67"/>
                    </a:cubicBezTo>
                    <a:cubicBezTo>
                      <a:pt x="9" y="85"/>
                      <a:pt x="27" y="96"/>
                      <a:pt x="46" y="91"/>
                    </a:cubicBezTo>
                    <a:cubicBezTo>
                      <a:pt x="72" y="85"/>
                      <a:pt x="99" y="78"/>
                      <a:pt x="126" y="72"/>
                    </a:cubicBezTo>
                    <a:cubicBezTo>
                      <a:pt x="134" y="70"/>
                      <a:pt x="142" y="63"/>
                      <a:pt x="147" y="56"/>
                    </a:cubicBezTo>
                    <a:cubicBezTo>
                      <a:pt x="151" y="48"/>
                      <a:pt x="153" y="37"/>
                      <a:pt x="150" y="2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4" name="Google Shape;1704;p46"/>
              <p:cNvSpPr/>
              <p:nvPr/>
            </p:nvSpPr>
            <p:spPr>
              <a:xfrm>
                <a:off x="5697904" y="3556606"/>
                <a:ext cx="123021" cy="177699"/>
              </a:xfrm>
              <a:custGeom>
                <a:avLst/>
                <a:gdLst/>
                <a:ahLst/>
                <a:cxnLst/>
                <a:rect l="l" t="t" r="r" b="b"/>
                <a:pathLst>
                  <a:path w="160" h="228" extrusionOk="0">
                    <a:moveTo>
                      <a:pt x="150" y="170"/>
                    </a:moveTo>
                    <a:cubicBezTo>
                      <a:pt x="123" y="121"/>
                      <a:pt x="96" y="71"/>
                      <a:pt x="69" y="22"/>
                    </a:cubicBezTo>
                    <a:cubicBezTo>
                      <a:pt x="61" y="6"/>
                      <a:pt x="37" y="0"/>
                      <a:pt x="22" y="10"/>
                    </a:cubicBezTo>
                    <a:cubicBezTo>
                      <a:pt x="6" y="20"/>
                      <a:pt x="0" y="40"/>
                      <a:pt x="10" y="57"/>
                    </a:cubicBezTo>
                    <a:cubicBezTo>
                      <a:pt x="36" y="106"/>
                      <a:pt x="63" y="156"/>
                      <a:pt x="90" y="205"/>
                    </a:cubicBezTo>
                    <a:cubicBezTo>
                      <a:pt x="99" y="221"/>
                      <a:pt x="122" y="227"/>
                      <a:pt x="137" y="217"/>
                    </a:cubicBezTo>
                    <a:cubicBezTo>
                      <a:pt x="153" y="207"/>
                      <a:pt x="159" y="187"/>
                      <a:pt x="150" y="17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05" name="Google Shape;1705;p46"/>
            <p:cNvGrpSpPr/>
            <p:nvPr/>
          </p:nvGrpSpPr>
          <p:grpSpPr>
            <a:xfrm>
              <a:off x="6775168" y="1588818"/>
              <a:ext cx="1396474" cy="1965873"/>
              <a:chOff x="6775168" y="1588818"/>
              <a:chExt cx="1396474" cy="1965873"/>
            </a:xfrm>
          </p:grpSpPr>
          <p:sp>
            <p:nvSpPr>
              <p:cNvPr id="1706" name="Google Shape;1706;p46"/>
              <p:cNvSpPr/>
              <p:nvPr/>
            </p:nvSpPr>
            <p:spPr>
              <a:xfrm flipH="1">
                <a:off x="6775168" y="1774326"/>
                <a:ext cx="1396474" cy="1780364"/>
              </a:xfrm>
              <a:custGeom>
                <a:avLst/>
                <a:gdLst/>
                <a:ahLst/>
                <a:cxnLst/>
                <a:rect l="l" t="t" r="r" b="b"/>
                <a:pathLst>
                  <a:path w="2392" h="3049" extrusionOk="0">
                    <a:moveTo>
                      <a:pt x="1373" y="2916"/>
                    </a:moveTo>
                    <a:cubicBezTo>
                      <a:pt x="779" y="3048"/>
                      <a:pt x="237" y="2886"/>
                      <a:pt x="106" y="2291"/>
                    </a:cubicBezTo>
                    <a:cubicBezTo>
                      <a:pt x="0" y="1817"/>
                      <a:pt x="218" y="1346"/>
                      <a:pt x="612" y="1108"/>
                    </a:cubicBezTo>
                    <a:lnTo>
                      <a:pt x="582" y="364"/>
                    </a:lnTo>
                    <a:lnTo>
                      <a:pt x="547" y="371"/>
                    </a:lnTo>
                    <a:cubicBezTo>
                      <a:pt x="480" y="386"/>
                      <a:pt x="412" y="343"/>
                      <a:pt x="397" y="276"/>
                    </a:cubicBezTo>
                    <a:cubicBezTo>
                      <a:pt x="390" y="242"/>
                      <a:pt x="397" y="209"/>
                      <a:pt x="414" y="182"/>
                    </a:cubicBezTo>
                    <a:cubicBezTo>
                      <a:pt x="431" y="154"/>
                      <a:pt x="459" y="134"/>
                      <a:pt x="493" y="126"/>
                    </a:cubicBezTo>
                    <a:lnTo>
                      <a:pt x="993" y="15"/>
                    </a:lnTo>
                    <a:cubicBezTo>
                      <a:pt x="1060" y="0"/>
                      <a:pt x="1128" y="43"/>
                      <a:pt x="1143" y="111"/>
                    </a:cubicBezTo>
                    <a:cubicBezTo>
                      <a:pt x="1150" y="144"/>
                      <a:pt x="1143" y="178"/>
                      <a:pt x="1126" y="205"/>
                    </a:cubicBezTo>
                    <a:cubicBezTo>
                      <a:pt x="1109" y="232"/>
                      <a:pt x="1081" y="253"/>
                      <a:pt x="1047" y="260"/>
                    </a:cubicBezTo>
                    <a:lnTo>
                      <a:pt x="1012" y="268"/>
                    </a:lnTo>
                    <a:lnTo>
                      <a:pt x="1300" y="955"/>
                    </a:lnTo>
                    <a:cubicBezTo>
                      <a:pt x="1758" y="1005"/>
                      <a:pt x="2154" y="1339"/>
                      <a:pt x="2259" y="1814"/>
                    </a:cubicBezTo>
                    <a:cubicBezTo>
                      <a:pt x="2391" y="2409"/>
                      <a:pt x="1968" y="2785"/>
                      <a:pt x="1373" y="291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7" name="Google Shape;1707;p46"/>
              <p:cNvSpPr/>
              <p:nvPr/>
            </p:nvSpPr>
            <p:spPr>
              <a:xfrm flipH="1">
                <a:off x="6847311" y="2614268"/>
                <a:ext cx="1218692" cy="876011"/>
              </a:xfrm>
              <a:custGeom>
                <a:avLst/>
                <a:gdLst/>
                <a:ahLst/>
                <a:cxnLst/>
                <a:rect l="l" t="t" r="r" b="b"/>
                <a:pathLst>
                  <a:path w="2084" h="1500" extrusionOk="0">
                    <a:moveTo>
                      <a:pt x="1745" y="0"/>
                    </a:moveTo>
                    <a:cubicBezTo>
                      <a:pt x="1850" y="121"/>
                      <a:pt x="1928" y="268"/>
                      <a:pt x="1965" y="435"/>
                    </a:cubicBezTo>
                    <a:cubicBezTo>
                      <a:pt x="2083" y="964"/>
                      <a:pt x="1699" y="1265"/>
                      <a:pt x="1171" y="1382"/>
                    </a:cubicBezTo>
                    <a:cubicBezTo>
                      <a:pt x="643" y="1499"/>
                      <a:pt x="168" y="1389"/>
                      <a:pt x="51" y="860"/>
                    </a:cubicBezTo>
                    <a:cubicBezTo>
                      <a:pt x="0" y="629"/>
                      <a:pt x="35" y="398"/>
                      <a:pt x="135" y="202"/>
                    </a:cubicBezTo>
                    <a:cubicBezTo>
                      <a:pt x="261" y="180"/>
                      <a:pt x="383" y="186"/>
                      <a:pt x="510" y="228"/>
                    </a:cubicBezTo>
                    <a:cubicBezTo>
                      <a:pt x="657" y="277"/>
                      <a:pt x="799" y="329"/>
                      <a:pt x="956" y="333"/>
                    </a:cubicBezTo>
                    <a:cubicBezTo>
                      <a:pt x="1238" y="341"/>
                      <a:pt x="1512" y="223"/>
                      <a:pt x="1715" y="31"/>
                    </a:cubicBezTo>
                    <a:cubicBezTo>
                      <a:pt x="1725" y="21"/>
                      <a:pt x="1735" y="11"/>
                      <a:pt x="1745"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8" name="Google Shape;1708;p46"/>
              <p:cNvSpPr/>
              <p:nvPr/>
            </p:nvSpPr>
            <p:spPr>
              <a:xfrm flipH="1">
                <a:off x="7375496" y="2495749"/>
                <a:ext cx="195816" cy="195815"/>
              </a:xfrm>
              <a:custGeom>
                <a:avLst/>
                <a:gdLst/>
                <a:ahLst/>
                <a:cxnLst/>
                <a:rect l="l" t="t" r="r" b="b"/>
                <a:pathLst>
                  <a:path w="337" h="337" extrusionOk="0">
                    <a:moveTo>
                      <a:pt x="135" y="19"/>
                    </a:moveTo>
                    <a:cubicBezTo>
                      <a:pt x="218" y="0"/>
                      <a:pt x="300" y="52"/>
                      <a:pt x="318" y="135"/>
                    </a:cubicBezTo>
                    <a:cubicBezTo>
                      <a:pt x="336" y="218"/>
                      <a:pt x="284" y="300"/>
                      <a:pt x="201" y="318"/>
                    </a:cubicBezTo>
                    <a:cubicBezTo>
                      <a:pt x="119" y="336"/>
                      <a:pt x="37" y="284"/>
                      <a:pt x="18" y="202"/>
                    </a:cubicBezTo>
                    <a:cubicBezTo>
                      <a:pt x="0" y="119"/>
                      <a:pt x="52" y="37"/>
                      <a:pt x="135" y="1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9" name="Google Shape;1709;p46"/>
              <p:cNvSpPr/>
              <p:nvPr/>
            </p:nvSpPr>
            <p:spPr>
              <a:xfrm flipH="1">
                <a:off x="7589348" y="2439066"/>
                <a:ext cx="105636" cy="105636"/>
              </a:xfrm>
              <a:custGeom>
                <a:avLst/>
                <a:gdLst/>
                <a:ahLst/>
                <a:cxnLst/>
                <a:rect l="l" t="t" r="r" b="b"/>
                <a:pathLst>
                  <a:path w="182" h="183" extrusionOk="0">
                    <a:moveTo>
                      <a:pt x="73" y="10"/>
                    </a:moveTo>
                    <a:cubicBezTo>
                      <a:pt x="117" y="0"/>
                      <a:pt x="162" y="28"/>
                      <a:pt x="171" y="73"/>
                    </a:cubicBezTo>
                    <a:cubicBezTo>
                      <a:pt x="181" y="118"/>
                      <a:pt x="153" y="162"/>
                      <a:pt x="109" y="172"/>
                    </a:cubicBezTo>
                    <a:cubicBezTo>
                      <a:pt x="64" y="182"/>
                      <a:pt x="20" y="154"/>
                      <a:pt x="10" y="109"/>
                    </a:cubicBezTo>
                    <a:cubicBezTo>
                      <a:pt x="0" y="64"/>
                      <a:pt x="28" y="20"/>
                      <a:pt x="73" y="1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0" name="Google Shape;1710;p46"/>
              <p:cNvSpPr/>
              <p:nvPr/>
            </p:nvSpPr>
            <p:spPr>
              <a:xfrm flipH="1">
                <a:off x="7684678" y="2560162"/>
                <a:ext cx="108214" cy="108214"/>
              </a:xfrm>
              <a:custGeom>
                <a:avLst/>
                <a:gdLst/>
                <a:ahLst/>
                <a:cxnLst/>
                <a:rect l="l" t="t" r="r" b="b"/>
                <a:pathLst>
                  <a:path w="184" h="184" extrusionOk="0">
                    <a:moveTo>
                      <a:pt x="74" y="10"/>
                    </a:moveTo>
                    <a:cubicBezTo>
                      <a:pt x="119" y="0"/>
                      <a:pt x="163" y="28"/>
                      <a:pt x="173" y="73"/>
                    </a:cubicBezTo>
                    <a:cubicBezTo>
                      <a:pt x="183" y="118"/>
                      <a:pt x="155" y="163"/>
                      <a:pt x="110" y="173"/>
                    </a:cubicBezTo>
                    <a:cubicBezTo>
                      <a:pt x="65" y="183"/>
                      <a:pt x="20" y="154"/>
                      <a:pt x="10" y="110"/>
                    </a:cubicBezTo>
                    <a:cubicBezTo>
                      <a:pt x="0" y="64"/>
                      <a:pt x="28" y="20"/>
                      <a:pt x="74" y="1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1" name="Google Shape;1711;p46"/>
              <p:cNvSpPr/>
              <p:nvPr/>
            </p:nvSpPr>
            <p:spPr>
              <a:xfrm flipH="1">
                <a:off x="7568736" y="1923764"/>
                <a:ext cx="265380" cy="69565"/>
              </a:xfrm>
              <a:custGeom>
                <a:avLst/>
                <a:gdLst/>
                <a:ahLst/>
                <a:cxnLst/>
                <a:rect l="l" t="t" r="r" b="b"/>
                <a:pathLst>
                  <a:path w="454" h="119" extrusionOk="0">
                    <a:moveTo>
                      <a:pt x="12" y="118"/>
                    </a:moveTo>
                    <a:cubicBezTo>
                      <a:pt x="7" y="118"/>
                      <a:pt x="2" y="114"/>
                      <a:pt x="1" y="109"/>
                    </a:cubicBezTo>
                    <a:cubicBezTo>
                      <a:pt x="0" y="103"/>
                      <a:pt x="4" y="97"/>
                      <a:pt x="10" y="96"/>
                    </a:cubicBezTo>
                    <a:lnTo>
                      <a:pt x="438" y="1"/>
                    </a:lnTo>
                    <a:cubicBezTo>
                      <a:pt x="444" y="0"/>
                      <a:pt x="450" y="3"/>
                      <a:pt x="451" y="9"/>
                    </a:cubicBezTo>
                    <a:cubicBezTo>
                      <a:pt x="453" y="15"/>
                      <a:pt x="449" y="21"/>
                      <a:pt x="443" y="22"/>
                    </a:cubicBezTo>
                    <a:lnTo>
                      <a:pt x="14" y="118"/>
                    </a:lnTo>
                    <a:cubicBezTo>
                      <a:pt x="13" y="118"/>
                      <a:pt x="13" y="118"/>
                      <a:pt x="12" y="118"/>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2" name="Google Shape;1712;p46"/>
              <p:cNvSpPr/>
              <p:nvPr/>
            </p:nvSpPr>
            <p:spPr>
              <a:xfrm flipH="1">
                <a:off x="7455370" y="2351464"/>
                <a:ext cx="314335" cy="85024"/>
              </a:xfrm>
              <a:custGeom>
                <a:avLst/>
                <a:gdLst/>
                <a:ahLst/>
                <a:cxnLst/>
                <a:rect l="l" t="t" r="r" b="b"/>
                <a:pathLst>
                  <a:path w="538" h="144" extrusionOk="0">
                    <a:moveTo>
                      <a:pt x="11" y="143"/>
                    </a:moveTo>
                    <a:cubicBezTo>
                      <a:pt x="6" y="143"/>
                      <a:pt x="1" y="139"/>
                      <a:pt x="1" y="133"/>
                    </a:cubicBezTo>
                    <a:cubicBezTo>
                      <a:pt x="0" y="127"/>
                      <a:pt x="5" y="122"/>
                      <a:pt x="11" y="121"/>
                    </a:cubicBezTo>
                    <a:cubicBezTo>
                      <a:pt x="186" y="117"/>
                      <a:pt x="361" y="76"/>
                      <a:pt x="519" y="3"/>
                    </a:cubicBezTo>
                    <a:cubicBezTo>
                      <a:pt x="525" y="0"/>
                      <a:pt x="531" y="2"/>
                      <a:pt x="534" y="8"/>
                    </a:cubicBezTo>
                    <a:cubicBezTo>
                      <a:pt x="537" y="13"/>
                      <a:pt x="534" y="20"/>
                      <a:pt x="529" y="22"/>
                    </a:cubicBezTo>
                    <a:cubicBezTo>
                      <a:pt x="367" y="97"/>
                      <a:pt x="189" y="139"/>
                      <a:pt x="12" y="143"/>
                    </a:cubicBezTo>
                    <a:cubicBezTo>
                      <a:pt x="12" y="143"/>
                      <a:pt x="12" y="143"/>
                      <a:pt x="11" y="14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3" name="Google Shape;1713;p46"/>
              <p:cNvSpPr/>
              <p:nvPr/>
            </p:nvSpPr>
            <p:spPr>
              <a:xfrm flipH="1">
                <a:off x="7754245" y="2799777"/>
                <a:ext cx="231887" cy="559102"/>
              </a:xfrm>
              <a:custGeom>
                <a:avLst/>
                <a:gdLst/>
                <a:ahLst/>
                <a:cxnLst/>
                <a:rect l="l" t="t" r="r" b="b"/>
                <a:pathLst>
                  <a:path w="398" h="956" extrusionOk="0">
                    <a:moveTo>
                      <a:pt x="384" y="955"/>
                    </a:moveTo>
                    <a:cubicBezTo>
                      <a:pt x="382" y="955"/>
                      <a:pt x="380" y="954"/>
                      <a:pt x="378" y="953"/>
                    </a:cubicBezTo>
                    <a:cubicBezTo>
                      <a:pt x="227" y="858"/>
                      <a:pt x="109" y="706"/>
                      <a:pt x="55" y="536"/>
                    </a:cubicBezTo>
                    <a:cubicBezTo>
                      <a:pt x="0" y="366"/>
                      <a:pt x="8" y="173"/>
                      <a:pt x="77" y="8"/>
                    </a:cubicBezTo>
                    <a:cubicBezTo>
                      <a:pt x="79" y="3"/>
                      <a:pt x="85" y="0"/>
                      <a:pt x="91" y="2"/>
                    </a:cubicBezTo>
                    <a:cubicBezTo>
                      <a:pt x="97" y="5"/>
                      <a:pt x="99" y="11"/>
                      <a:pt x="97" y="17"/>
                    </a:cubicBezTo>
                    <a:cubicBezTo>
                      <a:pt x="30" y="177"/>
                      <a:pt x="23" y="364"/>
                      <a:pt x="75" y="529"/>
                    </a:cubicBezTo>
                    <a:cubicBezTo>
                      <a:pt x="128" y="695"/>
                      <a:pt x="243" y="843"/>
                      <a:pt x="390" y="935"/>
                    </a:cubicBezTo>
                    <a:cubicBezTo>
                      <a:pt x="395" y="938"/>
                      <a:pt x="397" y="945"/>
                      <a:pt x="394" y="950"/>
                    </a:cubicBezTo>
                    <a:cubicBezTo>
                      <a:pt x="391" y="953"/>
                      <a:pt x="388" y="955"/>
                      <a:pt x="384" y="95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4" name="Google Shape;1714;p46"/>
              <p:cNvSpPr/>
              <p:nvPr/>
            </p:nvSpPr>
            <p:spPr>
              <a:xfrm flipH="1">
                <a:off x="7970673" y="1686725"/>
                <a:ext cx="198391" cy="136555"/>
              </a:xfrm>
              <a:custGeom>
                <a:avLst/>
                <a:gdLst/>
                <a:ahLst/>
                <a:cxnLst/>
                <a:rect l="l" t="t" r="r" b="b"/>
                <a:pathLst>
                  <a:path w="340" h="232" extrusionOk="0">
                    <a:moveTo>
                      <a:pt x="326" y="231"/>
                    </a:moveTo>
                    <a:cubicBezTo>
                      <a:pt x="324" y="231"/>
                      <a:pt x="322" y="231"/>
                      <a:pt x="320" y="230"/>
                    </a:cubicBezTo>
                    <a:lnTo>
                      <a:pt x="7" y="22"/>
                    </a:lnTo>
                    <a:cubicBezTo>
                      <a:pt x="1" y="19"/>
                      <a:pt x="0" y="12"/>
                      <a:pt x="3" y="7"/>
                    </a:cubicBezTo>
                    <a:cubicBezTo>
                      <a:pt x="7" y="2"/>
                      <a:pt x="14" y="0"/>
                      <a:pt x="19" y="4"/>
                    </a:cubicBezTo>
                    <a:lnTo>
                      <a:pt x="332" y="211"/>
                    </a:lnTo>
                    <a:cubicBezTo>
                      <a:pt x="338" y="215"/>
                      <a:pt x="339" y="221"/>
                      <a:pt x="336" y="227"/>
                    </a:cubicBezTo>
                    <a:cubicBezTo>
                      <a:pt x="333" y="230"/>
                      <a:pt x="330" y="231"/>
                      <a:pt x="326" y="231"/>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5" name="Google Shape;1715;p46"/>
              <p:cNvSpPr/>
              <p:nvPr/>
            </p:nvSpPr>
            <p:spPr>
              <a:xfrm flipH="1">
                <a:off x="7890800" y="1588818"/>
                <a:ext cx="87602" cy="175202"/>
              </a:xfrm>
              <a:custGeom>
                <a:avLst/>
                <a:gdLst/>
                <a:ahLst/>
                <a:cxnLst/>
                <a:rect l="l" t="t" r="r" b="b"/>
                <a:pathLst>
                  <a:path w="148" h="298" extrusionOk="0">
                    <a:moveTo>
                      <a:pt x="134" y="297"/>
                    </a:moveTo>
                    <a:cubicBezTo>
                      <a:pt x="130" y="297"/>
                      <a:pt x="126" y="294"/>
                      <a:pt x="125" y="290"/>
                    </a:cubicBezTo>
                    <a:lnTo>
                      <a:pt x="2" y="17"/>
                    </a:lnTo>
                    <a:cubicBezTo>
                      <a:pt x="0" y="12"/>
                      <a:pt x="2" y="5"/>
                      <a:pt x="8" y="3"/>
                    </a:cubicBezTo>
                    <a:cubicBezTo>
                      <a:pt x="14" y="0"/>
                      <a:pt x="20" y="3"/>
                      <a:pt x="22" y="8"/>
                    </a:cubicBezTo>
                    <a:lnTo>
                      <a:pt x="144" y="281"/>
                    </a:lnTo>
                    <a:cubicBezTo>
                      <a:pt x="147" y="287"/>
                      <a:pt x="144" y="293"/>
                      <a:pt x="139" y="296"/>
                    </a:cubicBezTo>
                    <a:cubicBezTo>
                      <a:pt x="137" y="296"/>
                      <a:pt x="136" y="297"/>
                      <a:pt x="134" y="297"/>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6" name="Google Shape;1716;p46"/>
              <p:cNvSpPr/>
              <p:nvPr/>
            </p:nvSpPr>
            <p:spPr>
              <a:xfrm flipH="1">
                <a:off x="7810928" y="1627466"/>
                <a:ext cx="23188" cy="121096"/>
              </a:xfrm>
              <a:custGeom>
                <a:avLst/>
                <a:gdLst/>
                <a:ahLst/>
                <a:cxnLst/>
                <a:rect l="l" t="t" r="r" b="b"/>
                <a:pathLst>
                  <a:path w="40" h="206" extrusionOk="0">
                    <a:moveTo>
                      <a:pt x="28" y="205"/>
                    </a:moveTo>
                    <a:cubicBezTo>
                      <a:pt x="22" y="205"/>
                      <a:pt x="17" y="201"/>
                      <a:pt x="17" y="195"/>
                    </a:cubicBezTo>
                    <a:lnTo>
                      <a:pt x="1" y="12"/>
                    </a:lnTo>
                    <a:cubicBezTo>
                      <a:pt x="0" y="6"/>
                      <a:pt x="4" y="1"/>
                      <a:pt x="10" y="1"/>
                    </a:cubicBezTo>
                    <a:cubicBezTo>
                      <a:pt x="16" y="0"/>
                      <a:pt x="22" y="5"/>
                      <a:pt x="22" y="11"/>
                    </a:cubicBezTo>
                    <a:lnTo>
                      <a:pt x="39" y="193"/>
                    </a:lnTo>
                    <a:cubicBezTo>
                      <a:pt x="39" y="199"/>
                      <a:pt x="35" y="204"/>
                      <a:pt x="29" y="205"/>
                    </a:cubicBezTo>
                    <a:cubicBezTo>
                      <a:pt x="28" y="205"/>
                      <a:pt x="28" y="205"/>
                      <a:pt x="28" y="20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7" name="Google Shape;1717;p46"/>
              <p:cNvSpPr/>
              <p:nvPr/>
            </p:nvSpPr>
            <p:spPr>
              <a:xfrm flipH="1">
                <a:off x="8004168" y="1872234"/>
                <a:ext cx="167473" cy="20612"/>
              </a:xfrm>
              <a:custGeom>
                <a:avLst/>
                <a:gdLst/>
                <a:ahLst/>
                <a:cxnLst/>
                <a:rect l="l" t="t" r="r" b="b"/>
                <a:pathLst>
                  <a:path w="285" h="37" extrusionOk="0">
                    <a:moveTo>
                      <a:pt x="272" y="36"/>
                    </a:moveTo>
                    <a:lnTo>
                      <a:pt x="272" y="36"/>
                    </a:lnTo>
                    <a:lnTo>
                      <a:pt x="10" y="22"/>
                    </a:lnTo>
                    <a:cubicBezTo>
                      <a:pt x="4" y="22"/>
                      <a:pt x="0" y="17"/>
                      <a:pt x="0" y="11"/>
                    </a:cubicBezTo>
                    <a:cubicBezTo>
                      <a:pt x="0" y="5"/>
                      <a:pt x="5" y="0"/>
                      <a:pt x="11" y="0"/>
                    </a:cubicBezTo>
                    <a:lnTo>
                      <a:pt x="273" y="14"/>
                    </a:lnTo>
                    <a:cubicBezTo>
                      <a:pt x="279" y="14"/>
                      <a:pt x="284" y="19"/>
                      <a:pt x="283" y="25"/>
                    </a:cubicBezTo>
                    <a:cubicBezTo>
                      <a:pt x="283" y="31"/>
                      <a:pt x="278" y="36"/>
                      <a:pt x="272" y="36"/>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8" name="Google Shape;1718;p46"/>
              <p:cNvSpPr/>
              <p:nvPr/>
            </p:nvSpPr>
            <p:spPr>
              <a:xfrm flipH="1">
                <a:off x="7978401" y="1967565"/>
                <a:ext cx="97908" cy="51530"/>
              </a:xfrm>
              <a:custGeom>
                <a:avLst/>
                <a:gdLst/>
                <a:ahLst/>
                <a:cxnLst/>
                <a:rect l="l" t="t" r="r" b="b"/>
                <a:pathLst>
                  <a:path w="168" h="86" extrusionOk="0">
                    <a:moveTo>
                      <a:pt x="13" y="85"/>
                    </a:moveTo>
                    <a:cubicBezTo>
                      <a:pt x="8" y="85"/>
                      <a:pt x="4" y="83"/>
                      <a:pt x="3" y="79"/>
                    </a:cubicBezTo>
                    <a:cubicBezTo>
                      <a:pt x="0" y="73"/>
                      <a:pt x="3" y="67"/>
                      <a:pt x="8" y="64"/>
                    </a:cubicBezTo>
                    <a:lnTo>
                      <a:pt x="150" y="2"/>
                    </a:lnTo>
                    <a:cubicBezTo>
                      <a:pt x="156" y="0"/>
                      <a:pt x="162" y="2"/>
                      <a:pt x="164" y="8"/>
                    </a:cubicBezTo>
                    <a:cubicBezTo>
                      <a:pt x="167" y="13"/>
                      <a:pt x="164" y="20"/>
                      <a:pt x="159" y="22"/>
                    </a:cubicBezTo>
                    <a:lnTo>
                      <a:pt x="17" y="84"/>
                    </a:lnTo>
                    <a:cubicBezTo>
                      <a:pt x="16" y="85"/>
                      <a:pt x="14" y="85"/>
                      <a:pt x="13" y="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9" name="Google Shape;1719;p46"/>
              <p:cNvSpPr/>
              <p:nvPr/>
            </p:nvSpPr>
            <p:spPr>
              <a:xfrm flipH="1">
                <a:off x="7043125" y="2276746"/>
                <a:ext cx="396785" cy="226734"/>
              </a:xfrm>
              <a:custGeom>
                <a:avLst/>
                <a:gdLst/>
                <a:ahLst/>
                <a:cxnLst/>
                <a:rect l="l" t="t" r="r" b="b"/>
                <a:pathLst>
                  <a:path w="681" h="386" extrusionOk="0">
                    <a:moveTo>
                      <a:pt x="668" y="385"/>
                    </a:moveTo>
                    <a:cubicBezTo>
                      <a:pt x="665" y="385"/>
                      <a:pt x="662" y="384"/>
                      <a:pt x="660" y="382"/>
                    </a:cubicBezTo>
                    <a:cubicBezTo>
                      <a:pt x="364" y="112"/>
                      <a:pt x="51" y="108"/>
                      <a:pt x="48" y="108"/>
                    </a:cubicBezTo>
                    <a:cubicBezTo>
                      <a:pt x="44" y="108"/>
                      <a:pt x="40" y="106"/>
                      <a:pt x="38" y="102"/>
                    </a:cubicBezTo>
                    <a:lnTo>
                      <a:pt x="3" y="17"/>
                    </a:lnTo>
                    <a:cubicBezTo>
                      <a:pt x="0" y="11"/>
                      <a:pt x="3" y="5"/>
                      <a:pt x="9" y="3"/>
                    </a:cubicBezTo>
                    <a:cubicBezTo>
                      <a:pt x="14" y="0"/>
                      <a:pt x="21" y="3"/>
                      <a:pt x="23" y="9"/>
                    </a:cubicBezTo>
                    <a:lnTo>
                      <a:pt x="56" y="87"/>
                    </a:lnTo>
                    <a:cubicBezTo>
                      <a:pt x="105" y="89"/>
                      <a:pt x="398" y="113"/>
                      <a:pt x="675" y="366"/>
                    </a:cubicBezTo>
                    <a:cubicBezTo>
                      <a:pt x="679" y="370"/>
                      <a:pt x="680" y="377"/>
                      <a:pt x="676" y="382"/>
                    </a:cubicBezTo>
                    <a:cubicBezTo>
                      <a:pt x="673" y="384"/>
                      <a:pt x="670" y="385"/>
                      <a:pt x="668" y="3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20" name="Google Shape;1720;p46"/>
            <p:cNvGrpSpPr/>
            <p:nvPr/>
          </p:nvGrpSpPr>
          <p:grpSpPr>
            <a:xfrm>
              <a:off x="6775175" y="1107175"/>
              <a:ext cx="638851" cy="681050"/>
              <a:chOff x="6734100" y="1265150"/>
              <a:chExt cx="638851" cy="681050"/>
            </a:xfrm>
          </p:grpSpPr>
          <p:sp>
            <p:nvSpPr>
              <p:cNvPr id="1721" name="Google Shape;1721;p46"/>
              <p:cNvSpPr/>
              <p:nvPr/>
            </p:nvSpPr>
            <p:spPr>
              <a:xfrm>
                <a:off x="6734100" y="1335466"/>
                <a:ext cx="512286" cy="610735"/>
              </a:xfrm>
              <a:custGeom>
                <a:avLst/>
                <a:gdLst/>
                <a:ahLst/>
                <a:cxnLst/>
                <a:rect l="l" t="t" r="r" b="b"/>
                <a:pathLst>
                  <a:path w="1125" h="1339" extrusionOk="0">
                    <a:moveTo>
                      <a:pt x="485" y="0"/>
                    </a:moveTo>
                    <a:lnTo>
                      <a:pt x="1124" y="1011"/>
                    </a:lnTo>
                    <a:lnTo>
                      <a:pt x="750" y="1122"/>
                    </a:lnTo>
                    <a:lnTo>
                      <a:pt x="647" y="922"/>
                    </a:lnTo>
                    <a:lnTo>
                      <a:pt x="364" y="1006"/>
                    </a:lnTo>
                    <a:lnTo>
                      <a:pt x="379" y="1231"/>
                    </a:lnTo>
                    <a:lnTo>
                      <a:pt x="19" y="1338"/>
                    </a:lnTo>
                    <a:lnTo>
                      <a:pt x="0" y="144"/>
                    </a:lnTo>
                    <a:lnTo>
                      <a:pt x="485" y="0"/>
                    </a:lnTo>
                    <a:close/>
                    <a:moveTo>
                      <a:pt x="551" y="735"/>
                    </a:moveTo>
                    <a:lnTo>
                      <a:pt x="307" y="283"/>
                    </a:lnTo>
                    <a:lnTo>
                      <a:pt x="339" y="798"/>
                    </a:lnTo>
                    <a:lnTo>
                      <a:pt x="551" y="73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2" name="Google Shape;1722;p46"/>
              <p:cNvSpPr/>
              <p:nvPr/>
            </p:nvSpPr>
            <p:spPr>
              <a:xfrm>
                <a:off x="6754190" y="1425870"/>
                <a:ext cx="32143" cy="466088"/>
              </a:xfrm>
              <a:custGeom>
                <a:avLst/>
                <a:gdLst/>
                <a:ahLst/>
                <a:cxnLst/>
                <a:rect l="l" t="t" r="r" b="b"/>
                <a:pathLst>
                  <a:path w="71" h="1022" extrusionOk="0">
                    <a:moveTo>
                      <a:pt x="52" y="1021"/>
                    </a:moveTo>
                    <a:lnTo>
                      <a:pt x="52" y="1021"/>
                    </a:lnTo>
                    <a:cubicBezTo>
                      <a:pt x="43" y="1021"/>
                      <a:pt x="36" y="1014"/>
                      <a:pt x="35" y="1005"/>
                    </a:cubicBezTo>
                    <a:lnTo>
                      <a:pt x="0" y="19"/>
                    </a:lnTo>
                    <a:lnTo>
                      <a:pt x="0" y="19"/>
                    </a:lnTo>
                    <a:cubicBezTo>
                      <a:pt x="0" y="9"/>
                      <a:pt x="8" y="1"/>
                      <a:pt x="18" y="1"/>
                    </a:cubicBezTo>
                    <a:lnTo>
                      <a:pt x="18" y="1"/>
                    </a:lnTo>
                    <a:cubicBezTo>
                      <a:pt x="27" y="0"/>
                      <a:pt x="36" y="7"/>
                      <a:pt x="37" y="18"/>
                    </a:cubicBezTo>
                    <a:lnTo>
                      <a:pt x="69" y="1003"/>
                    </a:lnTo>
                    <a:lnTo>
                      <a:pt x="69" y="1003"/>
                    </a:lnTo>
                    <a:cubicBezTo>
                      <a:pt x="70" y="1013"/>
                      <a:pt x="63" y="1020"/>
                      <a:pt x="52" y="102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3" name="Google Shape;1723;p46"/>
              <p:cNvSpPr/>
              <p:nvPr/>
            </p:nvSpPr>
            <p:spPr>
              <a:xfrm>
                <a:off x="7093704" y="1265150"/>
                <a:ext cx="279247" cy="283269"/>
              </a:xfrm>
              <a:custGeom>
                <a:avLst/>
                <a:gdLst/>
                <a:ahLst/>
                <a:cxnLst/>
                <a:rect l="l" t="t" r="r" b="b"/>
                <a:pathLst>
                  <a:path w="611" h="620" extrusionOk="0">
                    <a:moveTo>
                      <a:pt x="561" y="143"/>
                    </a:moveTo>
                    <a:lnTo>
                      <a:pt x="610" y="317"/>
                    </a:lnTo>
                    <a:lnTo>
                      <a:pt x="419" y="371"/>
                    </a:lnTo>
                    <a:lnTo>
                      <a:pt x="475" y="567"/>
                    </a:lnTo>
                    <a:lnTo>
                      <a:pt x="293" y="619"/>
                    </a:lnTo>
                    <a:lnTo>
                      <a:pt x="239" y="423"/>
                    </a:lnTo>
                    <a:lnTo>
                      <a:pt x="49" y="477"/>
                    </a:lnTo>
                    <a:lnTo>
                      <a:pt x="0" y="301"/>
                    </a:lnTo>
                    <a:lnTo>
                      <a:pt x="189" y="247"/>
                    </a:lnTo>
                    <a:lnTo>
                      <a:pt x="135" y="53"/>
                    </a:lnTo>
                    <a:lnTo>
                      <a:pt x="317" y="0"/>
                    </a:lnTo>
                    <a:lnTo>
                      <a:pt x="372" y="196"/>
                    </a:lnTo>
                    <a:lnTo>
                      <a:pt x="561" y="143"/>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24" name="Google Shape;1724;p46"/>
            <p:cNvGrpSpPr/>
            <p:nvPr/>
          </p:nvGrpSpPr>
          <p:grpSpPr>
            <a:xfrm>
              <a:off x="6003800" y="683900"/>
              <a:ext cx="437475" cy="594850"/>
              <a:chOff x="7638050" y="3629325"/>
              <a:chExt cx="437475" cy="594850"/>
            </a:xfrm>
          </p:grpSpPr>
          <p:sp>
            <p:nvSpPr>
              <p:cNvPr id="1725" name="Google Shape;1725;p46"/>
              <p:cNvSpPr/>
              <p:nvPr/>
            </p:nvSpPr>
            <p:spPr>
              <a:xfrm>
                <a:off x="7664911" y="3882617"/>
                <a:ext cx="195710" cy="341558"/>
              </a:xfrm>
              <a:custGeom>
                <a:avLst/>
                <a:gdLst/>
                <a:ahLst/>
                <a:cxnLst/>
                <a:rect l="l" t="t" r="r" b="b"/>
                <a:pathLst>
                  <a:path w="223" h="392" extrusionOk="0">
                    <a:moveTo>
                      <a:pt x="13" y="391"/>
                    </a:moveTo>
                    <a:lnTo>
                      <a:pt x="13" y="391"/>
                    </a:lnTo>
                    <a:cubicBezTo>
                      <a:pt x="11" y="391"/>
                      <a:pt x="9" y="391"/>
                      <a:pt x="8" y="390"/>
                    </a:cubicBezTo>
                    <a:lnTo>
                      <a:pt x="8" y="390"/>
                    </a:lnTo>
                    <a:cubicBezTo>
                      <a:pt x="1" y="386"/>
                      <a:pt x="0" y="378"/>
                      <a:pt x="2" y="372"/>
                    </a:cubicBezTo>
                    <a:lnTo>
                      <a:pt x="195" y="10"/>
                    </a:lnTo>
                    <a:lnTo>
                      <a:pt x="195" y="10"/>
                    </a:lnTo>
                    <a:cubicBezTo>
                      <a:pt x="199" y="4"/>
                      <a:pt x="206" y="0"/>
                      <a:pt x="213" y="4"/>
                    </a:cubicBezTo>
                    <a:lnTo>
                      <a:pt x="213" y="4"/>
                    </a:lnTo>
                    <a:cubicBezTo>
                      <a:pt x="219" y="7"/>
                      <a:pt x="222" y="15"/>
                      <a:pt x="218" y="23"/>
                    </a:cubicBezTo>
                    <a:lnTo>
                      <a:pt x="26" y="385"/>
                    </a:lnTo>
                    <a:lnTo>
                      <a:pt x="26" y="385"/>
                    </a:lnTo>
                    <a:cubicBezTo>
                      <a:pt x="24" y="388"/>
                      <a:pt x="19" y="391"/>
                      <a:pt x="13" y="39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6" name="Google Shape;1726;p46"/>
              <p:cNvSpPr/>
              <p:nvPr/>
            </p:nvSpPr>
            <p:spPr>
              <a:xfrm>
                <a:off x="7638050" y="3629325"/>
                <a:ext cx="437475" cy="437505"/>
              </a:xfrm>
              <a:custGeom>
                <a:avLst/>
                <a:gdLst/>
                <a:ahLst/>
                <a:cxnLst/>
                <a:rect l="l" t="t" r="r" b="b"/>
                <a:pathLst>
                  <a:path w="503" h="501" extrusionOk="0">
                    <a:moveTo>
                      <a:pt x="379" y="500"/>
                    </a:moveTo>
                    <a:lnTo>
                      <a:pt x="379" y="500"/>
                    </a:lnTo>
                    <a:cubicBezTo>
                      <a:pt x="379" y="500"/>
                      <a:pt x="333" y="498"/>
                      <a:pt x="180" y="416"/>
                    </a:cubicBezTo>
                    <a:lnTo>
                      <a:pt x="180" y="416"/>
                    </a:lnTo>
                    <a:cubicBezTo>
                      <a:pt x="28" y="334"/>
                      <a:pt x="0" y="295"/>
                      <a:pt x="0" y="295"/>
                    </a:cubicBezTo>
                    <a:lnTo>
                      <a:pt x="0" y="295"/>
                    </a:lnTo>
                    <a:cubicBezTo>
                      <a:pt x="11" y="254"/>
                      <a:pt x="25" y="250"/>
                      <a:pt x="25" y="250"/>
                    </a:cubicBezTo>
                    <a:lnTo>
                      <a:pt x="51" y="263"/>
                    </a:lnTo>
                    <a:lnTo>
                      <a:pt x="51" y="263"/>
                    </a:lnTo>
                    <a:cubicBezTo>
                      <a:pt x="122" y="301"/>
                      <a:pt x="276" y="81"/>
                      <a:pt x="239" y="61"/>
                    </a:cubicBezTo>
                    <a:lnTo>
                      <a:pt x="239" y="61"/>
                    </a:lnTo>
                    <a:cubicBezTo>
                      <a:pt x="178" y="29"/>
                      <a:pt x="227" y="0"/>
                      <a:pt x="227" y="0"/>
                    </a:cubicBezTo>
                    <a:lnTo>
                      <a:pt x="227" y="0"/>
                    </a:lnTo>
                    <a:lnTo>
                      <a:pt x="227" y="0"/>
                    </a:lnTo>
                    <a:cubicBezTo>
                      <a:pt x="324" y="37"/>
                      <a:pt x="415" y="86"/>
                      <a:pt x="498" y="146"/>
                    </a:cubicBezTo>
                    <a:lnTo>
                      <a:pt x="498" y="146"/>
                    </a:lnTo>
                    <a:lnTo>
                      <a:pt x="498" y="146"/>
                    </a:lnTo>
                    <a:cubicBezTo>
                      <a:pt x="498" y="146"/>
                      <a:pt x="502" y="204"/>
                      <a:pt x="440" y="170"/>
                    </a:cubicBezTo>
                    <a:lnTo>
                      <a:pt x="440" y="170"/>
                    </a:lnTo>
                    <a:cubicBezTo>
                      <a:pt x="403" y="150"/>
                      <a:pt x="308" y="402"/>
                      <a:pt x="378" y="440"/>
                    </a:cubicBezTo>
                    <a:lnTo>
                      <a:pt x="403" y="453"/>
                    </a:lnTo>
                    <a:lnTo>
                      <a:pt x="403" y="453"/>
                    </a:lnTo>
                    <a:cubicBezTo>
                      <a:pt x="403" y="453"/>
                      <a:pt x="407" y="468"/>
                      <a:pt x="379" y="50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7" name="Google Shape;1727;p46"/>
              <p:cNvSpPr/>
              <p:nvPr/>
            </p:nvSpPr>
            <p:spPr>
              <a:xfrm>
                <a:off x="7849110" y="3675378"/>
                <a:ext cx="172686" cy="103618"/>
              </a:xfrm>
              <a:custGeom>
                <a:avLst/>
                <a:gdLst/>
                <a:ahLst/>
                <a:cxnLst/>
                <a:rect l="l" t="t" r="r" b="b"/>
                <a:pathLst>
                  <a:path w="198" h="120" extrusionOk="0">
                    <a:moveTo>
                      <a:pt x="182" y="119"/>
                    </a:moveTo>
                    <a:lnTo>
                      <a:pt x="182" y="119"/>
                    </a:lnTo>
                    <a:cubicBezTo>
                      <a:pt x="180" y="119"/>
                      <a:pt x="178" y="117"/>
                      <a:pt x="176" y="116"/>
                    </a:cubicBezTo>
                    <a:lnTo>
                      <a:pt x="9" y="26"/>
                    </a:lnTo>
                    <a:lnTo>
                      <a:pt x="9" y="26"/>
                    </a:lnTo>
                    <a:cubicBezTo>
                      <a:pt x="1" y="24"/>
                      <a:pt x="0" y="15"/>
                      <a:pt x="2" y="8"/>
                    </a:cubicBezTo>
                    <a:lnTo>
                      <a:pt x="2" y="8"/>
                    </a:lnTo>
                    <a:cubicBezTo>
                      <a:pt x="7" y="3"/>
                      <a:pt x="14" y="0"/>
                      <a:pt x="20" y="4"/>
                    </a:cubicBezTo>
                    <a:lnTo>
                      <a:pt x="189" y="94"/>
                    </a:lnTo>
                    <a:lnTo>
                      <a:pt x="189" y="94"/>
                    </a:lnTo>
                    <a:cubicBezTo>
                      <a:pt x="195" y="96"/>
                      <a:pt x="197" y="105"/>
                      <a:pt x="194" y="112"/>
                    </a:cubicBezTo>
                    <a:lnTo>
                      <a:pt x="194" y="112"/>
                    </a:lnTo>
                    <a:cubicBezTo>
                      <a:pt x="192" y="115"/>
                      <a:pt x="186" y="119"/>
                      <a:pt x="182" y="1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8" name="Google Shape;1728;p46"/>
              <p:cNvSpPr/>
              <p:nvPr/>
            </p:nvSpPr>
            <p:spPr>
              <a:xfrm>
                <a:off x="7676425" y="3851915"/>
                <a:ext cx="295485" cy="168861"/>
              </a:xfrm>
              <a:custGeom>
                <a:avLst/>
                <a:gdLst/>
                <a:ahLst/>
                <a:cxnLst/>
                <a:rect l="l" t="t" r="r" b="b"/>
                <a:pathLst>
                  <a:path w="338" h="196" extrusionOk="0">
                    <a:moveTo>
                      <a:pt x="323" y="195"/>
                    </a:moveTo>
                    <a:lnTo>
                      <a:pt x="323" y="195"/>
                    </a:lnTo>
                    <a:cubicBezTo>
                      <a:pt x="321" y="195"/>
                      <a:pt x="319" y="195"/>
                      <a:pt x="318" y="193"/>
                    </a:cubicBezTo>
                    <a:lnTo>
                      <a:pt x="318" y="193"/>
                    </a:lnTo>
                    <a:cubicBezTo>
                      <a:pt x="158" y="140"/>
                      <a:pt x="14" y="31"/>
                      <a:pt x="7" y="26"/>
                    </a:cubicBezTo>
                    <a:lnTo>
                      <a:pt x="7" y="26"/>
                    </a:lnTo>
                    <a:cubicBezTo>
                      <a:pt x="1" y="21"/>
                      <a:pt x="0" y="13"/>
                      <a:pt x="5" y="9"/>
                    </a:cubicBezTo>
                    <a:lnTo>
                      <a:pt x="5" y="9"/>
                    </a:lnTo>
                    <a:cubicBezTo>
                      <a:pt x="9" y="1"/>
                      <a:pt x="17" y="0"/>
                      <a:pt x="24" y="5"/>
                    </a:cubicBezTo>
                    <a:lnTo>
                      <a:pt x="24" y="5"/>
                    </a:lnTo>
                    <a:cubicBezTo>
                      <a:pt x="25" y="6"/>
                      <a:pt x="170" y="117"/>
                      <a:pt x="327" y="168"/>
                    </a:cubicBezTo>
                    <a:lnTo>
                      <a:pt x="327" y="168"/>
                    </a:lnTo>
                    <a:cubicBezTo>
                      <a:pt x="333" y="171"/>
                      <a:pt x="337" y="178"/>
                      <a:pt x="335" y="185"/>
                    </a:cubicBezTo>
                    <a:lnTo>
                      <a:pt x="335" y="185"/>
                    </a:lnTo>
                    <a:cubicBezTo>
                      <a:pt x="333" y="191"/>
                      <a:pt x="328" y="195"/>
                      <a:pt x="323" y="1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729" name="Google Shape;1729;p46"/>
            <p:cNvSpPr/>
            <p:nvPr/>
          </p:nvSpPr>
          <p:spPr>
            <a:xfrm>
              <a:off x="5434882" y="101295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0" name="Google Shape;1730;p46"/>
            <p:cNvSpPr/>
            <p:nvPr/>
          </p:nvSpPr>
          <p:spPr>
            <a:xfrm>
              <a:off x="7635202" y="1205847"/>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1" name="Google Shape;1731;p46"/>
            <p:cNvSpPr/>
            <p:nvPr/>
          </p:nvSpPr>
          <p:spPr>
            <a:xfrm>
              <a:off x="7901416" y="348922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2" name="Google Shape;1732;p46"/>
            <p:cNvSpPr/>
            <p:nvPr/>
          </p:nvSpPr>
          <p:spPr>
            <a:xfrm>
              <a:off x="4427182" y="34892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733" name="Google Shape;1733;p46"/>
            <p:cNvGrpSpPr/>
            <p:nvPr/>
          </p:nvGrpSpPr>
          <p:grpSpPr>
            <a:xfrm rot="10800000">
              <a:off x="4411531" y="2769778"/>
              <a:ext cx="311529" cy="578250"/>
              <a:chOff x="1196975" y="5856287"/>
              <a:chExt cx="231775" cy="430213"/>
            </a:xfrm>
          </p:grpSpPr>
          <p:sp>
            <p:nvSpPr>
              <p:cNvPr id="1734" name="Google Shape;1734;p46"/>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5" name="Google Shape;1735;p46"/>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6" name="Google Shape;1736;p46"/>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7" name="Google Shape;1737;p46"/>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8" name="Google Shape;1738;p46"/>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9" name="Google Shape;1739;p46"/>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0" name="Google Shape;1740;p46"/>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41" name="Google Shape;1741;p46"/>
            <p:cNvGrpSpPr/>
            <p:nvPr/>
          </p:nvGrpSpPr>
          <p:grpSpPr>
            <a:xfrm rot="-5400000">
              <a:off x="7504581" y="3771228"/>
              <a:ext cx="311529" cy="578250"/>
              <a:chOff x="1196975" y="5856287"/>
              <a:chExt cx="231775" cy="430213"/>
            </a:xfrm>
          </p:grpSpPr>
          <p:sp>
            <p:nvSpPr>
              <p:cNvPr id="1742" name="Google Shape;1742;p46"/>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3" name="Google Shape;1743;p46"/>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4" name="Google Shape;1744;p46"/>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5" name="Google Shape;1745;p46"/>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6" name="Google Shape;1746;p46"/>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7" name="Google Shape;1747;p46"/>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8" name="Google Shape;1748;p46"/>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749" name="Google Shape;1749;p46"/>
          <p:cNvGrpSpPr/>
          <p:nvPr/>
        </p:nvGrpSpPr>
        <p:grpSpPr>
          <a:xfrm>
            <a:off x="117263" y="3386971"/>
            <a:ext cx="2459516" cy="2053904"/>
            <a:chOff x="117263" y="3386971"/>
            <a:chExt cx="2459516" cy="2053904"/>
          </a:xfrm>
        </p:grpSpPr>
        <p:grpSp>
          <p:nvGrpSpPr>
            <p:cNvPr id="1750" name="Google Shape;1750;p46"/>
            <p:cNvGrpSpPr/>
            <p:nvPr/>
          </p:nvGrpSpPr>
          <p:grpSpPr>
            <a:xfrm>
              <a:off x="117263" y="3570122"/>
              <a:ext cx="1357069" cy="1870754"/>
              <a:chOff x="977454" y="2974229"/>
              <a:chExt cx="1381944" cy="1905045"/>
            </a:xfrm>
          </p:grpSpPr>
          <p:sp>
            <p:nvSpPr>
              <p:cNvPr id="1751" name="Google Shape;1751;p46"/>
              <p:cNvSpPr/>
              <p:nvPr/>
            </p:nvSpPr>
            <p:spPr>
              <a:xfrm rot="521750">
                <a:off x="1230925" y="3080300"/>
                <a:ext cx="1055656" cy="1043502"/>
              </a:xfrm>
              <a:custGeom>
                <a:avLst/>
                <a:gdLst/>
                <a:ahLst/>
                <a:cxnLst/>
                <a:rect l="l" t="t" r="r" b="b"/>
                <a:pathLst>
                  <a:path w="1528" h="1511" extrusionOk="0">
                    <a:moveTo>
                      <a:pt x="1390" y="1027"/>
                    </a:moveTo>
                    <a:lnTo>
                      <a:pt x="1390" y="1027"/>
                    </a:lnTo>
                    <a:cubicBezTo>
                      <a:pt x="1268" y="1338"/>
                      <a:pt x="948" y="1510"/>
                      <a:pt x="634" y="1452"/>
                    </a:cubicBezTo>
                    <a:lnTo>
                      <a:pt x="634" y="1452"/>
                    </a:lnTo>
                    <a:cubicBezTo>
                      <a:pt x="590" y="1445"/>
                      <a:pt x="548" y="1433"/>
                      <a:pt x="507" y="1416"/>
                    </a:cubicBezTo>
                    <a:lnTo>
                      <a:pt x="507" y="1416"/>
                    </a:lnTo>
                    <a:cubicBezTo>
                      <a:pt x="465" y="1400"/>
                      <a:pt x="426" y="1380"/>
                      <a:pt x="389" y="1357"/>
                    </a:cubicBezTo>
                    <a:lnTo>
                      <a:pt x="389" y="1357"/>
                    </a:lnTo>
                    <a:cubicBezTo>
                      <a:pt x="119" y="1184"/>
                      <a:pt x="0" y="838"/>
                      <a:pt x="121" y="527"/>
                    </a:cubicBezTo>
                    <a:lnTo>
                      <a:pt x="121" y="527"/>
                    </a:lnTo>
                    <a:cubicBezTo>
                      <a:pt x="258" y="174"/>
                      <a:pt x="653" y="0"/>
                      <a:pt x="1004" y="138"/>
                    </a:cubicBezTo>
                    <a:lnTo>
                      <a:pt x="1004" y="138"/>
                    </a:lnTo>
                    <a:cubicBezTo>
                      <a:pt x="1354" y="276"/>
                      <a:pt x="1527" y="674"/>
                      <a:pt x="1390" y="1027"/>
                    </a:cubicBezTo>
                    <a:close/>
                    <a:moveTo>
                      <a:pt x="1279" y="983"/>
                    </a:moveTo>
                    <a:lnTo>
                      <a:pt x="1279" y="983"/>
                    </a:lnTo>
                    <a:cubicBezTo>
                      <a:pt x="1393" y="692"/>
                      <a:pt x="1249" y="364"/>
                      <a:pt x="961" y="250"/>
                    </a:cubicBezTo>
                    <a:lnTo>
                      <a:pt x="961" y="250"/>
                    </a:lnTo>
                    <a:cubicBezTo>
                      <a:pt x="672" y="136"/>
                      <a:pt x="344" y="280"/>
                      <a:pt x="232" y="572"/>
                    </a:cubicBezTo>
                    <a:lnTo>
                      <a:pt x="232" y="572"/>
                    </a:lnTo>
                    <a:cubicBezTo>
                      <a:pt x="118" y="862"/>
                      <a:pt x="261" y="1191"/>
                      <a:pt x="551" y="1303"/>
                    </a:cubicBezTo>
                    <a:lnTo>
                      <a:pt x="551" y="1303"/>
                    </a:lnTo>
                    <a:cubicBezTo>
                      <a:pt x="840" y="1418"/>
                      <a:pt x="1165" y="1274"/>
                      <a:pt x="1279" y="9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2" name="Google Shape;1752;p46"/>
              <p:cNvSpPr/>
              <p:nvPr/>
            </p:nvSpPr>
            <p:spPr>
              <a:xfrm rot="521759">
                <a:off x="1026592" y="4170439"/>
                <a:ext cx="413743" cy="681474"/>
              </a:xfrm>
              <a:custGeom>
                <a:avLst/>
                <a:gdLst/>
                <a:ahLst/>
                <a:cxnLst/>
                <a:rect l="l" t="t" r="r" b="b"/>
                <a:pathLst>
                  <a:path w="600" h="986" extrusionOk="0">
                    <a:moveTo>
                      <a:pt x="342" y="850"/>
                    </a:moveTo>
                    <a:lnTo>
                      <a:pt x="342" y="850"/>
                    </a:lnTo>
                    <a:cubicBezTo>
                      <a:pt x="311" y="939"/>
                      <a:pt x="214" y="985"/>
                      <a:pt x="126" y="951"/>
                    </a:cubicBezTo>
                    <a:lnTo>
                      <a:pt x="126" y="951"/>
                    </a:lnTo>
                    <a:cubicBezTo>
                      <a:pt x="41" y="918"/>
                      <a:pt x="0" y="822"/>
                      <a:pt x="33" y="737"/>
                    </a:cubicBezTo>
                    <a:lnTo>
                      <a:pt x="33" y="737"/>
                    </a:lnTo>
                    <a:cubicBezTo>
                      <a:pt x="33" y="735"/>
                      <a:pt x="34" y="732"/>
                      <a:pt x="35" y="730"/>
                    </a:cubicBezTo>
                    <a:lnTo>
                      <a:pt x="355" y="0"/>
                    </a:lnTo>
                    <a:lnTo>
                      <a:pt x="419" y="26"/>
                    </a:lnTo>
                    <a:lnTo>
                      <a:pt x="535" y="71"/>
                    </a:lnTo>
                    <a:lnTo>
                      <a:pt x="599" y="97"/>
                    </a:lnTo>
                    <a:lnTo>
                      <a:pt x="342" y="85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3" name="Google Shape;1753;p46"/>
              <p:cNvSpPr/>
              <p:nvPr/>
            </p:nvSpPr>
            <p:spPr>
              <a:xfrm rot="521754">
                <a:off x="1410750" y="3984039"/>
                <a:ext cx="188618" cy="118647"/>
              </a:xfrm>
              <a:custGeom>
                <a:avLst/>
                <a:gdLst/>
                <a:ahLst/>
                <a:cxnLst/>
                <a:rect l="l" t="t" r="r" b="b"/>
                <a:pathLst>
                  <a:path w="274" h="170" extrusionOk="0">
                    <a:moveTo>
                      <a:pt x="273" y="95"/>
                    </a:moveTo>
                    <a:lnTo>
                      <a:pt x="243" y="169"/>
                    </a:lnTo>
                    <a:lnTo>
                      <a:pt x="179" y="144"/>
                    </a:lnTo>
                    <a:lnTo>
                      <a:pt x="64" y="99"/>
                    </a:lnTo>
                    <a:lnTo>
                      <a:pt x="0" y="73"/>
                    </a:lnTo>
                    <a:lnTo>
                      <a:pt x="28" y="0"/>
                    </a:lnTo>
                    <a:lnTo>
                      <a:pt x="28" y="0"/>
                    </a:lnTo>
                    <a:cubicBezTo>
                      <a:pt x="65" y="23"/>
                      <a:pt x="104" y="43"/>
                      <a:pt x="146" y="59"/>
                    </a:cubicBezTo>
                    <a:lnTo>
                      <a:pt x="146" y="59"/>
                    </a:lnTo>
                    <a:cubicBezTo>
                      <a:pt x="187" y="76"/>
                      <a:pt x="229" y="88"/>
                      <a:pt x="273" y="95"/>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4" name="Google Shape;1754;p46"/>
              <p:cNvSpPr/>
              <p:nvPr/>
            </p:nvSpPr>
            <p:spPr>
              <a:xfrm rot="521749">
                <a:off x="1373369" y="4043500"/>
                <a:ext cx="149068" cy="203831"/>
              </a:xfrm>
              <a:custGeom>
                <a:avLst/>
                <a:gdLst/>
                <a:ahLst/>
                <a:cxnLst/>
                <a:rect l="l" t="t" r="r" b="b"/>
                <a:pathLst>
                  <a:path w="214" h="297" extrusionOk="0">
                    <a:moveTo>
                      <a:pt x="0" y="251"/>
                    </a:moveTo>
                    <a:lnTo>
                      <a:pt x="98" y="0"/>
                    </a:lnTo>
                    <a:lnTo>
                      <a:pt x="213" y="45"/>
                    </a:lnTo>
                    <a:lnTo>
                      <a:pt x="116" y="296"/>
                    </a:lnTo>
                    <a:lnTo>
                      <a:pt x="0" y="251"/>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5" name="Google Shape;1755;p46"/>
              <p:cNvSpPr/>
              <p:nvPr/>
            </p:nvSpPr>
            <p:spPr>
              <a:xfrm rot="521759">
                <a:off x="1278146" y="4228653"/>
                <a:ext cx="194702" cy="76056"/>
              </a:xfrm>
              <a:custGeom>
                <a:avLst/>
                <a:gdLst/>
                <a:ahLst/>
                <a:cxnLst/>
                <a:rect l="l" t="t" r="r" b="b"/>
                <a:pathLst>
                  <a:path w="282" h="112" extrusionOk="0">
                    <a:moveTo>
                      <a:pt x="268" y="111"/>
                    </a:moveTo>
                    <a:lnTo>
                      <a:pt x="268" y="111"/>
                    </a:lnTo>
                    <a:lnTo>
                      <a:pt x="268" y="111"/>
                    </a:lnTo>
                    <a:lnTo>
                      <a:pt x="268" y="111"/>
                    </a:lnTo>
                    <a:cubicBezTo>
                      <a:pt x="176" y="105"/>
                      <a:pt x="86" y="75"/>
                      <a:pt x="8" y="26"/>
                    </a:cubicBezTo>
                    <a:lnTo>
                      <a:pt x="8" y="26"/>
                    </a:lnTo>
                    <a:cubicBezTo>
                      <a:pt x="3" y="22"/>
                      <a:pt x="0" y="13"/>
                      <a:pt x="4" y="7"/>
                    </a:cubicBezTo>
                    <a:lnTo>
                      <a:pt x="4" y="7"/>
                    </a:lnTo>
                    <a:cubicBezTo>
                      <a:pt x="8" y="1"/>
                      <a:pt x="16" y="0"/>
                      <a:pt x="22" y="3"/>
                    </a:cubicBezTo>
                    <a:lnTo>
                      <a:pt x="22" y="3"/>
                    </a:lnTo>
                    <a:cubicBezTo>
                      <a:pt x="96" y="50"/>
                      <a:pt x="181" y="78"/>
                      <a:pt x="269" y="85"/>
                    </a:cubicBezTo>
                    <a:lnTo>
                      <a:pt x="269" y="85"/>
                    </a:lnTo>
                    <a:cubicBezTo>
                      <a:pt x="276" y="85"/>
                      <a:pt x="281" y="90"/>
                      <a:pt x="281" y="98"/>
                    </a:cubicBezTo>
                    <a:lnTo>
                      <a:pt x="281" y="98"/>
                    </a:lnTo>
                    <a:cubicBezTo>
                      <a:pt x="280" y="106"/>
                      <a:pt x="275" y="111"/>
                      <a:pt x="268"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6" name="Google Shape;1756;p46"/>
              <p:cNvSpPr/>
              <p:nvPr/>
            </p:nvSpPr>
            <p:spPr>
              <a:xfrm rot="521754">
                <a:off x="1239954" y="4273038"/>
                <a:ext cx="206871" cy="85184"/>
              </a:xfrm>
              <a:custGeom>
                <a:avLst/>
                <a:gdLst/>
                <a:ahLst/>
                <a:cxnLst/>
                <a:rect l="l" t="t" r="r" b="b"/>
                <a:pathLst>
                  <a:path w="301" h="125" extrusionOk="0">
                    <a:moveTo>
                      <a:pt x="285" y="124"/>
                    </a:moveTo>
                    <a:lnTo>
                      <a:pt x="285" y="124"/>
                    </a:lnTo>
                    <a:lnTo>
                      <a:pt x="285" y="124"/>
                    </a:lnTo>
                    <a:lnTo>
                      <a:pt x="285" y="124"/>
                    </a:lnTo>
                    <a:cubicBezTo>
                      <a:pt x="187" y="111"/>
                      <a:pt x="93" y="77"/>
                      <a:pt x="9" y="27"/>
                    </a:cubicBezTo>
                    <a:lnTo>
                      <a:pt x="9" y="27"/>
                    </a:lnTo>
                    <a:cubicBezTo>
                      <a:pt x="2" y="24"/>
                      <a:pt x="0" y="16"/>
                      <a:pt x="3" y="9"/>
                    </a:cubicBezTo>
                    <a:lnTo>
                      <a:pt x="3" y="9"/>
                    </a:lnTo>
                    <a:cubicBezTo>
                      <a:pt x="8" y="3"/>
                      <a:pt x="16" y="0"/>
                      <a:pt x="20" y="5"/>
                    </a:cubicBezTo>
                    <a:lnTo>
                      <a:pt x="20" y="5"/>
                    </a:lnTo>
                    <a:cubicBezTo>
                      <a:pt x="102" y="53"/>
                      <a:pt x="194" y="84"/>
                      <a:pt x="287" y="97"/>
                    </a:cubicBezTo>
                    <a:lnTo>
                      <a:pt x="287" y="97"/>
                    </a:lnTo>
                    <a:cubicBezTo>
                      <a:pt x="295" y="98"/>
                      <a:pt x="300" y="105"/>
                      <a:pt x="299" y="112"/>
                    </a:cubicBezTo>
                    <a:lnTo>
                      <a:pt x="299" y="112"/>
                    </a:lnTo>
                    <a:cubicBezTo>
                      <a:pt x="297" y="119"/>
                      <a:pt x="291" y="124"/>
                      <a:pt x="285" y="1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7" name="Google Shape;1757;p46"/>
              <p:cNvSpPr/>
              <p:nvPr/>
            </p:nvSpPr>
            <p:spPr>
              <a:xfrm rot="521757">
                <a:off x="1468538" y="3250974"/>
                <a:ext cx="295096" cy="273806"/>
              </a:xfrm>
              <a:custGeom>
                <a:avLst/>
                <a:gdLst/>
                <a:ahLst/>
                <a:cxnLst/>
                <a:rect l="l" t="t" r="r" b="b"/>
                <a:pathLst>
                  <a:path w="428" h="395" extrusionOk="0">
                    <a:moveTo>
                      <a:pt x="15" y="394"/>
                    </a:moveTo>
                    <a:lnTo>
                      <a:pt x="15" y="394"/>
                    </a:lnTo>
                    <a:cubicBezTo>
                      <a:pt x="14" y="394"/>
                      <a:pt x="12" y="394"/>
                      <a:pt x="11" y="394"/>
                    </a:cubicBezTo>
                    <a:lnTo>
                      <a:pt x="11" y="394"/>
                    </a:lnTo>
                    <a:cubicBezTo>
                      <a:pt x="5" y="393"/>
                      <a:pt x="0" y="385"/>
                      <a:pt x="2" y="378"/>
                    </a:cubicBezTo>
                    <a:lnTo>
                      <a:pt x="2" y="378"/>
                    </a:lnTo>
                    <a:cubicBezTo>
                      <a:pt x="23" y="282"/>
                      <a:pt x="74" y="192"/>
                      <a:pt x="147" y="125"/>
                    </a:cubicBezTo>
                    <a:lnTo>
                      <a:pt x="147" y="125"/>
                    </a:lnTo>
                    <a:cubicBezTo>
                      <a:pt x="220" y="58"/>
                      <a:pt x="313" y="14"/>
                      <a:pt x="411" y="1"/>
                    </a:cubicBezTo>
                    <a:lnTo>
                      <a:pt x="411" y="1"/>
                    </a:lnTo>
                    <a:cubicBezTo>
                      <a:pt x="419" y="0"/>
                      <a:pt x="425" y="5"/>
                      <a:pt x="426" y="13"/>
                    </a:cubicBezTo>
                    <a:lnTo>
                      <a:pt x="426" y="13"/>
                    </a:lnTo>
                    <a:cubicBezTo>
                      <a:pt x="427" y="20"/>
                      <a:pt x="421" y="27"/>
                      <a:pt x="414" y="28"/>
                    </a:cubicBezTo>
                    <a:lnTo>
                      <a:pt x="414" y="28"/>
                    </a:lnTo>
                    <a:cubicBezTo>
                      <a:pt x="321" y="39"/>
                      <a:pt x="233" y="81"/>
                      <a:pt x="165" y="145"/>
                    </a:cubicBezTo>
                    <a:lnTo>
                      <a:pt x="165" y="145"/>
                    </a:lnTo>
                    <a:cubicBezTo>
                      <a:pt x="95" y="208"/>
                      <a:pt x="47" y="293"/>
                      <a:pt x="27" y="384"/>
                    </a:cubicBezTo>
                    <a:lnTo>
                      <a:pt x="27" y="384"/>
                    </a:lnTo>
                    <a:cubicBezTo>
                      <a:pt x="26" y="390"/>
                      <a:pt x="21" y="394"/>
                      <a:pt x="15" y="39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8" name="Google Shape;1758;p46"/>
              <p:cNvSpPr/>
              <p:nvPr/>
            </p:nvSpPr>
            <p:spPr>
              <a:xfrm rot="521751">
                <a:off x="1433681" y="2982006"/>
                <a:ext cx="115605" cy="167324"/>
              </a:xfrm>
              <a:custGeom>
                <a:avLst/>
                <a:gdLst/>
                <a:ahLst/>
                <a:cxnLst/>
                <a:rect l="l" t="t" r="r" b="b"/>
                <a:pathLst>
                  <a:path w="167" h="242" extrusionOk="0">
                    <a:moveTo>
                      <a:pt x="152" y="241"/>
                    </a:moveTo>
                    <a:lnTo>
                      <a:pt x="152" y="241"/>
                    </a:lnTo>
                    <a:cubicBezTo>
                      <a:pt x="147" y="241"/>
                      <a:pt x="143" y="239"/>
                      <a:pt x="140" y="235"/>
                    </a:cubicBezTo>
                    <a:lnTo>
                      <a:pt x="4" y="22"/>
                    </a:lnTo>
                    <a:lnTo>
                      <a:pt x="4" y="22"/>
                    </a:lnTo>
                    <a:cubicBezTo>
                      <a:pt x="0" y="16"/>
                      <a:pt x="2" y="8"/>
                      <a:pt x="9" y="4"/>
                    </a:cubicBezTo>
                    <a:lnTo>
                      <a:pt x="9" y="4"/>
                    </a:lnTo>
                    <a:cubicBezTo>
                      <a:pt x="14" y="0"/>
                      <a:pt x="22" y="2"/>
                      <a:pt x="27" y="8"/>
                    </a:cubicBezTo>
                    <a:lnTo>
                      <a:pt x="162" y="220"/>
                    </a:lnTo>
                    <a:lnTo>
                      <a:pt x="162" y="220"/>
                    </a:lnTo>
                    <a:cubicBezTo>
                      <a:pt x="166" y="226"/>
                      <a:pt x="165" y="235"/>
                      <a:pt x="158" y="239"/>
                    </a:cubicBezTo>
                    <a:lnTo>
                      <a:pt x="158" y="239"/>
                    </a:lnTo>
                    <a:cubicBezTo>
                      <a:pt x="156" y="240"/>
                      <a:pt x="154" y="241"/>
                      <a:pt x="152" y="2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9" name="Google Shape;1759;p46"/>
              <p:cNvSpPr/>
              <p:nvPr/>
            </p:nvSpPr>
            <p:spPr>
              <a:xfrm rot="521752">
                <a:off x="1561750" y="2986781"/>
                <a:ext cx="45632" cy="127775"/>
              </a:xfrm>
              <a:custGeom>
                <a:avLst/>
                <a:gdLst/>
                <a:ahLst/>
                <a:cxnLst/>
                <a:rect l="l" t="t" r="r" b="b"/>
                <a:pathLst>
                  <a:path w="67" h="186" extrusionOk="0">
                    <a:moveTo>
                      <a:pt x="50" y="185"/>
                    </a:moveTo>
                    <a:lnTo>
                      <a:pt x="50" y="185"/>
                    </a:lnTo>
                    <a:cubicBezTo>
                      <a:pt x="44" y="185"/>
                      <a:pt x="39" y="181"/>
                      <a:pt x="39" y="174"/>
                    </a:cubicBezTo>
                    <a:lnTo>
                      <a:pt x="2" y="18"/>
                    </a:lnTo>
                    <a:lnTo>
                      <a:pt x="2" y="18"/>
                    </a:lnTo>
                    <a:cubicBezTo>
                      <a:pt x="0" y="10"/>
                      <a:pt x="4" y="3"/>
                      <a:pt x="11" y="2"/>
                    </a:cubicBezTo>
                    <a:lnTo>
                      <a:pt x="11" y="2"/>
                    </a:lnTo>
                    <a:cubicBezTo>
                      <a:pt x="20" y="0"/>
                      <a:pt x="25" y="4"/>
                      <a:pt x="27" y="11"/>
                    </a:cubicBezTo>
                    <a:lnTo>
                      <a:pt x="63" y="170"/>
                    </a:lnTo>
                    <a:lnTo>
                      <a:pt x="63" y="170"/>
                    </a:lnTo>
                    <a:cubicBezTo>
                      <a:pt x="66" y="176"/>
                      <a:pt x="61" y="183"/>
                      <a:pt x="54" y="185"/>
                    </a:cubicBezTo>
                    <a:lnTo>
                      <a:pt x="54" y="185"/>
                    </a:lnTo>
                    <a:cubicBezTo>
                      <a:pt x="53" y="185"/>
                      <a:pt x="51" y="185"/>
                      <a:pt x="50" y="1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0" name="Google Shape;1760;p46"/>
              <p:cNvSpPr/>
              <p:nvPr/>
            </p:nvSpPr>
            <p:spPr>
              <a:xfrm rot="521758">
                <a:off x="1643512" y="3006981"/>
                <a:ext cx="27379" cy="103437"/>
              </a:xfrm>
              <a:custGeom>
                <a:avLst/>
                <a:gdLst/>
                <a:ahLst/>
                <a:cxnLst/>
                <a:rect l="l" t="t" r="r" b="b"/>
                <a:pathLst>
                  <a:path w="39" h="149" extrusionOk="0">
                    <a:moveTo>
                      <a:pt x="13" y="148"/>
                    </a:moveTo>
                    <a:lnTo>
                      <a:pt x="13" y="148"/>
                    </a:lnTo>
                    <a:cubicBezTo>
                      <a:pt x="13" y="148"/>
                      <a:pt x="13" y="148"/>
                      <a:pt x="12" y="148"/>
                    </a:cubicBezTo>
                    <a:lnTo>
                      <a:pt x="12" y="148"/>
                    </a:lnTo>
                    <a:cubicBezTo>
                      <a:pt x="6" y="148"/>
                      <a:pt x="0" y="141"/>
                      <a:pt x="1" y="134"/>
                    </a:cubicBezTo>
                    <a:lnTo>
                      <a:pt x="11" y="13"/>
                    </a:lnTo>
                    <a:lnTo>
                      <a:pt x="11" y="13"/>
                    </a:lnTo>
                    <a:cubicBezTo>
                      <a:pt x="11" y="6"/>
                      <a:pt x="18" y="0"/>
                      <a:pt x="25" y="1"/>
                    </a:cubicBezTo>
                    <a:lnTo>
                      <a:pt x="25" y="1"/>
                    </a:lnTo>
                    <a:cubicBezTo>
                      <a:pt x="32" y="2"/>
                      <a:pt x="38" y="8"/>
                      <a:pt x="38" y="15"/>
                    </a:cubicBezTo>
                    <a:lnTo>
                      <a:pt x="28" y="137"/>
                    </a:lnTo>
                    <a:lnTo>
                      <a:pt x="28" y="137"/>
                    </a:lnTo>
                    <a:cubicBezTo>
                      <a:pt x="27" y="142"/>
                      <a:pt x="21" y="148"/>
                      <a:pt x="13" y="14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1" name="Google Shape;1761;p46"/>
              <p:cNvSpPr/>
              <p:nvPr/>
            </p:nvSpPr>
            <p:spPr>
              <a:xfrm rot="521759">
                <a:off x="1380662" y="3110484"/>
                <a:ext cx="97351" cy="79099"/>
              </a:xfrm>
              <a:custGeom>
                <a:avLst/>
                <a:gdLst/>
                <a:ahLst/>
                <a:cxnLst/>
                <a:rect l="l" t="t" r="r" b="b"/>
                <a:pathLst>
                  <a:path w="141" h="113" extrusionOk="0">
                    <a:moveTo>
                      <a:pt x="126" y="112"/>
                    </a:moveTo>
                    <a:lnTo>
                      <a:pt x="126" y="112"/>
                    </a:lnTo>
                    <a:cubicBezTo>
                      <a:pt x="123" y="112"/>
                      <a:pt x="120" y="112"/>
                      <a:pt x="118" y="109"/>
                    </a:cubicBezTo>
                    <a:lnTo>
                      <a:pt x="7" y="25"/>
                    </a:lnTo>
                    <a:lnTo>
                      <a:pt x="7" y="25"/>
                    </a:lnTo>
                    <a:cubicBezTo>
                      <a:pt x="1" y="21"/>
                      <a:pt x="0" y="12"/>
                      <a:pt x="3" y="6"/>
                    </a:cubicBezTo>
                    <a:lnTo>
                      <a:pt x="3" y="6"/>
                    </a:lnTo>
                    <a:cubicBezTo>
                      <a:pt x="8" y="0"/>
                      <a:pt x="16" y="0"/>
                      <a:pt x="22" y="4"/>
                    </a:cubicBezTo>
                    <a:lnTo>
                      <a:pt x="134" y="88"/>
                    </a:lnTo>
                    <a:lnTo>
                      <a:pt x="134" y="88"/>
                    </a:lnTo>
                    <a:cubicBezTo>
                      <a:pt x="139" y="93"/>
                      <a:pt x="140" y="101"/>
                      <a:pt x="136" y="107"/>
                    </a:cubicBezTo>
                    <a:lnTo>
                      <a:pt x="136" y="107"/>
                    </a:lnTo>
                    <a:cubicBezTo>
                      <a:pt x="134" y="111"/>
                      <a:pt x="130" y="112"/>
                      <a:pt x="126" y="1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2" name="Google Shape;1762;p46"/>
              <p:cNvSpPr/>
              <p:nvPr/>
            </p:nvSpPr>
            <p:spPr>
              <a:xfrm rot="521755">
                <a:off x="1347050" y="3192915"/>
                <a:ext cx="79098" cy="30423"/>
              </a:xfrm>
              <a:custGeom>
                <a:avLst/>
                <a:gdLst/>
                <a:ahLst/>
                <a:cxnLst/>
                <a:rect l="l" t="t" r="r" b="b"/>
                <a:pathLst>
                  <a:path w="113" h="43" extrusionOk="0">
                    <a:moveTo>
                      <a:pt x="99" y="42"/>
                    </a:moveTo>
                    <a:lnTo>
                      <a:pt x="99" y="42"/>
                    </a:lnTo>
                    <a:cubicBezTo>
                      <a:pt x="98" y="42"/>
                      <a:pt x="96" y="41"/>
                      <a:pt x="95" y="41"/>
                    </a:cubicBezTo>
                    <a:lnTo>
                      <a:pt x="12" y="26"/>
                    </a:lnTo>
                    <a:lnTo>
                      <a:pt x="12" y="26"/>
                    </a:lnTo>
                    <a:cubicBezTo>
                      <a:pt x="5" y="25"/>
                      <a:pt x="0" y="19"/>
                      <a:pt x="1" y="11"/>
                    </a:cubicBezTo>
                    <a:lnTo>
                      <a:pt x="1" y="11"/>
                    </a:lnTo>
                    <a:cubicBezTo>
                      <a:pt x="2" y="4"/>
                      <a:pt x="9" y="0"/>
                      <a:pt x="17" y="0"/>
                    </a:cubicBezTo>
                    <a:lnTo>
                      <a:pt x="101" y="15"/>
                    </a:lnTo>
                    <a:lnTo>
                      <a:pt x="101" y="15"/>
                    </a:lnTo>
                    <a:cubicBezTo>
                      <a:pt x="107" y="17"/>
                      <a:pt x="112" y="23"/>
                      <a:pt x="110" y="30"/>
                    </a:cubicBezTo>
                    <a:lnTo>
                      <a:pt x="110" y="30"/>
                    </a:lnTo>
                    <a:cubicBezTo>
                      <a:pt x="110" y="37"/>
                      <a:pt x="105" y="42"/>
                      <a:pt x="99" y="4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763" name="Google Shape;1763;p46"/>
            <p:cNvSpPr/>
            <p:nvPr/>
          </p:nvSpPr>
          <p:spPr>
            <a:xfrm>
              <a:off x="1607241" y="400992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764" name="Google Shape;1764;p46"/>
            <p:cNvGrpSpPr/>
            <p:nvPr/>
          </p:nvGrpSpPr>
          <p:grpSpPr>
            <a:xfrm rot="1962668">
              <a:off x="1686900" y="3583927"/>
              <a:ext cx="847721" cy="404810"/>
              <a:chOff x="3406775" y="2479675"/>
              <a:chExt cx="847727" cy="404813"/>
            </a:xfrm>
          </p:grpSpPr>
          <p:sp>
            <p:nvSpPr>
              <p:cNvPr id="1765" name="Google Shape;1765;p46"/>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6" name="Google Shape;1766;p46"/>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7" name="Google Shape;1767;p46"/>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8" name="Google Shape;1768;p46"/>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9" name="Google Shape;1769;p46"/>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43D50EF-F37F-4C6C-1226-C7B7BB6CD142}"/>
              </a:ext>
            </a:extLst>
          </p:cNvPr>
          <p:cNvSpPr txBox="1"/>
          <p:nvPr/>
        </p:nvSpPr>
        <p:spPr>
          <a:xfrm>
            <a:off x="405353" y="108757"/>
            <a:ext cx="8578392" cy="846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tabLst>
                <a:tab pos="176213" algn="l"/>
              </a:tabLst>
            </a:pPr>
            <a:r>
              <a:rPr lang="en-US" dirty="0"/>
              <a:t>	02. Choose the correct answer A, B, C, or D to complete each sentence.</a:t>
            </a:r>
            <a:endParaRPr lang="en-VN" dirty="0"/>
          </a:p>
        </p:txBody>
      </p:sp>
      <p:sp>
        <p:nvSpPr>
          <p:cNvPr id="16" name="TextBox 15">
            <a:extLst>
              <a:ext uri="{FF2B5EF4-FFF2-40B4-BE49-F238E27FC236}">
                <a16:creationId xmlns:a16="http://schemas.microsoft.com/office/drawing/2014/main" id="{3CC7848B-F31B-99A5-B023-F1DBDE5CAE49}"/>
              </a:ext>
            </a:extLst>
          </p:cNvPr>
          <p:cNvSpPr txBox="1"/>
          <p:nvPr/>
        </p:nvSpPr>
        <p:spPr>
          <a:xfrm>
            <a:off x="434092" y="883705"/>
            <a:ext cx="8913108" cy="4293483"/>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600" b="1">
                <a:solidFill>
                  <a:schemeClr val="tx1"/>
                </a:solidFill>
                <a:latin typeface="Patrick Hand" pitchFamily="2" charset="77"/>
              </a:defRPr>
            </a:lvl1pPr>
          </a:lstStyle>
          <a:p>
            <a:r>
              <a:rPr lang="en-US" sz="2100" dirty="0"/>
              <a:t>1. It’s necessary to decide which we should ______ priority to work or study.</a:t>
            </a:r>
          </a:p>
          <a:p>
            <a:r>
              <a:rPr lang="en-US" sz="2100" dirty="0"/>
              <a:t>A. make 		B. give		C. bring 		D. take</a:t>
            </a:r>
          </a:p>
          <a:p>
            <a:r>
              <a:rPr lang="en-US" sz="2100" dirty="0"/>
              <a:t>2. I don’t like living in this area because it is like a ______ with all these tall buildings.</a:t>
            </a:r>
          </a:p>
          <a:p>
            <a:r>
              <a:rPr lang="en-US" sz="2100" dirty="0"/>
              <a:t>A. concrete jungle			B. tourist attraction 	</a:t>
            </a:r>
          </a:p>
          <a:p>
            <a:r>
              <a:rPr lang="en-US" sz="2100" dirty="0"/>
              <a:t>C. concrete wood	 		D. green space</a:t>
            </a:r>
          </a:p>
          <a:p>
            <a:r>
              <a:rPr lang="en-US" sz="2100" dirty="0"/>
              <a:t>3. They were happy because their children ______ their goal of attending a famous university.</a:t>
            </a:r>
          </a:p>
          <a:p>
            <a:r>
              <a:rPr lang="en-US" sz="2100" dirty="0"/>
              <a:t>A. administered	B. got		C. accomplished	D. ended</a:t>
            </a:r>
          </a:p>
          <a:p>
            <a:r>
              <a:rPr lang="en-US" sz="2100" dirty="0"/>
              <a:t>4. There is a sense of ______ in our </a:t>
            </a:r>
            <a:r>
              <a:rPr lang="en-US" sz="2100" dirty="0" err="1"/>
              <a:t>neighbourhood</a:t>
            </a:r>
            <a:r>
              <a:rPr lang="en-US" sz="2100" dirty="0"/>
              <a:t>; we care for and help each other.</a:t>
            </a:r>
          </a:p>
          <a:p>
            <a:r>
              <a:rPr lang="en-US" sz="2100" dirty="0"/>
              <a:t>A. </a:t>
            </a:r>
            <a:r>
              <a:rPr lang="en-US" sz="2100" dirty="0" err="1"/>
              <a:t>humour</a:t>
            </a:r>
            <a:r>
              <a:rPr lang="en-US" sz="2100" dirty="0"/>
              <a:t>	B. community	C. responsibility 	D. duty</a:t>
            </a:r>
          </a:p>
          <a:p>
            <a:r>
              <a:rPr lang="en-US" sz="2100" dirty="0"/>
              <a:t>5. My grandfather is a </a:t>
            </a:r>
            <a:r>
              <a:rPr lang="en-US" sz="2100" dirty="0" err="1"/>
              <a:t>skilful</a:t>
            </a:r>
            <a:r>
              <a:rPr lang="en-US" sz="2100" dirty="0"/>
              <a:t> ______; he can make unique vases.</a:t>
            </a:r>
          </a:p>
          <a:p>
            <a:r>
              <a:rPr lang="en-US" sz="2100" dirty="0"/>
              <a:t>A. maker		B. worker	C. employee	D. artisan</a:t>
            </a:r>
          </a:p>
        </p:txBody>
      </p:sp>
    </p:spTree>
    <p:extLst>
      <p:ext uri="{BB962C8B-B14F-4D97-AF65-F5344CB8AC3E}">
        <p14:creationId xmlns:p14="http://schemas.microsoft.com/office/powerpoint/2010/main" val="1640336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43D50EF-F37F-4C6C-1226-C7B7BB6CD142}"/>
              </a:ext>
            </a:extLst>
          </p:cNvPr>
          <p:cNvSpPr txBox="1"/>
          <p:nvPr/>
        </p:nvSpPr>
        <p:spPr>
          <a:xfrm>
            <a:off x="405353" y="108757"/>
            <a:ext cx="8578392" cy="846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tabLst>
                <a:tab pos="176213" algn="l"/>
              </a:tabLst>
            </a:pPr>
            <a:r>
              <a:rPr lang="en-US" dirty="0"/>
              <a:t>	02. Choose the correct answer A, B, C, or D to complete each sentence.</a:t>
            </a:r>
            <a:endParaRPr lang="en-VN" dirty="0"/>
          </a:p>
        </p:txBody>
      </p:sp>
      <p:sp>
        <p:nvSpPr>
          <p:cNvPr id="16" name="TextBox 15">
            <a:extLst>
              <a:ext uri="{FF2B5EF4-FFF2-40B4-BE49-F238E27FC236}">
                <a16:creationId xmlns:a16="http://schemas.microsoft.com/office/drawing/2014/main" id="{3CC7848B-F31B-99A5-B023-F1DBDE5CAE49}"/>
              </a:ext>
            </a:extLst>
          </p:cNvPr>
          <p:cNvSpPr txBox="1"/>
          <p:nvPr/>
        </p:nvSpPr>
        <p:spPr>
          <a:xfrm>
            <a:off x="462832" y="850017"/>
            <a:ext cx="8520913" cy="4293483"/>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600" b="1">
                <a:solidFill>
                  <a:schemeClr val="tx1"/>
                </a:solidFill>
                <a:latin typeface="Patrick Hand" pitchFamily="2" charset="77"/>
              </a:defRPr>
            </a:lvl1pPr>
          </a:lstStyle>
          <a:p>
            <a:r>
              <a:rPr lang="en-US" sz="2100" dirty="0"/>
              <a:t>1. It’s necessary to decide which we should ______ priority to work or study.</a:t>
            </a:r>
          </a:p>
          <a:p>
            <a:r>
              <a:rPr lang="en-US" sz="2100" dirty="0"/>
              <a:t>A. make 		B. give		C. bring 		D. take</a:t>
            </a:r>
          </a:p>
          <a:p>
            <a:r>
              <a:rPr lang="en-US" sz="2100" dirty="0">
                <a:solidFill>
                  <a:schemeClr val="bg1">
                    <a:lumMod val="50000"/>
                  </a:schemeClr>
                </a:solidFill>
              </a:rPr>
              <a:t>give priority to something: </a:t>
            </a:r>
            <a:r>
              <a:rPr lang="en-US" sz="2100" dirty="0" err="1">
                <a:solidFill>
                  <a:schemeClr val="bg1">
                    <a:lumMod val="50000"/>
                  </a:schemeClr>
                </a:solidFill>
              </a:rPr>
              <a:t>ưu</a:t>
            </a:r>
            <a:r>
              <a:rPr lang="en-US" sz="2100" dirty="0">
                <a:solidFill>
                  <a:schemeClr val="bg1">
                    <a:lumMod val="50000"/>
                  </a:schemeClr>
                </a:solidFill>
              </a:rPr>
              <a:t> </a:t>
            </a:r>
            <a:r>
              <a:rPr lang="en-US" sz="2100" dirty="0" err="1">
                <a:solidFill>
                  <a:schemeClr val="bg1">
                    <a:lumMod val="50000"/>
                  </a:schemeClr>
                </a:solidFill>
              </a:rPr>
              <a:t>tiên</a:t>
            </a:r>
            <a:r>
              <a:rPr lang="en-US" sz="2100" dirty="0">
                <a:solidFill>
                  <a:schemeClr val="bg1">
                    <a:lumMod val="50000"/>
                  </a:schemeClr>
                </a:solidFill>
              </a:rPr>
              <a:t> </a:t>
            </a:r>
            <a:r>
              <a:rPr lang="en-US" sz="2100" dirty="0" err="1">
                <a:solidFill>
                  <a:schemeClr val="bg1">
                    <a:lumMod val="50000"/>
                  </a:schemeClr>
                </a:solidFill>
              </a:rPr>
              <a:t>cái</a:t>
            </a:r>
            <a:r>
              <a:rPr lang="en-US" sz="2100" dirty="0">
                <a:solidFill>
                  <a:schemeClr val="bg1">
                    <a:lumMod val="50000"/>
                  </a:schemeClr>
                </a:solidFill>
              </a:rPr>
              <a:t> </a:t>
            </a:r>
            <a:r>
              <a:rPr lang="en-US" sz="2100" dirty="0" err="1">
                <a:solidFill>
                  <a:schemeClr val="bg1">
                    <a:lumMod val="50000"/>
                  </a:schemeClr>
                </a:solidFill>
              </a:rPr>
              <a:t>gì</a:t>
            </a:r>
            <a:endParaRPr lang="en-US" sz="2100" dirty="0">
              <a:solidFill>
                <a:schemeClr val="bg1">
                  <a:lumMod val="50000"/>
                </a:schemeClr>
              </a:solidFill>
            </a:endParaRPr>
          </a:p>
          <a:p>
            <a:r>
              <a:rPr lang="en-US" sz="2100" dirty="0" err="1">
                <a:solidFill>
                  <a:schemeClr val="bg1">
                    <a:lumMod val="50000"/>
                  </a:schemeClr>
                </a:solidFill>
              </a:rPr>
              <a:t>Giải</a:t>
            </a:r>
            <a:r>
              <a:rPr lang="en-US" sz="2100" dirty="0">
                <a:solidFill>
                  <a:schemeClr val="bg1">
                    <a:lumMod val="50000"/>
                  </a:schemeClr>
                </a:solidFill>
              </a:rPr>
              <a:t> </a:t>
            </a:r>
            <a:r>
              <a:rPr lang="en-US" sz="2100" dirty="0" err="1">
                <a:solidFill>
                  <a:schemeClr val="bg1">
                    <a:lumMod val="50000"/>
                  </a:schemeClr>
                </a:solidFill>
              </a:rPr>
              <a:t>nghĩa</a:t>
            </a:r>
            <a:r>
              <a:rPr lang="en-US" sz="2100" dirty="0">
                <a:solidFill>
                  <a:schemeClr val="bg1">
                    <a:lumMod val="50000"/>
                  </a:schemeClr>
                </a:solidFill>
              </a:rPr>
              <a:t>: “</a:t>
            </a:r>
            <a:r>
              <a:rPr lang="vi-VN" sz="2100" dirty="0">
                <a:solidFill>
                  <a:schemeClr val="bg1">
                    <a:lumMod val="50000"/>
                  </a:schemeClr>
                </a:solidFill>
              </a:rPr>
              <a:t>Cần phải quyết định xem chúng ta </a:t>
            </a:r>
            <a:r>
              <a:rPr lang="vi-VN" sz="2100" dirty="0">
                <a:solidFill>
                  <a:schemeClr val="bg1">
                    <a:lumMod val="50000"/>
                  </a:schemeClr>
                </a:solidFill>
                <a:highlight>
                  <a:srgbClr val="FFFD78"/>
                </a:highlight>
              </a:rPr>
              <a:t>nên ưu tiên</a:t>
            </a:r>
            <a:r>
              <a:rPr lang="vi-VN" sz="2100" dirty="0">
                <a:solidFill>
                  <a:schemeClr val="bg1">
                    <a:lumMod val="50000"/>
                  </a:schemeClr>
                </a:solidFill>
              </a:rPr>
              <a:t> việc nào cho công việc hay học tập.”</a:t>
            </a:r>
            <a:endParaRPr lang="en-US" sz="2100" dirty="0">
              <a:solidFill>
                <a:schemeClr val="bg1">
                  <a:lumMod val="50000"/>
                </a:schemeClr>
              </a:solidFill>
            </a:endParaRPr>
          </a:p>
          <a:p>
            <a:r>
              <a:rPr lang="en-US" sz="2100" dirty="0"/>
              <a:t>2. I don’t like living in this area because it is like a ______ with all these tall buildings.</a:t>
            </a:r>
          </a:p>
          <a:p>
            <a:r>
              <a:rPr lang="en-US" sz="2100" dirty="0"/>
              <a:t>A. concrete jungle			B. tourist attraction 	</a:t>
            </a:r>
          </a:p>
          <a:p>
            <a:r>
              <a:rPr lang="en-US" sz="2100" dirty="0"/>
              <a:t>C. concrete wood	 		D. green space</a:t>
            </a:r>
          </a:p>
          <a:p>
            <a:r>
              <a:rPr lang="en-US" sz="2100" dirty="0" err="1">
                <a:solidFill>
                  <a:schemeClr val="bg1">
                    <a:lumMod val="50000"/>
                  </a:schemeClr>
                </a:solidFill>
              </a:rPr>
              <a:t>Dịch</a:t>
            </a:r>
            <a:r>
              <a:rPr lang="en-US" sz="2100" dirty="0">
                <a:solidFill>
                  <a:schemeClr val="bg1">
                    <a:lumMod val="50000"/>
                  </a:schemeClr>
                </a:solidFill>
              </a:rPr>
              <a:t> </a:t>
            </a:r>
            <a:r>
              <a:rPr lang="en-US" sz="2100" dirty="0" err="1">
                <a:solidFill>
                  <a:schemeClr val="bg1">
                    <a:lumMod val="50000"/>
                  </a:schemeClr>
                </a:solidFill>
              </a:rPr>
              <a:t>nghĩa</a:t>
            </a:r>
            <a:r>
              <a:rPr lang="en-US" sz="2100" dirty="0">
                <a:solidFill>
                  <a:schemeClr val="bg1">
                    <a:lumMod val="50000"/>
                  </a:schemeClr>
                </a:solidFill>
              </a:rPr>
              <a:t>: concrete jungle: </a:t>
            </a:r>
            <a:r>
              <a:rPr lang="en-US" sz="2100" dirty="0" err="1">
                <a:solidFill>
                  <a:schemeClr val="bg1">
                    <a:lumMod val="50000"/>
                  </a:schemeClr>
                </a:solidFill>
              </a:rPr>
              <a:t>rừng</a:t>
            </a:r>
            <a:r>
              <a:rPr lang="en-US" sz="2100" dirty="0">
                <a:solidFill>
                  <a:schemeClr val="bg1">
                    <a:lumMod val="50000"/>
                  </a:schemeClr>
                </a:solidFill>
              </a:rPr>
              <a:t> </a:t>
            </a:r>
            <a:r>
              <a:rPr lang="en-US" sz="2100" dirty="0" err="1">
                <a:solidFill>
                  <a:schemeClr val="bg1">
                    <a:lumMod val="50000"/>
                  </a:schemeClr>
                </a:solidFill>
              </a:rPr>
              <a:t>bê</a:t>
            </a:r>
            <a:r>
              <a:rPr lang="en-US" sz="2100" dirty="0">
                <a:solidFill>
                  <a:schemeClr val="bg1">
                    <a:lumMod val="50000"/>
                  </a:schemeClr>
                </a:solidFill>
              </a:rPr>
              <a:t> </a:t>
            </a:r>
            <a:r>
              <a:rPr lang="en-US" sz="2100" dirty="0" err="1">
                <a:solidFill>
                  <a:schemeClr val="bg1">
                    <a:lumMod val="50000"/>
                  </a:schemeClr>
                </a:solidFill>
              </a:rPr>
              <a:t>tông</a:t>
            </a:r>
            <a:endParaRPr lang="en-US" sz="2100" dirty="0">
              <a:solidFill>
                <a:schemeClr val="bg1">
                  <a:lumMod val="50000"/>
                </a:schemeClr>
              </a:solidFill>
            </a:endParaRPr>
          </a:p>
          <a:p>
            <a:r>
              <a:rPr lang="en-US" sz="2100" dirty="0">
                <a:solidFill>
                  <a:schemeClr val="bg1">
                    <a:lumMod val="50000"/>
                  </a:schemeClr>
                </a:solidFill>
              </a:rPr>
              <a:t>tourist attraction: </a:t>
            </a:r>
            <a:r>
              <a:rPr lang="en-US" sz="2100" dirty="0" err="1">
                <a:solidFill>
                  <a:schemeClr val="bg1">
                    <a:lumMod val="50000"/>
                  </a:schemeClr>
                </a:solidFill>
              </a:rPr>
              <a:t>điểm</a:t>
            </a:r>
            <a:r>
              <a:rPr lang="en-US" sz="2100" dirty="0">
                <a:solidFill>
                  <a:schemeClr val="bg1">
                    <a:lumMod val="50000"/>
                  </a:schemeClr>
                </a:solidFill>
              </a:rPr>
              <a:t> </a:t>
            </a:r>
            <a:r>
              <a:rPr lang="en-US" sz="2100" dirty="0" err="1">
                <a:solidFill>
                  <a:schemeClr val="bg1">
                    <a:lumMod val="50000"/>
                  </a:schemeClr>
                </a:solidFill>
              </a:rPr>
              <a:t>tham</a:t>
            </a:r>
            <a:r>
              <a:rPr lang="en-US" sz="2100" dirty="0">
                <a:solidFill>
                  <a:schemeClr val="bg1">
                    <a:lumMod val="50000"/>
                  </a:schemeClr>
                </a:solidFill>
              </a:rPr>
              <a:t> </a:t>
            </a:r>
            <a:r>
              <a:rPr lang="en-US" sz="2100" dirty="0" err="1">
                <a:solidFill>
                  <a:schemeClr val="bg1">
                    <a:lumMod val="50000"/>
                  </a:schemeClr>
                </a:solidFill>
              </a:rPr>
              <a:t>quan</a:t>
            </a:r>
            <a:r>
              <a:rPr lang="en-US" sz="2100" dirty="0">
                <a:solidFill>
                  <a:schemeClr val="bg1">
                    <a:lumMod val="50000"/>
                  </a:schemeClr>
                </a:solidFill>
              </a:rPr>
              <a:t> du </a:t>
            </a:r>
            <a:r>
              <a:rPr lang="en-US" sz="2100" dirty="0" err="1">
                <a:solidFill>
                  <a:schemeClr val="bg1">
                    <a:lumMod val="50000"/>
                  </a:schemeClr>
                </a:solidFill>
              </a:rPr>
              <a:t>lịch</a:t>
            </a:r>
            <a:endParaRPr lang="en-US" sz="2100" dirty="0">
              <a:solidFill>
                <a:schemeClr val="bg1">
                  <a:lumMod val="50000"/>
                </a:schemeClr>
              </a:solidFill>
            </a:endParaRPr>
          </a:p>
          <a:p>
            <a:r>
              <a:rPr lang="en-US" sz="2100" dirty="0">
                <a:solidFill>
                  <a:schemeClr val="bg1">
                    <a:lumMod val="50000"/>
                  </a:schemeClr>
                </a:solidFill>
              </a:rPr>
              <a:t>concrete wood: </a:t>
            </a:r>
            <a:r>
              <a:rPr lang="en-US" sz="2100" dirty="0" err="1">
                <a:solidFill>
                  <a:schemeClr val="bg1">
                    <a:lumMod val="50000"/>
                  </a:schemeClr>
                </a:solidFill>
              </a:rPr>
              <a:t>gỗ</a:t>
            </a:r>
            <a:r>
              <a:rPr lang="en-US" sz="2100" dirty="0">
                <a:solidFill>
                  <a:schemeClr val="bg1">
                    <a:lumMod val="50000"/>
                  </a:schemeClr>
                </a:solidFill>
              </a:rPr>
              <a:t> </a:t>
            </a:r>
            <a:r>
              <a:rPr lang="en-US" sz="2100" dirty="0" err="1">
                <a:solidFill>
                  <a:schemeClr val="bg1">
                    <a:lumMod val="50000"/>
                  </a:schemeClr>
                </a:solidFill>
              </a:rPr>
              <a:t>bê</a:t>
            </a:r>
            <a:r>
              <a:rPr lang="en-US" sz="2100" dirty="0">
                <a:solidFill>
                  <a:schemeClr val="bg1">
                    <a:lumMod val="50000"/>
                  </a:schemeClr>
                </a:solidFill>
              </a:rPr>
              <a:t> </a:t>
            </a:r>
            <a:r>
              <a:rPr lang="en-US" sz="2100" dirty="0" err="1">
                <a:solidFill>
                  <a:schemeClr val="bg1">
                    <a:lumMod val="50000"/>
                  </a:schemeClr>
                </a:solidFill>
              </a:rPr>
              <a:t>tông</a:t>
            </a:r>
            <a:endParaRPr lang="en-US" sz="2100" dirty="0">
              <a:solidFill>
                <a:schemeClr val="bg1">
                  <a:lumMod val="50000"/>
                </a:schemeClr>
              </a:solidFill>
            </a:endParaRPr>
          </a:p>
          <a:p>
            <a:r>
              <a:rPr lang="en-US" sz="2100" dirty="0">
                <a:solidFill>
                  <a:schemeClr val="bg1">
                    <a:lumMod val="50000"/>
                  </a:schemeClr>
                </a:solidFill>
              </a:rPr>
              <a:t>green space: </a:t>
            </a:r>
            <a:r>
              <a:rPr lang="en-US" sz="2100" dirty="0" err="1">
                <a:solidFill>
                  <a:schemeClr val="bg1">
                    <a:lumMod val="50000"/>
                  </a:schemeClr>
                </a:solidFill>
              </a:rPr>
              <a:t>không</a:t>
            </a:r>
            <a:r>
              <a:rPr lang="en-US" sz="2100" dirty="0">
                <a:solidFill>
                  <a:schemeClr val="bg1">
                    <a:lumMod val="50000"/>
                  </a:schemeClr>
                </a:solidFill>
              </a:rPr>
              <a:t> </a:t>
            </a:r>
            <a:r>
              <a:rPr lang="en-US" sz="2100" dirty="0" err="1">
                <a:solidFill>
                  <a:schemeClr val="bg1">
                    <a:lumMod val="50000"/>
                  </a:schemeClr>
                </a:solidFill>
              </a:rPr>
              <a:t>gian</a:t>
            </a:r>
            <a:r>
              <a:rPr lang="en-US" sz="2100" dirty="0">
                <a:solidFill>
                  <a:schemeClr val="bg1">
                    <a:lumMod val="50000"/>
                  </a:schemeClr>
                </a:solidFill>
              </a:rPr>
              <a:t> </a:t>
            </a:r>
            <a:r>
              <a:rPr lang="en-US" sz="2100" dirty="0" err="1">
                <a:solidFill>
                  <a:schemeClr val="bg1">
                    <a:lumMod val="50000"/>
                  </a:schemeClr>
                </a:solidFill>
              </a:rPr>
              <a:t>xanh</a:t>
            </a:r>
            <a:endParaRPr lang="en-US" sz="2100" dirty="0">
              <a:solidFill>
                <a:schemeClr val="bg1">
                  <a:lumMod val="50000"/>
                </a:schemeClr>
              </a:solidFill>
            </a:endParaRPr>
          </a:p>
        </p:txBody>
      </p:sp>
      <p:sp>
        <p:nvSpPr>
          <p:cNvPr id="2" name="TextBox 1">
            <a:extLst>
              <a:ext uri="{FF2B5EF4-FFF2-40B4-BE49-F238E27FC236}">
                <a16:creationId xmlns:a16="http://schemas.microsoft.com/office/drawing/2014/main" id="{13BB51DD-5EED-C58B-1EAB-98543EE6E77C}"/>
              </a:ext>
            </a:extLst>
          </p:cNvPr>
          <p:cNvSpPr txBox="1"/>
          <p:nvPr/>
        </p:nvSpPr>
        <p:spPr>
          <a:xfrm>
            <a:off x="4862815" y="3758505"/>
            <a:ext cx="4058408" cy="1384995"/>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vi-VN" dirty="0">
                <a:solidFill>
                  <a:schemeClr val="bg1">
                    <a:lumMod val="50000"/>
                  </a:schemeClr>
                </a:solidFill>
              </a:rPr>
              <a:t>Giải nghĩa: “Tôi không thích sống ở khu vực này vì nó giống như một </a:t>
            </a:r>
            <a:r>
              <a:rPr lang="vi-VN" dirty="0">
                <a:solidFill>
                  <a:schemeClr val="bg1">
                    <a:lumMod val="50000"/>
                  </a:schemeClr>
                </a:solidFill>
                <a:highlight>
                  <a:srgbClr val="FFFD78"/>
                </a:highlight>
              </a:rPr>
              <a:t>khu rừng bê tông</a:t>
            </a:r>
            <a:r>
              <a:rPr lang="vi-VN" dirty="0">
                <a:solidFill>
                  <a:schemeClr val="bg1">
                    <a:lumMod val="50000"/>
                  </a:schemeClr>
                </a:solidFill>
              </a:rPr>
              <a:t> với tất cả những tòa nhà cao tầng.”</a:t>
            </a:r>
            <a:endParaRPr lang="en-VN" dirty="0">
              <a:solidFill>
                <a:schemeClr val="bg1">
                  <a:lumMod val="50000"/>
                </a:schemeClr>
              </a:solidFill>
            </a:endParaRPr>
          </a:p>
        </p:txBody>
      </p:sp>
      <p:sp>
        <p:nvSpPr>
          <p:cNvPr id="4" name="TextBox 3">
            <a:extLst>
              <a:ext uri="{FF2B5EF4-FFF2-40B4-BE49-F238E27FC236}">
                <a16:creationId xmlns:a16="http://schemas.microsoft.com/office/drawing/2014/main" id="{0EDD523B-7CFF-A0C8-4AC5-F6C3B0D83057}"/>
              </a:ext>
            </a:extLst>
          </p:cNvPr>
          <p:cNvSpPr txBox="1"/>
          <p:nvPr/>
        </p:nvSpPr>
        <p:spPr>
          <a:xfrm>
            <a:off x="5716915" y="849450"/>
            <a:ext cx="984565"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priority</a:t>
            </a:r>
            <a:endParaRPr lang="en-VN" dirty="0">
              <a:highlight>
                <a:srgbClr val="FFFD78"/>
              </a:highlight>
            </a:endParaRPr>
          </a:p>
        </p:txBody>
      </p:sp>
      <p:sp>
        <p:nvSpPr>
          <p:cNvPr id="5" name="TextBox 4">
            <a:extLst>
              <a:ext uri="{FF2B5EF4-FFF2-40B4-BE49-F238E27FC236}">
                <a16:creationId xmlns:a16="http://schemas.microsoft.com/office/drawing/2014/main" id="{47B50774-1088-3CFD-4329-315553787884}"/>
              </a:ext>
            </a:extLst>
          </p:cNvPr>
          <p:cNvSpPr txBox="1"/>
          <p:nvPr/>
        </p:nvSpPr>
        <p:spPr>
          <a:xfrm>
            <a:off x="7983377" y="2443789"/>
            <a:ext cx="562708"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tall</a:t>
            </a:r>
            <a:endParaRPr lang="en-VN" dirty="0">
              <a:highlight>
                <a:srgbClr val="FFFD78"/>
              </a:highlight>
            </a:endParaRPr>
          </a:p>
        </p:txBody>
      </p:sp>
      <p:sp>
        <p:nvSpPr>
          <p:cNvPr id="6" name="TextBox 5">
            <a:extLst>
              <a:ext uri="{FF2B5EF4-FFF2-40B4-BE49-F238E27FC236}">
                <a16:creationId xmlns:a16="http://schemas.microsoft.com/office/drawing/2014/main" id="{40CA94C2-C7B7-BA33-6378-7BA53A2C4C6C}"/>
              </a:ext>
            </a:extLst>
          </p:cNvPr>
          <p:cNvSpPr txBox="1"/>
          <p:nvPr/>
        </p:nvSpPr>
        <p:spPr>
          <a:xfrm>
            <a:off x="464977" y="2764220"/>
            <a:ext cx="1101969"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buildings</a:t>
            </a:r>
            <a:endParaRPr lang="en-VN" dirty="0">
              <a:highlight>
                <a:srgbClr val="FFFD78"/>
              </a:highlight>
            </a:endParaRPr>
          </a:p>
        </p:txBody>
      </p:sp>
      <p:sp>
        <p:nvSpPr>
          <p:cNvPr id="8" name="Google Shape;2900;p73">
            <a:extLst>
              <a:ext uri="{FF2B5EF4-FFF2-40B4-BE49-F238E27FC236}">
                <a16:creationId xmlns:a16="http://schemas.microsoft.com/office/drawing/2014/main" id="{28D89506-258E-45A1-EFCA-228E32E77879}"/>
              </a:ext>
            </a:extLst>
          </p:cNvPr>
          <p:cNvSpPr>
            <a:spLocks noChangeAspect="1"/>
          </p:cNvSpPr>
          <p:nvPr/>
        </p:nvSpPr>
        <p:spPr>
          <a:xfrm>
            <a:off x="2298653" y="1213140"/>
            <a:ext cx="293774" cy="292804"/>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9" name="Google Shape;2900;p73">
            <a:extLst>
              <a:ext uri="{FF2B5EF4-FFF2-40B4-BE49-F238E27FC236}">
                <a16:creationId xmlns:a16="http://schemas.microsoft.com/office/drawing/2014/main" id="{7AE93855-E00E-909B-2EF8-E0FEB013ADB5}"/>
              </a:ext>
            </a:extLst>
          </p:cNvPr>
          <p:cNvSpPr>
            <a:spLocks noChangeAspect="1"/>
          </p:cNvSpPr>
          <p:nvPr/>
        </p:nvSpPr>
        <p:spPr>
          <a:xfrm>
            <a:off x="485484" y="3151356"/>
            <a:ext cx="293774" cy="292804"/>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06624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dissolv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ppt_y</p:attrName>
                                        </p:attrNameLst>
                                      </p:cBhvr>
                                      <p:tavLst>
                                        <p:tav tm="0">
                                          <p:val>
                                            <p:strVal val="#ppt_y+#ppt_h*1.125000"/>
                                          </p:val>
                                        </p:tav>
                                        <p:tav tm="100000">
                                          <p:val>
                                            <p:strVal val="#ppt_y"/>
                                          </p:val>
                                        </p:tav>
                                      </p:tavLst>
                                    </p:anim>
                                    <p:animEffect transition="in" filter="wipe(up)">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7" end="7"/>
                                            </p:txEl>
                                          </p:spTgt>
                                        </p:tgtEl>
                                        <p:attrNameLst>
                                          <p:attrName>style.visibility</p:attrName>
                                        </p:attrNameLst>
                                      </p:cBhvr>
                                      <p:to>
                                        <p:strVal val="visible"/>
                                      </p:to>
                                    </p:set>
                                    <p:animEffect transition="in" filter="dissolve">
                                      <p:cBhvr>
                                        <p:cTn id="38" dur="500"/>
                                        <p:tgtEl>
                                          <p:spTgt spid="16">
                                            <p:txEl>
                                              <p:pRg st="7" end="7"/>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6">
                                            <p:txEl>
                                              <p:pRg st="8" end="8"/>
                                            </p:txEl>
                                          </p:spTgt>
                                        </p:tgtEl>
                                        <p:attrNameLst>
                                          <p:attrName>style.visibility</p:attrName>
                                        </p:attrNameLst>
                                      </p:cBhvr>
                                      <p:to>
                                        <p:strVal val="visible"/>
                                      </p:to>
                                    </p:set>
                                    <p:animEffect transition="in" filter="dissolve">
                                      <p:cBhvr>
                                        <p:cTn id="41" dur="500"/>
                                        <p:tgtEl>
                                          <p:spTgt spid="16">
                                            <p:txEl>
                                              <p:pRg st="8" end="8"/>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6">
                                            <p:txEl>
                                              <p:pRg st="9" end="9"/>
                                            </p:txEl>
                                          </p:spTgt>
                                        </p:tgtEl>
                                        <p:attrNameLst>
                                          <p:attrName>style.visibility</p:attrName>
                                        </p:attrNameLst>
                                      </p:cBhvr>
                                      <p:to>
                                        <p:strVal val="visible"/>
                                      </p:to>
                                    </p:set>
                                    <p:animEffect transition="in" filter="dissolve">
                                      <p:cBhvr>
                                        <p:cTn id="44" dur="500"/>
                                        <p:tgtEl>
                                          <p:spTgt spid="16">
                                            <p:txEl>
                                              <p:pRg st="9" end="9"/>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6">
                                            <p:txEl>
                                              <p:pRg st="10" end="10"/>
                                            </p:txEl>
                                          </p:spTgt>
                                        </p:tgtEl>
                                        <p:attrNameLst>
                                          <p:attrName>style.visibility</p:attrName>
                                        </p:attrNameLst>
                                      </p:cBhvr>
                                      <p:to>
                                        <p:strVal val="visible"/>
                                      </p:to>
                                    </p:set>
                                    <p:animEffect transition="in" filter="dissolve">
                                      <p:cBhvr>
                                        <p:cTn id="47" dur="500"/>
                                        <p:tgtEl>
                                          <p:spTgt spid="1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heckerboard(across)">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43D50EF-F37F-4C6C-1226-C7B7BB6CD142}"/>
              </a:ext>
            </a:extLst>
          </p:cNvPr>
          <p:cNvSpPr txBox="1"/>
          <p:nvPr/>
        </p:nvSpPr>
        <p:spPr>
          <a:xfrm>
            <a:off x="405353" y="108757"/>
            <a:ext cx="8578392" cy="846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tabLst>
                <a:tab pos="176213" algn="l"/>
              </a:tabLst>
            </a:pPr>
            <a:r>
              <a:rPr lang="en-US" dirty="0"/>
              <a:t>	02. Choose the correct answer A, B, C, or D to complete each sentence.</a:t>
            </a:r>
            <a:endParaRPr lang="en-VN" dirty="0"/>
          </a:p>
        </p:txBody>
      </p:sp>
      <p:sp>
        <p:nvSpPr>
          <p:cNvPr id="16" name="TextBox 15">
            <a:extLst>
              <a:ext uri="{FF2B5EF4-FFF2-40B4-BE49-F238E27FC236}">
                <a16:creationId xmlns:a16="http://schemas.microsoft.com/office/drawing/2014/main" id="{3CC7848B-F31B-99A5-B023-F1DBDE5CAE49}"/>
              </a:ext>
            </a:extLst>
          </p:cNvPr>
          <p:cNvSpPr txBox="1"/>
          <p:nvPr/>
        </p:nvSpPr>
        <p:spPr>
          <a:xfrm>
            <a:off x="405353" y="910537"/>
            <a:ext cx="8520913" cy="3970318"/>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600" b="1">
                <a:solidFill>
                  <a:schemeClr val="tx1"/>
                </a:solidFill>
                <a:latin typeface="Patrick Hand" pitchFamily="2" charset="77"/>
              </a:defRPr>
            </a:lvl1pPr>
          </a:lstStyle>
          <a:p>
            <a:r>
              <a:rPr lang="en-US" sz="2100" dirty="0"/>
              <a:t>3. They were happy because their children ______ their goal of attending a famous university.</a:t>
            </a:r>
          </a:p>
          <a:p>
            <a:r>
              <a:rPr lang="en-US" sz="2100" dirty="0"/>
              <a:t>A. administered	B. got		C. accomplished	D. ended</a:t>
            </a:r>
          </a:p>
          <a:p>
            <a:r>
              <a:rPr lang="vi-VN" sz="2100" dirty="0">
                <a:solidFill>
                  <a:schemeClr val="bg1">
                    <a:lumMod val="50000"/>
                  </a:schemeClr>
                </a:solidFill>
              </a:rPr>
              <a:t>được quản lý	đã lấy		đã đạt được	đã kết thúc</a:t>
            </a:r>
          </a:p>
          <a:p>
            <a:r>
              <a:rPr lang="vi-VN" sz="2100" dirty="0">
                <a:solidFill>
                  <a:schemeClr val="bg1">
                    <a:lumMod val="50000"/>
                  </a:schemeClr>
                </a:solidFill>
              </a:rPr>
              <a:t>Giải nghĩa: “Họ vui mừng vì con cái họ </a:t>
            </a:r>
            <a:r>
              <a:rPr lang="vi-VN" sz="2100" dirty="0">
                <a:solidFill>
                  <a:schemeClr val="bg1">
                    <a:lumMod val="50000"/>
                  </a:schemeClr>
                </a:solidFill>
                <a:highlight>
                  <a:srgbClr val="FFFD78"/>
                </a:highlight>
              </a:rPr>
              <a:t>đã đạt được mục tiêu</a:t>
            </a:r>
            <a:r>
              <a:rPr lang="vi-VN" sz="2100" dirty="0">
                <a:solidFill>
                  <a:schemeClr val="bg1">
                    <a:lumMod val="50000"/>
                  </a:schemeClr>
                </a:solidFill>
              </a:rPr>
              <a:t> vào học một trường đại học nổi tiếng.”</a:t>
            </a:r>
            <a:endParaRPr lang="en-US" sz="2100" dirty="0">
              <a:solidFill>
                <a:schemeClr val="bg1">
                  <a:lumMod val="50000"/>
                </a:schemeClr>
              </a:solidFill>
            </a:endParaRPr>
          </a:p>
          <a:p>
            <a:r>
              <a:rPr lang="en-US" sz="2100" dirty="0"/>
              <a:t>4. There is a sense of ______ in our </a:t>
            </a:r>
            <a:r>
              <a:rPr lang="en-US" sz="2100" dirty="0" err="1"/>
              <a:t>neighbourhood</a:t>
            </a:r>
            <a:r>
              <a:rPr lang="en-US" sz="2100" dirty="0"/>
              <a:t>; we care for and help each other.</a:t>
            </a:r>
          </a:p>
          <a:p>
            <a:r>
              <a:rPr lang="en-US" sz="2100" dirty="0"/>
              <a:t>A. </a:t>
            </a:r>
            <a:r>
              <a:rPr lang="en-US" sz="2100" dirty="0" err="1"/>
              <a:t>humour</a:t>
            </a:r>
            <a:r>
              <a:rPr lang="en-US" sz="2100" dirty="0"/>
              <a:t>	B. community	C. responsibility 	D. duty</a:t>
            </a:r>
          </a:p>
          <a:p>
            <a:r>
              <a:rPr lang="en-US" sz="2100" dirty="0">
                <a:solidFill>
                  <a:schemeClr val="bg1">
                    <a:lumMod val="50000"/>
                  </a:schemeClr>
                </a:solidFill>
              </a:rPr>
              <a:t>sense of community: </a:t>
            </a:r>
            <a:r>
              <a:rPr lang="en-US" sz="2100" dirty="0" err="1">
                <a:solidFill>
                  <a:schemeClr val="bg1">
                    <a:lumMod val="50000"/>
                  </a:schemeClr>
                </a:solidFill>
              </a:rPr>
              <a:t>tinh</a:t>
            </a:r>
            <a:r>
              <a:rPr lang="en-US" sz="2100" dirty="0">
                <a:solidFill>
                  <a:schemeClr val="bg1">
                    <a:lumMod val="50000"/>
                  </a:schemeClr>
                </a:solidFill>
              </a:rPr>
              <a:t> </a:t>
            </a:r>
            <a:r>
              <a:rPr lang="en-US" sz="2100" dirty="0" err="1">
                <a:solidFill>
                  <a:schemeClr val="bg1">
                    <a:lumMod val="50000"/>
                  </a:schemeClr>
                </a:solidFill>
              </a:rPr>
              <a:t>thần</a:t>
            </a:r>
            <a:r>
              <a:rPr lang="en-US" sz="2100" dirty="0">
                <a:solidFill>
                  <a:schemeClr val="bg1">
                    <a:lumMod val="50000"/>
                  </a:schemeClr>
                </a:solidFill>
              </a:rPr>
              <a:t> </a:t>
            </a:r>
            <a:r>
              <a:rPr lang="en-US" sz="2100" dirty="0" err="1">
                <a:solidFill>
                  <a:schemeClr val="bg1">
                    <a:lumMod val="50000"/>
                  </a:schemeClr>
                </a:solidFill>
              </a:rPr>
              <a:t>công</a:t>
            </a:r>
            <a:r>
              <a:rPr lang="en-US" sz="2100" dirty="0">
                <a:solidFill>
                  <a:schemeClr val="bg1">
                    <a:lumMod val="50000"/>
                  </a:schemeClr>
                </a:solidFill>
              </a:rPr>
              <a:t> </a:t>
            </a:r>
            <a:r>
              <a:rPr lang="en-US" sz="2100" dirty="0" err="1">
                <a:solidFill>
                  <a:schemeClr val="bg1">
                    <a:lumMod val="50000"/>
                  </a:schemeClr>
                </a:solidFill>
              </a:rPr>
              <a:t>cộng</a:t>
            </a:r>
            <a:endParaRPr lang="en-US" sz="2100" dirty="0">
              <a:solidFill>
                <a:schemeClr val="bg1">
                  <a:lumMod val="50000"/>
                </a:schemeClr>
              </a:solidFill>
            </a:endParaRPr>
          </a:p>
          <a:p>
            <a:r>
              <a:rPr lang="en-US" sz="2100" dirty="0" err="1">
                <a:solidFill>
                  <a:schemeClr val="bg1">
                    <a:lumMod val="50000"/>
                  </a:schemeClr>
                </a:solidFill>
              </a:rPr>
              <a:t>Giải</a:t>
            </a:r>
            <a:r>
              <a:rPr lang="en-US" sz="2100" dirty="0">
                <a:solidFill>
                  <a:schemeClr val="bg1">
                    <a:lumMod val="50000"/>
                  </a:schemeClr>
                </a:solidFill>
              </a:rPr>
              <a:t> </a:t>
            </a:r>
            <a:r>
              <a:rPr lang="en-US" sz="2100" dirty="0" err="1">
                <a:solidFill>
                  <a:schemeClr val="bg1">
                    <a:lumMod val="50000"/>
                  </a:schemeClr>
                </a:solidFill>
              </a:rPr>
              <a:t>nghĩa</a:t>
            </a:r>
            <a:r>
              <a:rPr lang="en-US" sz="2100" dirty="0">
                <a:solidFill>
                  <a:schemeClr val="bg1">
                    <a:lumMod val="50000"/>
                  </a:schemeClr>
                </a:solidFill>
              </a:rPr>
              <a:t>: “</a:t>
            </a:r>
            <a:r>
              <a:rPr lang="vi-VN" sz="2100" dirty="0">
                <a:solidFill>
                  <a:schemeClr val="bg1">
                    <a:lumMod val="50000"/>
                  </a:schemeClr>
                </a:solidFill>
              </a:rPr>
              <a:t>Mọi người trong khu phố của chúng tôi đều có </a:t>
            </a:r>
            <a:r>
              <a:rPr lang="vi-VN" sz="2100" dirty="0">
                <a:solidFill>
                  <a:schemeClr val="bg1">
                    <a:lumMod val="50000"/>
                  </a:schemeClr>
                </a:solidFill>
                <a:highlight>
                  <a:srgbClr val="FFFD78"/>
                </a:highlight>
              </a:rPr>
              <a:t>tinh thần cộng đồng</a:t>
            </a:r>
            <a:r>
              <a:rPr lang="vi-VN" sz="2100" dirty="0">
                <a:solidFill>
                  <a:schemeClr val="bg1">
                    <a:lumMod val="50000"/>
                  </a:schemeClr>
                </a:solidFill>
              </a:rPr>
              <a:t>; chúng tôi quan tâm và giúp đỡ lẫn nhau.”</a:t>
            </a:r>
            <a:endParaRPr lang="en-US" sz="2100" dirty="0">
              <a:solidFill>
                <a:schemeClr val="bg1">
                  <a:lumMod val="50000"/>
                </a:schemeClr>
              </a:solidFill>
            </a:endParaRPr>
          </a:p>
        </p:txBody>
      </p:sp>
      <p:sp>
        <p:nvSpPr>
          <p:cNvPr id="7" name="TextBox 6">
            <a:extLst>
              <a:ext uri="{FF2B5EF4-FFF2-40B4-BE49-F238E27FC236}">
                <a16:creationId xmlns:a16="http://schemas.microsoft.com/office/drawing/2014/main" id="{269707CE-82EE-2741-D73B-445CE9D354DA}"/>
              </a:ext>
            </a:extLst>
          </p:cNvPr>
          <p:cNvSpPr txBox="1"/>
          <p:nvPr/>
        </p:nvSpPr>
        <p:spPr>
          <a:xfrm>
            <a:off x="653124" y="912203"/>
            <a:ext cx="2690160"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They were happy because</a:t>
            </a:r>
            <a:endParaRPr lang="en-VN" dirty="0">
              <a:highlight>
                <a:srgbClr val="FFFD78"/>
              </a:highlight>
            </a:endParaRPr>
          </a:p>
        </p:txBody>
      </p:sp>
      <p:sp>
        <p:nvSpPr>
          <p:cNvPr id="10" name="TextBox 9">
            <a:extLst>
              <a:ext uri="{FF2B5EF4-FFF2-40B4-BE49-F238E27FC236}">
                <a16:creationId xmlns:a16="http://schemas.microsoft.com/office/drawing/2014/main" id="{458ADB6B-DF80-8BA3-0746-FFB9954656A0}"/>
              </a:ext>
            </a:extLst>
          </p:cNvPr>
          <p:cNvSpPr txBox="1"/>
          <p:nvPr/>
        </p:nvSpPr>
        <p:spPr>
          <a:xfrm>
            <a:off x="5646038" y="904947"/>
            <a:ext cx="1182914"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their goal</a:t>
            </a:r>
            <a:endParaRPr lang="en-VN" dirty="0">
              <a:highlight>
                <a:srgbClr val="FFFD78"/>
              </a:highlight>
            </a:endParaRPr>
          </a:p>
        </p:txBody>
      </p:sp>
      <p:sp>
        <p:nvSpPr>
          <p:cNvPr id="11" name="Google Shape;2900;p73">
            <a:extLst>
              <a:ext uri="{FF2B5EF4-FFF2-40B4-BE49-F238E27FC236}">
                <a16:creationId xmlns:a16="http://schemas.microsoft.com/office/drawing/2014/main" id="{FCC63B3F-12EF-5593-AF32-F8B4B3980F85}"/>
              </a:ext>
            </a:extLst>
          </p:cNvPr>
          <p:cNvSpPr>
            <a:spLocks noChangeAspect="1"/>
          </p:cNvSpPr>
          <p:nvPr/>
        </p:nvSpPr>
        <p:spPr>
          <a:xfrm>
            <a:off x="4092436" y="1600921"/>
            <a:ext cx="293774" cy="292804"/>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F35FF655-2F72-F013-C29D-225D848F0B54}"/>
              </a:ext>
            </a:extLst>
          </p:cNvPr>
          <p:cNvSpPr txBox="1"/>
          <p:nvPr/>
        </p:nvSpPr>
        <p:spPr>
          <a:xfrm>
            <a:off x="6111868" y="2825932"/>
            <a:ext cx="1899998"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care for and help</a:t>
            </a:r>
            <a:endParaRPr lang="en-VN" dirty="0">
              <a:highlight>
                <a:srgbClr val="FFFD78"/>
              </a:highlight>
            </a:endParaRPr>
          </a:p>
        </p:txBody>
      </p:sp>
      <p:sp>
        <p:nvSpPr>
          <p:cNvPr id="13" name="TextBox 12">
            <a:extLst>
              <a:ext uri="{FF2B5EF4-FFF2-40B4-BE49-F238E27FC236}">
                <a16:creationId xmlns:a16="http://schemas.microsoft.com/office/drawing/2014/main" id="{15F0B230-1B19-4AEE-5D81-751A9BCDFC4A}"/>
              </a:ext>
            </a:extLst>
          </p:cNvPr>
          <p:cNvSpPr txBox="1"/>
          <p:nvPr/>
        </p:nvSpPr>
        <p:spPr>
          <a:xfrm>
            <a:off x="1506916" y="2825932"/>
            <a:ext cx="1240971"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a sense of</a:t>
            </a:r>
            <a:endParaRPr lang="en-VN" dirty="0">
              <a:highlight>
                <a:srgbClr val="FFFD78"/>
              </a:highlight>
            </a:endParaRPr>
          </a:p>
        </p:txBody>
      </p:sp>
      <p:sp>
        <p:nvSpPr>
          <p:cNvPr id="14" name="Google Shape;2900;p73">
            <a:extLst>
              <a:ext uri="{FF2B5EF4-FFF2-40B4-BE49-F238E27FC236}">
                <a16:creationId xmlns:a16="http://schemas.microsoft.com/office/drawing/2014/main" id="{FEA58B9D-2951-C535-29B5-45B7A764735D}"/>
              </a:ext>
            </a:extLst>
          </p:cNvPr>
          <p:cNvSpPr>
            <a:spLocks noChangeAspect="1"/>
          </p:cNvSpPr>
          <p:nvPr/>
        </p:nvSpPr>
        <p:spPr>
          <a:xfrm>
            <a:off x="2236091" y="3530892"/>
            <a:ext cx="293774" cy="292804"/>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1283EC31-FC25-150B-F8BF-6B98EE2FA30F}"/>
              </a:ext>
            </a:extLst>
          </p:cNvPr>
          <p:cNvSpPr txBox="1"/>
          <p:nvPr/>
        </p:nvSpPr>
        <p:spPr>
          <a:xfrm>
            <a:off x="6649410" y="4726966"/>
            <a:ext cx="681597" cy="307777"/>
          </a:xfrm>
          <a:prstGeom prst="rect">
            <a:avLst/>
          </a:prstGeom>
          <a:solidFill>
            <a:schemeClr val="bg1"/>
          </a:solidFill>
        </p:spPr>
        <p:txBody>
          <a:bodyPr wrap="none" rtlCol="0">
            <a:spAutoFit/>
          </a:bodyPr>
          <a:lstStyle/>
          <a:p>
            <a:r>
              <a:rPr lang="en-VN" dirty="0"/>
              <a:t>          </a:t>
            </a:r>
          </a:p>
        </p:txBody>
      </p:sp>
    </p:spTree>
    <p:extLst>
      <p:ext uri="{BB962C8B-B14F-4D97-AF65-F5344CB8AC3E}">
        <p14:creationId xmlns:p14="http://schemas.microsoft.com/office/powerpoint/2010/main" val="1924565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dissolve">
                                      <p:cBhvr>
                                        <p:cTn id="42" dur="500"/>
                                        <p:tgtEl>
                                          <p:spTgt spid="1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xEl>
                                              <p:pRg st="7" end="7"/>
                                            </p:txEl>
                                          </p:spTgt>
                                        </p:tgtEl>
                                        <p:attrNameLst>
                                          <p:attrName>style.visibility</p:attrName>
                                        </p:attrNameLst>
                                      </p:cBhvr>
                                      <p:to>
                                        <p:strVal val="visible"/>
                                      </p:to>
                                    </p:set>
                                    <p:animEffect transition="in" filter="dissolve">
                                      <p:cBhvr>
                                        <p:cTn id="47" dur="500"/>
                                        <p:tgtEl>
                                          <p:spTgt spid="1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43D50EF-F37F-4C6C-1226-C7B7BB6CD142}"/>
              </a:ext>
            </a:extLst>
          </p:cNvPr>
          <p:cNvSpPr txBox="1"/>
          <p:nvPr/>
        </p:nvSpPr>
        <p:spPr>
          <a:xfrm>
            <a:off x="405353" y="108757"/>
            <a:ext cx="8578392" cy="846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tabLst>
                <a:tab pos="176213" algn="l"/>
              </a:tabLst>
            </a:pPr>
            <a:r>
              <a:rPr lang="en-US" dirty="0"/>
              <a:t>	02. Choose the correct answer A, B, C, or D to complete each sentence.</a:t>
            </a:r>
            <a:endParaRPr lang="en-VN" dirty="0"/>
          </a:p>
        </p:txBody>
      </p:sp>
      <p:sp>
        <p:nvSpPr>
          <p:cNvPr id="16" name="TextBox 15">
            <a:extLst>
              <a:ext uri="{FF2B5EF4-FFF2-40B4-BE49-F238E27FC236}">
                <a16:creationId xmlns:a16="http://schemas.microsoft.com/office/drawing/2014/main" id="{3CC7848B-F31B-99A5-B023-F1DBDE5CAE49}"/>
              </a:ext>
            </a:extLst>
          </p:cNvPr>
          <p:cNvSpPr txBox="1"/>
          <p:nvPr/>
        </p:nvSpPr>
        <p:spPr>
          <a:xfrm>
            <a:off x="405353" y="955423"/>
            <a:ext cx="8520913" cy="170816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defRPr sz="2600" b="1">
                <a:solidFill>
                  <a:schemeClr val="tx1"/>
                </a:solidFill>
                <a:latin typeface="Patrick Hand" pitchFamily="2" charset="77"/>
              </a:defRPr>
            </a:lvl1pPr>
          </a:lstStyle>
          <a:p>
            <a:r>
              <a:rPr lang="en-US" sz="2100" dirty="0"/>
              <a:t>5. My grandfather is a </a:t>
            </a:r>
            <a:r>
              <a:rPr lang="en-US" sz="2100" dirty="0" err="1"/>
              <a:t>skilful</a:t>
            </a:r>
            <a:r>
              <a:rPr lang="en-US" sz="2100" dirty="0"/>
              <a:t> ______; he can make unique vases.</a:t>
            </a:r>
          </a:p>
          <a:p>
            <a:r>
              <a:rPr lang="en-US" sz="2100" dirty="0"/>
              <a:t>A. maker		B. worker	C. employee	D. artisan</a:t>
            </a:r>
          </a:p>
          <a:p>
            <a:r>
              <a:rPr lang="en-US" sz="2100" dirty="0" err="1">
                <a:solidFill>
                  <a:schemeClr val="bg1">
                    <a:lumMod val="50000"/>
                  </a:schemeClr>
                </a:solidFill>
              </a:rPr>
              <a:t>người</a:t>
            </a:r>
            <a:r>
              <a:rPr lang="en-US" sz="2100" dirty="0">
                <a:solidFill>
                  <a:schemeClr val="bg1">
                    <a:lumMod val="50000"/>
                  </a:schemeClr>
                </a:solidFill>
              </a:rPr>
              <a:t> </a:t>
            </a:r>
            <a:r>
              <a:rPr lang="en-US" sz="2100" dirty="0" err="1">
                <a:solidFill>
                  <a:schemeClr val="bg1">
                    <a:lumMod val="50000"/>
                  </a:schemeClr>
                </a:solidFill>
              </a:rPr>
              <a:t>chế</a:t>
            </a:r>
            <a:r>
              <a:rPr lang="en-US" sz="2100" dirty="0">
                <a:solidFill>
                  <a:schemeClr val="bg1">
                    <a:lumMod val="50000"/>
                  </a:schemeClr>
                </a:solidFill>
              </a:rPr>
              <a:t> </a:t>
            </a:r>
            <a:r>
              <a:rPr lang="en-US" sz="2100" dirty="0" err="1">
                <a:solidFill>
                  <a:schemeClr val="bg1">
                    <a:lumMod val="50000"/>
                  </a:schemeClr>
                </a:solidFill>
              </a:rPr>
              <a:t>tạo</a:t>
            </a:r>
            <a:r>
              <a:rPr lang="en-US" sz="2100" dirty="0">
                <a:solidFill>
                  <a:schemeClr val="bg1">
                    <a:lumMod val="50000"/>
                  </a:schemeClr>
                </a:solidFill>
              </a:rPr>
              <a:t>	</a:t>
            </a:r>
            <a:r>
              <a:rPr lang="en-US" sz="2100" dirty="0" err="1">
                <a:solidFill>
                  <a:schemeClr val="bg1">
                    <a:lumMod val="50000"/>
                  </a:schemeClr>
                </a:solidFill>
              </a:rPr>
              <a:t>công</a:t>
            </a:r>
            <a:r>
              <a:rPr lang="en-US" sz="2100" dirty="0">
                <a:solidFill>
                  <a:schemeClr val="bg1">
                    <a:lumMod val="50000"/>
                  </a:schemeClr>
                </a:solidFill>
              </a:rPr>
              <a:t> </a:t>
            </a:r>
            <a:r>
              <a:rPr lang="en-US" sz="2100" dirty="0" err="1">
                <a:solidFill>
                  <a:schemeClr val="bg1">
                    <a:lumMod val="50000"/>
                  </a:schemeClr>
                </a:solidFill>
              </a:rPr>
              <a:t>nhân</a:t>
            </a:r>
            <a:r>
              <a:rPr lang="en-US" sz="2100" dirty="0">
                <a:solidFill>
                  <a:schemeClr val="bg1">
                    <a:lumMod val="50000"/>
                  </a:schemeClr>
                </a:solidFill>
              </a:rPr>
              <a:t>	</a:t>
            </a:r>
            <a:r>
              <a:rPr lang="en-US" sz="2100" dirty="0" err="1">
                <a:solidFill>
                  <a:schemeClr val="bg1">
                    <a:lumMod val="50000"/>
                  </a:schemeClr>
                </a:solidFill>
              </a:rPr>
              <a:t>nhân</a:t>
            </a:r>
            <a:r>
              <a:rPr lang="en-US" sz="2100" dirty="0">
                <a:solidFill>
                  <a:schemeClr val="bg1">
                    <a:lumMod val="50000"/>
                  </a:schemeClr>
                </a:solidFill>
              </a:rPr>
              <a:t> </a:t>
            </a:r>
            <a:r>
              <a:rPr lang="en-US" sz="2100" dirty="0" err="1">
                <a:solidFill>
                  <a:schemeClr val="bg1">
                    <a:lumMod val="50000"/>
                  </a:schemeClr>
                </a:solidFill>
              </a:rPr>
              <a:t>viên</a:t>
            </a:r>
            <a:r>
              <a:rPr lang="en-US" sz="2100" dirty="0">
                <a:solidFill>
                  <a:schemeClr val="bg1">
                    <a:lumMod val="50000"/>
                  </a:schemeClr>
                </a:solidFill>
              </a:rPr>
              <a:t>	</a:t>
            </a:r>
            <a:r>
              <a:rPr lang="en-US" sz="2100" dirty="0" err="1">
                <a:solidFill>
                  <a:schemeClr val="bg1">
                    <a:lumMod val="50000"/>
                  </a:schemeClr>
                </a:solidFill>
              </a:rPr>
              <a:t>nghệ</a:t>
            </a:r>
            <a:r>
              <a:rPr lang="en-US" sz="2100" dirty="0">
                <a:solidFill>
                  <a:schemeClr val="bg1">
                    <a:lumMod val="50000"/>
                  </a:schemeClr>
                </a:solidFill>
              </a:rPr>
              <a:t> </a:t>
            </a:r>
            <a:r>
              <a:rPr lang="en-US" sz="2100" dirty="0" err="1">
                <a:solidFill>
                  <a:schemeClr val="bg1">
                    <a:lumMod val="50000"/>
                  </a:schemeClr>
                </a:solidFill>
              </a:rPr>
              <a:t>nhân</a:t>
            </a:r>
            <a:endParaRPr lang="en-US" sz="2100" dirty="0">
              <a:solidFill>
                <a:schemeClr val="bg1">
                  <a:lumMod val="50000"/>
                </a:schemeClr>
              </a:solidFill>
            </a:endParaRPr>
          </a:p>
          <a:p>
            <a:r>
              <a:rPr lang="en-US" sz="2100" dirty="0" err="1">
                <a:solidFill>
                  <a:schemeClr val="bg1">
                    <a:lumMod val="50000"/>
                  </a:schemeClr>
                </a:solidFill>
              </a:rPr>
              <a:t>Giải</a:t>
            </a:r>
            <a:r>
              <a:rPr lang="en-US" sz="2100" dirty="0">
                <a:solidFill>
                  <a:schemeClr val="bg1">
                    <a:lumMod val="50000"/>
                  </a:schemeClr>
                </a:solidFill>
              </a:rPr>
              <a:t> </a:t>
            </a:r>
            <a:r>
              <a:rPr lang="en-US" sz="2100" dirty="0" err="1">
                <a:solidFill>
                  <a:schemeClr val="bg1">
                    <a:lumMod val="50000"/>
                  </a:schemeClr>
                </a:solidFill>
              </a:rPr>
              <a:t>nghĩa</a:t>
            </a:r>
            <a:r>
              <a:rPr lang="en-US" sz="2100" dirty="0">
                <a:solidFill>
                  <a:schemeClr val="bg1">
                    <a:lumMod val="50000"/>
                  </a:schemeClr>
                </a:solidFill>
              </a:rPr>
              <a:t>: “</a:t>
            </a:r>
            <a:r>
              <a:rPr lang="en-US" sz="2100" dirty="0" err="1">
                <a:solidFill>
                  <a:schemeClr val="bg1">
                    <a:lumMod val="50000"/>
                  </a:schemeClr>
                </a:solidFill>
              </a:rPr>
              <a:t>Ông</a:t>
            </a:r>
            <a:r>
              <a:rPr lang="en-US" sz="2100" dirty="0">
                <a:solidFill>
                  <a:schemeClr val="bg1">
                    <a:lumMod val="50000"/>
                  </a:schemeClr>
                </a:solidFill>
              </a:rPr>
              <a:t> </a:t>
            </a:r>
            <a:r>
              <a:rPr lang="en-US" sz="2100" dirty="0" err="1">
                <a:solidFill>
                  <a:schemeClr val="bg1">
                    <a:lumMod val="50000"/>
                  </a:schemeClr>
                </a:solidFill>
              </a:rPr>
              <a:t>nội</a:t>
            </a:r>
            <a:r>
              <a:rPr lang="en-US" sz="2100" dirty="0">
                <a:solidFill>
                  <a:schemeClr val="bg1">
                    <a:lumMod val="50000"/>
                  </a:schemeClr>
                </a:solidFill>
              </a:rPr>
              <a:t> </a:t>
            </a:r>
            <a:r>
              <a:rPr lang="en-US" sz="2100" dirty="0" err="1">
                <a:solidFill>
                  <a:schemeClr val="bg1">
                    <a:lumMod val="50000"/>
                  </a:schemeClr>
                </a:solidFill>
              </a:rPr>
              <a:t>tôi</a:t>
            </a:r>
            <a:r>
              <a:rPr lang="en-US" sz="2100" dirty="0">
                <a:solidFill>
                  <a:schemeClr val="bg1">
                    <a:lumMod val="50000"/>
                  </a:schemeClr>
                </a:solidFill>
              </a:rPr>
              <a:t> </a:t>
            </a:r>
            <a:r>
              <a:rPr lang="en-US" sz="2100" dirty="0" err="1">
                <a:solidFill>
                  <a:schemeClr val="bg1">
                    <a:lumMod val="50000"/>
                  </a:schemeClr>
                </a:solidFill>
              </a:rPr>
              <a:t>là</a:t>
            </a:r>
            <a:r>
              <a:rPr lang="en-US" sz="2100" dirty="0">
                <a:solidFill>
                  <a:schemeClr val="bg1">
                    <a:lumMod val="50000"/>
                  </a:schemeClr>
                </a:solidFill>
              </a:rPr>
              <a:t> </a:t>
            </a:r>
            <a:r>
              <a:rPr lang="en-US" sz="2100" dirty="0" err="1">
                <a:solidFill>
                  <a:schemeClr val="bg1">
                    <a:lumMod val="50000"/>
                  </a:schemeClr>
                </a:solidFill>
                <a:highlight>
                  <a:srgbClr val="FFFD78"/>
                </a:highlight>
              </a:rPr>
              <a:t>một</a:t>
            </a:r>
            <a:r>
              <a:rPr lang="en-US" sz="2100" dirty="0">
                <a:solidFill>
                  <a:schemeClr val="bg1">
                    <a:lumMod val="50000"/>
                  </a:schemeClr>
                </a:solidFill>
                <a:highlight>
                  <a:srgbClr val="FFFD78"/>
                </a:highlight>
              </a:rPr>
              <a:t> </a:t>
            </a:r>
            <a:r>
              <a:rPr lang="en-US" sz="2100" dirty="0" err="1">
                <a:solidFill>
                  <a:schemeClr val="bg1">
                    <a:lumMod val="50000"/>
                  </a:schemeClr>
                </a:solidFill>
                <a:highlight>
                  <a:srgbClr val="FFFD78"/>
                </a:highlight>
              </a:rPr>
              <a:t>nghệ</a:t>
            </a:r>
            <a:r>
              <a:rPr lang="en-US" sz="2100" dirty="0">
                <a:solidFill>
                  <a:schemeClr val="bg1">
                    <a:lumMod val="50000"/>
                  </a:schemeClr>
                </a:solidFill>
                <a:highlight>
                  <a:srgbClr val="FFFD78"/>
                </a:highlight>
              </a:rPr>
              <a:t> </a:t>
            </a:r>
            <a:r>
              <a:rPr lang="en-US" sz="2100" dirty="0" err="1">
                <a:solidFill>
                  <a:schemeClr val="bg1">
                    <a:lumMod val="50000"/>
                  </a:schemeClr>
                </a:solidFill>
                <a:highlight>
                  <a:srgbClr val="FFFD78"/>
                </a:highlight>
              </a:rPr>
              <a:t>nhân</a:t>
            </a:r>
            <a:r>
              <a:rPr lang="en-US" sz="2100" dirty="0">
                <a:solidFill>
                  <a:schemeClr val="bg1">
                    <a:lumMod val="50000"/>
                  </a:schemeClr>
                </a:solidFill>
                <a:highlight>
                  <a:srgbClr val="FFFD78"/>
                </a:highlight>
              </a:rPr>
              <a:t> </a:t>
            </a:r>
            <a:r>
              <a:rPr lang="en-US" sz="2100" dirty="0" err="1">
                <a:solidFill>
                  <a:schemeClr val="bg1">
                    <a:lumMod val="50000"/>
                  </a:schemeClr>
                </a:solidFill>
                <a:highlight>
                  <a:srgbClr val="FFFD78"/>
                </a:highlight>
              </a:rPr>
              <a:t>lành</a:t>
            </a:r>
            <a:r>
              <a:rPr lang="en-US" sz="2100" dirty="0">
                <a:solidFill>
                  <a:schemeClr val="bg1">
                    <a:lumMod val="50000"/>
                  </a:schemeClr>
                </a:solidFill>
                <a:highlight>
                  <a:srgbClr val="FFFD78"/>
                </a:highlight>
              </a:rPr>
              <a:t> </a:t>
            </a:r>
            <a:r>
              <a:rPr lang="en-US" sz="2100" dirty="0" err="1">
                <a:solidFill>
                  <a:schemeClr val="bg1">
                    <a:lumMod val="50000"/>
                  </a:schemeClr>
                </a:solidFill>
                <a:highlight>
                  <a:srgbClr val="FFFD78"/>
                </a:highlight>
              </a:rPr>
              <a:t>nghề</a:t>
            </a:r>
            <a:r>
              <a:rPr lang="en-US" sz="2100" dirty="0">
                <a:solidFill>
                  <a:schemeClr val="bg1">
                    <a:lumMod val="50000"/>
                  </a:schemeClr>
                </a:solidFill>
              </a:rPr>
              <a:t>; </a:t>
            </a:r>
            <a:r>
              <a:rPr lang="en-US" sz="2100" dirty="0" err="1">
                <a:solidFill>
                  <a:schemeClr val="bg1">
                    <a:lumMod val="50000"/>
                  </a:schemeClr>
                </a:solidFill>
              </a:rPr>
              <a:t>ông</a:t>
            </a:r>
            <a:r>
              <a:rPr lang="en-US" sz="2100" dirty="0">
                <a:solidFill>
                  <a:schemeClr val="bg1">
                    <a:lumMod val="50000"/>
                  </a:schemeClr>
                </a:solidFill>
              </a:rPr>
              <a:t> </a:t>
            </a:r>
            <a:r>
              <a:rPr lang="en-US" sz="2100" dirty="0" err="1">
                <a:solidFill>
                  <a:schemeClr val="bg1">
                    <a:lumMod val="50000"/>
                  </a:schemeClr>
                </a:solidFill>
              </a:rPr>
              <a:t>có</a:t>
            </a:r>
            <a:r>
              <a:rPr lang="en-US" sz="2100" dirty="0">
                <a:solidFill>
                  <a:schemeClr val="bg1">
                    <a:lumMod val="50000"/>
                  </a:schemeClr>
                </a:solidFill>
              </a:rPr>
              <a:t> </a:t>
            </a:r>
            <a:r>
              <a:rPr lang="en-US" sz="2100" dirty="0" err="1">
                <a:solidFill>
                  <a:schemeClr val="bg1">
                    <a:lumMod val="50000"/>
                  </a:schemeClr>
                </a:solidFill>
              </a:rPr>
              <a:t>thể</a:t>
            </a:r>
            <a:r>
              <a:rPr lang="en-US" sz="2100" dirty="0">
                <a:solidFill>
                  <a:schemeClr val="bg1">
                    <a:lumMod val="50000"/>
                  </a:schemeClr>
                </a:solidFill>
              </a:rPr>
              <a:t> </a:t>
            </a:r>
            <a:r>
              <a:rPr lang="en-US" sz="2100" dirty="0" err="1">
                <a:solidFill>
                  <a:schemeClr val="bg1">
                    <a:lumMod val="50000"/>
                  </a:schemeClr>
                </a:solidFill>
              </a:rPr>
              <a:t>làm</a:t>
            </a:r>
            <a:r>
              <a:rPr lang="en-US" sz="2100" dirty="0">
                <a:solidFill>
                  <a:schemeClr val="bg1">
                    <a:lumMod val="50000"/>
                  </a:schemeClr>
                </a:solidFill>
              </a:rPr>
              <a:t> </a:t>
            </a:r>
            <a:r>
              <a:rPr lang="en-US" sz="2100" dirty="0" err="1">
                <a:solidFill>
                  <a:schemeClr val="bg1">
                    <a:lumMod val="50000"/>
                  </a:schemeClr>
                </a:solidFill>
              </a:rPr>
              <a:t>ra</a:t>
            </a:r>
            <a:r>
              <a:rPr lang="en-US" sz="2100" dirty="0">
                <a:solidFill>
                  <a:schemeClr val="bg1">
                    <a:lumMod val="50000"/>
                  </a:schemeClr>
                </a:solidFill>
              </a:rPr>
              <a:t> </a:t>
            </a:r>
            <a:r>
              <a:rPr lang="en-US" sz="2100" dirty="0" err="1">
                <a:solidFill>
                  <a:schemeClr val="bg1">
                    <a:lumMod val="50000"/>
                  </a:schemeClr>
                </a:solidFill>
              </a:rPr>
              <a:t>những</a:t>
            </a:r>
            <a:r>
              <a:rPr lang="en-US" sz="2100" dirty="0">
                <a:solidFill>
                  <a:schemeClr val="bg1">
                    <a:lumMod val="50000"/>
                  </a:schemeClr>
                </a:solidFill>
              </a:rPr>
              <a:t> </a:t>
            </a:r>
            <a:r>
              <a:rPr lang="en-US" sz="2100" dirty="0" err="1">
                <a:solidFill>
                  <a:schemeClr val="bg1">
                    <a:lumMod val="50000"/>
                  </a:schemeClr>
                </a:solidFill>
              </a:rPr>
              <a:t>chiếc</a:t>
            </a:r>
            <a:r>
              <a:rPr lang="en-US" sz="2100" dirty="0">
                <a:solidFill>
                  <a:schemeClr val="bg1">
                    <a:lumMod val="50000"/>
                  </a:schemeClr>
                </a:solidFill>
              </a:rPr>
              <a:t> </a:t>
            </a:r>
            <a:r>
              <a:rPr lang="en-US" sz="2100" dirty="0" err="1">
                <a:solidFill>
                  <a:schemeClr val="bg1">
                    <a:lumMod val="50000"/>
                  </a:schemeClr>
                </a:solidFill>
              </a:rPr>
              <a:t>bình</a:t>
            </a:r>
            <a:r>
              <a:rPr lang="en-US" sz="2100" dirty="0">
                <a:solidFill>
                  <a:schemeClr val="bg1">
                    <a:lumMod val="50000"/>
                  </a:schemeClr>
                </a:solidFill>
              </a:rPr>
              <a:t> </a:t>
            </a:r>
            <a:r>
              <a:rPr lang="en-US" sz="2100" dirty="0" err="1">
                <a:solidFill>
                  <a:schemeClr val="bg1">
                    <a:lumMod val="50000"/>
                  </a:schemeClr>
                </a:solidFill>
              </a:rPr>
              <a:t>độc</a:t>
            </a:r>
            <a:r>
              <a:rPr lang="en-US" sz="2100" dirty="0">
                <a:solidFill>
                  <a:schemeClr val="bg1">
                    <a:lumMod val="50000"/>
                  </a:schemeClr>
                </a:solidFill>
              </a:rPr>
              <a:t> </a:t>
            </a:r>
            <a:r>
              <a:rPr lang="en-US" sz="2100" dirty="0" err="1">
                <a:solidFill>
                  <a:schemeClr val="bg1">
                    <a:lumMod val="50000"/>
                  </a:schemeClr>
                </a:solidFill>
              </a:rPr>
              <a:t>đáo</a:t>
            </a:r>
            <a:r>
              <a:rPr lang="en-US" sz="2100" dirty="0">
                <a:solidFill>
                  <a:schemeClr val="bg1">
                    <a:lumMod val="50000"/>
                  </a:schemeClr>
                </a:solidFill>
              </a:rPr>
              <a:t>.”</a:t>
            </a:r>
          </a:p>
        </p:txBody>
      </p:sp>
      <p:sp>
        <p:nvSpPr>
          <p:cNvPr id="3" name="TextBox 2">
            <a:extLst>
              <a:ext uri="{FF2B5EF4-FFF2-40B4-BE49-F238E27FC236}">
                <a16:creationId xmlns:a16="http://schemas.microsoft.com/office/drawing/2014/main" id="{E7316B15-F870-52CD-06D8-659679C56EC6}"/>
              </a:ext>
            </a:extLst>
          </p:cNvPr>
          <p:cNvSpPr txBox="1"/>
          <p:nvPr/>
        </p:nvSpPr>
        <p:spPr>
          <a:xfrm>
            <a:off x="5168082" y="949542"/>
            <a:ext cx="2055371" cy="415498"/>
          </a:xfrm>
          <a:prstGeom prst="rect">
            <a:avLst/>
          </a:prstGeom>
          <a:noFill/>
        </p:spPr>
        <p:txBody>
          <a:bodyPr wrap="square" rtlCol="0">
            <a:spAutoFit/>
          </a:bodyPr>
          <a:lstStyle>
            <a:defPPr marR="0" lvl="0" algn="l" rtl="0">
              <a:lnSpc>
                <a:spcPct val="100000"/>
              </a:lnSpc>
              <a:spcBef>
                <a:spcPts val="0"/>
              </a:spcBef>
              <a:spcAft>
                <a:spcPts val="0"/>
              </a:spcAft>
              <a:defRPr/>
            </a:defPPr>
            <a:lvl1pPr>
              <a:defRPr sz="2100" b="1">
                <a:solidFill>
                  <a:schemeClr val="tx1"/>
                </a:solidFill>
                <a:latin typeface="Patrick Hand" pitchFamily="2" charset="77"/>
              </a:defRPr>
            </a:lvl1pPr>
          </a:lstStyle>
          <a:p>
            <a:r>
              <a:rPr lang="en-US" dirty="0">
                <a:highlight>
                  <a:srgbClr val="FFFD78"/>
                </a:highlight>
              </a:rPr>
              <a:t>make unique vases</a:t>
            </a:r>
            <a:endParaRPr lang="en-VN" dirty="0">
              <a:highlight>
                <a:srgbClr val="FFFD78"/>
              </a:highlight>
            </a:endParaRPr>
          </a:p>
        </p:txBody>
      </p:sp>
      <p:sp>
        <p:nvSpPr>
          <p:cNvPr id="4" name="Google Shape;2900;p73">
            <a:extLst>
              <a:ext uri="{FF2B5EF4-FFF2-40B4-BE49-F238E27FC236}">
                <a16:creationId xmlns:a16="http://schemas.microsoft.com/office/drawing/2014/main" id="{E9A8A386-2C18-5174-A39A-EBCF03659706}"/>
              </a:ext>
            </a:extLst>
          </p:cNvPr>
          <p:cNvSpPr>
            <a:spLocks noChangeAspect="1"/>
          </p:cNvSpPr>
          <p:nvPr/>
        </p:nvSpPr>
        <p:spPr>
          <a:xfrm>
            <a:off x="5901993" y="1336465"/>
            <a:ext cx="293774" cy="292804"/>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842606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dissolv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DE4618-606A-6860-C33D-88CD2118ED11}"/>
              </a:ext>
            </a:extLst>
          </p:cNvPr>
          <p:cNvSpPr txBox="1"/>
          <p:nvPr/>
        </p:nvSpPr>
        <p:spPr>
          <a:xfrm>
            <a:off x="1157681" y="65727"/>
            <a:ext cx="6828638" cy="8309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3500"/>
              <a:buFont typeface="Grandstander"/>
              <a:buNone/>
              <a:tabLst>
                <a:tab pos="176213" algn="l"/>
              </a:tabLst>
              <a:defRPr sz="2400" b="1">
                <a:solidFill>
                  <a:schemeClr val="accent1">
                    <a:lumMod val="50000"/>
                  </a:schemeClr>
                </a:solidFill>
                <a:latin typeface="Grandstander"/>
                <a:ea typeface="Grandstander"/>
                <a:cs typeface="Grandstander"/>
              </a:defRPr>
            </a:lvl1pPr>
            <a:lvl2pPr>
              <a:buClr>
                <a:schemeClr val="dk1"/>
              </a:buClr>
              <a:buSzPts val="3500"/>
              <a:buFont typeface="Grandstander"/>
              <a:buNone/>
              <a:defRPr sz="3500" b="1">
                <a:solidFill>
                  <a:schemeClr val="dk1"/>
                </a:solidFill>
                <a:latin typeface="Grandstander"/>
                <a:ea typeface="Grandstander"/>
                <a:cs typeface="Grandstander"/>
              </a:defRPr>
            </a:lvl2pPr>
            <a:lvl3pPr>
              <a:buClr>
                <a:schemeClr val="dk1"/>
              </a:buClr>
              <a:buSzPts val="3500"/>
              <a:buFont typeface="Grandstander"/>
              <a:buNone/>
              <a:defRPr sz="3500" b="1">
                <a:solidFill>
                  <a:schemeClr val="dk1"/>
                </a:solidFill>
                <a:latin typeface="Grandstander"/>
                <a:ea typeface="Grandstander"/>
                <a:cs typeface="Grandstander"/>
              </a:defRPr>
            </a:lvl3pPr>
            <a:lvl4pPr>
              <a:buClr>
                <a:schemeClr val="dk1"/>
              </a:buClr>
              <a:buSzPts val="3500"/>
              <a:buFont typeface="Grandstander"/>
              <a:buNone/>
              <a:defRPr sz="3500" b="1">
                <a:solidFill>
                  <a:schemeClr val="dk1"/>
                </a:solidFill>
                <a:latin typeface="Grandstander"/>
                <a:ea typeface="Grandstander"/>
                <a:cs typeface="Grandstander"/>
              </a:defRPr>
            </a:lvl4pPr>
            <a:lvl5pPr>
              <a:buClr>
                <a:schemeClr val="dk1"/>
              </a:buClr>
              <a:buSzPts val="3500"/>
              <a:buFont typeface="Grandstander"/>
              <a:buNone/>
              <a:defRPr sz="3500" b="1">
                <a:solidFill>
                  <a:schemeClr val="dk1"/>
                </a:solidFill>
                <a:latin typeface="Grandstander"/>
                <a:ea typeface="Grandstander"/>
                <a:cs typeface="Grandstander"/>
              </a:defRPr>
            </a:lvl5pPr>
            <a:lvl6pPr>
              <a:buClr>
                <a:schemeClr val="dk1"/>
              </a:buClr>
              <a:buSzPts val="3500"/>
              <a:buFont typeface="Grandstander"/>
              <a:buNone/>
              <a:defRPr sz="3500" b="1">
                <a:solidFill>
                  <a:schemeClr val="dk1"/>
                </a:solidFill>
                <a:latin typeface="Grandstander"/>
                <a:ea typeface="Grandstander"/>
                <a:cs typeface="Grandstander"/>
              </a:defRPr>
            </a:lvl6pPr>
            <a:lvl7pPr>
              <a:buClr>
                <a:schemeClr val="dk1"/>
              </a:buClr>
              <a:buSzPts val="3500"/>
              <a:buFont typeface="Grandstander"/>
              <a:buNone/>
              <a:defRPr sz="3500" b="1">
                <a:solidFill>
                  <a:schemeClr val="dk1"/>
                </a:solidFill>
                <a:latin typeface="Grandstander"/>
                <a:ea typeface="Grandstander"/>
                <a:cs typeface="Grandstander"/>
              </a:defRPr>
            </a:lvl7pPr>
            <a:lvl8pPr>
              <a:buClr>
                <a:schemeClr val="dk1"/>
              </a:buClr>
              <a:buSzPts val="3500"/>
              <a:buFont typeface="Grandstander"/>
              <a:buNone/>
              <a:defRPr sz="3500" b="1">
                <a:solidFill>
                  <a:schemeClr val="dk1"/>
                </a:solidFill>
                <a:latin typeface="Grandstander"/>
                <a:ea typeface="Grandstander"/>
                <a:cs typeface="Grandstander"/>
              </a:defRPr>
            </a:lvl8pPr>
            <a:lvl9pPr>
              <a:buClr>
                <a:schemeClr val="dk1"/>
              </a:buClr>
              <a:buSzPts val="3500"/>
              <a:buFont typeface="Grandstander"/>
              <a:buNone/>
              <a:defRPr sz="3500" b="1">
                <a:solidFill>
                  <a:schemeClr val="dk1"/>
                </a:solidFill>
                <a:latin typeface="Grandstander"/>
                <a:ea typeface="Grandstander"/>
                <a:cs typeface="Grandstander"/>
              </a:defRPr>
            </a:lvl9pPr>
          </a:lstStyle>
          <a:p>
            <a:pPr algn="ctr"/>
            <a:r>
              <a:rPr lang="en-US" dirty="0"/>
              <a:t>03. Fill in each blank with the suitable form of the word given.</a:t>
            </a:r>
          </a:p>
        </p:txBody>
      </p:sp>
      <p:sp>
        <p:nvSpPr>
          <p:cNvPr id="11" name="Oval 10">
            <a:extLst>
              <a:ext uri="{FF2B5EF4-FFF2-40B4-BE49-F238E27FC236}">
                <a16:creationId xmlns:a16="http://schemas.microsoft.com/office/drawing/2014/main" id="{5FBD064B-C482-8A66-E2A5-99B4C58EDC9D}"/>
              </a:ext>
            </a:extLst>
          </p:cNvPr>
          <p:cNvSpPr/>
          <p:nvPr/>
        </p:nvSpPr>
        <p:spPr>
          <a:xfrm>
            <a:off x="6727971" y="4563611"/>
            <a:ext cx="906011" cy="579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444B5215-E5D0-BE0F-8496-B9D70A7B993C}"/>
              </a:ext>
            </a:extLst>
          </p:cNvPr>
          <p:cNvSpPr txBox="1"/>
          <p:nvPr/>
        </p:nvSpPr>
        <p:spPr>
          <a:xfrm>
            <a:off x="687897" y="940616"/>
            <a:ext cx="8254767" cy="4154984"/>
          </a:xfrm>
          <a:prstGeom prst="rect">
            <a:avLst/>
          </a:prstGeom>
          <a:noFill/>
        </p:spPr>
        <p:txBody>
          <a:bodyPr wrap="square" rtlCol="0">
            <a:spAutoFit/>
          </a:bodyPr>
          <a:lstStyle/>
          <a:p>
            <a:r>
              <a:rPr lang="en-US" sz="2200" b="1" dirty="0">
                <a:solidFill>
                  <a:schemeClr val="tx1"/>
                </a:solidFill>
                <a:latin typeface="Patrick Hand" pitchFamily="2" charset="77"/>
              </a:rPr>
              <a:t>1. Bun hen is a local _________ of this area, so you must try it. (special)</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2. My brother is working as an __________; he repairs electrical equipment very well. (electric)</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3. She tried to ________ my attention from the interesting film on TV. (distraction)</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4. There is a ____________ site near our house, so it’s quite noisy. (construct)</a:t>
            </a:r>
          </a:p>
          <a:p>
            <a:endParaRPr lang="en-US" sz="2200" b="1" dirty="0">
              <a:solidFill>
                <a:schemeClr val="tx1"/>
              </a:solidFill>
              <a:latin typeface="Patrick Hand" pitchFamily="2" charset="77"/>
            </a:endParaRPr>
          </a:p>
          <a:p>
            <a:r>
              <a:rPr lang="en-US" sz="2200" b="1" dirty="0">
                <a:solidFill>
                  <a:schemeClr val="tx1"/>
                </a:solidFill>
                <a:latin typeface="Patrick Hand" pitchFamily="2" charset="77"/>
              </a:rPr>
              <a:t>5. My </a:t>
            </a:r>
            <a:r>
              <a:rPr lang="en-US" sz="2200" b="1" dirty="0" err="1">
                <a:solidFill>
                  <a:schemeClr val="tx1"/>
                </a:solidFill>
                <a:latin typeface="Patrick Hand" pitchFamily="2" charset="77"/>
              </a:rPr>
              <a:t>neighbourhood</a:t>
            </a:r>
            <a:r>
              <a:rPr lang="en-US" sz="2200" b="1" dirty="0">
                <a:solidFill>
                  <a:schemeClr val="tx1"/>
                </a:solidFill>
                <a:latin typeface="Patrick Hand" pitchFamily="2" charset="77"/>
              </a:rPr>
              <a:t> is not the best place, but it’s ________. (live)</a:t>
            </a:r>
          </a:p>
        </p:txBody>
      </p:sp>
    </p:spTree>
    <p:extLst>
      <p:ext uri="{BB962C8B-B14F-4D97-AF65-F5344CB8AC3E}">
        <p14:creationId xmlns:p14="http://schemas.microsoft.com/office/powerpoint/2010/main" val="575737932"/>
      </p:ext>
    </p:extLst>
  </p:cSld>
  <p:clrMapOvr>
    <a:masterClrMapping/>
  </p:clrMapOvr>
</p:sld>
</file>

<file path=ppt/theme/theme1.xml><?xml version="1.0" encoding="utf-8"?>
<a:theme xmlns:a="http://schemas.openxmlformats.org/drawingml/2006/main" name="Back to School From Winter Break Activities! by Slidesgo">
  <a:themeElements>
    <a:clrScheme name="Simple Light">
      <a:dk1>
        <a:srgbClr val="3B1F1F"/>
      </a:dk1>
      <a:lt1>
        <a:srgbClr val="FFF8F8"/>
      </a:lt1>
      <a:dk2>
        <a:srgbClr val="F7CABE"/>
      </a:dk2>
      <a:lt2>
        <a:srgbClr val="F3AA56"/>
      </a:lt2>
      <a:accent1>
        <a:srgbClr val="EC7070"/>
      </a:accent1>
      <a:accent2>
        <a:srgbClr val="50ABE6"/>
      </a:accent2>
      <a:accent3>
        <a:srgbClr val="FFFFFF"/>
      </a:accent3>
      <a:accent4>
        <a:srgbClr val="FFFFFF"/>
      </a:accent4>
      <a:accent5>
        <a:srgbClr val="FFFFFF"/>
      </a:accent5>
      <a:accent6>
        <a:srgbClr val="FFFFFF"/>
      </a:accent6>
      <a:hlink>
        <a:srgbClr val="3B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2246</TotalTime>
  <Words>4491</Words>
  <Application>Microsoft Office PowerPoint</Application>
  <PresentationFormat>On-screen Show (16:9)</PresentationFormat>
  <Paragraphs>371</Paragraphs>
  <Slides>40</Slides>
  <Notes>16</Notes>
  <HiddenSlides>1</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Calibri</vt:lpstr>
      <vt:lpstr>Albert Sans</vt:lpstr>
      <vt:lpstr>Grandstander</vt:lpstr>
      <vt:lpstr>Patrick hand</vt:lpstr>
      <vt:lpstr>Wingdings</vt:lpstr>
      <vt:lpstr>Arial</vt:lpstr>
      <vt:lpstr>Nunito Light</vt:lpstr>
      <vt:lpstr>DM Sans</vt:lpstr>
      <vt:lpstr>Back to School From Winter Break Activities! by Slidesgo</vt:lpstr>
      <vt:lpstr>REVIEW 1</vt:lpstr>
      <vt:lpstr>PRONUNCIATION</vt:lpstr>
      <vt:lpstr>PowerPoint Presentation</vt:lpstr>
      <vt:lpstr>VOCABULARY</vt:lpstr>
      <vt:lpstr>PowerPoint Presentation</vt:lpstr>
      <vt:lpstr>PowerPoint Presentation</vt:lpstr>
      <vt:lpstr>PowerPoint Presentation</vt:lpstr>
      <vt:lpstr>PowerPoint Presentation</vt:lpstr>
      <vt:lpstr>PowerPoint Presentation</vt:lpstr>
      <vt:lpstr>PowerPoint Presentation</vt:lpstr>
      <vt:lpstr>GRAMMAR</vt:lpstr>
      <vt:lpstr>PowerPoint Presentation</vt:lpstr>
      <vt:lpstr>PowerPoint Presentation</vt:lpstr>
      <vt:lpstr>PowerPoint Presentation</vt:lpstr>
      <vt:lpstr>PowerPoint Presentation</vt:lpstr>
      <vt:lpstr>PowerPoint Presentation</vt:lpstr>
      <vt:lpstr>PowerPoint Presentation</vt:lpstr>
      <vt:lpstr>REVIEW 1</vt:lpstr>
      <vt:lpstr>Objectives</vt:lpstr>
      <vt:lpstr>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 Speaking</vt:lpstr>
      <vt:lpstr>02. Speaking</vt:lpstr>
      <vt:lpstr>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 Writing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1</dc:title>
  <dc:creator>04-Thái Sơn - Hải</dc:creator>
  <cp:lastModifiedBy>This MC</cp:lastModifiedBy>
  <cp:revision>22</cp:revision>
  <dcterms:modified xsi:type="dcterms:W3CDTF">2024-11-05T07:47:49Z</dcterms:modified>
</cp:coreProperties>
</file>