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22.svg" ContentType="image/svg+xml"/>
  <Override PartName="/ppt/media/image24.svg" ContentType="image/svg+xml"/>
  <Override PartName="/ppt/media/image2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7"/>
  </p:notesMasterIdLst>
  <p:sldIdLst>
    <p:sldId id="257" r:id="rId3"/>
    <p:sldId id="256" r:id="rId4"/>
    <p:sldId id="258" r:id="rId5"/>
    <p:sldId id="261" r:id="rId6"/>
    <p:sldId id="588" r:id="rId8"/>
    <p:sldId id="260" r:id="rId9"/>
    <p:sldId id="263" r:id="rId10"/>
    <p:sldId id="262" r:id="rId11"/>
    <p:sldId id="589" r:id="rId12"/>
    <p:sldId id="557" r:id="rId13"/>
  </p:sldIdLst>
  <p:sldSz cx="12192000" cy="6858000"/>
  <p:notesSz cx="6858000" cy="9144000"/>
  <p:embeddedFontLst>
    <p:embeddedFont>
      <p:font typeface="Paytone One" panose="00000500000000000000" pitchFamily="2" charset="77"/>
      <p:regular r:id="rId17"/>
    </p:embeddedFont>
    <p:embeddedFont>
      <p:font typeface="Bree Serif" panose="02000503040000020004" pitchFamily="2" charset="77"/>
      <p:regular r:id="rId18"/>
    </p:embeddedFont>
    <p:embeddedFont>
      <p:font typeface="Baloo Bhaijaan" panose="03080902040302020200" pitchFamily="66" charset="-78"/>
      <p:regular r:id="rId19"/>
    </p:embeddedFon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05630"/>
    <a:srgbClr val="9BCEFF"/>
    <a:srgbClr val="074B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55"/>
    <p:restoredTop sz="94614"/>
  </p:normalViewPr>
  <p:slideViewPr>
    <p:cSldViewPr showGuides="1">
      <p:cViewPr varScale="1">
        <p:scale>
          <a:sx n="78" d="100"/>
          <a:sy n="78" d="100"/>
        </p:scale>
        <p:origin x="1118"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27C1F-5F21-F74F-AA27-7D365E9AE95C}" type="datetimeFigureOut">
              <a:rPr/>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B9BB57-C330-7B44-A8B3-513603BE697B}" type="slidenum">
              <a:rPr/>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B9BB57-C330-7B44-A8B3-513603BE697B}" type="slidenum">
              <a:rPr/>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217A459-C8E4-2D47-970C-D2790B6D959C}" type="datetimeFigureOut">
              <a:rPr/>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74828-5CAE-A746-9C46-C7371BF418C1}" type="slidenum">
              <a:rPr/>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217A459-C8E4-2D47-970C-D2790B6D959C}" type="datetimeFigureOut">
              <a:rPr/>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74828-5CAE-A746-9C46-C7371BF418C1}" type="slidenum">
              <a:rPr/>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217A459-C8E4-2D47-970C-D2790B6D959C}" type="datetimeFigureOut">
              <a:rPr/>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74828-5CAE-A746-9C46-C7371BF418C1}" type="slidenum">
              <a:rPr/>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3_Title Slide">
    <p:spTree>
      <p:nvGrpSpPr>
        <p:cNvPr id="1" name=""/>
        <p:cNvGrpSpPr/>
        <p:nvPr/>
      </p:nvGrpSpPr>
      <p:grpSpPr>
        <a:xfrm>
          <a:off x="0" y="0"/>
          <a:ext cx="0" cy="0"/>
          <a:chOff x="0" y="0"/>
          <a:chExt cx="0" cy="0"/>
        </a:xfrm>
      </p:grpSpPr>
      <p:sp>
        <p:nvSpPr>
          <p:cNvPr id="12" name="Picture Placeholder 11"/>
          <p:cNvSpPr>
            <a:spLocks noGrp="1"/>
          </p:cNvSpPr>
          <p:nvPr>
            <p:ph type="pic" sz="quarter" idx="10" hasCustomPrompt="1"/>
          </p:nvPr>
        </p:nvSpPr>
        <p:spPr>
          <a:xfrm>
            <a:off x="2" y="0"/>
            <a:ext cx="4063999" cy="2400300"/>
          </a:xfrm>
          <a:custGeom>
            <a:avLst/>
            <a:gdLst>
              <a:gd name="connsiteX0" fmla="*/ 3564146 w 4063999"/>
              <a:gd name="connsiteY0" fmla="*/ 2162718 h 2400300"/>
              <a:gd name="connsiteX1" fmla="*/ 3558970 w 4063999"/>
              <a:gd name="connsiteY1" fmla="*/ 2163571 h 2400300"/>
              <a:gd name="connsiteX2" fmla="*/ 3563330 w 4063999"/>
              <a:gd name="connsiteY2" fmla="*/ 2174953 h 2400300"/>
              <a:gd name="connsiteX3" fmla="*/ 3567688 w 4063999"/>
              <a:gd name="connsiteY3" fmla="*/ 2170401 h 2400300"/>
              <a:gd name="connsiteX4" fmla="*/ 3564146 w 4063999"/>
              <a:gd name="connsiteY4" fmla="*/ 2162718 h 2400300"/>
              <a:gd name="connsiteX5" fmla="*/ 112271 w 4063999"/>
              <a:gd name="connsiteY5" fmla="*/ 2102113 h 2400300"/>
              <a:gd name="connsiteX6" fmla="*/ 107911 w 4063999"/>
              <a:gd name="connsiteY6" fmla="*/ 2106666 h 2400300"/>
              <a:gd name="connsiteX7" fmla="*/ 101372 w 4063999"/>
              <a:gd name="connsiteY7" fmla="*/ 2108943 h 2400300"/>
              <a:gd name="connsiteX8" fmla="*/ 97012 w 4063999"/>
              <a:gd name="connsiteY8" fmla="*/ 2111218 h 2400300"/>
              <a:gd name="connsiteX9" fmla="*/ 110090 w 4063999"/>
              <a:gd name="connsiteY9" fmla="*/ 2108943 h 2400300"/>
              <a:gd name="connsiteX10" fmla="*/ 112271 w 4063999"/>
              <a:gd name="connsiteY10" fmla="*/ 2102113 h 2400300"/>
              <a:gd name="connsiteX11" fmla="*/ 3822758 w 4063999"/>
              <a:gd name="connsiteY11" fmla="*/ 1758401 h 2400300"/>
              <a:gd name="connsiteX12" fmla="*/ 3820579 w 4063999"/>
              <a:gd name="connsiteY12" fmla="*/ 1765229 h 2400300"/>
              <a:gd name="connsiteX13" fmla="*/ 3827118 w 4063999"/>
              <a:gd name="connsiteY13" fmla="*/ 1772059 h 2400300"/>
              <a:gd name="connsiteX14" fmla="*/ 3829297 w 4063999"/>
              <a:gd name="connsiteY14" fmla="*/ 1765229 h 2400300"/>
              <a:gd name="connsiteX15" fmla="*/ 3822758 w 4063999"/>
              <a:gd name="connsiteY15" fmla="*/ 1758401 h 2400300"/>
              <a:gd name="connsiteX16" fmla="*/ 2058533 w 4063999"/>
              <a:gd name="connsiteY16" fmla="*/ 1745596 h 2400300"/>
              <a:gd name="connsiteX17" fmla="*/ 2056898 w 4063999"/>
              <a:gd name="connsiteY17" fmla="*/ 1753846 h 2400300"/>
              <a:gd name="connsiteX18" fmla="*/ 2061258 w 4063999"/>
              <a:gd name="connsiteY18" fmla="*/ 1758401 h 2400300"/>
              <a:gd name="connsiteX19" fmla="*/ 2063437 w 4063999"/>
              <a:gd name="connsiteY19" fmla="*/ 1749296 h 2400300"/>
              <a:gd name="connsiteX20" fmla="*/ 2058533 w 4063999"/>
              <a:gd name="connsiteY20" fmla="*/ 1745596 h 2400300"/>
              <a:gd name="connsiteX21" fmla="*/ 1841072 w 4063999"/>
              <a:gd name="connsiteY21" fmla="*/ 1740189 h 2400300"/>
              <a:gd name="connsiteX22" fmla="*/ 1834530 w 4063999"/>
              <a:gd name="connsiteY22" fmla="*/ 1742466 h 2400300"/>
              <a:gd name="connsiteX23" fmla="*/ 1841072 w 4063999"/>
              <a:gd name="connsiteY23" fmla="*/ 1749296 h 2400300"/>
              <a:gd name="connsiteX24" fmla="*/ 1847611 w 4063999"/>
              <a:gd name="connsiteY24" fmla="*/ 1747019 h 2400300"/>
              <a:gd name="connsiteX25" fmla="*/ 1841072 w 4063999"/>
              <a:gd name="connsiteY25" fmla="*/ 1740189 h 2400300"/>
              <a:gd name="connsiteX26" fmla="*/ 1879494 w 4063999"/>
              <a:gd name="connsiteY26" fmla="*/ 1704055 h 2400300"/>
              <a:gd name="connsiteX27" fmla="*/ 1882492 w 4063999"/>
              <a:gd name="connsiteY27" fmla="*/ 1712876 h 2400300"/>
              <a:gd name="connsiteX28" fmla="*/ 1889031 w 4063999"/>
              <a:gd name="connsiteY28" fmla="*/ 1721979 h 2400300"/>
              <a:gd name="connsiteX29" fmla="*/ 1884673 w 4063999"/>
              <a:gd name="connsiteY29" fmla="*/ 1710599 h 2400300"/>
              <a:gd name="connsiteX30" fmla="*/ 1879494 w 4063999"/>
              <a:gd name="connsiteY30" fmla="*/ 1704055 h 2400300"/>
              <a:gd name="connsiteX31" fmla="*/ 1951710 w 4063999"/>
              <a:gd name="connsiteY31" fmla="*/ 1701494 h 2400300"/>
              <a:gd name="connsiteX32" fmla="*/ 1950075 w 4063999"/>
              <a:gd name="connsiteY32" fmla="*/ 1703771 h 2400300"/>
              <a:gd name="connsiteX33" fmla="*/ 1960975 w 4063999"/>
              <a:gd name="connsiteY33" fmla="*/ 1715151 h 2400300"/>
              <a:gd name="connsiteX34" fmla="*/ 1956614 w 4063999"/>
              <a:gd name="connsiteY34" fmla="*/ 1706046 h 2400300"/>
              <a:gd name="connsiteX35" fmla="*/ 1951710 w 4063999"/>
              <a:gd name="connsiteY35" fmla="*/ 1701494 h 2400300"/>
              <a:gd name="connsiteX36" fmla="*/ 1870503 w 4063999"/>
              <a:gd name="connsiteY36" fmla="*/ 1653123 h 2400300"/>
              <a:gd name="connsiteX37" fmla="*/ 1871593 w 4063999"/>
              <a:gd name="connsiteY37" fmla="*/ 1662797 h 2400300"/>
              <a:gd name="connsiteX38" fmla="*/ 1875953 w 4063999"/>
              <a:gd name="connsiteY38" fmla="*/ 1671902 h 2400300"/>
              <a:gd name="connsiteX39" fmla="*/ 1875953 w 4063999"/>
              <a:gd name="connsiteY39" fmla="*/ 1660522 h 2400300"/>
              <a:gd name="connsiteX40" fmla="*/ 1870503 w 4063999"/>
              <a:gd name="connsiteY40" fmla="*/ 1653123 h 2400300"/>
              <a:gd name="connsiteX41" fmla="*/ 672552 w 4063999"/>
              <a:gd name="connsiteY41" fmla="*/ 1132433 h 2400300"/>
              <a:gd name="connsiteX42" fmla="*/ 668189 w 4063999"/>
              <a:gd name="connsiteY42" fmla="*/ 1136985 h 2400300"/>
              <a:gd name="connsiteX43" fmla="*/ 674730 w 4063999"/>
              <a:gd name="connsiteY43" fmla="*/ 1141538 h 2400300"/>
              <a:gd name="connsiteX44" fmla="*/ 679091 w 4063999"/>
              <a:gd name="connsiteY44" fmla="*/ 1136985 h 2400300"/>
              <a:gd name="connsiteX45" fmla="*/ 672552 w 4063999"/>
              <a:gd name="connsiteY45" fmla="*/ 1132433 h 2400300"/>
              <a:gd name="connsiteX46" fmla="*/ 3136036 w 4063999"/>
              <a:gd name="connsiteY46" fmla="*/ 425659 h 2400300"/>
              <a:gd name="connsiteX47" fmla="*/ 3125137 w 4063999"/>
              <a:gd name="connsiteY47" fmla="*/ 441592 h 2400300"/>
              <a:gd name="connsiteX48" fmla="*/ 3118595 w 4063999"/>
              <a:gd name="connsiteY48" fmla="*/ 455249 h 2400300"/>
              <a:gd name="connsiteX49" fmla="*/ 3112056 w 4063999"/>
              <a:gd name="connsiteY49" fmla="*/ 468907 h 2400300"/>
              <a:gd name="connsiteX50" fmla="*/ 3136036 w 4063999"/>
              <a:gd name="connsiteY50" fmla="*/ 432487 h 2400300"/>
              <a:gd name="connsiteX51" fmla="*/ 3136036 w 4063999"/>
              <a:gd name="connsiteY51" fmla="*/ 425659 h 2400300"/>
              <a:gd name="connsiteX52" fmla="*/ 3175277 w 4063999"/>
              <a:gd name="connsiteY52" fmla="*/ 412002 h 2400300"/>
              <a:gd name="connsiteX53" fmla="*/ 3173098 w 4063999"/>
              <a:gd name="connsiteY53" fmla="*/ 418829 h 2400300"/>
              <a:gd name="connsiteX54" fmla="*/ 3175277 w 4063999"/>
              <a:gd name="connsiteY54" fmla="*/ 421107 h 2400300"/>
              <a:gd name="connsiteX55" fmla="*/ 3175277 w 4063999"/>
              <a:gd name="connsiteY55" fmla="*/ 412002 h 2400300"/>
              <a:gd name="connsiteX56" fmla="*/ 3169827 w 4063999"/>
              <a:gd name="connsiteY56" fmla="*/ 405173 h 2400300"/>
              <a:gd name="connsiteX57" fmla="*/ 3162197 w 4063999"/>
              <a:gd name="connsiteY57" fmla="*/ 412002 h 2400300"/>
              <a:gd name="connsiteX58" fmla="*/ 3162197 w 4063999"/>
              <a:gd name="connsiteY58" fmla="*/ 418829 h 2400300"/>
              <a:gd name="connsiteX59" fmla="*/ 3170917 w 4063999"/>
              <a:gd name="connsiteY59" fmla="*/ 412002 h 2400300"/>
              <a:gd name="connsiteX60" fmla="*/ 3169827 w 4063999"/>
              <a:gd name="connsiteY60" fmla="*/ 405173 h 2400300"/>
              <a:gd name="connsiteX61" fmla="*/ 3698495 w 4063999"/>
              <a:gd name="connsiteY61" fmla="*/ 268597 h 2400300"/>
              <a:gd name="connsiteX62" fmla="*/ 3696316 w 4063999"/>
              <a:gd name="connsiteY62" fmla="*/ 270872 h 2400300"/>
              <a:gd name="connsiteX63" fmla="*/ 3702855 w 4063999"/>
              <a:gd name="connsiteY63" fmla="*/ 270872 h 2400300"/>
              <a:gd name="connsiteX64" fmla="*/ 3698495 w 4063999"/>
              <a:gd name="connsiteY64" fmla="*/ 268597 h 2400300"/>
              <a:gd name="connsiteX65" fmla="*/ 3243677 w 4063999"/>
              <a:gd name="connsiteY65" fmla="*/ 267460 h 2400300"/>
              <a:gd name="connsiteX66" fmla="*/ 3234140 w 4063999"/>
              <a:gd name="connsiteY66" fmla="*/ 270872 h 2400300"/>
              <a:gd name="connsiteX67" fmla="*/ 3229780 w 4063999"/>
              <a:gd name="connsiteY67" fmla="*/ 277702 h 2400300"/>
              <a:gd name="connsiteX68" fmla="*/ 3245040 w 4063999"/>
              <a:gd name="connsiteY68" fmla="*/ 270872 h 2400300"/>
              <a:gd name="connsiteX69" fmla="*/ 3243677 w 4063999"/>
              <a:gd name="connsiteY69" fmla="*/ 267460 h 2400300"/>
              <a:gd name="connsiteX70" fmla="*/ 3203619 w 4063999"/>
              <a:gd name="connsiteY70" fmla="*/ 264045 h 2400300"/>
              <a:gd name="connsiteX71" fmla="*/ 3199259 w 4063999"/>
              <a:gd name="connsiteY71" fmla="*/ 268597 h 2400300"/>
              <a:gd name="connsiteX72" fmla="*/ 3201438 w 4063999"/>
              <a:gd name="connsiteY72" fmla="*/ 273150 h 2400300"/>
              <a:gd name="connsiteX73" fmla="*/ 3205798 w 4063999"/>
              <a:gd name="connsiteY73" fmla="*/ 268597 h 2400300"/>
              <a:gd name="connsiteX74" fmla="*/ 3203619 w 4063999"/>
              <a:gd name="connsiteY74" fmla="*/ 264045 h 2400300"/>
              <a:gd name="connsiteX75" fmla="*/ 761936 w 4063999"/>
              <a:gd name="connsiteY75" fmla="*/ 261769 h 2400300"/>
              <a:gd name="connsiteX76" fmla="*/ 755394 w 4063999"/>
              <a:gd name="connsiteY76" fmla="*/ 264045 h 2400300"/>
              <a:gd name="connsiteX77" fmla="*/ 761936 w 4063999"/>
              <a:gd name="connsiteY77" fmla="*/ 268597 h 2400300"/>
              <a:gd name="connsiteX78" fmla="*/ 768475 w 4063999"/>
              <a:gd name="connsiteY78" fmla="*/ 266322 h 2400300"/>
              <a:gd name="connsiteX79" fmla="*/ 761936 w 4063999"/>
              <a:gd name="connsiteY79" fmla="*/ 261769 h 2400300"/>
              <a:gd name="connsiteX80" fmla="*/ 1058426 w 4063999"/>
              <a:gd name="connsiteY80" fmla="*/ 259492 h 2400300"/>
              <a:gd name="connsiteX81" fmla="*/ 1054066 w 4063999"/>
              <a:gd name="connsiteY81" fmla="*/ 264045 h 2400300"/>
              <a:gd name="connsiteX82" fmla="*/ 1058426 w 4063999"/>
              <a:gd name="connsiteY82" fmla="*/ 266322 h 2400300"/>
              <a:gd name="connsiteX83" fmla="*/ 1062786 w 4063999"/>
              <a:gd name="connsiteY83" fmla="*/ 261769 h 2400300"/>
              <a:gd name="connsiteX84" fmla="*/ 1058426 w 4063999"/>
              <a:gd name="connsiteY84" fmla="*/ 259492 h 2400300"/>
              <a:gd name="connsiteX85" fmla="*/ 831698 w 4063999"/>
              <a:gd name="connsiteY85" fmla="*/ 163890 h 2400300"/>
              <a:gd name="connsiteX86" fmla="*/ 818618 w 4063999"/>
              <a:gd name="connsiteY86" fmla="*/ 168442 h 2400300"/>
              <a:gd name="connsiteX87" fmla="*/ 807716 w 4063999"/>
              <a:gd name="connsiteY87" fmla="*/ 179822 h 2400300"/>
              <a:gd name="connsiteX88" fmla="*/ 812076 w 4063999"/>
              <a:gd name="connsiteY88" fmla="*/ 191205 h 2400300"/>
              <a:gd name="connsiteX89" fmla="*/ 814258 w 4063999"/>
              <a:gd name="connsiteY89" fmla="*/ 184377 h 2400300"/>
              <a:gd name="connsiteX90" fmla="*/ 820797 w 4063999"/>
              <a:gd name="connsiteY90" fmla="*/ 179822 h 2400300"/>
              <a:gd name="connsiteX91" fmla="*/ 822978 w 4063999"/>
              <a:gd name="connsiteY91" fmla="*/ 177547 h 2400300"/>
              <a:gd name="connsiteX92" fmla="*/ 822978 w 4063999"/>
              <a:gd name="connsiteY92" fmla="*/ 172995 h 2400300"/>
              <a:gd name="connsiteX93" fmla="*/ 831698 w 4063999"/>
              <a:gd name="connsiteY93" fmla="*/ 168442 h 2400300"/>
              <a:gd name="connsiteX94" fmla="*/ 831698 w 4063999"/>
              <a:gd name="connsiteY94" fmla="*/ 163890 h 2400300"/>
              <a:gd name="connsiteX95" fmla="*/ 3245040 w 4063999"/>
              <a:gd name="connsiteY95" fmla="*/ 159337 h 2400300"/>
              <a:gd name="connsiteX96" fmla="*/ 3242861 w 4063999"/>
              <a:gd name="connsiteY96" fmla="*/ 161615 h 2400300"/>
              <a:gd name="connsiteX97" fmla="*/ 3249400 w 4063999"/>
              <a:gd name="connsiteY97" fmla="*/ 161615 h 2400300"/>
              <a:gd name="connsiteX98" fmla="*/ 3245040 w 4063999"/>
              <a:gd name="connsiteY98" fmla="*/ 159337 h 2400300"/>
              <a:gd name="connsiteX99" fmla="*/ 3300359 w 4063999"/>
              <a:gd name="connsiteY99" fmla="*/ 150802 h 2400300"/>
              <a:gd name="connsiteX100" fmla="*/ 3297361 w 4063999"/>
              <a:gd name="connsiteY100" fmla="*/ 154785 h 2400300"/>
              <a:gd name="connsiteX101" fmla="*/ 3303903 w 4063999"/>
              <a:gd name="connsiteY101" fmla="*/ 161615 h 2400300"/>
              <a:gd name="connsiteX102" fmla="*/ 3308263 w 4063999"/>
              <a:gd name="connsiteY102" fmla="*/ 157060 h 2400300"/>
              <a:gd name="connsiteX103" fmla="*/ 3300359 w 4063999"/>
              <a:gd name="connsiteY103" fmla="*/ 150802 h 2400300"/>
              <a:gd name="connsiteX104" fmla="*/ 1276433 w 4063999"/>
              <a:gd name="connsiteY104" fmla="*/ 95602 h 2400300"/>
              <a:gd name="connsiteX105" fmla="*/ 1272073 w 4063999"/>
              <a:gd name="connsiteY105" fmla="*/ 102432 h 2400300"/>
              <a:gd name="connsiteX106" fmla="*/ 1274252 w 4063999"/>
              <a:gd name="connsiteY106" fmla="*/ 104707 h 2400300"/>
              <a:gd name="connsiteX107" fmla="*/ 1276433 w 4063999"/>
              <a:gd name="connsiteY107" fmla="*/ 95602 h 2400300"/>
              <a:gd name="connsiteX108" fmla="*/ 3705036 w 4063999"/>
              <a:gd name="connsiteY108" fmla="*/ 93327 h 2400300"/>
              <a:gd name="connsiteX109" fmla="*/ 3702855 w 4063999"/>
              <a:gd name="connsiteY109" fmla="*/ 97877 h 2400300"/>
              <a:gd name="connsiteX110" fmla="*/ 3707215 w 4063999"/>
              <a:gd name="connsiteY110" fmla="*/ 102432 h 2400300"/>
              <a:gd name="connsiteX111" fmla="*/ 3709397 w 4063999"/>
              <a:gd name="connsiteY111" fmla="*/ 97877 h 2400300"/>
              <a:gd name="connsiteX112" fmla="*/ 3705036 w 4063999"/>
              <a:gd name="connsiteY112" fmla="*/ 93327 h 2400300"/>
              <a:gd name="connsiteX113" fmla="*/ 3765534 w 4063999"/>
              <a:gd name="connsiteY113" fmla="*/ 81660 h 2400300"/>
              <a:gd name="connsiteX114" fmla="*/ 3768257 w 4063999"/>
              <a:gd name="connsiteY114" fmla="*/ 91050 h 2400300"/>
              <a:gd name="connsiteX115" fmla="*/ 3774799 w 4063999"/>
              <a:gd name="connsiteY115" fmla="*/ 93327 h 2400300"/>
              <a:gd name="connsiteX116" fmla="*/ 3772618 w 4063999"/>
              <a:gd name="connsiteY116" fmla="*/ 84222 h 2400300"/>
              <a:gd name="connsiteX117" fmla="*/ 3765534 w 4063999"/>
              <a:gd name="connsiteY117" fmla="*/ 81660 h 2400300"/>
              <a:gd name="connsiteX118" fmla="*/ 3796600 w 4063999"/>
              <a:gd name="connsiteY118" fmla="*/ 79670 h 2400300"/>
              <a:gd name="connsiteX119" fmla="*/ 3792239 w 4063999"/>
              <a:gd name="connsiteY119" fmla="*/ 86497 h 2400300"/>
              <a:gd name="connsiteX120" fmla="*/ 3796600 w 4063999"/>
              <a:gd name="connsiteY120" fmla="*/ 95602 h 2400300"/>
              <a:gd name="connsiteX121" fmla="*/ 3800960 w 4063999"/>
              <a:gd name="connsiteY121" fmla="*/ 88772 h 2400300"/>
              <a:gd name="connsiteX122" fmla="*/ 3796600 w 4063999"/>
              <a:gd name="connsiteY122" fmla="*/ 79670 h 2400300"/>
              <a:gd name="connsiteX123" fmla="*/ 3764444 w 4063999"/>
              <a:gd name="connsiteY123" fmla="*/ 57476 h 2400300"/>
              <a:gd name="connsiteX124" fmla="*/ 3768257 w 4063999"/>
              <a:gd name="connsiteY124" fmla="*/ 70565 h 2400300"/>
              <a:gd name="connsiteX125" fmla="*/ 3774799 w 4063999"/>
              <a:gd name="connsiteY125" fmla="*/ 72840 h 2400300"/>
              <a:gd name="connsiteX126" fmla="*/ 3770439 w 4063999"/>
              <a:gd name="connsiteY126" fmla="*/ 61460 h 2400300"/>
              <a:gd name="connsiteX127" fmla="*/ 3764444 w 4063999"/>
              <a:gd name="connsiteY127" fmla="*/ 57476 h 2400300"/>
              <a:gd name="connsiteX128" fmla="*/ 2558317 w 4063999"/>
              <a:gd name="connsiteY128" fmla="*/ 52352 h 2400300"/>
              <a:gd name="connsiteX129" fmla="*/ 2564856 w 4063999"/>
              <a:gd name="connsiteY129" fmla="*/ 59182 h 2400300"/>
              <a:gd name="connsiteX130" fmla="*/ 2571398 w 4063999"/>
              <a:gd name="connsiteY130" fmla="*/ 59182 h 2400300"/>
              <a:gd name="connsiteX131" fmla="*/ 2564856 w 4063999"/>
              <a:gd name="connsiteY131" fmla="*/ 52352 h 2400300"/>
              <a:gd name="connsiteX132" fmla="*/ 2558317 w 4063999"/>
              <a:gd name="connsiteY132" fmla="*/ 52352 h 2400300"/>
              <a:gd name="connsiteX133" fmla="*/ 3369305 w 4063999"/>
              <a:gd name="connsiteY133" fmla="*/ 50077 h 2400300"/>
              <a:gd name="connsiteX134" fmla="*/ 3364945 w 4063999"/>
              <a:gd name="connsiteY134" fmla="*/ 54630 h 2400300"/>
              <a:gd name="connsiteX135" fmla="*/ 3369305 w 4063999"/>
              <a:gd name="connsiteY135" fmla="*/ 56907 h 2400300"/>
              <a:gd name="connsiteX136" fmla="*/ 3373665 w 4063999"/>
              <a:gd name="connsiteY136" fmla="*/ 52352 h 2400300"/>
              <a:gd name="connsiteX137" fmla="*/ 3369305 w 4063999"/>
              <a:gd name="connsiteY137" fmla="*/ 50077 h 2400300"/>
              <a:gd name="connsiteX138" fmla="*/ 899279 w 4063999"/>
              <a:gd name="connsiteY138" fmla="*/ 50077 h 2400300"/>
              <a:gd name="connsiteX139" fmla="*/ 894919 w 4063999"/>
              <a:gd name="connsiteY139" fmla="*/ 56907 h 2400300"/>
              <a:gd name="connsiteX140" fmla="*/ 899279 w 4063999"/>
              <a:gd name="connsiteY140" fmla="*/ 63735 h 2400300"/>
              <a:gd name="connsiteX141" fmla="*/ 903639 w 4063999"/>
              <a:gd name="connsiteY141" fmla="*/ 56907 h 2400300"/>
              <a:gd name="connsiteX142" fmla="*/ 899279 w 4063999"/>
              <a:gd name="connsiteY142" fmla="*/ 50077 h 2400300"/>
              <a:gd name="connsiteX143" fmla="*/ 875300 w 4063999"/>
              <a:gd name="connsiteY143" fmla="*/ 40972 h 2400300"/>
              <a:gd name="connsiteX144" fmla="*/ 878996 w 4063999"/>
              <a:gd name="connsiteY144" fmla="*/ 44834 h 2400300"/>
              <a:gd name="connsiteX145" fmla="*/ 872153 w 4063999"/>
              <a:gd name="connsiteY145" fmla="*/ 45905 h 2400300"/>
              <a:gd name="connsiteX146" fmla="*/ 3768257 w 4063999"/>
              <a:gd name="connsiteY146" fmla="*/ 27315 h 2400300"/>
              <a:gd name="connsiteX147" fmla="*/ 3763897 w 4063999"/>
              <a:gd name="connsiteY147" fmla="*/ 29590 h 2400300"/>
              <a:gd name="connsiteX148" fmla="*/ 3772618 w 4063999"/>
              <a:gd name="connsiteY148" fmla="*/ 29590 h 2400300"/>
              <a:gd name="connsiteX149" fmla="*/ 3768257 w 4063999"/>
              <a:gd name="connsiteY149" fmla="*/ 27315 h 2400300"/>
              <a:gd name="connsiteX150" fmla="*/ 3802049 w 4063999"/>
              <a:gd name="connsiteY150" fmla="*/ 26747 h 2400300"/>
              <a:gd name="connsiteX151" fmla="*/ 3794418 w 4063999"/>
              <a:gd name="connsiteY151" fmla="*/ 31867 h 2400300"/>
              <a:gd name="connsiteX152" fmla="*/ 3794418 w 4063999"/>
              <a:gd name="connsiteY152" fmla="*/ 36420 h 2400300"/>
              <a:gd name="connsiteX153" fmla="*/ 3803139 w 4063999"/>
              <a:gd name="connsiteY153" fmla="*/ 31867 h 2400300"/>
              <a:gd name="connsiteX154" fmla="*/ 3802049 w 4063999"/>
              <a:gd name="connsiteY154" fmla="*/ 26747 h 2400300"/>
              <a:gd name="connsiteX155" fmla="*/ 3391106 w 4063999"/>
              <a:gd name="connsiteY155" fmla="*/ 22762 h 2400300"/>
              <a:gd name="connsiteX156" fmla="*/ 3388924 w 4063999"/>
              <a:gd name="connsiteY156" fmla="*/ 27315 h 2400300"/>
              <a:gd name="connsiteX157" fmla="*/ 3393285 w 4063999"/>
              <a:gd name="connsiteY157" fmla="*/ 31867 h 2400300"/>
              <a:gd name="connsiteX158" fmla="*/ 3395466 w 4063999"/>
              <a:gd name="connsiteY158" fmla="*/ 27315 h 2400300"/>
              <a:gd name="connsiteX159" fmla="*/ 3391106 w 4063999"/>
              <a:gd name="connsiteY159" fmla="*/ 22762 h 2400300"/>
              <a:gd name="connsiteX160" fmla="*/ 2370831 w 4063999"/>
              <a:gd name="connsiteY160" fmla="*/ 0 h 2400300"/>
              <a:gd name="connsiteX161" fmla="*/ 2451492 w 4063999"/>
              <a:gd name="connsiteY161" fmla="*/ 0 h 2400300"/>
              <a:gd name="connsiteX162" fmla="*/ 2527524 w 4063999"/>
              <a:gd name="connsiteY162" fmla="*/ 0 h 2400300"/>
              <a:gd name="connsiteX163" fmla="*/ 2556136 w 4063999"/>
              <a:gd name="connsiteY163" fmla="*/ 0 h 2400300"/>
              <a:gd name="connsiteX164" fmla="*/ 2551776 w 4063999"/>
              <a:gd name="connsiteY164" fmla="*/ 4553 h 2400300"/>
              <a:gd name="connsiteX165" fmla="*/ 2556136 w 4063999"/>
              <a:gd name="connsiteY165" fmla="*/ 9105 h 2400300"/>
              <a:gd name="connsiteX166" fmla="*/ 2560496 w 4063999"/>
              <a:gd name="connsiteY166" fmla="*/ 4553 h 2400300"/>
              <a:gd name="connsiteX167" fmla="*/ 2556136 w 4063999"/>
              <a:gd name="connsiteY167" fmla="*/ 0 h 2400300"/>
              <a:gd name="connsiteX168" fmla="*/ 2595377 w 4063999"/>
              <a:gd name="connsiteY168" fmla="*/ 0 h 2400300"/>
              <a:gd name="connsiteX169" fmla="*/ 2952910 w 4063999"/>
              <a:gd name="connsiteY169" fmla="*/ 0 h 2400300"/>
              <a:gd name="connsiteX170" fmla="*/ 3323522 w 4063999"/>
              <a:gd name="connsiteY170" fmla="*/ 4553 h 2400300"/>
              <a:gd name="connsiteX171" fmla="*/ 3330064 w 4063999"/>
              <a:gd name="connsiteY171" fmla="*/ 11383 h 2400300"/>
              <a:gd name="connsiteX172" fmla="*/ 3316983 w 4063999"/>
              <a:gd name="connsiteY172" fmla="*/ 18210 h 2400300"/>
              <a:gd name="connsiteX173" fmla="*/ 3301721 w 4063999"/>
              <a:gd name="connsiteY173" fmla="*/ 38697 h 2400300"/>
              <a:gd name="connsiteX174" fmla="*/ 3297361 w 4063999"/>
              <a:gd name="connsiteY174" fmla="*/ 56907 h 2400300"/>
              <a:gd name="connsiteX175" fmla="*/ 3295182 w 4063999"/>
              <a:gd name="connsiteY175" fmla="*/ 68287 h 2400300"/>
              <a:gd name="connsiteX176" fmla="*/ 3293001 w 4063999"/>
              <a:gd name="connsiteY176" fmla="*/ 79670 h 2400300"/>
              <a:gd name="connsiteX177" fmla="*/ 3290822 w 4063999"/>
              <a:gd name="connsiteY177" fmla="*/ 86497 h 2400300"/>
              <a:gd name="connsiteX178" fmla="*/ 3282102 w 4063999"/>
              <a:gd name="connsiteY178" fmla="*/ 106985 h 2400300"/>
              <a:gd name="connsiteX179" fmla="*/ 3273382 w 4063999"/>
              <a:gd name="connsiteY179" fmla="*/ 122917 h 2400300"/>
              <a:gd name="connsiteX180" fmla="*/ 3271200 w 4063999"/>
              <a:gd name="connsiteY180" fmla="*/ 136575 h 2400300"/>
              <a:gd name="connsiteX181" fmla="*/ 3251581 w 4063999"/>
              <a:gd name="connsiteY181" fmla="*/ 163890 h 2400300"/>
              <a:gd name="connsiteX182" fmla="*/ 3251581 w 4063999"/>
              <a:gd name="connsiteY182" fmla="*/ 168442 h 2400300"/>
              <a:gd name="connsiteX183" fmla="*/ 3249400 w 4063999"/>
              <a:gd name="connsiteY183" fmla="*/ 177547 h 2400300"/>
              <a:gd name="connsiteX184" fmla="*/ 3245040 w 4063999"/>
              <a:gd name="connsiteY184" fmla="*/ 184377 h 2400300"/>
              <a:gd name="connsiteX185" fmla="*/ 3210158 w 4063999"/>
              <a:gd name="connsiteY185" fmla="*/ 254940 h 2400300"/>
              <a:gd name="connsiteX186" fmla="*/ 3207979 w 4063999"/>
              <a:gd name="connsiteY186" fmla="*/ 254940 h 2400300"/>
              <a:gd name="connsiteX187" fmla="*/ 3173098 w 4063999"/>
              <a:gd name="connsiteY187" fmla="*/ 336884 h 2400300"/>
              <a:gd name="connsiteX188" fmla="*/ 3164378 w 4063999"/>
              <a:gd name="connsiteY188" fmla="*/ 350542 h 2400300"/>
              <a:gd name="connsiteX189" fmla="*/ 3157837 w 4063999"/>
              <a:gd name="connsiteY189" fmla="*/ 371027 h 2400300"/>
              <a:gd name="connsiteX190" fmla="*/ 3142577 w 4063999"/>
              <a:gd name="connsiteY190" fmla="*/ 389239 h 2400300"/>
              <a:gd name="connsiteX191" fmla="*/ 3136036 w 4063999"/>
              <a:gd name="connsiteY191" fmla="*/ 402897 h 2400300"/>
              <a:gd name="connsiteX192" fmla="*/ 3129497 w 4063999"/>
              <a:gd name="connsiteY192" fmla="*/ 416552 h 2400300"/>
              <a:gd name="connsiteX193" fmla="*/ 3129497 w 4063999"/>
              <a:gd name="connsiteY193" fmla="*/ 418829 h 2400300"/>
              <a:gd name="connsiteX194" fmla="*/ 3142577 w 4063999"/>
              <a:gd name="connsiteY194" fmla="*/ 412002 h 2400300"/>
              <a:gd name="connsiteX195" fmla="*/ 3149116 w 4063999"/>
              <a:gd name="connsiteY195" fmla="*/ 400619 h 2400300"/>
              <a:gd name="connsiteX196" fmla="*/ 3155658 w 4063999"/>
              <a:gd name="connsiteY196" fmla="*/ 396067 h 2400300"/>
              <a:gd name="connsiteX197" fmla="*/ 3162197 w 4063999"/>
              <a:gd name="connsiteY197" fmla="*/ 391514 h 2400300"/>
              <a:gd name="connsiteX198" fmla="*/ 3173098 w 4063999"/>
              <a:gd name="connsiteY198" fmla="*/ 386962 h 2400300"/>
              <a:gd name="connsiteX199" fmla="*/ 3170917 w 4063999"/>
              <a:gd name="connsiteY199" fmla="*/ 384684 h 2400300"/>
              <a:gd name="connsiteX200" fmla="*/ 3166557 w 4063999"/>
              <a:gd name="connsiteY200" fmla="*/ 384684 h 2400300"/>
              <a:gd name="connsiteX201" fmla="*/ 3188358 w 4063999"/>
              <a:gd name="connsiteY201" fmla="*/ 339159 h 2400300"/>
              <a:gd name="connsiteX202" fmla="*/ 3197078 w 4063999"/>
              <a:gd name="connsiteY202" fmla="*/ 336884 h 2400300"/>
              <a:gd name="connsiteX203" fmla="*/ 3201438 w 4063999"/>
              <a:gd name="connsiteY203" fmla="*/ 323227 h 2400300"/>
              <a:gd name="connsiteX204" fmla="*/ 3205798 w 4063999"/>
              <a:gd name="connsiteY204" fmla="*/ 309569 h 2400300"/>
              <a:gd name="connsiteX205" fmla="*/ 3218879 w 4063999"/>
              <a:gd name="connsiteY205" fmla="*/ 286807 h 2400300"/>
              <a:gd name="connsiteX206" fmla="*/ 3238500 w 4063999"/>
              <a:gd name="connsiteY206" fmla="*/ 248110 h 2400300"/>
              <a:gd name="connsiteX207" fmla="*/ 3249400 w 4063999"/>
              <a:gd name="connsiteY207" fmla="*/ 227625 h 2400300"/>
              <a:gd name="connsiteX208" fmla="*/ 3271200 w 4063999"/>
              <a:gd name="connsiteY208" fmla="*/ 200310 h 2400300"/>
              <a:gd name="connsiteX209" fmla="*/ 3275561 w 4063999"/>
              <a:gd name="connsiteY209" fmla="*/ 188927 h 2400300"/>
              <a:gd name="connsiteX210" fmla="*/ 3279921 w 4063999"/>
              <a:gd name="connsiteY210" fmla="*/ 177547 h 2400300"/>
              <a:gd name="connsiteX211" fmla="*/ 3284281 w 4063999"/>
              <a:gd name="connsiteY211" fmla="*/ 168442 h 2400300"/>
              <a:gd name="connsiteX212" fmla="*/ 3301721 w 4063999"/>
              <a:gd name="connsiteY212" fmla="*/ 145680 h 2400300"/>
              <a:gd name="connsiteX213" fmla="*/ 3301721 w 4063999"/>
              <a:gd name="connsiteY213" fmla="*/ 138852 h 2400300"/>
              <a:gd name="connsiteX214" fmla="*/ 3301721 w 4063999"/>
              <a:gd name="connsiteY214" fmla="*/ 127470 h 2400300"/>
              <a:gd name="connsiteX215" fmla="*/ 3312623 w 4063999"/>
              <a:gd name="connsiteY215" fmla="*/ 109260 h 2400300"/>
              <a:gd name="connsiteX216" fmla="*/ 3327882 w 4063999"/>
              <a:gd name="connsiteY216" fmla="*/ 91050 h 2400300"/>
              <a:gd name="connsiteX217" fmla="*/ 3334424 w 4063999"/>
              <a:gd name="connsiteY217" fmla="*/ 84222 h 2400300"/>
              <a:gd name="connsiteX218" fmla="*/ 3340963 w 4063999"/>
              <a:gd name="connsiteY218" fmla="*/ 70565 h 2400300"/>
              <a:gd name="connsiteX219" fmla="*/ 3347504 w 4063999"/>
              <a:gd name="connsiteY219" fmla="*/ 56907 h 2400300"/>
              <a:gd name="connsiteX220" fmla="*/ 3351864 w 4063999"/>
              <a:gd name="connsiteY220" fmla="*/ 52352 h 2400300"/>
              <a:gd name="connsiteX221" fmla="*/ 3356224 w 4063999"/>
              <a:gd name="connsiteY221" fmla="*/ 43248 h 2400300"/>
              <a:gd name="connsiteX222" fmla="*/ 3364945 w 4063999"/>
              <a:gd name="connsiteY222" fmla="*/ 22762 h 2400300"/>
              <a:gd name="connsiteX223" fmla="*/ 3373665 w 4063999"/>
              <a:gd name="connsiteY223" fmla="*/ 6828 h 2400300"/>
              <a:gd name="connsiteX224" fmla="*/ 3497928 w 4063999"/>
              <a:gd name="connsiteY224" fmla="*/ 4553 h 2400300"/>
              <a:gd name="connsiteX225" fmla="*/ 3665795 w 4063999"/>
              <a:gd name="connsiteY225" fmla="*/ 9105 h 2400300"/>
              <a:gd name="connsiteX226" fmla="*/ 3715936 w 4063999"/>
              <a:gd name="connsiteY226" fmla="*/ 15935 h 2400300"/>
              <a:gd name="connsiteX227" fmla="*/ 3729016 w 4063999"/>
              <a:gd name="connsiteY227" fmla="*/ 18210 h 2400300"/>
              <a:gd name="connsiteX228" fmla="*/ 3772618 w 4063999"/>
              <a:gd name="connsiteY228" fmla="*/ 15935 h 2400300"/>
              <a:gd name="connsiteX229" fmla="*/ 3822760 w 4063999"/>
              <a:gd name="connsiteY229" fmla="*/ 15935 h 2400300"/>
              <a:gd name="connsiteX230" fmla="*/ 3853281 w 4063999"/>
              <a:gd name="connsiteY230" fmla="*/ 15935 h 2400300"/>
              <a:gd name="connsiteX231" fmla="*/ 3920863 w 4063999"/>
              <a:gd name="connsiteY231" fmla="*/ 18210 h 2400300"/>
              <a:gd name="connsiteX232" fmla="*/ 4014607 w 4063999"/>
              <a:gd name="connsiteY232" fmla="*/ 22762 h 2400300"/>
              <a:gd name="connsiteX233" fmla="*/ 4051667 w 4063999"/>
              <a:gd name="connsiteY233" fmla="*/ 25040 h 2400300"/>
              <a:gd name="connsiteX234" fmla="*/ 4051667 w 4063999"/>
              <a:gd name="connsiteY234" fmla="*/ 75115 h 2400300"/>
              <a:gd name="connsiteX235" fmla="*/ 4051667 w 4063999"/>
              <a:gd name="connsiteY235" fmla="*/ 557681 h 2400300"/>
              <a:gd name="connsiteX236" fmla="*/ 4051294 w 4063999"/>
              <a:gd name="connsiteY236" fmla="*/ 759700 h 2400300"/>
              <a:gd name="connsiteX237" fmla="*/ 4050397 w 4063999"/>
              <a:gd name="connsiteY237" fmla="*/ 880944 h 2400300"/>
              <a:gd name="connsiteX238" fmla="*/ 4056027 w 4063999"/>
              <a:gd name="connsiteY238" fmla="*/ 882046 h 2400300"/>
              <a:gd name="connsiteX239" fmla="*/ 4053846 w 4063999"/>
              <a:gd name="connsiteY239" fmla="*/ 920743 h 2400300"/>
              <a:gd name="connsiteX240" fmla="*/ 4060387 w 4063999"/>
              <a:gd name="connsiteY240" fmla="*/ 1000410 h 2400300"/>
              <a:gd name="connsiteX241" fmla="*/ 4062566 w 4063999"/>
              <a:gd name="connsiteY241" fmla="*/ 1032278 h 2400300"/>
              <a:gd name="connsiteX242" fmla="*/ 4060387 w 4063999"/>
              <a:gd name="connsiteY242" fmla="*/ 1059593 h 2400300"/>
              <a:gd name="connsiteX243" fmla="*/ 4047305 w 4063999"/>
              <a:gd name="connsiteY243" fmla="*/ 1269008 h 2400300"/>
              <a:gd name="connsiteX244" fmla="*/ 4042947 w 4063999"/>
              <a:gd name="connsiteY244" fmla="*/ 1337295 h 2400300"/>
              <a:gd name="connsiteX245" fmla="*/ 4034227 w 4063999"/>
              <a:gd name="connsiteY245" fmla="*/ 1482974 h 2400300"/>
              <a:gd name="connsiteX246" fmla="*/ 4029866 w 4063999"/>
              <a:gd name="connsiteY246" fmla="*/ 1558089 h 2400300"/>
              <a:gd name="connsiteX247" fmla="*/ 4018965 w 4063999"/>
              <a:gd name="connsiteY247" fmla="*/ 1920014 h 2400300"/>
              <a:gd name="connsiteX248" fmla="*/ 4008066 w 4063999"/>
              <a:gd name="connsiteY248" fmla="*/ 2190888 h 2400300"/>
              <a:gd name="connsiteX249" fmla="*/ 4008066 w 4063999"/>
              <a:gd name="connsiteY249" fmla="*/ 2195438 h 2400300"/>
              <a:gd name="connsiteX250" fmla="*/ 3994985 w 4063999"/>
              <a:gd name="connsiteY250" fmla="*/ 2225030 h 2400300"/>
              <a:gd name="connsiteX251" fmla="*/ 3973184 w 4063999"/>
              <a:gd name="connsiteY251" fmla="*/ 2227308 h 2400300"/>
              <a:gd name="connsiteX252" fmla="*/ 3955744 w 4063999"/>
              <a:gd name="connsiteY252" fmla="*/ 2229583 h 2400300"/>
              <a:gd name="connsiteX253" fmla="*/ 3890342 w 4063999"/>
              <a:gd name="connsiteY253" fmla="*/ 2227308 h 2400300"/>
              <a:gd name="connsiteX254" fmla="*/ 3875080 w 4063999"/>
              <a:gd name="connsiteY254" fmla="*/ 2222755 h 2400300"/>
              <a:gd name="connsiteX255" fmla="*/ 3864181 w 4063999"/>
              <a:gd name="connsiteY255" fmla="*/ 2213650 h 2400300"/>
              <a:gd name="connsiteX256" fmla="*/ 3859821 w 4063999"/>
              <a:gd name="connsiteY256" fmla="*/ 2204545 h 2400300"/>
              <a:gd name="connsiteX257" fmla="*/ 3855460 w 4063999"/>
              <a:gd name="connsiteY257" fmla="*/ 2211373 h 2400300"/>
              <a:gd name="connsiteX258" fmla="*/ 3838020 w 4063999"/>
              <a:gd name="connsiteY258" fmla="*/ 2222755 h 2400300"/>
              <a:gd name="connsiteX259" fmla="*/ 3781338 w 4063999"/>
              <a:gd name="connsiteY259" fmla="*/ 2220478 h 2400300"/>
              <a:gd name="connsiteX260" fmla="*/ 3744275 w 4063999"/>
              <a:gd name="connsiteY260" fmla="*/ 2225030 h 2400300"/>
              <a:gd name="connsiteX261" fmla="*/ 3700674 w 4063999"/>
              <a:gd name="connsiteY261" fmla="*/ 2218201 h 2400300"/>
              <a:gd name="connsiteX262" fmla="*/ 3696314 w 4063999"/>
              <a:gd name="connsiteY262" fmla="*/ 2204545 h 2400300"/>
              <a:gd name="connsiteX263" fmla="*/ 3694135 w 4063999"/>
              <a:gd name="connsiteY263" fmla="*/ 2199993 h 2400300"/>
              <a:gd name="connsiteX264" fmla="*/ 3687594 w 4063999"/>
              <a:gd name="connsiteY264" fmla="*/ 2204545 h 2400300"/>
              <a:gd name="connsiteX265" fmla="*/ 3681054 w 4063999"/>
              <a:gd name="connsiteY265" fmla="*/ 2206820 h 2400300"/>
              <a:gd name="connsiteX266" fmla="*/ 3674513 w 4063999"/>
              <a:gd name="connsiteY266" fmla="*/ 2209096 h 2400300"/>
              <a:gd name="connsiteX267" fmla="*/ 3637453 w 4063999"/>
              <a:gd name="connsiteY267" fmla="*/ 2202268 h 2400300"/>
              <a:gd name="connsiteX268" fmla="*/ 3626551 w 4063999"/>
              <a:gd name="connsiteY268" fmla="*/ 2197715 h 2400300"/>
              <a:gd name="connsiteX269" fmla="*/ 3633091 w 4063999"/>
              <a:gd name="connsiteY269" fmla="*/ 2206820 h 2400300"/>
              <a:gd name="connsiteX270" fmla="*/ 3624372 w 4063999"/>
              <a:gd name="connsiteY270" fmla="*/ 2215925 h 2400300"/>
              <a:gd name="connsiteX271" fmla="*/ 3606932 w 4063999"/>
              <a:gd name="connsiteY271" fmla="*/ 2213650 h 2400300"/>
              <a:gd name="connsiteX272" fmla="*/ 3578590 w 4063999"/>
              <a:gd name="connsiteY272" fmla="*/ 2218201 h 2400300"/>
              <a:gd name="connsiteX273" fmla="*/ 3565509 w 4063999"/>
              <a:gd name="connsiteY273" fmla="*/ 2215925 h 2400300"/>
              <a:gd name="connsiteX274" fmla="*/ 3550250 w 4063999"/>
              <a:gd name="connsiteY274" fmla="*/ 2213650 h 2400300"/>
              <a:gd name="connsiteX275" fmla="*/ 3545888 w 4063999"/>
              <a:gd name="connsiteY275" fmla="*/ 2211373 h 2400300"/>
              <a:gd name="connsiteX276" fmla="*/ 3541530 w 4063999"/>
              <a:gd name="connsiteY276" fmla="*/ 2202268 h 2400300"/>
              <a:gd name="connsiteX277" fmla="*/ 3537170 w 4063999"/>
              <a:gd name="connsiteY277" fmla="*/ 2211373 h 2400300"/>
              <a:gd name="connsiteX278" fmla="*/ 3528449 w 4063999"/>
              <a:gd name="connsiteY278" fmla="*/ 2213650 h 2400300"/>
              <a:gd name="connsiteX279" fmla="*/ 3521908 w 4063999"/>
              <a:gd name="connsiteY279" fmla="*/ 2202268 h 2400300"/>
              <a:gd name="connsiteX280" fmla="*/ 3515369 w 4063999"/>
              <a:gd name="connsiteY280" fmla="*/ 2204545 h 2400300"/>
              <a:gd name="connsiteX281" fmla="*/ 3521908 w 4063999"/>
              <a:gd name="connsiteY281" fmla="*/ 2222755 h 2400300"/>
              <a:gd name="connsiteX282" fmla="*/ 3534988 w 4063999"/>
              <a:gd name="connsiteY282" fmla="*/ 2227308 h 2400300"/>
              <a:gd name="connsiteX283" fmla="*/ 3556789 w 4063999"/>
              <a:gd name="connsiteY283" fmla="*/ 2234135 h 2400300"/>
              <a:gd name="connsiteX284" fmla="*/ 3567688 w 4063999"/>
              <a:gd name="connsiteY284" fmla="*/ 2236413 h 2400300"/>
              <a:gd name="connsiteX285" fmla="*/ 3580771 w 4063999"/>
              <a:gd name="connsiteY285" fmla="*/ 2231858 h 2400300"/>
              <a:gd name="connsiteX286" fmla="*/ 3596030 w 4063999"/>
              <a:gd name="connsiteY286" fmla="*/ 2218201 h 2400300"/>
              <a:gd name="connsiteX287" fmla="*/ 3611290 w 4063999"/>
              <a:gd name="connsiteY287" fmla="*/ 2236413 h 2400300"/>
              <a:gd name="connsiteX288" fmla="*/ 3620012 w 4063999"/>
              <a:gd name="connsiteY288" fmla="*/ 2243240 h 2400300"/>
              <a:gd name="connsiteX289" fmla="*/ 3630912 w 4063999"/>
              <a:gd name="connsiteY289" fmla="*/ 2250070 h 2400300"/>
              <a:gd name="connsiteX290" fmla="*/ 3635272 w 4063999"/>
              <a:gd name="connsiteY290" fmla="*/ 2247793 h 2400300"/>
              <a:gd name="connsiteX291" fmla="*/ 3678873 w 4063999"/>
              <a:gd name="connsiteY291" fmla="*/ 2245518 h 2400300"/>
              <a:gd name="connsiteX292" fmla="*/ 3694135 w 4063999"/>
              <a:gd name="connsiteY292" fmla="*/ 2250070 h 2400300"/>
              <a:gd name="connsiteX293" fmla="*/ 3720293 w 4063999"/>
              <a:gd name="connsiteY293" fmla="*/ 2254620 h 2400300"/>
              <a:gd name="connsiteX294" fmla="*/ 3755177 w 4063999"/>
              <a:gd name="connsiteY294" fmla="*/ 2266003 h 2400300"/>
              <a:gd name="connsiteX295" fmla="*/ 3779157 w 4063999"/>
              <a:gd name="connsiteY295" fmla="*/ 2277383 h 2400300"/>
              <a:gd name="connsiteX296" fmla="*/ 3796597 w 4063999"/>
              <a:gd name="connsiteY296" fmla="*/ 2281938 h 2400300"/>
              <a:gd name="connsiteX297" fmla="*/ 3816219 w 4063999"/>
              <a:gd name="connsiteY297" fmla="*/ 2297870 h 2400300"/>
              <a:gd name="connsiteX298" fmla="*/ 3822758 w 4063999"/>
              <a:gd name="connsiteY298" fmla="*/ 2304700 h 2400300"/>
              <a:gd name="connsiteX299" fmla="*/ 3829297 w 4063999"/>
              <a:gd name="connsiteY299" fmla="*/ 2300145 h 2400300"/>
              <a:gd name="connsiteX300" fmla="*/ 3851098 w 4063999"/>
              <a:gd name="connsiteY300" fmla="*/ 2293318 h 2400300"/>
              <a:gd name="connsiteX301" fmla="*/ 3859821 w 4063999"/>
              <a:gd name="connsiteY301" fmla="*/ 2295595 h 2400300"/>
              <a:gd name="connsiteX302" fmla="*/ 3894699 w 4063999"/>
              <a:gd name="connsiteY302" fmla="*/ 2309250 h 2400300"/>
              <a:gd name="connsiteX303" fmla="*/ 3929583 w 4063999"/>
              <a:gd name="connsiteY303" fmla="*/ 2320633 h 2400300"/>
              <a:gd name="connsiteX304" fmla="*/ 3953563 w 4063999"/>
              <a:gd name="connsiteY304" fmla="*/ 2313805 h 2400300"/>
              <a:gd name="connsiteX305" fmla="*/ 3971003 w 4063999"/>
              <a:gd name="connsiteY305" fmla="*/ 2313805 h 2400300"/>
              <a:gd name="connsiteX306" fmla="*/ 3964464 w 4063999"/>
              <a:gd name="connsiteY306" fmla="*/ 2329738 h 2400300"/>
              <a:gd name="connsiteX307" fmla="*/ 3973184 w 4063999"/>
              <a:gd name="connsiteY307" fmla="*/ 2327463 h 2400300"/>
              <a:gd name="connsiteX308" fmla="*/ 3971003 w 4063999"/>
              <a:gd name="connsiteY308" fmla="*/ 2313805 h 2400300"/>
              <a:gd name="connsiteX309" fmla="*/ 3977545 w 4063999"/>
              <a:gd name="connsiteY309" fmla="*/ 2313805 h 2400300"/>
              <a:gd name="connsiteX310" fmla="*/ 3988444 w 4063999"/>
              <a:gd name="connsiteY310" fmla="*/ 2318358 h 2400300"/>
              <a:gd name="connsiteX311" fmla="*/ 4008066 w 4063999"/>
              <a:gd name="connsiteY311" fmla="*/ 2322908 h 2400300"/>
              <a:gd name="connsiteX312" fmla="*/ 4012426 w 4063999"/>
              <a:gd name="connsiteY312" fmla="*/ 2361605 h 2400300"/>
              <a:gd name="connsiteX313" fmla="*/ 4012426 w 4063999"/>
              <a:gd name="connsiteY313" fmla="*/ 2400300 h 2400300"/>
              <a:gd name="connsiteX314" fmla="*/ 3960102 w 4063999"/>
              <a:gd name="connsiteY314" fmla="*/ 2398025 h 2400300"/>
              <a:gd name="connsiteX315" fmla="*/ 3903422 w 4063999"/>
              <a:gd name="connsiteY315" fmla="*/ 2391195 h 2400300"/>
              <a:gd name="connsiteX316" fmla="*/ 3687594 w 4063999"/>
              <a:gd name="connsiteY316" fmla="*/ 2368433 h 2400300"/>
              <a:gd name="connsiteX317" fmla="*/ 3646173 w 4063999"/>
              <a:gd name="connsiteY317" fmla="*/ 2363883 h 2400300"/>
              <a:gd name="connsiteX318" fmla="*/ 3624372 w 4063999"/>
              <a:gd name="connsiteY318" fmla="*/ 2368433 h 2400300"/>
              <a:gd name="connsiteX319" fmla="*/ 3593851 w 4063999"/>
              <a:gd name="connsiteY319" fmla="*/ 2368433 h 2400300"/>
              <a:gd name="connsiteX320" fmla="*/ 3534988 w 4063999"/>
              <a:gd name="connsiteY320" fmla="*/ 2359330 h 2400300"/>
              <a:gd name="connsiteX321" fmla="*/ 3312621 w 4063999"/>
              <a:gd name="connsiteY321" fmla="*/ 2343395 h 2400300"/>
              <a:gd name="connsiteX322" fmla="*/ 3238498 w 4063999"/>
              <a:gd name="connsiteY322" fmla="*/ 2338843 h 2400300"/>
              <a:gd name="connsiteX323" fmla="*/ 3138215 w 4063999"/>
              <a:gd name="connsiteY323" fmla="*/ 2332013 h 2400300"/>
              <a:gd name="connsiteX324" fmla="*/ 2939829 w 4063999"/>
              <a:gd name="connsiteY324" fmla="*/ 2322908 h 2400300"/>
              <a:gd name="connsiteX325" fmla="*/ 2813385 w 4063999"/>
              <a:gd name="connsiteY325" fmla="*/ 2316080 h 2400300"/>
              <a:gd name="connsiteX326" fmla="*/ 2702200 w 4063999"/>
              <a:gd name="connsiteY326" fmla="*/ 2311528 h 2400300"/>
              <a:gd name="connsiteX327" fmla="*/ 2403528 w 4063999"/>
              <a:gd name="connsiteY327" fmla="*/ 2300145 h 2400300"/>
              <a:gd name="connsiteX328" fmla="*/ 2309786 w 4063999"/>
              <a:gd name="connsiteY328" fmla="*/ 2295595 h 2400300"/>
              <a:gd name="connsiteX329" fmla="*/ 2281444 w 4063999"/>
              <a:gd name="connsiteY329" fmla="*/ 2297870 h 2400300"/>
              <a:gd name="connsiteX330" fmla="*/ 2253104 w 4063999"/>
              <a:gd name="connsiteY330" fmla="*/ 2297870 h 2400300"/>
              <a:gd name="connsiteX331" fmla="*/ 2111401 w 4063999"/>
              <a:gd name="connsiteY331" fmla="*/ 2291043 h 2400300"/>
              <a:gd name="connsiteX332" fmla="*/ 1904293 w 4063999"/>
              <a:gd name="connsiteY332" fmla="*/ 2286488 h 2400300"/>
              <a:gd name="connsiteX333" fmla="*/ 1690645 w 4063999"/>
              <a:gd name="connsiteY333" fmla="*/ 2281938 h 2400300"/>
              <a:gd name="connsiteX334" fmla="*/ 1470459 w 4063999"/>
              <a:gd name="connsiteY334" fmla="*/ 2277383 h 2400300"/>
              <a:gd name="connsiteX335" fmla="*/ 942879 w 4063999"/>
              <a:gd name="connsiteY335" fmla="*/ 2268280 h 2400300"/>
              <a:gd name="connsiteX336" fmla="*/ 836056 w 4063999"/>
              <a:gd name="connsiteY336" fmla="*/ 2266003 h 2400300"/>
              <a:gd name="connsiteX337" fmla="*/ 192935 w 4063999"/>
              <a:gd name="connsiteY337" fmla="*/ 2254620 h 2400300"/>
              <a:gd name="connsiteX338" fmla="*/ 31610 w 4063999"/>
              <a:gd name="connsiteY338" fmla="*/ 2252345 h 2400300"/>
              <a:gd name="connsiteX339" fmla="*/ 15361 w 4063999"/>
              <a:gd name="connsiteY339" fmla="*/ 1203387 h 2400300"/>
              <a:gd name="connsiteX340" fmla="*/ 15506 w 4063999"/>
              <a:gd name="connsiteY340" fmla="*/ 1121449 h 2400300"/>
              <a:gd name="connsiteX341" fmla="*/ 15293 w 4063999"/>
              <a:gd name="connsiteY341" fmla="*/ 1120446 h 2400300"/>
              <a:gd name="connsiteX342" fmla="*/ 7630 w 4063999"/>
              <a:gd name="connsiteY342" fmla="*/ 867251 h 2400300"/>
              <a:gd name="connsiteX343" fmla="*/ 3270 w 4063999"/>
              <a:gd name="connsiteY343" fmla="*/ 605481 h 2400300"/>
              <a:gd name="connsiteX344" fmla="*/ 3270 w 4063999"/>
              <a:gd name="connsiteY344" fmla="*/ 79670 h 2400300"/>
              <a:gd name="connsiteX345" fmla="*/ 393502 w 4063999"/>
              <a:gd name="connsiteY345" fmla="*/ 61460 h 2400300"/>
              <a:gd name="connsiteX346" fmla="*/ 722694 w 4063999"/>
              <a:gd name="connsiteY346" fmla="*/ 50077 h 2400300"/>
              <a:gd name="connsiteX347" fmla="*/ 785915 w 4063999"/>
              <a:gd name="connsiteY347" fmla="*/ 45525 h 2400300"/>
              <a:gd name="connsiteX348" fmla="*/ 851318 w 4063999"/>
              <a:gd name="connsiteY348" fmla="*/ 47802 h 2400300"/>
              <a:gd name="connsiteX349" fmla="*/ 860038 w 4063999"/>
              <a:gd name="connsiteY349" fmla="*/ 47802 h 2400300"/>
              <a:gd name="connsiteX350" fmla="*/ 872153 w 4063999"/>
              <a:gd name="connsiteY350" fmla="*/ 45905 h 2400300"/>
              <a:gd name="connsiteX351" fmla="*/ 870940 w 4063999"/>
              <a:gd name="connsiteY351" fmla="*/ 47802 h 2400300"/>
              <a:gd name="connsiteX352" fmla="*/ 877479 w 4063999"/>
              <a:gd name="connsiteY352" fmla="*/ 54630 h 2400300"/>
              <a:gd name="connsiteX353" fmla="*/ 881839 w 4063999"/>
              <a:gd name="connsiteY353" fmla="*/ 47802 h 2400300"/>
              <a:gd name="connsiteX354" fmla="*/ 878996 w 4063999"/>
              <a:gd name="connsiteY354" fmla="*/ 44834 h 2400300"/>
              <a:gd name="connsiteX355" fmla="*/ 903639 w 4063999"/>
              <a:gd name="connsiteY355" fmla="*/ 40972 h 2400300"/>
              <a:gd name="connsiteX356" fmla="*/ 923261 w 4063999"/>
              <a:gd name="connsiteY356" fmla="*/ 47802 h 2400300"/>
              <a:gd name="connsiteX357" fmla="*/ 925440 w 4063999"/>
              <a:gd name="connsiteY357" fmla="*/ 54630 h 2400300"/>
              <a:gd name="connsiteX358" fmla="*/ 931982 w 4063999"/>
              <a:gd name="connsiteY358" fmla="*/ 45525 h 2400300"/>
              <a:gd name="connsiteX359" fmla="*/ 958142 w 4063999"/>
              <a:gd name="connsiteY359" fmla="*/ 36420 h 2400300"/>
              <a:gd name="connsiteX360" fmla="*/ 1309133 w 4063999"/>
              <a:gd name="connsiteY360" fmla="*/ 27315 h 2400300"/>
              <a:gd name="connsiteX361" fmla="*/ 1531501 w 4063999"/>
              <a:gd name="connsiteY361" fmla="*/ 20485 h 2400300"/>
              <a:gd name="connsiteX362" fmla="*/ 1710267 w 4063999"/>
              <a:gd name="connsiteY362" fmla="*/ 15935 h 2400300"/>
              <a:gd name="connsiteX363" fmla="*/ 2211684 w 4063999"/>
              <a:gd name="connsiteY363" fmla="*/ 4553 h 2400300"/>
              <a:gd name="connsiteX364" fmla="*/ 2370831 w 4063999"/>
              <a:gd name="connsiteY364" fmla="*/ 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Lst>
            <a:rect l="l" t="t" r="r" b="b"/>
            <a:pathLst>
              <a:path w="4063999" h="2400300">
                <a:moveTo>
                  <a:pt x="3564146" y="2162718"/>
                </a:moveTo>
                <a:cubicBezTo>
                  <a:pt x="3562239" y="2161296"/>
                  <a:pt x="3560060" y="2161296"/>
                  <a:pt x="3558970" y="2163571"/>
                </a:cubicBezTo>
                <a:cubicBezTo>
                  <a:pt x="3554610" y="2168126"/>
                  <a:pt x="3556789" y="2174953"/>
                  <a:pt x="3563330" y="2174953"/>
                </a:cubicBezTo>
                <a:cubicBezTo>
                  <a:pt x="3565509" y="2174953"/>
                  <a:pt x="3569869" y="2172676"/>
                  <a:pt x="3567688" y="2170401"/>
                </a:cubicBezTo>
                <a:cubicBezTo>
                  <a:pt x="3567688" y="2166986"/>
                  <a:pt x="3566054" y="2164141"/>
                  <a:pt x="3564146" y="2162718"/>
                </a:cubicBezTo>
                <a:close/>
                <a:moveTo>
                  <a:pt x="112271" y="2102113"/>
                </a:moveTo>
                <a:cubicBezTo>
                  <a:pt x="112271" y="2102113"/>
                  <a:pt x="110090" y="2104388"/>
                  <a:pt x="107911" y="2106666"/>
                </a:cubicBezTo>
                <a:cubicBezTo>
                  <a:pt x="105732" y="2108943"/>
                  <a:pt x="103551" y="2111218"/>
                  <a:pt x="101372" y="2108943"/>
                </a:cubicBezTo>
                <a:cubicBezTo>
                  <a:pt x="99191" y="2106666"/>
                  <a:pt x="97012" y="2108943"/>
                  <a:pt x="97012" y="2111218"/>
                </a:cubicBezTo>
                <a:cubicBezTo>
                  <a:pt x="97012" y="2120323"/>
                  <a:pt x="103551" y="2118046"/>
                  <a:pt x="110090" y="2108943"/>
                </a:cubicBezTo>
                <a:cubicBezTo>
                  <a:pt x="114450" y="2104388"/>
                  <a:pt x="114450" y="2102113"/>
                  <a:pt x="112271" y="2102113"/>
                </a:cubicBezTo>
                <a:close/>
                <a:moveTo>
                  <a:pt x="3822758" y="1758401"/>
                </a:moveTo>
                <a:cubicBezTo>
                  <a:pt x="3820579" y="1758401"/>
                  <a:pt x="3818398" y="1760676"/>
                  <a:pt x="3820579" y="1765229"/>
                </a:cubicBezTo>
                <a:cubicBezTo>
                  <a:pt x="3822758" y="1767504"/>
                  <a:pt x="3824939" y="1772059"/>
                  <a:pt x="3827118" y="1772059"/>
                </a:cubicBezTo>
                <a:cubicBezTo>
                  <a:pt x="3829297" y="1772059"/>
                  <a:pt x="3829297" y="1769781"/>
                  <a:pt x="3829297" y="1765229"/>
                </a:cubicBezTo>
                <a:cubicBezTo>
                  <a:pt x="3827118" y="1762951"/>
                  <a:pt x="3824939" y="1758401"/>
                  <a:pt x="3822758" y="1758401"/>
                </a:cubicBezTo>
                <a:close/>
                <a:moveTo>
                  <a:pt x="2058533" y="1745596"/>
                </a:moveTo>
                <a:cubicBezTo>
                  <a:pt x="2057443" y="1746449"/>
                  <a:pt x="2056898" y="1749294"/>
                  <a:pt x="2056898" y="1753846"/>
                </a:cubicBezTo>
                <a:cubicBezTo>
                  <a:pt x="2056898" y="1758401"/>
                  <a:pt x="2059079" y="1760676"/>
                  <a:pt x="2061258" y="1758401"/>
                </a:cubicBezTo>
                <a:cubicBezTo>
                  <a:pt x="2063437" y="1758401"/>
                  <a:pt x="2063437" y="1753846"/>
                  <a:pt x="2063437" y="1749296"/>
                </a:cubicBezTo>
                <a:cubicBezTo>
                  <a:pt x="2061258" y="1745881"/>
                  <a:pt x="2059623" y="1744743"/>
                  <a:pt x="2058533" y="1745596"/>
                </a:cubicBezTo>
                <a:close/>
                <a:moveTo>
                  <a:pt x="1841072" y="1740189"/>
                </a:moveTo>
                <a:cubicBezTo>
                  <a:pt x="1836709" y="1740189"/>
                  <a:pt x="1834530" y="1740189"/>
                  <a:pt x="1834530" y="1742466"/>
                </a:cubicBezTo>
                <a:cubicBezTo>
                  <a:pt x="1834530" y="1744741"/>
                  <a:pt x="1836709" y="1747019"/>
                  <a:pt x="1841072" y="1749296"/>
                </a:cubicBezTo>
                <a:cubicBezTo>
                  <a:pt x="1845429" y="1749296"/>
                  <a:pt x="1847611" y="1749296"/>
                  <a:pt x="1847611" y="1747019"/>
                </a:cubicBezTo>
                <a:cubicBezTo>
                  <a:pt x="1847611" y="1744741"/>
                  <a:pt x="1845429" y="1742466"/>
                  <a:pt x="1841072" y="1740189"/>
                </a:cubicBezTo>
                <a:close/>
                <a:moveTo>
                  <a:pt x="1879494" y="1704055"/>
                </a:moveTo>
                <a:cubicBezTo>
                  <a:pt x="1879222" y="1704340"/>
                  <a:pt x="1880312" y="1707185"/>
                  <a:pt x="1882492" y="1712876"/>
                </a:cubicBezTo>
                <a:cubicBezTo>
                  <a:pt x="1884673" y="1719704"/>
                  <a:pt x="1886852" y="1724256"/>
                  <a:pt x="1889031" y="1721979"/>
                </a:cubicBezTo>
                <a:cubicBezTo>
                  <a:pt x="1889031" y="1721979"/>
                  <a:pt x="1886852" y="1715151"/>
                  <a:pt x="1884673" y="1710599"/>
                </a:cubicBezTo>
                <a:cubicBezTo>
                  <a:pt x="1881402" y="1706046"/>
                  <a:pt x="1879767" y="1703770"/>
                  <a:pt x="1879494" y="1704055"/>
                </a:cubicBezTo>
                <a:close/>
                <a:moveTo>
                  <a:pt x="1951710" y="1701494"/>
                </a:moveTo>
                <a:cubicBezTo>
                  <a:pt x="1950620" y="1700925"/>
                  <a:pt x="1950075" y="1701494"/>
                  <a:pt x="1950075" y="1703771"/>
                </a:cubicBezTo>
                <a:cubicBezTo>
                  <a:pt x="1950075" y="1710599"/>
                  <a:pt x="1958795" y="1717426"/>
                  <a:pt x="1960975" y="1715151"/>
                </a:cubicBezTo>
                <a:cubicBezTo>
                  <a:pt x="1960975" y="1712876"/>
                  <a:pt x="1960975" y="1710599"/>
                  <a:pt x="1956614" y="1706046"/>
                </a:cubicBezTo>
                <a:cubicBezTo>
                  <a:pt x="1954434" y="1703770"/>
                  <a:pt x="1952799" y="1702063"/>
                  <a:pt x="1951710" y="1701494"/>
                </a:cubicBezTo>
                <a:close/>
                <a:moveTo>
                  <a:pt x="1870503" y="1653123"/>
                </a:moveTo>
                <a:cubicBezTo>
                  <a:pt x="1869958" y="1653692"/>
                  <a:pt x="1870503" y="1657107"/>
                  <a:pt x="1871593" y="1662797"/>
                </a:cubicBezTo>
                <a:cubicBezTo>
                  <a:pt x="1873771" y="1669627"/>
                  <a:pt x="1875953" y="1671902"/>
                  <a:pt x="1875953" y="1671902"/>
                </a:cubicBezTo>
                <a:cubicBezTo>
                  <a:pt x="1880311" y="1669627"/>
                  <a:pt x="1878132" y="1665074"/>
                  <a:pt x="1875953" y="1660522"/>
                </a:cubicBezTo>
                <a:cubicBezTo>
                  <a:pt x="1872682" y="1654832"/>
                  <a:pt x="1871048" y="1652554"/>
                  <a:pt x="1870503" y="1653123"/>
                </a:cubicBezTo>
                <a:close/>
                <a:moveTo>
                  <a:pt x="672552" y="1132433"/>
                </a:moveTo>
                <a:cubicBezTo>
                  <a:pt x="668189" y="1132433"/>
                  <a:pt x="666010" y="1134708"/>
                  <a:pt x="668189" y="1136985"/>
                </a:cubicBezTo>
                <a:cubicBezTo>
                  <a:pt x="670370" y="1139260"/>
                  <a:pt x="672552" y="1141538"/>
                  <a:pt x="674730" y="1141538"/>
                </a:cubicBezTo>
                <a:cubicBezTo>
                  <a:pt x="676912" y="1141538"/>
                  <a:pt x="679091" y="1139260"/>
                  <a:pt x="679091" y="1136985"/>
                </a:cubicBezTo>
                <a:cubicBezTo>
                  <a:pt x="679091" y="1134708"/>
                  <a:pt x="676912" y="1132433"/>
                  <a:pt x="672552" y="1132433"/>
                </a:cubicBezTo>
                <a:close/>
                <a:moveTo>
                  <a:pt x="3136036" y="425659"/>
                </a:moveTo>
                <a:cubicBezTo>
                  <a:pt x="3131676" y="425659"/>
                  <a:pt x="3125137" y="437039"/>
                  <a:pt x="3125137" y="441592"/>
                </a:cubicBezTo>
                <a:cubicBezTo>
                  <a:pt x="3125137" y="443869"/>
                  <a:pt x="3122955" y="450697"/>
                  <a:pt x="3118595" y="455249"/>
                </a:cubicBezTo>
                <a:cubicBezTo>
                  <a:pt x="3114235" y="459802"/>
                  <a:pt x="3112056" y="466632"/>
                  <a:pt x="3112056" y="468907"/>
                </a:cubicBezTo>
                <a:cubicBezTo>
                  <a:pt x="3112056" y="475734"/>
                  <a:pt x="3131676" y="443869"/>
                  <a:pt x="3136036" y="432487"/>
                </a:cubicBezTo>
                <a:cubicBezTo>
                  <a:pt x="3138217" y="427934"/>
                  <a:pt x="3138217" y="423382"/>
                  <a:pt x="3136036" y="425659"/>
                </a:cubicBezTo>
                <a:close/>
                <a:moveTo>
                  <a:pt x="3175277" y="412002"/>
                </a:moveTo>
                <a:cubicBezTo>
                  <a:pt x="3173098" y="412002"/>
                  <a:pt x="3173098" y="414277"/>
                  <a:pt x="3173098" y="418829"/>
                </a:cubicBezTo>
                <a:cubicBezTo>
                  <a:pt x="3173098" y="423382"/>
                  <a:pt x="3173098" y="425659"/>
                  <a:pt x="3175277" y="421107"/>
                </a:cubicBezTo>
                <a:cubicBezTo>
                  <a:pt x="3175277" y="416552"/>
                  <a:pt x="3175277" y="412002"/>
                  <a:pt x="3175277" y="412002"/>
                </a:cubicBezTo>
                <a:close/>
                <a:moveTo>
                  <a:pt x="3169827" y="405173"/>
                </a:moveTo>
                <a:cubicBezTo>
                  <a:pt x="3168737" y="405173"/>
                  <a:pt x="3166557" y="407449"/>
                  <a:pt x="3162197" y="412002"/>
                </a:cubicBezTo>
                <a:cubicBezTo>
                  <a:pt x="3153476" y="418829"/>
                  <a:pt x="3153476" y="418829"/>
                  <a:pt x="3162197" y="418829"/>
                </a:cubicBezTo>
                <a:cubicBezTo>
                  <a:pt x="3164378" y="416552"/>
                  <a:pt x="3168738" y="414277"/>
                  <a:pt x="3170917" y="412002"/>
                </a:cubicBezTo>
                <a:cubicBezTo>
                  <a:pt x="3170917" y="407449"/>
                  <a:pt x="3170917" y="405173"/>
                  <a:pt x="3169827" y="405173"/>
                </a:cubicBezTo>
                <a:close/>
                <a:moveTo>
                  <a:pt x="3698495" y="268597"/>
                </a:moveTo>
                <a:cubicBezTo>
                  <a:pt x="3694135" y="268597"/>
                  <a:pt x="3694135" y="268597"/>
                  <a:pt x="3696316" y="270872"/>
                </a:cubicBezTo>
                <a:cubicBezTo>
                  <a:pt x="3698495" y="273150"/>
                  <a:pt x="3700676" y="273150"/>
                  <a:pt x="3702855" y="270872"/>
                </a:cubicBezTo>
                <a:cubicBezTo>
                  <a:pt x="3705036" y="268597"/>
                  <a:pt x="3702855" y="268597"/>
                  <a:pt x="3698495" y="268597"/>
                </a:cubicBezTo>
                <a:close/>
                <a:moveTo>
                  <a:pt x="3243677" y="267460"/>
                </a:moveTo>
                <a:cubicBezTo>
                  <a:pt x="3242315" y="267460"/>
                  <a:pt x="3239590" y="268597"/>
                  <a:pt x="3234140" y="270872"/>
                </a:cubicBezTo>
                <a:cubicBezTo>
                  <a:pt x="3231959" y="273150"/>
                  <a:pt x="3229780" y="275427"/>
                  <a:pt x="3229780" y="277702"/>
                </a:cubicBezTo>
                <a:cubicBezTo>
                  <a:pt x="3231959" y="282254"/>
                  <a:pt x="3247221" y="277702"/>
                  <a:pt x="3245040" y="270872"/>
                </a:cubicBezTo>
                <a:cubicBezTo>
                  <a:pt x="3245040" y="268597"/>
                  <a:pt x="3245040" y="267460"/>
                  <a:pt x="3243677" y="267460"/>
                </a:cubicBezTo>
                <a:close/>
                <a:moveTo>
                  <a:pt x="3203619" y="264045"/>
                </a:moveTo>
                <a:cubicBezTo>
                  <a:pt x="3201438" y="264045"/>
                  <a:pt x="3201438" y="266322"/>
                  <a:pt x="3199259" y="268597"/>
                </a:cubicBezTo>
                <a:cubicBezTo>
                  <a:pt x="3199259" y="270872"/>
                  <a:pt x="3199259" y="273150"/>
                  <a:pt x="3201438" y="273150"/>
                </a:cubicBezTo>
                <a:cubicBezTo>
                  <a:pt x="3203619" y="273150"/>
                  <a:pt x="3205798" y="270872"/>
                  <a:pt x="3205798" y="268597"/>
                </a:cubicBezTo>
                <a:cubicBezTo>
                  <a:pt x="3205798" y="266322"/>
                  <a:pt x="3205798" y="264045"/>
                  <a:pt x="3203619" y="264045"/>
                </a:cubicBezTo>
                <a:close/>
                <a:moveTo>
                  <a:pt x="761936" y="261769"/>
                </a:moveTo>
                <a:cubicBezTo>
                  <a:pt x="757576" y="261769"/>
                  <a:pt x="755394" y="261769"/>
                  <a:pt x="755394" y="264045"/>
                </a:cubicBezTo>
                <a:cubicBezTo>
                  <a:pt x="755394" y="266322"/>
                  <a:pt x="759755" y="268597"/>
                  <a:pt x="761936" y="268597"/>
                </a:cubicBezTo>
                <a:cubicBezTo>
                  <a:pt x="764115" y="268597"/>
                  <a:pt x="768475" y="266322"/>
                  <a:pt x="768475" y="266322"/>
                </a:cubicBezTo>
                <a:cubicBezTo>
                  <a:pt x="768475" y="266322"/>
                  <a:pt x="764115" y="264045"/>
                  <a:pt x="761936" y="261769"/>
                </a:cubicBezTo>
                <a:close/>
                <a:moveTo>
                  <a:pt x="1058426" y="259492"/>
                </a:moveTo>
                <a:cubicBezTo>
                  <a:pt x="1056245" y="259492"/>
                  <a:pt x="1054066" y="261769"/>
                  <a:pt x="1054066" y="264045"/>
                </a:cubicBezTo>
                <a:cubicBezTo>
                  <a:pt x="1054066" y="266322"/>
                  <a:pt x="1056245" y="268597"/>
                  <a:pt x="1058426" y="266322"/>
                </a:cubicBezTo>
                <a:cubicBezTo>
                  <a:pt x="1060605" y="264045"/>
                  <a:pt x="1062786" y="261769"/>
                  <a:pt x="1062786" y="261769"/>
                </a:cubicBezTo>
                <a:cubicBezTo>
                  <a:pt x="1062786" y="259492"/>
                  <a:pt x="1060605" y="259492"/>
                  <a:pt x="1058426" y="259492"/>
                </a:cubicBezTo>
                <a:close/>
                <a:moveTo>
                  <a:pt x="831698" y="163890"/>
                </a:moveTo>
                <a:cubicBezTo>
                  <a:pt x="829517" y="166165"/>
                  <a:pt x="825157" y="168442"/>
                  <a:pt x="818618" y="168442"/>
                </a:cubicBezTo>
                <a:cubicBezTo>
                  <a:pt x="809897" y="168442"/>
                  <a:pt x="807716" y="172995"/>
                  <a:pt x="807716" y="179822"/>
                </a:cubicBezTo>
                <a:cubicBezTo>
                  <a:pt x="807716" y="186652"/>
                  <a:pt x="809897" y="191205"/>
                  <a:pt x="812076" y="191205"/>
                </a:cubicBezTo>
                <a:cubicBezTo>
                  <a:pt x="814258" y="191205"/>
                  <a:pt x="816436" y="188927"/>
                  <a:pt x="814258" y="184377"/>
                </a:cubicBezTo>
                <a:cubicBezTo>
                  <a:pt x="812076" y="177547"/>
                  <a:pt x="814258" y="177547"/>
                  <a:pt x="820797" y="179822"/>
                </a:cubicBezTo>
                <a:cubicBezTo>
                  <a:pt x="827338" y="182100"/>
                  <a:pt x="827338" y="182100"/>
                  <a:pt x="822978" y="177547"/>
                </a:cubicBezTo>
                <a:cubicBezTo>
                  <a:pt x="816436" y="172995"/>
                  <a:pt x="816436" y="172995"/>
                  <a:pt x="822978" y="172995"/>
                </a:cubicBezTo>
                <a:cubicBezTo>
                  <a:pt x="827338" y="172995"/>
                  <a:pt x="829517" y="170720"/>
                  <a:pt x="831698" y="168442"/>
                </a:cubicBezTo>
                <a:cubicBezTo>
                  <a:pt x="833877" y="163890"/>
                  <a:pt x="831698" y="161615"/>
                  <a:pt x="831698" y="163890"/>
                </a:cubicBezTo>
                <a:close/>
                <a:moveTo>
                  <a:pt x="3245040" y="159337"/>
                </a:moveTo>
                <a:cubicBezTo>
                  <a:pt x="3240679" y="159337"/>
                  <a:pt x="3238500" y="161615"/>
                  <a:pt x="3242861" y="161615"/>
                </a:cubicBezTo>
                <a:cubicBezTo>
                  <a:pt x="3245040" y="163890"/>
                  <a:pt x="3247221" y="163890"/>
                  <a:pt x="3249400" y="161615"/>
                </a:cubicBezTo>
                <a:cubicBezTo>
                  <a:pt x="3251581" y="159337"/>
                  <a:pt x="3249400" y="159337"/>
                  <a:pt x="3245040" y="159337"/>
                </a:cubicBezTo>
                <a:close/>
                <a:moveTo>
                  <a:pt x="3300359" y="150802"/>
                </a:moveTo>
                <a:cubicBezTo>
                  <a:pt x="3298451" y="150233"/>
                  <a:pt x="3297361" y="151371"/>
                  <a:pt x="3297361" y="154785"/>
                </a:cubicBezTo>
                <a:cubicBezTo>
                  <a:pt x="3297361" y="157060"/>
                  <a:pt x="3301721" y="159337"/>
                  <a:pt x="3303903" y="161615"/>
                </a:cubicBezTo>
                <a:cubicBezTo>
                  <a:pt x="3312623" y="166165"/>
                  <a:pt x="3314802" y="163890"/>
                  <a:pt x="3308263" y="157060"/>
                </a:cubicBezTo>
                <a:cubicBezTo>
                  <a:pt x="3304992" y="153646"/>
                  <a:pt x="3302267" y="151370"/>
                  <a:pt x="3300359" y="150802"/>
                </a:cubicBezTo>
                <a:close/>
                <a:moveTo>
                  <a:pt x="1276433" y="95602"/>
                </a:moveTo>
                <a:cubicBezTo>
                  <a:pt x="1276433" y="95602"/>
                  <a:pt x="1274252" y="97877"/>
                  <a:pt x="1272073" y="102432"/>
                </a:cubicBezTo>
                <a:cubicBezTo>
                  <a:pt x="1269892" y="109260"/>
                  <a:pt x="1269892" y="109260"/>
                  <a:pt x="1274252" y="104707"/>
                </a:cubicBezTo>
                <a:cubicBezTo>
                  <a:pt x="1276433" y="100155"/>
                  <a:pt x="1278612" y="97877"/>
                  <a:pt x="1276433" y="95602"/>
                </a:cubicBezTo>
                <a:close/>
                <a:moveTo>
                  <a:pt x="3705036" y="93327"/>
                </a:moveTo>
                <a:cubicBezTo>
                  <a:pt x="3702855" y="93327"/>
                  <a:pt x="3700676" y="95602"/>
                  <a:pt x="3702855" y="97877"/>
                </a:cubicBezTo>
                <a:cubicBezTo>
                  <a:pt x="3705036" y="100155"/>
                  <a:pt x="3707215" y="102432"/>
                  <a:pt x="3707215" y="102432"/>
                </a:cubicBezTo>
                <a:cubicBezTo>
                  <a:pt x="3707215" y="102432"/>
                  <a:pt x="3709397" y="100155"/>
                  <a:pt x="3709397" y="97877"/>
                </a:cubicBezTo>
                <a:cubicBezTo>
                  <a:pt x="3709397" y="95602"/>
                  <a:pt x="3707215" y="93327"/>
                  <a:pt x="3705036" y="93327"/>
                </a:cubicBezTo>
                <a:close/>
                <a:moveTo>
                  <a:pt x="3765534" y="81660"/>
                </a:moveTo>
                <a:cubicBezTo>
                  <a:pt x="3764444" y="83654"/>
                  <a:pt x="3764989" y="87637"/>
                  <a:pt x="3768257" y="91050"/>
                </a:cubicBezTo>
                <a:cubicBezTo>
                  <a:pt x="3772618" y="95602"/>
                  <a:pt x="3774799" y="95602"/>
                  <a:pt x="3774799" y="93327"/>
                </a:cubicBezTo>
                <a:cubicBezTo>
                  <a:pt x="3776978" y="91050"/>
                  <a:pt x="3774799" y="86497"/>
                  <a:pt x="3772618" y="84222"/>
                </a:cubicBezTo>
                <a:cubicBezTo>
                  <a:pt x="3769349" y="79670"/>
                  <a:pt x="3766623" y="79670"/>
                  <a:pt x="3765534" y="81660"/>
                </a:cubicBezTo>
                <a:close/>
                <a:moveTo>
                  <a:pt x="3796600" y="79670"/>
                </a:moveTo>
                <a:cubicBezTo>
                  <a:pt x="3794418" y="79670"/>
                  <a:pt x="3792239" y="81945"/>
                  <a:pt x="3792239" y="86497"/>
                </a:cubicBezTo>
                <a:cubicBezTo>
                  <a:pt x="3792239" y="91050"/>
                  <a:pt x="3794418" y="95602"/>
                  <a:pt x="3796600" y="95602"/>
                </a:cubicBezTo>
                <a:cubicBezTo>
                  <a:pt x="3798778" y="95602"/>
                  <a:pt x="3800960" y="93327"/>
                  <a:pt x="3800960" y="88772"/>
                </a:cubicBezTo>
                <a:cubicBezTo>
                  <a:pt x="3800960" y="84222"/>
                  <a:pt x="3798778" y="81945"/>
                  <a:pt x="3796600" y="79670"/>
                </a:cubicBezTo>
                <a:close/>
                <a:moveTo>
                  <a:pt x="3764444" y="57476"/>
                </a:moveTo>
                <a:cubicBezTo>
                  <a:pt x="3763900" y="59182"/>
                  <a:pt x="3764989" y="63737"/>
                  <a:pt x="3768257" y="70565"/>
                </a:cubicBezTo>
                <a:cubicBezTo>
                  <a:pt x="3770439" y="72840"/>
                  <a:pt x="3772618" y="75115"/>
                  <a:pt x="3774799" y="72840"/>
                </a:cubicBezTo>
                <a:cubicBezTo>
                  <a:pt x="3774799" y="70565"/>
                  <a:pt x="3774799" y="66010"/>
                  <a:pt x="3770439" y="61460"/>
                </a:cubicBezTo>
                <a:cubicBezTo>
                  <a:pt x="3767168" y="56907"/>
                  <a:pt x="3764989" y="55767"/>
                  <a:pt x="3764444" y="57476"/>
                </a:cubicBezTo>
                <a:close/>
                <a:moveTo>
                  <a:pt x="2558317" y="52352"/>
                </a:moveTo>
                <a:cubicBezTo>
                  <a:pt x="2558317" y="52352"/>
                  <a:pt x="2562677" y="54630"/>
                  <a:pt x="2564856" y="59182"/>
                </a:cubicBezTo>
                <a:cubicBezTo>
                  <a:pt x="2567037" y="63735"/>
                  <a:pt x="2571398" y="63735"/>
                  <a:pt x="2571398" y="59182"/>
                </a:cubicBezTo>
                <a:cubicBezTo>
                  <a:pt x="2571398" y="56907"/>
                  <a:pt x="2569216" y="52352"/>
                  <a:pt x="2564856" y="52352"/>
                </a:cubicBezTo>
                <a:cubicBezTo>
                  <a:pt x="2560496" y="52352"/>
                  <a:pt x="2558317" y="52352"/>
                  <a:pt x="2558317" y="52352"/>
                </a:cubicBezTo>
                <a:close/>
                <a:moveTo>
                  <a:pt x="3369305" y="50077"/>
                </a:moveTo>
                <a:cubicBezTo>
                  <a:pt x="3367124" y="50077"/>
                  <a:pt x="3364945" y="52352"/>
                  <a:pt x="3364945" y="54630"/>
                </a:cubicBezTo>
                <a:cubicBezTo>
                  <a:pt x="3364945" y="56907"/>
                  <a:pt x="3367124" y="59182"/>
                  <a:pt x="3369305" y="56907"/>
                </a:cubicBezTo>
                <a:cubicBezTo>
                  <a:pt x="3371484" y="56907"/>
                  <a:pt x="3371484" y="54630"/>
                  <a:pt x="3373665" y="52352"/>
                </a:cubicBezTo>
                <a:cubicBezTo>
                  <a:pt x="3373665" y="50077"/>
                  <a:pt x="3371484" y="50077"/>
                  <a:pt x="3369305" y="50077"/>
                </a:cubicBezTo>
                <a:close/>
                <a:moveTo>
                  <a:pt x="899279" y="50077"/>
                </a:moveTo>
                <a:cubicBezTo>
                  <a:pt x="897100" y="50077"/>
                  <a:pt x="894919" y="52352"/>
                  <a:pt x="894919" y="56907"/>
                </a:cubicBezTo>
                <a:cubicBezTo>
                  <a:pt x="894919" y="61460"/>
                  <a:pt x="897100" y="63735"/>
                  <a:pt x="899279" y="63735"/>
                </a:cubicBezTo>
                <a:cubicBezTo>
                  <a:pt x="901460" y="63735"/>
                  <a:pt x="903639" y="61460"/>
                  <a:pt x="903639" y="56907"/>
                </a:cubicBezTo>
                <a:cubicBezTo>
                  <a:pt x="903639" y="52352"/>
                  <a:pt x="901460" y="50077"/>
                  <a:pt x="899279" y="50077"/>
                </a:cubicBezTo>
                <a:close/>
                <a:moveTo>
                  <a:pt x="875300" y="40972"/>
                </a:moveTo>
                <a:lnTo>
                  <a:pt x="878996" y="44834"/>
                </a:lnTo>
                <a:lnTo>
                  <a:pt x="872153" y="45905"/>
                </a:lnTo>
                <a:close/>
                <a:moveTo>
                  <a:pt x="3768257" y="27315"/>
                </a:moveTo>
                <a:cubicBezTo>
                  <a:pt x="3761718" y="27315"/>
                  <a:pt x="3759537" y="29590"/>
                  <a:pt x="3763897" y="29590"/>
                </a:cubicBezTo>
                <a:cubicBezTo>
                  <a:pt x="3766078" y="31867"/>
                  <a:pt x="3770439" y="31867"/>
                  <a:pt x="3772618" y="29590"/>
                </a:cubicBezTo>
                <a:cubicBezTo>
                  <a:pt x="3774799" y="27315"/>
                  <a:pt x="3772618" y="27315"/>
                  <a:pt x="3768257" y="27315"/>
                </a:cubicBezTo>
                <a:close/>
                <a:moveTo>
                  <a:pt x="3802049" y="26747"/>
                </a:moveTo>
                <a:cubicBezTo>
                  <a:pt x="3800414" y="26747"/>
                  <a:pt x="3797689" y="28454"/>
                  <a:pt x="3794418" y="31867"/>
                </a:cubicBezTo>
                <a:cubicBezTo>
                  <a:pt x="3787879" y="36420"/>
                  <a:pt x="3787879" y="36420"/>
                  <a:pt x="3794418" y="36420"/>
                </a:cubicBezTo>
                <a:cubicBezTo>
                  <a:pt x="3798778" y="36420"/>
                  <a:pt x="3800960" y="34145"/>
                  <a:pt x="3803139" y="31867"/>
                </a:cubicBezTo>
                <a:cubicBezTo>
                  <a:pt x="3804229" y="28454"/>
                  <a:pt x="3803684" y="26747"/>
                  <a:pt x="3802049" y="26747"/>
                </a:cubicBezTo>
                <a:close/>
                <a:moveTo>
                  <a:pt x="3391106" y="22762"/>
                </a:moveTo>
                <a:cubicBezTo>
                  <a:pt x="3388924" y="22762"/>
                  <a:pt x="3386746" y="25040"/>
                  <a:pt x="3388924" y="27315"/>
                </a:cubicBezTo>
                <a:cubicBezTo>
                  <a:pt x="3391106" y="29590"/>
                  <a:pt x="3393285" y="31867"/>
                  <a:pt x="3393285" y="31867"/>
                </a:cubicBezTo>
                <a:cubicBezTo>
                  <a:pt x="3393285" y="31867"/>
                  <a:pt x="3393285" y="29590"/>
                  <a:pt x="3395466" y="27315"/>
                </a:cubicBezTo>
                <a:cubicBezTo>
                  <a:pt x="3395466" y="25040"/>
                  <a:pt x="3393285" y="22762"/>
                  <a:pt x="3391106" y="22762"/>
                </a:cubicBezTo>
                <a:close/>
                <a:moveTo>
                  <a:pt x="2370831" y="0"/>
                </a:moveTo>
                <a:cubicBezTo>
                  <a:pt x="2370831" y="0"/>
                  <a:pt x="2407891" y="0"/>
                  <a:pt x="2451492" y="0"/>
                </a:cubicBezTo>
                <a:cubicBezTo>
                  <a:pt x="2474385" y="0"/>
                  <a:pt x="2501635" y="0"/>
                  <a:pt x="2527524" y="0"/>
                </a:cubicBezTo>
                <a:lnTo>
                  <a:pt x="2556136" y="0"/>
                </a:lnTo>
                <a:cubicBezTo>
                  <a:pt x="2553957" y="0"/>
                  <a:pt x="2551776" y="2278"/>
                  <a:pt x="2551776" y="4553"/>
                </a:cubicBezTo>
                <a:cubicBezTo>
                  <a:pt x="2551776" y="6828"/>
                  <a:pt x="2553957" y="9105"/>
                  <a:pt x="2556136" y="9105"/>
                </a:cubicBezTo>
                <a:cubicBezTo>
                  <a:pt x="2558317" y="9105"/>
                  <a:pt x="2558317" y="6828"/>
                  <a:pt x="2560496" y="4553"/>
                </a:cubicBezTo>
                <a:cubicBezTo>
                  <a:pt x="2560496" y="2278"/>
                  <a:pt x="2558317" y="0"/>
                  <a:pt x="2556136" y="0"/>
                </a:cubicBezTo>
                <a:lnTo>
                  <a:pt x="2595377" y="0"/>
                </a:lnTo>
                <a:cubicBezTo>
                  <a:pt x="2630259" y="0"/>
                  <a:pt x="2791584" y="0"/>
                  <a:pt x="2952910" y="0"/>
                </a:cubicBezTo>
                <a:cubicBezTo>
                  <a:pt x="3207979" y="0"/>
                  <a:pt x="3264661" y="2278"/>
                  <a:pt x="3323522" y="4553"/>
                </a:cubicBezTo>
                <a:cubicBezTo>
                  <a:pt x="3334424" y="4553"/>
                  <a:pt x="3334424" y="4553"/>
                  <a:pt x="3330064" y="11383"/>
                </a:cubicBezTo>
                <a:cubicBezTo>
                  <a:pt x="3327882" y="15935"/>
                  <a:pt x="3321343" y="18210"/>
                  <a:pt x="3316983" y="18210"/>
                </a:cubicBezTo>
                <a:cubicBezTo>
                  <a:pt x="3303903" y="18210"/>
                  <a:pt x="3301721" y="18210"/>
                  <a:pt x="3301721" y="38697"/>
                </a:cubicBezTo>
                <a:cubicBezTo>
                  <a:pt x="3301721" y="50077"/>
                  <a:pt x="3299543" y="56907"/>
                  <a:pt x="3297361" y="56907"/>
                </a:cubicBezTo>
                <a:cubicBezTo>
                  <a:pt x="3295182" y="56907"/>
                  <a:pt x="3293001" y="61460"/>
                  <a:pt x="3295182" y="68287"/>
                </a:cubicBezTo>
                <a:cubicBezTo>
                  <a:pt x="3297361" y="75115"/>
                  <a:pt x="3295182" y="79670"/>
                  <a:pt x="3293001" y="79670"/>
                </a:cubicBezTo>
                <a:cubicBezTo>
                  <a:pt x="3290822" y="79670"/>
                  <a:pt x="3288641" y="81945"/>
                  <a:pt x="3290822" y="86497"/>
                </a:cubicBezTo>
                <a:cubicBezTo>
                  <a:pt x="3293001" y="88772"/>
                  <a:pt x="3288641" y="97877"/>
                  <a:pt x="3282102" y="106985"/>
                </a:cubicBezTo>
                <a:cubicBezTo>
                  <a:pt x="3275561" y="113812"/>
                  <a:pt x="3273382" y="120640"/>
                  <a:pt x="3273382" y="122917"/>
                </a:cubicBezTo>
                <a:cubicBezTo>
                  <a:pt x="3275561" y="125195"/>
                  <a:pt x="3273382" y="129747"/>
                  <a:pt x="3271200" y="136575"/>
                </a:cubicBezTo>
                <a:cubicBezTo>
                  <a:pt x="3262480" y="157060"/>
                  <a:pt x="3253760" y="168442"/>
                  <a:pt x="3251581" y="163890"/>
                </a:cubicBezTo>
                <a:cubicBezTo>
                  <a:pt x="3249400" y="161615"/>
                  <a:pt x="3249400" y="163890"/>
                  <a:pt x="3251581" y="168442"/>
                </a:cubicBezTo>
                <a:cubicBezTo>
                  <a:pt x="3251581" y="172995"/>
                  <a:pt x="3251581" y="177547"/>
                  <a:pt x="3249400" y="177547"/>
                </a:cubicBezTo>
                <a:cubicBezTo>
                  <a:pt x="3247221" y="177547"/>
                  <a:pt x="3245040" y="179822"/>
                  <a:pt x="3245040" y="184377"/>
                </a:cubicBezTo>
                <a:cubicBezTo>
                  <a:pt x="3245040" y="198035"/>
                  <a:pt x="3214518" y="257215"/>
                  <a:pt x="3210158" y="254940"/>
                </a:cubicBezTo>
                <a:cubicBezTo>
                  <a:pt x="3207979" y="252664"/>
                  <a:pt x="3205798" y="252664"/>
                  <a:pt x="3207979" y="254940"/>
                </a:cubicBezTo>
                <a:cubicBezTo>
                  <a:pt x="3212340" y="261769"/>
                  <a:pt x="3186179" y="323227"/>
                  <a:pt x="3173098" y="336884"/>
                </a:cubicBezTo>
                <a:cubicBezTo>
                  <a:pt x="3166557" y="343714"/>
                  <a:pt x="3164378" y="350542"/>
                  <a:pt x="3164378" y="350542"/>
                </a:cubicBezTo>
                <a:cubicBezTo>
                  <a:pt x="3164378" y="350542"/>
                  <a:pt x="3162197" y="359647"/>
                  <a:pt x="3157837" y="371027"/>
                </a:cubicBezTo>
                <a:cubicBezTo>
                  <a:pt x="3151297" y="386962"/>
                  <a:pt x="3149116" y="389239"/>
                  <a:pt x="3142577" y="389239"/>
                </a:cubicBezTo>
                <a:cubicBezTo>
                  <a:pt x="3136036" y="389239"/>
                  <a:pt x="3136036" y="389239"/>
                  <a:pt x="3136036" y="402897"/>
                </a:cubicBezTo>
                <a:cubicBezTo>
                  <a:pt x="3138217" y="416552"/>
                  <a:pt x="3136036" y="418829"/>
                  <a:pt x="3129497" y="416552"/>
                </a:cubicBezTo>
                <a:cubicBezTo>
                  <a:pt x="3122955" y="414277"/>
                  <a:pt x="3122955" y="414277"/>
                  <a:pt x="3129497" y="418829"/>
                </a:cubicBezTo>
                <a:cubicBezTo>
                  <a:pt x="3140396" y="425659"/>
                  <a:pt x="3142577" y="425659"/>
                  <a:pt x="3142577" y="412002"/>
                </a:cubicBezTo>
                <a:cubicBezTo>
                  <a:pt x="3142577" y="405172"/>
                  <a:pt x="3144756" y="400619"/>
                  <a:pt x="3149116" y="400619"/>
                </a:cubicBezTo>
                <a:cubicBezTo>
                  <a:pt x="3153476" y="400619"/>
                  <a:pt x="3155658" y="398344"/>
                  <a:pt x="3155658" y="396067"/>
                </a:cubicBezTo>
                <a:cubicBezTo>
                  <a:pt x="3155658" y="393789"/>
                  <a:pt x="3157837" y="391514"/>
                  <a:pt x="3162197" y="391514"/>
                </a:cubicBezTo>
                <a:cubicBezTo>
                  <a:pt x="3166557" y="391514"/>
                  <a:pt x="3170917" y="389239"/>
                  <a:pt x="3173098" y="386962"/>
                </a:cubicBezTo>
                <a:cubicBezTo>
                  <a:pt x="3173098" y="384684"/>
                  <a:pt x="3173098" y="382409"/>
                  <a:pt x="3170917" y="384684"/>
                </a:cubicBezTo>
                <a:cubicBezTo>
                  <a:pt x="3168738" y="384684"/>
                  <a:pt x="3166557" y="386962"/>
                  <a:pt x="3166557" y="384684"/>
                </a:cubicBezTo>
                <a:cubicBezTo>
                  <a:pt x="3166557" y="380134"/>
                  <a:pt x="3186179" y="339159"/>
                  <a:pt x="3188358" y="339159"/>
                </a:cubicBezTo>
                <a:cubicBezTo>
                  <a:pt x="3190539" y="336884"/>
                  <a:pt x="3194899" y="336884"/>
                  <a:pt x="3197078" y="336884"/>
                </a:cubicBezTo>
                <a:cubicBezTo>
                  <a:pt x="3199259" y="336884"/>
                  <a:pt x="3201438" y="330057"/>
                  <a:pt x="3201438" y="323227"/>
                </a:cubicBezTo>
                <a:cubicBezTo>
                  <a:pt x="3201438" y="316397"/>
                  <a:pt x="3203619" y="309569"/>
                  <a:pt x="3205798" y="309569"/>
                </a:cubicBezTo>
                <a:cubicBezTo>
                  <a:pt x="3210158" y="309569"/>
                  <a:pt x="3214518" y="300464"/>
                  <a:pt x="3218879" y="286807"/>
                </a:cubicBezTo>
                <a:cubicBezTo>
                  <a:pt x="3223239" y="273150"/>
                  <a:pt x="3231959" y="257215"/>
                  <a:pt x="3238500" y="248110"/>
                </a:cubicBezTo>
                <a:cubicBezTo>
                  <a:pt x="3245040" y="239007"/>
                  <a:pt x="3249400" y="229902"/>
                  <a:pt x="3249400" y="227625"/>
                </a:cubicBezTo>
                <a:cubicBezTo>
                  <a:pt x="3249400" y="218520"/>
                  <a:pt x="3266840" y="198035"/>
                  <a:pt x="3271200" y="200310"/>
                </a:cubicBezTo>
                <a:cubicBezTo>
                  <a:pt x="3275561" y="200310"/>
                  <a:pt x="3275561" y="198035"/>
                  <a:pt x="3275561" y="188927"/>
                </a:cubicBezTo>
                <a:cubicBezTo>
                  <a:pt x="3275561" y="182100"/>
                  <a:pt x="3277742" y="177547"/>
                  <a:pt x="3279921" y="177547"/>
                </a:cubicBezTo>
                <a:cubicBezTo>
                  <a:pt x="3282102" y="179822"/>
                  <a:pt x="3284281" y="175272"/>
                  <a:pt x="3284281" y="168442"/>
                </a:cubicBezTo>
                <a:cubicBezTo>
                  <a:pt x="3284281" y="157060"/>
                  <a:pt x="3297361" y="138852"/>
                  <a:pt x="3301721" y="145680"/>
                </a:cubicBezTo>
                <a:cubicBezTo>
                  <a:pt x="3303903" y="147957"/>
                  <a:pt x="3303903" y="145680"/>
                  <a:pt x="3301721" y="138852"/>
                </a:cubicBezTo>
                <a:cubicBezTo>
                  <a:pt x="3299543" y="132022"/>
                  <a:pt x="3299543" y="127470"/>
                  <a:pt x="3301721" y="127470"/>
                </a:cubicBezTo>
                <a:cubicBezTo>
                  <a:pt x="3301721" y="127470"/>
                  <a:pt x="3308263" y="120640"/>
                  <a:pt x="3312623" y="109260"/>
                </a:cubicBezTo>
                <a:cubicBezTo>
                  <a:pt x="3316983" y="100155"/>
                  <a:pt x="3323522" y="91050"/>
                  <a:pt x="3327882" y="91050"/>
                </a:cubicBezTo>
                <a:cubicBezTo>
                  <a:pt x="3332243" y="91050"/>
                  <a:pt x="3334424" y="86497"/>
                  <a:pt x="3334424" y="84222"/>
                </a:cubicBezTo>
                <a:cubicBezTo>
                  <a:pt x="3334424" y="81945"/>
                  <a:pt x="3336603" y="75115"/>
                  <a:pt x="3340963" y="70565"/>
                </a:cubicBezTo>
                <a:cubicBezTo>
                  <a:pt x="3345323" y="66010"/>
                  <a:pt x="3347504" y="59182"/>
                  <a:pt x="3347504" y="56907"/>
                </a:cubicBezTo>
                <a:cubicBezTo>
                  <a:pt x="3347504" y="54630"/>
                  <a:pt x="3349683" y="52352"/>
                  <a:pt x="3351864" y="52352"/>
                </a:cubicBezTo>
                <a:cubicBezTo>
                  <a:pt x="3354043" y="52352"/>
                  <a:pt x="3356224" y="47802"/>
                  <a:pt x="3356224" y="43248"/>
                </a:cubicBezTo>
                <a:cubicBezTo>
                  <a:pt x="3356224" y="38697"/>
                  <a:pt x="3360585" y="29590"/>
                  <a:pt x="3364945" y="22762"/>
                </a:cubicBezTo>
                <a:cubicBezTo>
                  <a:pt x="3369305" y="15935"/>
                  <a:pt x="3373665" y="9105"/>
                  <a:pt x="3373665" y="6828"/>
                </a:cubicBezTo>
                <a:cubicBezTo>
                  <a:pt x="3373665" y="2278"/>
                  <a:pt x="3412906" y="2278"/>
                  <a:pt x="3497928" y="4553"/>
                </a:cubicBezTo>
                <a:cubicBezTo>
                  <a:pt x="3567691" y="6828"/>
                  <a:pt x="3641813" y="9105"/>
                  <a:pt x="3665795" y="9105"/>
                </a:cubicBezTo>
                <a:cubicBezTo>
                  <a:pt x="3718117" y="11383"/>
                  <a:pt x="3718117" y="11383"/>
                  <a:pt x="3715936" y="15935"/>
                </a:cubicBezTo>
                <a:cubicBezTo>
                  <a:pt x="3713757" y="18210"/>
                  <a:pt x="3720296" y="20485"/>
                  <a:pt x="3729016" y="18210"/>
                </a:cubicBezTo>
                <a:cubicBezTo>
                  <a:pt x="3737736" y="15935"/>
                  <a:pt x="3757358" y="15935"/>
                  <a:pt x="3772618" y="15935"/>
                </a:cubicBezTo>
                <a:cubicBezTo>
                  <a:pt x="3787879" y="15935"/>
                  <a:pt x="3809680" y="15935"/>
                  <a:pt x="3822760" y="15935"/>
                </a:cubicBezTo>
                <a:cubicBezTo>
                  <a:pt x="3833660" y="15935"/>
                  <a:pt x="3848921" y="15935"/>
                  <a:pt x="3853281" y="15935"/>
                </a:cubicBezTo>
                <a:cubicBezTo>
                  <a:pt x="3859821" y="15935"/>
                  <a:pt x="3890342" y="15935"/>
                  <a:pt x="3920863" y="18210"/>
                </a:cubicBezTo>
                <a:cubicBezTo>
                  <a:pt x="3953565" y="18210"/>
                  <a:pt x="3994985" y="20485"/>
                  <a:pt x="4014607" y="22762"/>
                </a:cubicBezTo>
                <a:lnTo>
                  <a:pt x="4051667" y="25040"/>
                </a:lnTo>
                <a:lnTo>
                  <a:pt x="4051667" y="75115"/>
                </a:lnTo>
                <a:cubicBezTo>
                  <a:pt x="4051667" y="102432"/>
                  <a:pt x="4051667" y="318674"/>
                  <a:pt x="4051667" y="557681"/>
                </a:cubicBezTo>
                <a:cubicBezTo>
                  <a:pt x="4051667" y="637351"/>
                  <a:pt x="4051532" y="704214"/>
                  <a:pt x="4051294" y="759700"/>
                </a:cubicBezTo>
                <a:lnTo>
                  <a:pt x="4050397" y="880944"/>
                </a:lnTo>
                <a:lnTo>
                  <a:pt x="4056027" y="882046"/>
                </a:lnTo>
                <a:lnTo>
                  <a:pt x="4053846" y="920743"/>
                </a:lnTo>
                <a:cubicBezTo>
                  <a:pt x="4051667" y="943506"/>
                  <a:pt x="4049486" y="968543"/>
                  <a:pt x="4060387" y="1000410"/>
                </a:cubicBezTo>
                <a:cubicBezTo>
                  <a:pt x="4060387" y="1009515"/>
                  <a:pt x="4060387" y="1025448"/>
                  <a:pt x="4062566" y="1032278"/>
                </a:cubicBezTo>
                <a:cubicBezTo>
                  <a:pt x="4064748" y="1041383"/>
                  <a:pt x="4064748" y="1048210"/>
                  <a:pt x="4060387" y="1059593"/>
                </a:cubicBezTo>
                <a:cubicBezTo>
                  <a:pt x="4053846" y="1075528"/>
                  <a:pt x="4049486" y="1146090"/>
                  <a:pt x="4047305" y="1269008"/>
                </a:cubicBezTo>
                <a:cubicBezTo>
                  <a:pt x="4045126" y="1303152"/>
                  <a:pt x="4045126" y="1335017"/>
                  <a:pt x="4042947" y="1337295"/>
                </a:cubicBezTo>
                <a:cubicBezTo>
                  <a:pt x="4040766" y="1341847"/>
                  <a:pt x="4034227" y="1448830"/>
                  <a:pt x="4034227" y="1482974"/>
                </a:cubicBezTo>
                <a:cubicBezTo>
                  <a:pt x="4034227" y="1494354"/>
                  <a:pt x="4032045" y="1528499"/>
                  <a:pt x="4029866" y="1558089"/>
                </a:cubicBezTo>
                <a:cubicBezTo>
                  <a:pt x="4025504" y="1608167"/>
                  <a:pt x="4023325" y="1731084"/>
                  <a:pt x="4018965" y="1920014"/>
                </a:cubicBezTo>
                <a:cubicBezTo>
                  <a:pt x="4014605" y="2149913"/>
                  <a:pt x="4012426" y="2186333"/>
                  <a:pt x="4008066" y="2190888"/>
                </a:cubicBezTo>
                <a:cubicBezTo>
                  <a:pt x="4003703" y="2195438"/>
                  <a:pt x="4003703" y="2195438"/>
                  <a:pt x="4008066" y="2195438"/>
                </a:cubicBezTo>
                <a:cubicBezTo>
                  <a:pt x="4016786" y="2195438"/>
                  <a:pt x="4005884" y="2218201"/>
                  <a:pt x="3994985" y="2225030"/>
                </a:cubicBezTo>
                <a:cubicBezTo>
                  <a:pt x="3988444" y="2229583"/>
                  <a:pt x="3979724" y="2229583"/>
                  <a:pt x="3973184" y="2227308"/>
                </a:cubicBezTo>
                <a:cubicBezTo>
                  <a:pt x="3966643" y="2225030"/>
                  <a:pt x="3960102" y="2225030"/>
                  <a:pt x="3955744" y="2229583"/>
                </a:cubicBezTo>
                <a:cubicBezTo>
                  <a:pt x="3947024" y="2236413"/>
                  <a:pt x="3896881" y="2236413"/>
                  <a:pt x="3890342" y="2227308"/>
                </a:cubicBezTo>
                <a:cubicBezTo>
                  <a:pt x="3888160" y="2222755"/>
                  <a:pt x="3881621" y="2222755"/>
                  <a:pt x="3875080" y="2222755"/>
                </a:cubicBezTo>
                <a:cubicBezTo>
                  <a:pt x="3866360" y="2222755"/>
                  <a:pt x="3864181" y="2220478"/>
                  <a:pt x="3864181" y="2213650"/>
                </a:cubicBezTo>
                <a:cubicBezTo>
                  <a:pt x="3864181" y="2209096"/>
                  <a:pt x="3861999" y="2204545"/>
                  <a:pt x="3859821" y="2204545"/>
                </a:cubicBezTo>
                <a:cubicBezTo>
                  <a:pt x="3857639" y="2204545"/>
                  <a:pt x="3855460" y="2206820"/>
                  <a:pt x="3855460" y="2211373"/>
                </a:cubicBezTo>
                <a:cubicBezTo>
                  <a:pt x="3855460" y="2220478"/>
                  <a:pt x="3844559" y="2227308"/>
                  <a:pt x="3838020" y="2222755"/>
                </a:cubicBezTo>
                <a:cubicBezTo>
                  <a:pt x="3831478" y="2218201"/>
                  <a:pt x="3781338" y="2215925"/>
                  <a:pt x="3781338" y="2220478"/>
                </a:cubicBezTo>
                <a:cubicBezTo>
                  <a:pt x="3781338" y="2222755"/>
                  <a:pt x="3763895" y="2225030"/>
                  <a:pt x="3744275" y="2225030"/>
                </a:cubicBezTo>
                <a:cubicBezTo>
                  <a:pt x="3715936" y="2225030"/>
                  <a:pt x="3705034" y="2225030"/>
                  <a:pt x="3700674" y="2218201"/>
                </a:cubicBezTo>
                <a:cubicBezTo>
                  <a:pt x="3696314" y="2213650"/>
                  <a:pt x="3694135" y="2206820"/>
                  <a:pt x="3696314" y="2204545"/>
                </a:cubicBezTo>
                <a:cubicBezTo>
                  <a:pt x="3696314" y="2202268"/>
                  <a:pt x="3696314" y="2199993"/>
                  <a:pt x="3694135" y="2199993"/>
                </a:cubicBezTo>
                <a:cubicBezTo>
                  <a:pt x="3691954" y="2199993"/>
                  <a:pt x="3689775" y="2202268"/>
                  <a:pt x="3687594" y="2204545"/>
                </a:cubicBezTo>
                <a:cubicBezTo>
                  <a:pt x="3685415" y="2206820"/>
                  <a:pt x="3683233" y="2209096"/>
                  <a:pt x="3681054" y="2206820"/>
                </a:cubicBezTo>
                <a:cubicBezTo>
                  <a:pt x="3678873" y="2204545"/>
                  <a:pt x="3676692" y="2206820"/>
                  <a:pt x="3674513" y="2209096"/>
                </a:cubicBezTo>
                <a:cubicBezTo>
                  <a:pt x="3670153" y="2215925"/>
                  <a:pt x="3648352" y="2213650"/>
                  <a:pt x="3637453" y="2202268"/>
                </a:cubicBezTo>
                <a:cubicBezTo>
                  <a:pt x="3630912" y="2197715"/>
                  <a:pt x="3626551" y="2195438"/>
                  <a:pt x="3626551" y="2197715"/>
                </a:cubicBezTo>
                <a:cubicBezTo>
                  <a:pt x="3626551" y="2202268"/>
                  <a:pt x="3628733" y="2204545"/>
                  <a:pt x="3633091" y="2206820"/>
                </a:cubicBezTo>
                <a:cubicBezTo>
                  <a:pt x="3646173" y="2211373"/>
                  <a:pt x="3639632" y="2218201"/>
                  <a:pt x="3624372" y="2215925"/>
                </a:cubicBezTo>
                <a:cubicBezTo>
                  <a:pt x="3615652" y="2215925"/>
                  <a:pt x="3606932" y="2213650"/>
                  <a:pt x="3606932" y="2213650"/>
                </a:cubicBezTo>
                <a:cubicBezTo>
                  <a:pt x="3602572" y="2209096"/>
                  <a:pt x="3580771" y="2213650"/>
                  <a:pt x="3578590" y="2218201"/>
                </a:cubicBezTo>
                <a:cubicBezTo>
                  <a:pt x="3576411" y="2220478"/>
                  <a:pt x="3572051" y="2220478"/>
                  <a:pt x="3565509" y="2215925"/>
                </a:cubicBezTo>
                <a:cubicBezTo>
                  <a:pt x="3556789" y="2209096"/>
                  <a:pt x="3552429" y="2209096"/>
                  <a:pt x="3550250" y="2213650"/>
                </a:cubicBezTo>
                <a:cubicBezTo>
                  <a:pt x="3548069" y="2218201"/>
                  <a:pt x="3545888" y="2218201"/>
                  <a:pt x="3545888" y="2211373"/>
                </a:cubicBezTo>
                <a:cubicBezTo>
                  <a:pt x="3545888" y="2206820"/>
                  <a:pt x="3543709" y="2202268"/>
                  <a:pt x="3541530" y="2202268"/>
                </a:cubicBezTo>
                <a:cubicBezTo>
                  <a:pt x="3539348" y="2202268"/>
                  <a:pt x="3537170" y="2206820"/>
                  <a:pt x="3537170" y="2211373"/>
                </a:cubicBezTo>
                <a:cubicBezTo>
                  <a:pt x="3537170" y="2218201"/>
                  <a:pt x="3534988" y="2218201"/>
                  <a:pt x="3528449" y="2213650"/>
                </a:cubicBezTo>
                <a:cubicBezTo>
                  <a:pt x="3524087" y="2211373"/>
                  <a:pt x="3519729" y="2204545"/>
                  <a:pt x="3521908" y="2202268"/>
                </a:cubicBezTo>
                <a:cubicBezTo>
                  <a:pt x="3521908" y="2199993"/>
                  <a:pt x="3519729" y="2199993"/>
                  <a:pt x="3515369" y="2204545"/>
                </a:cubicBezTo>
                <a:cubicBezTo>
                  <a:pt x="3504467" y="2213650"/>
                  <a:pt x="3506648" y="2222755"/>
                  <a:pt x="3521908" y="2222755"/>
                </a:cubicBezTo>
                <a:cubicBezTo>
                  <a:pt x="3528449" y="2222755"/>
                  <a:pt x="3532809" y="2225030"/>
                  <a:pt x="3534988" y="2227308"/>
                </a:cubicBezTo>
                <a:cubicBezTo>
                  <a:pt x="3539348" y="2234135"/>
                  <a:pt x="3556789" y="2240963"/>
                  <a:pt x="3556789" y="2234135"/>
                </a:cubicBezTo>
                <a:cubicBezTo>
                  <a:pt x="3556789" y="2229583"/>
                  <a:pt x="3561149" y="2231858"/>
                  <a:pt x="3567688" y="2236413"/>
                </a:cubicBezTo>
                <a:cubicBezTo>
                  <a:pt x="3580771" y="2245518"/>
                  <a:pt x="3580771" y="2245518"/>
                  <a:pt x="3580771" y="2231858"/>
                </a:cubicBezTo>
                <a:cubicBezTo>
                  <a:pt x="3580771" y="2222755"/>
                  <a:pt x="3582950" y="2220478"/>
                  <a:pt x="3596030" y="2218201"/>
                </a:cubicBezTo>
                <a:cubicBezTo>
                  <a:pt x="3611290" y="2215925"/>
                  <a:pt x="3613471" y="2218201"/>
                  <a:pt x="3611290" y="2236413"/>
                </a:cubicBezTo>
                <a:cubicBezTo>
                  <a:pt x="3609111" y="2240963"/>
                  <a:pt x="3613471" y="2243240"/>
                  <a:pt x="3620012" y="2243240"/>
                </a:cubicBezTo>
                <a:cubicBezTo>
                  <a:pt x="3626551" y="2243240"/>
                  <a:pt x="3630912" y="2245518"/>
                  <a:pt x="3630912" y="2250070"/>
                </a:cubicBezTo>
                <a:cubicBezTo>
                  <a:pt x="3630912" y="2254620"/>
                  <a:pt x="3630912" y="2252345"/>
                  <a:pt x="3635272" y="2247793"/>
                </a:cubicBezTo>
                <a:cubicBezTo>
                  <a:pt x="3641813" y="2236413"/>
                  <a:pt x="3678873" y="2234135"/>
                  <a:pt x="3678873" y="2245518"/>
                </a:cubicBezTo>
                <a:cubicBezTo>
                  <a:pt x="3678873" y="2252345"/>
                  <a:pt x="3681054" y="2252345"/>
                  <a:pt x="3694135" y="2250070"/>
                </a:cubicBezTo>
                <a:cubicBezTo>
                  <a:pt x="3705034" y="2247793"/>
                  <a:pt x="3713754" y="2250070"/>
                  <a:pt x="3720293" y="2254620"/>
                </a:cubicBezTo>
                <a:cubicBezTo>
                  <a:pt x="3726835" y="2256898"/>
                  <a:pt x="3742094" y="2263725"/>
                  <a:pt x="3755177" y="2266003"/>
                </a:cubicBezTo>
                <a:cubicBezTo>
                  <a:pt x="3772618" y="2268280"/>
                  <a:pt x="3779157" y="2272833"/>
                  <a:pt x="3779157" y="2277383"/>
                </a:cubicBezTo>
                <a:cubicBezTo>
                  <a:pt x="3779157" y="2284213"/>
                  <a:pt x="3783517" y="2284213"/>
                  <a:pt x="3796597" y="2281938"/>
                </a:cubicBezTo>
                <a:cubicBezTo>
                  <a:pt x="3816219" y="2277383"/>
                  <a:pt x="3818398" y="2279660"/>
                  <a:pt x="3816219" y="2297870"/>
                </a:cubicBezTo>
                <a:cubicBezTo>
                  <a:pt x="3816219" y="2302423"/>
                  <a:pt x="3818398" y="2304700"/>
                  <a:pt x="3822758" y="2304700"/>
                </a:cubicBezTo>
                <a:cubicBezTo>
                  <a:pt x="3827118" y="2304700"/>
                  <a:pt x="3829297" y="2302423"/>
                  <a:pt x="3829297" y="2300145"/>
                </a:cubicBezTo>
                <a:cubicBezTo>
                  <a:pt x="3829297" y="2291043"/>
                  <a:pt x="3844559" y="2286488"/>
                  <a:pt x="3851098" y="2293318"/>
                </a:cubicBezTo>
                <a:cubicBezTo>
                  <a:pt x="3855460" y="2295595"/>
                  <a:pt x="3857639" y="2297870"/>
                  <a:pt x="3859821" y="2295595"/>
                </a:cubicBezTo>
                <a:cubicBezTo>
                  <a:pt x="3864181" y="2288765"/>
                  <a:pt x="3881621" y="2295595"/>
                  <a:pt x="3894699" y="2309250"/>
                </a:cubicBezTo>
                <a:cubicBezTo>
                  <a:pt x="3903422" y="2318358"/>
                  <a:pt x="3912142" y="2320633"/>
                  <a:pt x="3929583" y="2320633"/>
                </a:cubicBezTo>
                <a:cubicBezTo>
                  <a:pt x="3944842" y="2320633"/>
                  <a:pt x="3953563" y="2318358"/>
                  <a:pt x="3953563" y="2313805"/>
                </a:cubicBezTo>
                <a:cubicBezTo>
                  <a:pt x="3953563" y="2306975"/>
                  <a:pt x="3966643" y="2306975"/>
                  <a:pt x="3971003" y="2313805"/>
                </a:cubicBezTo>
                <a:cubicBezTo>
                  <a:pt x="3964464" y="2309250"/>
                  <a:pt x="3960102" y="2318358"/>
                  <a:pt x="3964464" y="2329738"/>
                </a:cubicBezTo>
                <a:cubicBezTo>
                  <a:pt x="3968824" y="2336568"/>
                  <a:pt x="3968824" y="2336568"/>
                  <a:pt x="3973184" y="2327463"/>
                </a:cubicBezTo>
                <a:cubicBezTo>
                  <a:pt x="3975363" y="2318358"/>
                  <a:pt x="3975363" y="2316080"/>
                  <a:pt x="3971003" y="2313805"/>
                </a:cubicBezTo>
                <a:cubicBezTo>
                  <a:pt x="3973184" y="2318358"/>
                  <a:pt x="3975363" y="2318358"/>
                  <a:pt x="3977545" y="2313805"/>
                </a:cubicBezTo>
                <a:cubicBezTo>
                  <a:pt x="3981902" y="2304700"/>
                  <a:pt x="3992804" y="2311528"/>
                  <a:pt x="3988444" y="2318358"/>
                </a:cubicBezTo>
                <a:cubicBezTo>
                  <a:pt x="3986265" y="2320633"/>
                  <a:pt x="3994985" y="2325185"/>
                  <a:pt x="4008066" y="2322908"/>
                </a:cubicBezTo>
                <a:cubicBezTo>
                  <a:pt x="4010245" y="2322908"/>
                  <a:pt x="4012426" y="2338843"/>
                  <a:pt x="4012426" y="2361605"/>
                </a:cubicBezTo>
                <a:lnTo>
                  <a:pt x="4012426" y="2400300"/>
                </a:lnTo>
                <a:lnTo>
                  <a:pt x="3960102" y="2398025"/>
                </a:lnTo>
                <a:cubicBezTo>
                  <a:pt x="3931762" y="2395750"/>
                  <a:pt x="3905601" y="2393473"/>
                  <a:pt x="3903422" y="2391195"/>
                </a:cubicBezTo>
                <a:cubicBezTo>
                  <a:pt x="3899062" y="2386645"/>
                  <a:pt x="3759537" y="2370710"/>
                  <a:pt x="3687594" y="2368433"/>
                </a:cubicBezTo>
                <a:cubicBezTo>
                  <a:pt x="3667974" y="2368433"/>
                  <a:pt x="3648352" y="2366158"/>
                  <a:pt x="3646173" y="2363883"/>
                </a:cubicBezTo>
                <a:cubicBezTo>
                  <a:pt x="3643992" y="2363883"/>
                  <a:pt x="3635272" y="2363883"/>
                  <a:pt x="3624372" y="2368433"/>
                </a:cubicBezTo>
                <a:cubicBezTo>
                  <a:pt x="3609111" y="2375263"/>
                  <a:pt x="3604751" y="2375263"/>
                  <a:pt x="3593851" y="2368433"/>
                </a:cubicBezTo>
                <a:cubicBezTo>
                  <a:pt x="3585131" y="2363883"/>
                  <a:pt x="3567688" y="2359330"/>
                  <a:pt x="3534988" y="2359330"/>
                </a:cubicBezTo>
                <a:cubicBezTo>
                  <a:pt x="3484848" y="2357053"/>
                  <a:pt x="3332243" y="2347948"/>
                  <a:pt x="3312621" y="2343395"/>
                </a:cubicBezTo>
                <a:cubicBezTo>
                  <a:pt x="3306079" y="2343395"/>
                  <a:pt x="3273379" y="2341120"/>
                  <a:pt x="3238498" y="2338843"/>
                </a:cubicBezTo>
                <a:cubicBezTo>
                  <a:pt x="3203617" y="2336568"/>
                  <a:pt x="3160015" y="2334290"/>
                  <a:pt x="3138215" y="2332013"/>
                </a:cubicBezTo>
                <a:cubicBezTo>
                  <a:pt x="3092434" y="2329738"/>
                  <a:pt x="3051012" y="2327463"/>
                  <a:pt x="2939829" y="2322908"/>
                </a:cubicBezTo>
                <a:cubicBezTo>
                  <a:pt x="2894046" y="2320633"/>
                  <a:pt x="2837364" y="2318358"/>
                  <a:pt x="2813385" y="2316080"/>
                </a:cubicBezTo>
                <a:cubicBezTo>
                  <a:pt x="2787224" y="2313805"/>
                  <a:pt x="2737081" y="2311528"/>
                  <a:pt x="2702200" y="2311528"/>
                </a:cubicBezTo>
                <a:cubicBezTo>
                  <a:pt x="2606277" y="2309250"/>
                  <a:pt x="2486374" y="2304700"/>
                  <a:pt x="2403528" y="2300145"/>
                </a:cubicBezTo>
                <a:cubicBezTo>
                  <a:pt x="2364289" y="2297870"/>
                  <a:pt x="2320688" y="2295595"/>
                  <a:pt x="2309786" y="2295595"/>
                </a:cubicBezTo>
                <a:cubicBezTo>
                  <a:pt x="2298887" y="2293318"/>
                  <a:pt x="2285807" y="2295595"/>
                  <a:pt x="2281444" y="2297870"/>
                </a:cubicBezTo>
                <a:cubicBezTo>
                  <a:pt x="2277086" y="2300145"/>
                  <a:pt x="2264006" y="2300145"/>
                  <a:pt x="2253104" y="2297870"/>
                </a:cubicBezTo>
                <a:cubicBezTo>
                  <a:pt x="2240024" y="2295595"/>
                  <a:pt x="2178982" y="2293318"/>
                  <a:pt x="2111401" y="2291043"/>
                </a:cubicBezTo>
                <a:cubicBezTo>
                  <a:pt x="2043817" y="2288765"/>
                  <a:pt x="1952254" y="2288765"/>
                  <a:pt x="1904293" y="2286488"/>
                </a:cubicBezTo>
                <a:cubicBezTo>
                  <a:pt x="1858510" y="2286488"/>
                  <a:pt x="1760408" y="2284213"/>
                  <a:pt x="1690645" y="2281938"/>
                </a:cubicBezTo>
                <a:cubicBezTo>
                  <a:pt x="1620883" y="2281938"/>
                  <a:pt x="1520599" y="2279660"/>
                  <a:pt x="1470459" y="2277383"/>
                </a:cubicBezTo>
                <a:cubicBezTo>
                  <a:pt x="1339654" y="2272833"/>
                  <a:pt x="960321" y="2268280"/>
                  <a:pt x="942879" y="2268280"/>
                </a:cubicBezTo>
                <a:cubicBezTo>
                  <a:pt x="912360" y="2268280"/>
                  <a:pt x="870937" y="2268280"/>
                  <a:pt x="836056" y="2266003"/>
                </a:cubicBezTo>
                <a:cubicBezTo>
                  <a:pt x="798994" y="2261450"/>
                  <a:pt x="452363" y="2256898"/>
                  <a:pt x="192935" y="2254620"/>
                </a:cubicBezTo>
                <a:cubicBezTo>
                  <a:pt x="105732" y="2252345"/>
                  <a:pt x="33788" y="2252345"/>
                  <a:pt x="31610" y="2252345"/>
                </a:cubicBezTo>
                <a:cubicBezTo>
                  <a:pt x="23434" y="2250639"/>
                  <a:pt x="16485" y="1759823"/>
                  <a:pt x="15361" y="1203387"/>
                </a:cubicBezTo>
                <a:lnTo>
                  <a:pt x="15506" y="1121449"/>
                </a:lnTo>
                <a:lnTo>
                  <a:pt x="15293" y="1120446"/>
                </a:lnTo>
                <a:cubicBezTo>
                  <a:pt x="12125" y="1089183"/>
                  <a:pt x="9264" y="1008947"/>
                  <a:pt x="7630" y="867251"/>
                </a:cubicBezTo>
                <a:cubicBezTo>
                  <a:pt x="5449" y="787581"/>
                  <a:pt x="3270" y="669216"/>
                  <a:pt x="3270" y="605481"/>
                </a:cubicBezTo>
                <a:cubicBezTo>
                  <a:pt x="-1090" y="309569"/>
                  <a:pt x="-1090" y="81945"/>
                  <a:pt x="3270" y="79670"/>
                </a:cubicBezTo>
                <a:cubicBezTo>
                  <a:pt x="7630" y="79670"/>
                  <a:pt x="249617" y="66010"/>
                  <a:pt x="393502" y="61460"/>
                </a:cubicBezTo>
                <a:cubicBezTo>
                  <a:pt x="474166" y="56907"/>
                  <a:pt x="713974" y="50077"/>
                  <a:pt x="722694" y="50077"/>
                </a:cubicBezTo>
                <a:cubicBezTo>
                  <a:pt x="724873" y="50077"/>
                  <a:pt x="753215" y="47802"/>
                  <a:pt x="785915" y="45525"/>
                </a:cubicBezTo>
                <a:cubicBezTo>
                  <a:pt x="827338" y="43248"/>
                  <a:pt x="844779" y="43248"/>
                  <a:pt x="851318" y="47802"/>
                </a:cubicBezTo>
                <a:cubicBezTo>
                  <a:pt x="855678" y="50077"/>
                  <a:pt x="860038" y="50077"/>
                  <a:pt x="860038" y="47802"/>
                </a:cubicBezTo>
                <a:lnTo>
                  <a:pt x="872153" y="45905"/>
                </a:lnTo>
                <a:lnTo>
                  <a:pt x="870940" y="47802"/>
                </a:lnTo>
                <a:cubicBezTo>
                  <a:pt x="873118" y="52352"/>
                  <a:pt x="875300" y="54630"/>
                  <a:pt x="877479" y="54630"/>
                </a:cubicBezTo>
                <a:cubicBezTo>
                  <a:pt x="879660" y="54630"/>
                  <a:pt x="881839" y="52352"/>
                  <a:pt x="881839" y="47802"/>
                </a:cubicBezTo>
                <a:lnTo>
                  <a:pt x="878996" y="44834"/>
                </a:lnTo>
                <a:lnTo>
                  <a:pt x="903639" y="40972"/>
                </a:lnTo>
                <a:cubicBezTo>
                  <a:pt x="921080" y="40972"/>
                  <a:pt x="925440" y="40972"/>
                  <a:pt x="923261" y="47802"/>
                </a:cubicBezTo>
                <a:cubicBezTo>
                  <a:pt x="923261" y="52352"/>
                  <a:pt x="923261" y="54630"/>
                  <a:pt x="925440" y="54630"/>
                </a:cubicBezTo>
                <a:cubicBezTo>
                  <a:pt x="927621" y="54630"/>
                  <a:pt x="929800" y="50077"/>
                  <a:pt x="931982" y="45525"/>
                </a:cubicBezTo>
                <a:cubicBezTo>
                  <a:pt x="934160" y="38697"/>
                  <a:pt x="938521" y="36420"/>
                  <a:pt x="958142" y="36420"/>
                </a:cubicBezTo>
                <a:cubicBezTo>
                  <a:pt x="1006104" y="36420"/>
                  <a:pt x="1189230" y="31867"/>
                  <a:pt x="1309133" y="27315"/>
                </a:cubicBezTo>
                <a:cubicBezTo>
                  <a:pt x="1378896" y="25040"/>
                  <a:pt x="1477000" y="22762"/>
                  <a:pt x="1531501" y="20485"/>
                </a:cubicBezTo>
                <a:cubicBezTo>
                  <a:pt x="1583823" y="20485"/>
                  <a:pt x="1666665" y="18210"/>
                  <a:pt x="1710267" y="15935"/>
                </a:cubicBezTo>
                <a:cubicBezTo>
                  <a:pt x="1788750" y="13658"/>
                  <a:pt x="1884673" y="11383"/>
                  <a:pt x="2211684" y="4553"/>
                </a:cubicBezTo>
                <a:cubicBezTo>
                  <a:pt x="2298887" y="2278"/>
                  <a:pt x="2370831" y="0"/>
                  <a:pt x="2370831" y="0"/>
                </a:cubicBezTo>
                <a:close/>
              </a:path>
            </a:pathLst>
          </a:cu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3" name="Picture Placeholder 12"/>
          <p:cNvSpPr>
            <a:spLocks noGrp="1"/>
          </p:cNvSpPr>
          <p:nvPr>
            <p:ph type="pic" sz="quarter" idx="11" hasCustomPrompt="1"/>
          </p:nvPr>
        </p:nvSpPr>
        <p:spPr>
          <a:xfrm>
            <a:off x="8128001" y="0"/>
            <a:ext cx="4063998" cy="2400300"/>
          </a:xfrm>
          <a:custGeom>
            <a:avLst/>
            <a:gdLst>
              <a:gd name="connsiteX0" fmla="*/ 3564146 w 4063998"/>
              <a:gd name="connsiteY0" fmla="*/ 2162718 h 2400300"/>
              <a:gd name="connsiteX1" fmla="*/ 3558970 w 4063998"/>
              <a:gd name="connsiteY1" fmla="*/ 2163571 h 2400300"/>
              <a:gd name="connsiteX2" fmla="*/ 3563330 w 4063998"/>
              <a:gd name="connsiteY2" fmla="*/ 2174953 h 2400300"/>
              <a:gd name="connsiteX3" fmla="*/ 3567688 w 4063998"/>
              <a:gd name="connsiteY3" fmla="*/ 2170401 h 2400300"/>
              <a:gd name="connsiteX4" fmla="*/ 3564146 w 4063998"/>
              <a:gd name="connsiteY4" fmla="*/ 2162718 h 2400300"/>
              <a:gd name="connsiteX5" fmla="*/ 112271 w 4063998"/>
              <a:gd name="connsiteY5" fmla="*/ 2102113 h 2400300"/>
              <a:gd name="connsiteX6" fmla="*/ 107911 w 4063998"/>
              <a:gd name="connsiteY6" fmla="*/ 2106666 h 2400300"/>
              <a:gd name="connsiteX7" fmla="*/ 101372 w 4063998"/>
              <a:gd name="connsiteY7" fmla="*/ 2108943 h 2400300"/>
              <a:gd name="connsiteX8" fmla="*/ 97012 w 4063998"/>
              <a:gd name="connsiteY8" fmla="*/ 2111218 h 2400300"/>
              <a:gd name="connsiteX9" fmla="*/ 110090 w 4063998"/>
              <a:gd name="connsiteY9" fmla="*/ 2108943 h 2400300"/>
              <a:gd name="connsiteX10" fmla="*/ 112271 w 4063998"/>
              <a:gd name="connsiteY10" fmla="*/ 2102113 h 2400300"/>
              <a:gd name="connsiteX11" fmla="*/ 3822758 w 4063998"/>
              <a:gd name="connsiteY11" fmla="*/ 1758401 h 2400300"/>
              <a:gd name="connsiteX12" fmla="*/ 3820579 w 4063998"/>
              <a:gd name="connsiteY12" fmla="*/ 1765229 h 2400300"/>
              <a:gd name="connsiteX13" fmla="*/ 3827118 w 4063998"/>
              <a:gd name="connsiteY13" fmla="*/ 1772059 h 2400300"/>
              <a:gd name="connsiteX14" fmla="*/ 3829297 w 4063998"/>
              <a:gd name="connsiteY14" fmla="*/ 1765229 h 2400300"/>
              <a:gd name="connsiteX15" fmla="*/ 3822758 w 4063998"/>
              <a:gd name="connsiteY15" fmla="*/ 1758401 h 2400300"/>
              <a:gd name="connsiteX16" fmla="*/ 2058533 w 4063998"/>
              <a:gd name="connsiteY16" fmla="*/ 1745596 h 2400300"/>
              <a:gd name="connsiteX17" fmla="*/ 2056898 w 4063998"/>
              <a:gd name="connsiteY17" fmla="*/ 1753846 h 2400300"/>
              <a:gd name="connsiteX18" fmla="*/ 2061258 w 4063998"/>
              <a:gd name="connsiteY18" fmla="*/ 1758401 h 2400300"/>
              <a:gd name="connsiteX19" fmla="*/ 2063437 w 4063998"/>
              <a:gd name="connsiteY19" fmla="*/ 1749296 h 2400300"/>
              <a:gd name="connsiteX20" fmla="*/ 2058533 w 4063998"/>
              <a:gd name="connsiteY20" fmla="*/ 1745596 h 2400300"/>
              <a:gd name="connsiteX21" fmla="*/ 1841071 w 4063998"/>
              <a:gd name="connsiteY21" fmla="*/ 1740189 h 2400300"/>
              <a:gd name="connsiteX22" fmla="*/ 1834530 w 4063998"/>
              <a:gd name="connsiteY22" fmla="*/ 1742466 h 2400300"/>
              <a:gd name="connsiteX23" fmla="*/ 1841071 w 4063998"/>
              <a:gd name="connsiteY23" fmla="*/ 1749296 h 2400300"/>
              <a:gd name="connsiteX24" fmla="*/ 1847611 w 4063998"/>
              <a:gd name="connsiteY24" fmla="*/ 1747019 h 2400300"/>
              <a:gd name="connsiteX25" fmla="*/ 1841071 w 4063998"/>
              <a:gd name="connsiteY25" fmla="*/ 1740189 h 2400300"/>
              <a:gd name="connsiteX26" fmla="*/ 1879494 w 4063998"/>
              <a:gd name="connsiteY26" fmla="*/ 1704055 h 2400300"/>
              <a:gd name="connsiteX27" fmla="*/ 1882492 w 4063998"/>
              <a:gd name="connsiteY27" fmla="*/ 1712876 h 2400300"/>
              <a:gd name="connsiteX28" fmla="*/ 1889031 w 4063998"/>
              <a:gd name="connsiteY28" fmla="*/ 1721979 h 2400300"/>
              <a:gd name="connsiteX29" fmla="*/ 1884673 w 4063998"/>
              <a:gd name="connsiteY29" fmla="*/ 1710599 h 2400300"/>
              <a:gd name="connsiteX30" fmla="*/ 1879494 w 4063998"/>
              <a:gd name="connsiteY30" fmla="*/ 1704055 h 2400300"/>
              <a:gd name="connsiteX31" fmla="*/ 1951710 w 4063998"/>
              <a:gd name="connsiteY31" fmla="*/ 1701494 h 2400300"/>
              <a:gd name="connsiteX32" fmla="*/ 1950075 w 4063998"/>
              <a:gd name="connsiteY32" fmla="*/ 1703771 h 2400300"/>
              <a:gd name="connsiteX33" fmla="*/ 1960974 w 4063998"/>
              <a:gd name="connsiteY33" fmla="*/ 1715151 h 2400300"/>
              <a:gd name="connsiteX34" fmla="*/ 1956614 w 4063998"/>
              <a:gd name="connsiteY34" fmla="*/ 1706046 h 2400300"/>
              <a:gd name="connsiteX35" fmla="*/ 1951710 w 4063998"/>
              <a:gd name="connsiteY35" fmla="*/ 1701494 h 2400300"/>
              <a:gd name="connsiteX36" fmla="*/ 1870503 w 4063998"/>
              <a:gd name="connsiteY36" fmla="*/ 1653123 h 2400300"/>
              <a:gd name="connsiteX37" fmla="*/ 1871592 w 4063998"/>
              <a:gd name="connsiteY37" fmla="*/ 1662797 h 2400300"/>
              <a:gd name="connsiteX38" fmla="*/ 1875953 w 4063998"/>
              <a:gd name="connsiteY38" fmla="*/ 1671902 h 2400300"/>
              <a:gd name="connsiteX39" fmla="*/ 1875953 w 4063998"/>
              <a:gd name="connsiteY39" fmla="*/ 1660522 h 2400300"/>
              <a:gd name="connsiteX40" fmla="*/ 1870503 w 4063998"/>
              <a:gd name="connsiteY40" fmla="*/ 1653123 h 2400300"/>
              <a:gd name="connsiteX41" fmla="*/ 672551 w 4063998"/>
              <a:gd name="connsiteY41" fmla="*/ 1132433 h 2400300"/>
              <a:gd name="connsiteX42" fmla="*/ 668189 w 4063998"/>
              <a:gd name="connsiteY42" fmla="*/ 1136985 h 2400300"/>
              <a:gd name="connsiteX43" fmla="*/ 674730 w 4063998"/>
              <a:gd name="connsiteY43" fmla="*/ 1141538 h 2400300"/>
              <a:gd name="connsiteX44" fmla="*/ 679091 w 4063998"/>
              <a:gd name="connsiteY44" fmla="*/ 1136985 h 2400300"/>
              <a:gd name="connsiteX45" fmla="*/ 672551 w 4063998"/>
              <a:gd name="connsiteY45" fmla="*/ 1132433 h 2400300"/>
              <a:gd name="connsiteX46" fmla="*/ 3136036 w 4063998"/>
              <a:gd name="connsiteY46" fmla="*/ 425659 h 2400300"/>
              <a:gd name="connsiteX47" fmla="*/ 3125137 w 4063998"/>
              <a:gd name="connsiteY47" fmla="*/ 441592 h 2400300"/>
              <a:gd name="connsiteX48" fmla="*/ 3118595 w 4063998"/>
              <a:gd name="connsiteY48" fmla="*/ 455249 h 2400300"/>
              <a:gd name="connsiteX49" fmla="*/ 3112056 w 4063998"/>
              <a:gd name="connsiteY49" fmla="*/ 468907 h 2400300"/>
              <a:gd name="connsiteX50" fmla="*/ 3136036 w 4063998"/>
              <a:gd name="connsiteY50" fmla="*/ 432487 h 2400300"/>
              <a:gd name="connsiteX51" fmla="*/ 3136036 w 4063998"/>
              <a:gd name="connsiteY51" fmla="*/ 425659 h 2400300"/>
              <a:gd name="connsiteX52" fmla="*/ 3175277 w 4063998"/>
              <a:gd name="connsiteY52" fmla="*/ 412002 h 2400300"/>
              <a:gd name="connsiteX53" fmla="*/ 3173098 w 4063998"/>
              <a:gd name="connsiteY53" fmla="*/ 418829 h 2400300"/>
              <a:gd name="connsiteX54" fmla="*/ 3175277 w 4063998"/>
              <a:gd name="connsiteY54" fmla="*/ 421107 h 2400300"/>
              <a:gd name="connsiteX55" fmla="*/ 3175277 w 4063998"/>
              <a:gd name="connsiteY55" fmla="*/ 412002 h 2400300"/>
              <a:gd name="connsiteX56" fmla="*/ 3169827 w 4063998"/>
              <a:gd name="connsiteY56" fmla="*/ 405173 h 2400300"/>
              <a:gd name="connsiteX57" fmla="*/ 3162197 w 4063998"/>
              <a:gd name="connsiteY57" fmla="*/ 412002 h 2400300"/>
              <a:gd name="connsiteX58" fmla="*/ 3162197 w 4063998"/>
              <a:gd name="connsiteY58" fmla="*/ 418829 h 2400300"/>
              <a:gd name="connsiteX59" fmla="*/ 3170917 w 4063998"/>
              <a:gd name="connsiteY59" fmla="*/ 412002 h 2400300"/>
              <a:gd name="connsiteX60" fmla="*/ 3169827 w 4063998"/>
              <a:gd name="connsiteY60" fmla="*/ 405173 h 2400300"/>
              <a:gd name="connsiteX61" fmla="*/ 3698495 w 4063998"/>
              <a:gd name="connsiteY61" fmla="*/ 268597 h 2400300"/>
              <a:gd name="connsiteX62" fmla="*/ 3696316 w 4063998"/>
              <a:gd name="connsiteY62" fmla="*/ 270872 h 2400300"/>
              <a:gd name="connsiteX63" fmla="*/ 3702855 w 4063998"/>
              <a:gd name="connsiteY63" fmla="*/ 270872 h 2400300"/>
              <a:gd name="connsiteX64" fmla="*/ 3698495 w 4063998"/>
              <a:gd name="connsiteY64" fmla="*/ 268597 h 2400300"/>
              <a:gd name="connsiteX65" fmla="*/ 3243677 w 4063998"/>
              <a:gd name="connsiteY65" fmla="*/ 267460 h 2400300"/>
              <a:gd name="connsiteX66" fmla="*/ 3234140 w 4063998"/>
              <a:gd name="connsiteY66" fmla="*/ 270872 h 2400300"/>
              <a:gd name="connsiteX67" fmla="*/ 3229780 w 4063998"/>
              <a:gd name="connsiteY67" fmla="*/ 277702 h 2400300"/>
              <a:gd name="connsiteX68" fmla="*/ 3245039 w 4063998"/>
              <a:gd name="connsiteY68" fmla="*/ 270872 h 2400300"/>
              <a:gd name="connsiteX69" fmla="*/ 3243677 w 4063998"/>
              <a:gd name="connsiteY69" fmla="*/ 267460 h 2400300"/>
              <a:gd name="connsiteX70" fmla="*/ 3203619 w 4063998"/>
              <a:gd name="connsiteY70" fmla="*/ 264045 h 2400300"/>
              <a:gd name="connsiteX71" fmla="*/ 3199259 w 4063998"/>
              <a:gd name="connsiteY71" fmla="*/ 268597 h 2400300"/>
              <a:gd name="connsiteX72" fmla="*/ 3201438 w 4063998"/>
              <a:gd name="connsiteY72" fmla="*/ 273150 h 2400300"/>
              <a:gd name="connsiteX73" fmla="*/ 3205798 w 4063998"/>
              <a:gd name="connsiteY73" fmla="*/ 268597 h 2400300"/>
              <a:gd name="connsiteX74" fmla="*/ 3203619 w 4063998"/>
              <a:gd name="connsiteY74" fmla="*/ 264045 h 2400300"/>
              <a:gd name="connsiteX75" fmla="*/ 761936 w 4063998"/>
              <a:gd name="connsiteY75" fmla="*/ 261769 h 2400300"/>
              <a:gd name="connsiteX76" fmla="*/ 755394 w 4063998"/>
              <a:gd name="connsiteY76" fmla="*/ 264045 h 2400300"/>
              <a:gd name="connsiteX77" fmla="*/ 761936 w 4063998"/>
              <a:gd name="connsiteY77" fmla="*/ 268597 h 2400300"/>
              <a:gd name="connsiteX78" fmla="*/ 768475 w 4063998"/>
              <a:gd name="connsiteY78" fmla="*/ 266322 h 2400300"/>
              <a:gd name="connsiteX79" fmla="*/ 761936 w 4063998"/>
              <a:gd name="connsiteY79" fmla="*/ 261769 h 2400300"/>
              <a:gd name="connsiteX80" fmla="*/ 1058426 w 4063998"/>
              <a:gd name="connsiteY80" fmla="*/ 259492 h 2400300"/>
              <a:gd name="connsiteX81" fmla="*/ 1054066 w 4063998"/>
              <a:gd name="connsiteY81" fmla="*/ 264045 h 2400300"/>
              <a:gd name="connsiteX82" fmla="*/ 1058426 w 4063998"/>
              <a:gd name="connsiteY82" fmla="*/ 266322 h 2400300"/>
              <a:gd name="connsiteX83" fmla="*/ 1062786 w 4063998"/>
              <a:gd name="connsiteY83" fmla="*/ 261769 h 2400300"/>
              <a:gd name="connsiteX84" fmla="*/ 1058426 w 4063998"/>
              <a:gd name="connsiteY84" fmla="*/ 259492 h 2400300"/>
              <a:gd name="connsiteX85" fmla="*/ 831698 w 4063998"/>
              <a:gd name="connsiteY85" fmla="*/ 163890 h 2400300"/>
              <a:gd name="connsiteX86" fmla="*/ 818618 w 4063998"/>
              <a:gd name="connsiteY86" fmla="*/ 168442 h 2400300"/>
              <a:gd name="connsiteX87" fmla="*/ 807716 w 4063998"/>
              <a:gd name="connsiteY87" fmla="*/ 179822 h 2400300"/>
              <a:gd name="connsiteX88" fmla="*/ 812076 w 4063998"/>
              <a:gd name="connsiteY88" fmla="*/ 191205 h 2400300"/>
              <a:gd name="connsiteX89" fmla="*/ 814257 w 4063998"/>
              <a:gd name="connsiteY89" fmla="*/ 184377 h 2400300"/>
              <a:gd name="connsiteX90" fmla="*/ 820797 w 4063998"/>
              <a:gd name="connsiteY90" fmla="*/ 179822 h 2400300"/>
              <a:gd name="connsiteX91" fmla="*/ 822978 w 4063998"/>
              <a:gd name="connsiteY91" fmla="*/ 177547 h 2400300"/>
              <a:gd name="connsiteX92" fmla="*/ 822978 w 4063998"/>
              <a:gd name="connsiteY92" fmla="*/ 172995 h 2400300"/>
              <a:gd name="connsiteX93" fmla="*/ 831698 w 4063998"/>
              <a:gd name="connsiteY93" fmla="*/ 168442 h 2400300"/>
              <a:gd name="connsiteX94" fmla="*/ 831698 w 4063998"/>
              <a:gd name="connsiteY94" fmla="*/ 163890 h 2400300"/>
              <a:gd name="connsiteX95" fmla="*/ 3245039 w 4063998"/>
              <a:gd name="connsiteY95" fmla="*/ 159337 h 2400300"/>
              <a:gd name="connsiteX96" fmla="*/ 3242861 w 4063998"/>
              <a:gd name="connsiteY96" fmla="*/ 161615 h 2400300"/>
              <a:gd name="connsiteX97" fmla="*/ 3249399 w 4063998"/>
              <a:gd name="connsiteY97" fmla="*/ 161615 h 2400300"/>
              <a:gd name="connsiteX98" fmla="*/ 3245039 w 4063998"/>
              <a:gd name="connsiteY98" fmla="*/ 159337 h 2400300"/>
              <a:gd name="connsiteX99" fmla="*/ 3300359 w 4063998"/>
              <a:gd name="connsiteY99" fmla="*/ 150802 h 2400300"/>
              <a:gd name="connsiteX100" fmla="*/ 3297361 w 4063998"/>
              <a:gd name="connsiteY100" fmla="*/ 154785 h 2400300"/>
              <a:gd name="connsiteX101" fmla="*/ 3303903 w 4063998"/>
              <a:gd name="connsiteY101" fmla="*/ 161615 h 2400300"/>
              <a:gd name="connsiteX102" fmla="*/ 3308263 w 4063998"/>
              <a:gd name="connsiteY102" fmla="*/ 157060 h 2400300"/>
              <a:gd name="connsiteX103" fmla="*/ 3300359 w 4063998"/>
              <a:gd name="connsiteY103" fmla="*/ 150802 h 2400300"/>
              <a:gd name="connsiteX104" fmla="*/ 1276433 w 4063998"/>
              <a:gd name="connsiteY104" fmla="*/ 95602 h 2400300"/>
              <a:gd name="connsiteX105" fmla="*/ 1272073 w 4063998"/>
              <a:gd name="connsiteY105" fmla="*/ 102432 h 2400300"/>
              <a:gd name="connsiteX106" fmla="*/ 1274252 w 4063998"/>
              <a:gd name="connsiteY106" fmla="*/ 104707 h 2400300"/>
              <a:gd name="connsiteX107" fmla="*/ 1276433 w 4063998"/>
              <a:gd name="connsiteY107" fmla="*/ 95602 h 2400300"/>
              <a:gd name="connsiteX108" fmla="*/ 3705036 w 4063998"/>
              <a:gd name="connsiteY108" fmla="*/ 93327 h 2400300"/>
              <a:gd name="connsiteX109" fmla="*/ 3702855 w 4063998"/>
              <a:gd name="connsiteY109" fmla="*/ 97877 h 2400300"/>
              <a:gd name="connsiteX110" fmla="*/ 3707215 w 4063998"/>
              <a:gd name="connsiteY110" fmla="*/ 102432 h 2400300"/>
              <a:gd name="connsiteX111" fmla="*/ 3709397 w 4063998"/>
              <a:gd name="connsiteY111" fmla="*/ 97877 h 2400300"/>
              <a:gd name="connsiteX112" fmla="*/ 3705036 w 4063998"/>
              <a:gd name="connsiteY112" fmla="*/ 93327 h 2400300"/>
              <a:gd name="connsiteX113" fmla="*/ 3765534 w 4063998"/>
              <a:gd name="connsiteY113" fmla="*/ 81660 h 2400300"/>
              <a:gd name="connsiteX114" fmla="*/ 3768257 w 4063998"/>
              <a:gd name="connsiteY114" fmla="*/ 91050 h 2400300"/>
              <a:gd name="connsiteX115" fmla="*/ 3774799 w 4063998"/>
              <a:gd name="connsiteY115" fmla="*/ 93327 h 2400300"/>
              <a:gd name="connsiteX116" fmla="*/ 3772617 w 4063998"/>
              <a:gd name="connsiteY116" fmla="*/ 84222 h 2400300"/>
              <a:gd name="connsiteX117" fmla="*/ 3765534 w 4063998"/>
              <a:gd name="connsiteY117" fmla="*/ 81660 h 2400300"/>
              <a:gd name="connsiteX118" fmla="*/ 3796599 w 4063998"/>
              <a:gd name="connsiteY118" fmla="*/ 79670 h 2400300"/>
              <a:gd name="connsiteX119" fmla="*/ 3792239 w 4063998"/>
              <a:gd name="connsiteY119" fmla="*/ 86497 h 2400300"/>
              <a:gd name="connsiteX120" fmla="*/ 3796599 w 4063998"/>
              <a:gd name="connsiteY120" fmla="*/ 95602 h 2400300"/>
              <a:gd name="connsiteX121" fmla="*/ 3800959 w 4063998"/>
              <a:gd name="connsiteY121" fmla="*/ 88772 h 2400300"/>
              <a:gd name="connsiteX122" fmla="*/ 3796599 w 4063998"/>
              <a:gd name="connsiteY122" fmla="*/ 79670 h 2400300"/>
              <a:gd name="connsiteX123" fmla="*/ 3764444 w 4063998"/>
              <a:gd name="connsiteY123" fmla="*/ 57476 h 2400300"/>
              <a:gd name="connsiteX124" fmla="*/ 3768257 w 4063998"/>
              <a:gd name="connsiteY124" fmla="*/ 70565 h 2400300"/>
              <a:gd name="connsiteX125" fmla="*/ 3774799 w 4063998"/>
              <a:gd name="connsiteY125" fmla="*/ 72840 h 2400300"/>
              <a:gd name="connsiteX126" fmla="*/ 3770439 w 4063998"/>
              <a:gd name="connsiteY126" fmla="*/ 61460 h 2400300"/>
              <a:gd name="connsiteX127" fmla="*/ 3764444 w 4063998"/>
              <a:gd name="connsiteY127" fmla="*/ 57476 h 2400300"/>
              <a:gd name="connsiteX128" fmla="*/ 2558317 w 4063998"/>
              <a:gd name="connsiteY128" fmla="*/ 52352 h 2400300"/>
              <a:gd name="connsiteX129" fmla="*/ 2564856 w 4063998"/>
              <a:gd name="connsiteY129" fmla="*/ 59182 h 2400300"/>
              <a:gd name="connsiteX130" fmla="*/ 2571397 w 4063998"/>
              <a:gd name="connsiteY130" fmla="*/ 59182 h 2400300"/>
              <a:gd name="connsiteX131" fmla="*/ 2564856 w 4063998"/>
              <a:gd name="connsiteY131" fmla="*/ 52352 h 2400300"/>
              <a:gd name="connsiteX132" fmla="*/ 2558317 w 4063998"/>
              <a:gd name="connsiteY132" fmla="*/ 52352 h 2400300"/>
              <a:gd name="connsiteX133" fmla="*/ 3369305 w 4063998"/>
              <a:gd name="connsiteY133" fmla="*/ 50077 h 2400300"/>
              <a:gd name="connsiteX134" fmla="*/ 3364945 w 4063998"/>
              <a:gd name="connsiteY134" fmla="*/ 54630 h 2400300"/>
              <a:gd name="connsiteX135" fmla="*/ 3369305 w 4063998"/>
              <a:gd name="connsiteY135" fmla="*/ 56907 h 2400300"/>
              <a:gd name="connsiteX136" fmla="*/ 3373665 w 4063998"/>
              <a:gd name="connsiteY136" fmla="*/ 52352 h 2400300"/>
              <a:gd name="connsiteX137" fmla="*/ 3369305 w 4063998"/>
              <a:gd name="connsiteY137" fmla="*/ 50077 h 2400300"/>
              <a:gd name="connsiteX138" fmla="*/ 899279 w 4063998"/>
              <a:gd name="connsiteY138" fmla="*/ 50077 h 2400300"/>
              <a:gd name="connsiteX139" fmla="*/ 894919 w 4063998"/>
              <a:gd name="connsiteY139" fmla="*/ 56907 h 2400300"/>
              <a:gd name="connsiteX140" fmla="*/ 899279 w 4063998"/>
              <a:gd name="connsiteY140" fmla="*/ 63735 h 2400300"/>
              <a:gd name="connsiteX141" fmla="*/ 903639 w 4063998"/>
              <a:gd name="connsiteY141" fmla="*/ 56907 h 2400300"/>
              <a:gd name="connsiteX142" fmla="*/ 899279 w 4063998"/>
              <a:gd name="connsiteY142" fmla="*/ 50077 h 2400300"/>
              <a:gd name="connsiteX143" fmla="*/ 875299 w 4063998"/>
              <a:gd name="connsiteY143" fmla="*/ 40972 h 2400300"/>
              <a:gd name="connsiteX144" fmla="*/ 878996 w 4063998"/>
              <a:gd name="connsiteY144" fmla="*/ 44834 h 2400300"/>
              <a:gd name="connsiteX145" fmla="*/ 872152 w 4063998"/>
              <a:gd name="connsiteY145" fmla="*/ 45905 h 2400300"/>
              <a:gd name="connsiteX146" fmla="*/ 3768257 w 4063998"/>
              <a:gd name="connsiteY146" fmla="*/ 27315 h 2400300"/>
              <a:gd name="connsiteX147" fmla="*/ 3763897 w 4063998"/>
              <a:gd name="connsiteY147" fmla="*/ 29590 h 2400300"/>
              <a:gd name="connsiteX148" fmla="*/ 3772617 w 4063998"/>
              <a:gd name="connsiteY148" fmla="*/ 29590 h 2400300"/>
              <a:gd name="connsiteX149" fmla="*/ 3768257 w 4063998"/>
              <a:gd name="connsiteY149" fmla="*/ 27315 h 2400300"/>
              <a:gd name="connsiteX150" fmla="*/ 3802049 w 4063998"/>
              <a:gd name="connsiteY150" fmla="*/ 26747 h 2400300"/>
              <a:gd name="connsiteX151" fmla="*/ 3794418 w 4063998"/>
              <a:gd name="connsiteY151" fmla="*/ 31867 h 2400300"/>
              <a:gd name="connsiteX152" fmla="*/ 3794418 w 4063998"/>
              <a:gd name="connsiteY152" fmla="*/ 36420 h 2400300"/>
              <a:gd name="connsiteX153" fmla="*/ 3803139 w 4063998"/>
              <a:gd name="connsiteY153" fmla="*/ 31867 h 2400300"/>
              <a:gd name="connsiteX154" fmla="*/ 3802049 w 4063998"/>
              <a:gd name="connsiteY154" fmla="*/ 26747 h 2400300"/>
              <a:gd name="connsiteX155" fmla="*/ 3391105 w 4063998"/>
              <a:gd name="connsiteY155" fmla="*/ 22762 h 2400300"/>
              <a:gd name="connsiteX156" fmla="*/ 3388924 w 4063998"/>
              <a:gd name="connsiteY156" fmla="*/ 27315 h 2400300"/>
              <a:gd name="connsiteX157" fmla="*/ 3393285 w 4063998"/>
              <a:gd name="connsiteY157" fmla="*/ 31867 h 2400300"/>
              <a:gd name="connsiteX158" fmla="*/ 3395466 w 4063998"/>
              <a:gd name="connsiteY158" fmla="*/ 27315 h 2400300"/>
              <a:gd name="connsiteX159" fmla="*/ 3391105 w 4063998"/>
              <a:gd name="connsiteY159" fmla="*/ 22762 h 2400300"/>
              <a:gd name="connsiteX160" fmla="*/ 2370831 w 4063998"/>
              <a:gd name="connsiteY160" fmla="*/ 0 h 2400300"/>
              <a:gd name="connsiteX161" fmla="*/ 2451492 w 4063998"/>
              <a:gd name="connsiteY161" fmla="*/ 0 h 2400300"/>
              <a:gd name="connsiteX162" fmla="*/ 2527524 w 4063998"/>
              <a:gd name="connsiteY162" fmla="*/ 0 h 2400300"/>
              <a:gd name="connsiteX163" fmla="*/ 2556136 w 4063998"/>
              <a:gd name="connsiteY163" fmla="*/ 0 h 2400300"/>
              <a:gd name="connsiteX164" fmla="*/ 2551776 w 4063998"/>
              <a:gd name="connsiteY164" fmla="*/ 4553 h 2400300"/>
              <a:gd name="connsiteX165" fmla="*/ 2556136 w 4063998"/>
              <a:gd name="connsiteY165" fmla="*/ 9105 h 2400300"/>
              <a:gd name="connsiteX166" fmla="*/ 2560496 w 4063998"/>
              <a:gd name="connsiteY166" fmla="*/ 4553 h 2400300"/>
              <a:gd name="connsiteX167" fmla="*/ 2556136 w 4063998"/>
              <a:gd name="connsiteY167" fmla="*/ 0 h 2400300"/>
              <a:gd name="connsiteX168" fmla="*/ 2595377 w 4063998"/>
              <a:gd name="connsiteY168" fmla="*/ 0 h 2400300"/>
              <a:gd name="connsiteX169" fmla="*/ 2952909 w 4063998"/>
              <a:gd name="connsiteY169" fmla="*/ 0 h 2400300"/>
              <a:gd name="connsiteX170" fmla="*/ 3323522 w 4063998"/>
              <a:gd name="connsiteY170" fmla="*/ 4553 h 2400300"/>
              <a:gd name="connsiteX171" fmla="*/ 3330063 w 4063998"/>
              <a:gd name="connsiteY171" fmla="*/ 11383 h 2400300"/>
              <a:gd name="connsiteX172" fmla="*/ 3316983 w 4063998"/>
              <a:gd name="connsiteY172" fmla="*/ 18210 h 2400300"/>
              <a:gd name="connsiteX173" fmla="*/ 3301721 w 4063998"/>
              <a:gd name="connsiteY173" fmla="*/ 38697 h 2400300"/>
              <a:gd name="connsiteX174" fmla="*/ 3297361 w 4063998"/>
              <a:gd name="connsiteY174" fmla="*/ 56907 h 2400300"/>
              <a:gd name="connsiteX175" fmla="*/ 3295182 w 4063998"/>
              <a:gd name="connsiteY175" fmla="*/ 68287 h 2400300"/>
              <a:gd name="connsiteX176" fmla="*/ 3293001 w 4063998"/>
              <a:gd name="connsiteY176" fmla="*/ 79670 h 2400300"/>
              <a:gd name="connsiteX177" fmla="*/ 3290822 w 4063998"/>
              <a:gd name="connsiteY177" fmla="*/ 86497 h 2400300"/>
              <a:gd name="connsiteX178" fmla="*/ 3282102 w 4063998"/>
              <a:gd name="connsiteY178" fmla="*/ 106985 h 2400300"/>
              <a:gd name="connsiteX179" fmla="*/ 3273381 w 4063998"/>
              <a:gd name="connsiteY179" fmla="*/ 122917 h 2400300"/>
              <a:gd name="connsiteX180" fmla="*/ 3271200 w 4063998"/>
              <a:gd name="connsiteY180" fmla="*/ 136575 h 2400300"/>
              <a:gd name="connsiteX181" fmla="*/ 3251581 w 4063998"/>
              <a:gd name="connsiteY181" fmla="*/ 163890 h 2400300"/>
              <a:gd name="connsiteX182" fmla="*/ 3251581 w 4063998"/>
              <a:gd name="connsiteY182" fmla="*/ 168442 h 2400300"/>
              <a:gd name="connsiteX183" fmla="*/ 3249399 w 4063998"/>
              <a:gd name="connsiteY183" fmla="*/ 177547 h 2400300"/>
              <a:gd name="connsiteX184" fmla="*/ 3245039 w 4063998"/>
              <a:gd name="connsiteY184" fmla="*/ 184377 h 2400300"/>
              <a:gd name="connsiteX185" fmla="*/ 3210158 w 4063998"/>
              <a:gd name="connsiteY185" fmla="*/ 254940 h 2400300"/>
              <a:gd name="connsiteX186" fmla="*/ 3207979 w 4063998"/>
              <a:gd name="connsiteY186" fmla="*/ 254940 h 2400300"/>
              <a:gd name="connsiteX187" fmla="*/ 3173098 w 4063998"/>
              <a:gd name="connsiteY187" fmla="*/ 336884 h 2400300"/>
              <a:gd name="connsiteX188" fmla="*/ 3164378 w 4063998"/>
              <a:gd name="connsiteY188" fmla="*/ 350542 h 2400300"/>
              <a:gd name="connsiteX189" fmla="*/ 3157837 w 4063998"/>
              <a:gd name="connsiteY189" fmla="*/ 371027 h 2400300"/>
              <a:gd name="connsiteX190" fmla="*/ 3142577 w 4063998"/>
              <a:gd name="connsiteY190" fmla="*/ 389239 h 2400300"/>
              <a:gd name="connsiteX191" fmla="*/ 3136036 w 4063998"/>
              <a:gd name="connsiteY191" fmla="*/ 402897 h 2400300"/>
              <a:gd name="connsiteX192" fmla="*/ 3129497 w 4063998"/>
              <a:gd name="connsiteY192" fmla="*/ 416552 h 2400300"/>
              <a:gd name="connsiteX193" fmla="*/ 3129497 w 4063998"/>
              <a:gd name="connsiteY193" fmla="*/ 418829 h 2400300"/>
              <a:gd name="connsiteX194" fmla="*/ 3142577 w 4063998"/>
              <a:gd name="connsiteY194" fmla="*/ 412002 h 2400300"/>
              <a:gd name="connsiteX195" fmla="*/ 3149116 w 4063998"/>
              <a:gd name="connsiteY195" fmla="*/ 400619 h 2400300"/>
              <a:gd name="connsiteX196" fmla="*/ 3155657 w 4063998"/>
              <a:gd name="connsiteY196" fmla="*/ 396067 h 2400300"/>
              <a:gd name="connsiteX197" fmla="*/ 3162197 w 4063998"/>
              <a:gd name="connsiteY197" fmla="*/ 391514 h 2400300"/>
              <a:gd name="connsiteX198" fmla="*/ 3173098 w 4063998"/>
              <a:gd name="connsiteY198" fmla="*/ 386962 h 2400300"/>
              <a:gd name="connsiteX199" fmla="*/ 3170917 w 4063998"/>
              <a:gd name="connsiteY199" fmla="*/ 384684 h 2400300"/>
              <a:gd name="connsiteX200" fmla="*/ 3166557 w 4063998"/>
              <a:gd name="connsiteY200" fmla="*/ 384684 h 2400300"/>
              <a:gd name="connsiteX201" fmla="*/ 3188357 w 4063998"/>
              <a:gd name="connsiteY201" fmla="*/ 339159 h 2400300"/>
              <a:gd name="connsiteX202" fmla="*/ 3197078 w 4063998"/>
              <a:gd name="connsiteY202" fmla="*/ 336884 h 2400300"/>
              <a:gd name="connsiteX203" fmla="*/ 3201438 w 4063998"/>
              <a:gd name="connsiteY203" fmla="*/ 323227 h 2400300"/>
              <a:gd name="connsiteX204" fmla="*/ 3205798 w 4063998"/>
              <a:gd name="connsiteY204" fmla="*/ 309569 h 2400300"/>
              <a:gd name="connsiteX205" fmla="*/ 3218879 w 4063998"/>
              <a:gd name="connsiteY205" fmla="*/ 286807 h 2400300"/>
              <a:gd name="connsiteX206" fmla="*/ 3238500 w 4063998"/>
              <a:gd name="connsiteY206" fmla="*/ 248110 h 2400300"/>
              <a:gd name="connsiteX207" fmla="*/ 3249399 w 4063998"/>
              <a:gd name="connsiteY207" fmla="*/ 227625 h 2400300"/>
              <a:gd name="connsiteX208" fmla="*/ 3271200 w 4063998"/>
              <a:gd name="connsiteY208" fmla="*/ 200310 h 2400300"/>
              <a:gd name="connsiteX209" fmla="*/ 3275561 w 4063998"/>
              <a:gd name="connsiteY209" fmla="*/ 188927 h 2400300"/>
              <a:gd name="connsiteX210" fmla="*/ 3279921 w 4063998"/>
              <a:gd name="connsiteY210" fmla="*/ 177547 h 2400300"/>
              <a:gd name="connsiteX211" fmla="*/ 3284281 w 4063998"/>
              <a:gd name="connsiteY211" fmla="*/ 168442 h 2400300"/>
              <a:gd name="connsiteX212" fmla="*/ 3301721 w 4063998"/>
              <a:gd name="connsiteY212" fmla="*/ 145680 h 2400300"/>
              <a:gd name="connsiteX213" fmla="*/ 3301721 w 4063998"/>
              <a:gd name="connsiteY213" fmla="*/ 138852 h 2400300"/>
              <a:gd name="connsiteX214" fmla="*/ 3301721 w 4063998"/>
              <a:gd name="connsiteY214" fmla="*/ 127470 h 2400300"/>
              <a:gd name="connsiteX215" fmla="*/ 3312623 w 4063998"/>
              <a:gd name="connsiteY215" fmla="*/ 109260 h 2400300"/>
              <a:gd name="connsiteX216" fmla="*/ 3327882 w 4063998"/>
              <a:gd name="connsiteY216" fmla="*/ 91050 h 2400300"/>
              <a:gd name="connsiteX217" fmla="*/ 3334423 w 4063998"/>
              <a:gd name="connsiteY217" fmla="*/ 84222 h 2400300"/>
              <a:gd name="connsiteX218" fmla="*/ 3340963 w 4063998"/>
              <a:gd name="connsiteY218" fmla="*/ 70565 h 2400300"/>
              <a:gd name="connsiteX219" fmla="*/ 3347504 w 4063998"/>
              <a:gd name="connsiteY219" fmla="*/ 56907 h 2400300"/>
              <a:gd name="connsiteX220" fmla="*/ 3351864 w 4063998"/>
              <a:gd name="connsiteY220" fmla="*/ 52352 h 2400300"/>
              <a:gd name="connsiteX221" fmla="*/ 3356224 w 4063998"/>
              <a:gd name="connsiteY221" fmla="*/ 43248 h 2400300"/>
              <a:gd name="connsiteX222" fmla="*/ 3364945 w 4063998"/>
              <a:gd name="connsiteY222" fmla="*/ 22762 h 2400300"/>
              <a:gd name="connsiteX223" fmla="*/ 3373665 w 4063998"/>
              <a:gd name="connsiteY223" fmla="*/ 6828 h 2400300"/>
              <a:gd name="connsiteX224" fmla="*/ 3497928 w 4063998"/>
              <a:gd name="connsiteY224" fmla="*/ 4553 h 2400300"/>
              <a:gd name="connsiteX225" fmla="*/ 3665795 w 4063998"/>
              <a:gd name="connsiteY225" fmla="*/ 9105 h 2400300"/>
              <a:gd name="connsiteX226" fmla="*/ 3715935 w 4063998"/>
              <a:gd name="connsiteY226" fmla="*/ 15935 h 2400300"/>
              <a:gd name="connsiteX227" fmla="*/ 3729016 w 4063998"/>
              <a:gd name="connsiteY227" fmla="*/ 18210 h 2400300"/>
              <a:gd name="connsiteX228" fmla="*/ 3772617 w 4063998"/>
              <a:gd name="connsiteY228" fmla="*/ 15935 h 2400300"/>
              <a:gd name="connsiteX229" fmla="*/ 3822760 w 4063998"/>
              <a:gd name="connsiteY229" fmla="*/ 15935 h 2400300"/>
              <a:gd name="connsiteX230" fmla="*/ 3853281 w 4063998"/>
              <a:gd name="connsiteY230" fmla="*/ 15935 h 2400300"/>
              <a:gd name="connsiteX231" fmla="*/ 3920863 w 4063998"/>
              <a:gd name="connsiteY231" fmla="*/ 18210 h 2400300"/>
              <a:gd name="connsiteX232" fmla="*/ 4014607 w 4063998"/>
              <a:gd name="connsiteY232" fmla="*/ 22762 h 2400300"/>
              <a:gd name="connsiteX233" fmla="*/ 4051667 w 4063998"/>
              <a:gd name="connsiteY233" fmla="*/ 25040 h 2400300"/>
              <a:gd name="connsiteX234" fmla="*/ 4051667 w 4063998"/>
              <a:gd name="connsiteY234" fmla="*/ 75115 h 2400300"/>
              <a:gd name="connsiteX235" fmla="*/ 4051667 w 4063998"/>
              <a:gd name="connsiteY235" fmla="*/ 557681 h 2400300"/>
              <a:gd name="connsiteX236" fmla="*/ 4051294 w 4063998"/>
              <a:gd name="connsiteY236" fmla="*/ 759700 h 2400300"/>
              <a:gd name="connsiteX237" fmla="*/ 4050397 w 4063998"/>
              <a:gd name="connsiteY237" fmla="*/ 880944 h 2400300"/>
              <a:gd name="connsiteX238" fmla="*/ 4056027 w 4063998"/>
              <a:gd name="connsiteY238" fmla="*/ 882046 h 2400300"/>
              <a:gd name="connsiteX239" fmla="*/ 4053846 w 4063998"/>
              <a:gd name="connsiteY239" fmla="*/ 920743 h 2400300"/>
              <a:gd name="connsiteX240" fmla="*/ 4060387 w 4063998"/>
              <a:gd name="connsiteY240" fmla="*/ 1000410 h 2400300"/>
              <a:gd name="connsiteX241" fmla="*/ 4062566 w 4063998"/>
              <a:gd name="connsiteY241" fmla="*/ 1032278 h 2400300"/>
              <a:gd name="connsiteX242" fmla="*/ 4060387 w 4063998"/>
              <a:gd name="connsiteY242" fmla="*/ 1059593 h 2400300"/>
              <a:gd name="connsiteX243" fmla="*/ 4047305 w 4063998"/>
              <a:gd name="connsiteY243" fmla="*/ 1269007 h 2400300"/>
              <a:gd name="connsiteX244" fmla="*/ 4042947 w 4063998"/>
              <a:gd name="connsiteY244" fmla="*/ 1337295 h 2400300"/>
              <a:gd name="connsiteX245" fmla="*/ 4034227 w 4063998"/>
              <a:gd name="connsiteY245" fmla="*/ 1482974 h 2400300"/>
              <a:gd name="connsiteX246" fmla="*/ 4029866 w 4063998"/>
              <a:gd name="connsiteY246" fmla="*/ 1558089 h 2400300"/>
              <a:gd name="connsiteX247" fmla="*/ 4018965 w 4063998"/>
              <a:gd name="connsiteY247" fmla="*/ 1920014 h 2400300"/>
              <a:gd name="connsiteX248" fmla="*/ 4008065 w 4063998"/>
              <a:gd name="connsiteY248" fmla="*/ 2190888 h 2400300"/>
              <a:gd name="connsiteX249" fmla="*/ 4008065 w 4063998"/>
              <a:gd name="connsiteY249" fmla="*/ 2195438 h 2400300"/>
              <a:gd name="connsiteX250" fmla="*/ 3994985 w 4063998"/>
              <a:gd name="connsiteY250" fmla="*/ 2225030 h 2400300"/>
              <a:gd name="connsiteX251" fmla="*/ 3973184 w 4063998"/>
              <a:gd name="connsiteY251" fmla="*/ 2227308 h 2400300"/>
              <a:gd name="connsiteX252" fmla="*/ 3955744 w 4063998"/>
              <a:gd name="connsiteY252" fmla="*/ 2229583 h 2400300"/>
              <a:gd name="connsiteX253" fmla="*/ 3890341 w 4063998"/>
              <a:gd name="connsiteY253" fmla="*/ 2227308 h 2400300"/>
              <a:gd name="connsiteX254" fmla="*/ 3875080 w 4063998"/>
              <a:gd name="connsiteY254" fmla="*/ 2222755 h 2400300"/>
              <a:gd name="connsiteX255" fmla="*/ 3864181 w 4063998"/>
              <a:gd name="connsiteY255" fmla="*/ 2213650 h 2400300"/>
              <a:gd name="connsiteX256" fmla="*/ 3859821 w 4063998"/>
              <a:gd name="connsiteY256" fmla="*/ 2204545 h 2400300"/>
              <a:gd name="connsiteX257" fmla="*/ 3855460 w 4063998"/>
              <a:gd name="connsiteY257" fmla="*/ 2211373 h 2400300"/>
              <a:gd name="connsiteX258" fmla="*/ 3838020 w 4063998"/>
              <a:gd name="connsiteY258" fmla="*/ 2222755 h 2400300"/>
              <a:gd name="connsiteX259" fmla="*/ 3781338 w 4063998"/>
              <a:gd name="connsiteY259" fmla="*/ 2220478 h 2400300"/>
              <a:gd name="connsiteX260" fmla="*/ 3744275 w 4063998"/>
              <a:gd name="connsiteY260" fmla="*/ 2225030 h 2400300"/>
              <a:gd name="connsiteX261" fmla="*/ 3700674 w 4063998"/>
              <a:gd name="connsiteY261" fmla="*/ 2218201 h 2400300"/>
              <a:gd name="connsiteX262" fmla="*/ 3696314 w 4063998"/>
              <a:gd name="connsiteY262" fmla="*/ 2204545 h 2400300"/>
              <a:gd name="connsiteX263" fmla="*/ 3694135 w 4063998"/>
              <a:gd name="connsiteY263" fmla="*/ 2199993 h 2400300"/>
              <a:gd name="connsiteX264" fmla="*/ 3687593 w 4063998"/>
              <a:gd name="connsiteY264" fmla="*/ 2204545 h 2400300"/>
              <a:gd name="connsiteX265" fmla="*/ 3681054 w 4063998"/>
              <a:gd name="connsiteY265" fmla="*/ 2206820 h 2400300"/>
              <a:gd name="connsiteX266" fmla="*/ 3674513 w 4063998"/>
              <a:gd name="connsiteY266" fmla="*/ 2209096 h 2400300"/>
              <a:gd name="connsiteX267" fmla="*/ 3637453 w 4063998"/>
              <a:gd name="connsiteY267" fmla="*/ 2202268 h 2400300"/>
              <a:gd name="connsiteX268" fmla="*/ 3626551 w 4063998"/>
              <a:gd name="connsiteY268" fmla="*/ 2197715 h 2400300"/>
              <a:gd name="connsiteX269" fmla="*/ 3633091 w 4063998"/>
              <a:gd name="connsiteY269" fmla="*/ 2206820 h 2400300"/>
              <a:gd name="connsiteX270" fmla="*/ 3624372 w 4063998"/>
              <a:gd name="connsiteY270" fmla="*/ 2215925 h 2400300"/>
              <a:gd name="connsiteX271" fmla="*/ 3606932 w 4063998"/>
              <a:gd name="connsiteY271" fmla="*/ 2213650 h 2400300"/>
              <a:gd name="connsiteX272" fmla="*/ 3578590 w 4063998"/>
              <a:gd name="connsiteY272" fmla="*/ 2218201 h 2400300"/>
              <a:gd name="connsiteX273" fmla="*/ 3565509 w 4063998"/>
              <a:gd name="connsiteY273" fmla="*/ 2215925 h 2400300"/>
              <a:gd name="connsiteX274" fmla="*/ 3550250 w 4063998"/>
              <a:gd name="connsiteY274" fmla="*/ 2213650 h 2400300"/>
              <a:gd name="connsiteX275" fmla="*/ 3545887 w 4063998"/>
              <a:gd name="connsiteY275" fmla="*/ 2211373 h 2400300"/>
              <a:gd name="connsiteX276" fmla="*/ 3541529 w 4063998"/>
              <a:gd name="connsiteY276" fmla="*/ 2202268 h 2400300"/>
              <a:gd name="connsiteX277" fmla="*/ 3537169 w 4063998"/>
              <a:gd name="connsiteY277" fmla="*/ 2211373 h 2400300"/>
              <a:gd name="connsiteX278" fmla="*/ 3528449 w 4063998"/>
              <a:gd name="connsiteY278" fmla="*/ 2213650 h 2400300"/>
              <a:gd name="connsiteX279" fmla="*/ 3521908 w 4063998"/>
              <a:gd name="connsiteY279" fmla="*/ 2202268 h 2400300"/>
              <a:gd name="connsiteX280" fmla="*/ 3515369 w 4063998"/>
              <a:gd name="connsiteY280" fmla="*/ 2204545 h 2400300"/>
              <a:gd name="connsiteX281" fmla="*/ 3521908 w 4063998"/>
              <a:gd name="connsiteY281" fmla="*/ 2222755 h 2400300"/>
              <a:gd name="connsiteX282" fmla="*/ 3534988 w 4063998"/>
              <a:gd name="connsiteY282" fmla="*/ 2227308 h 2400300"/>
              <a:gd name="connsiteX283" fmla="*/ 3556789 w 4063998"/>
              <a:gd name="connsiteY283" fmla="*/ 2234135 h 2400300"/>
              <a:gd name="connsiteX284" fmla="*/ 3567688 w 4063998"/>
              <a:gd name="connsiteY284" fmla="*/ 2236413 h 2400300"/>
              <a:gd name="connsiteX285" fmla="*/ 3580771 w 4063998"/>
              <a:gd name="connsiteY285" fmla="*/ 2231858 h 2400300"/>
              <a:gd name="connsiteX286" fmla="*/ 3596030 w 4063998"/>
              <a:gd name="connsiteY286" fmla="*/ 2218201 h 2400300"/>
              <a:gd name="connsiteX287" fmla="*/ 3611290 w 4063998"/>
              <a:gd name="connsiteY287" fmla="*/ 2236413 h 2400300"/>
              <a:gd name="connsiteX288" fmla="*/ 3620012 w 4063998"/>
              <a:gd name="connsiteY288" fmla="*/ 2243240 h 2400300"/>
              <a:gd name="connsiteX289" fmla="*/ 3630911 w 4063998"/>
              <a:gd name="connsiteY289" fmla="*/ 2250070 h 2400300"/>
              <a:gd name="connsiteX290" fmla="*/ 3635271 w 4063998"/>
              <a:gd name="connsiteY290" fmla="*/ 2247793 h 2400300"/>
              <a:gd name="connsiteX291" fmla="*/ 3678873 w 4063998"/>
              <a:gd name="connsiteY291" fmla="*/ 2245518 h 2400300"/>
              <a:gd name="connsiteX292" fmla="*/ 3694135 w 4063998"/>
              <a:gd name="connsiteY292" fmla="*/ 2250070 h 2400300"/>
              <a:gd name="connsiteX293" fmla="*/ 3720293 w 4063998"/>
              <a:gd name="connsiteY293" fmla="*/ 2254620 h 2400300"/>
              <a:gd name="connsiteX294" fmla="*/ 3755177 w 4063998"/>
              <a:gd name="connsiteY294" fmla="*/ 2266003 h 2400300"/>
              <a:gd name="connsiteX295" fmla="*/ 3779157 w 4063998"/>
              <a:gd name="connsiteY295" fmla="*/ 2277383 h 2400300"/>
              <a:gd name="connsiteX296" fmla="*/ 3796597 w 4063998"/>
              <a:gd name="connsiteY296" fmla="*/ 2281938 h 2400300"/>
              <a:gd name="connsiteX297" fmla="*/ 3816219 w 4063998"/>
              <a:gd name="connsiteY297" fmla="*/ 2297870 h 2400300"/>
              <a:gd name="connsiteX298" fmla="*/ 3822758 w 4063998"/>
              <a:gd name="connsiteY298" fmla="*/ 2304700 h 2400300"/>
              <a:gd name="connsiteX299" fmla="*/ 3829297 w 4063998"/>
              <a:gd name="connsiteY299" fmla="*/ 2300145 h 2400300"/>
              <a:gd name="connsiteX300" fmla="*/ 3851098 w 4063998"/>
              <a:gd name="connsiteY300" fmla="*/ 2293318 h 2400300"/>
              <a:gd name="connsiteX301" fmla="*/ 3859821 w 4063998"/>
              <a:gd name="connsiteY301" fmla="*/ 2295595 h 2400300"/>
              <a:gd name="connsiteX302" fmla="*/ 3894699 w 4063998"/>
              <a:gd name="connsiteY302" fmla="*/ 2309250 h 2400300"/>
              <a:gd name="connsiteX303" fmla="*/ 3929583 w 4063998"/>
              <a:gd name="connsiteY303" fmla="*/ 2320633 h 2400300"/>
              <a:gd name="connsiteX304" fmla="*/ 3953563 w 4063998"/>
              <a:gd name="connsiteY304" fmla="*/ 2313805 h 2400300"/>
              <a:gd name="connsiteX305" fmla="*/ 3971003 w 4063998"/>
              <a:gd name="connsiteY305" fmla="*/ 2313805 h 2400300"/>
              <a:gd name="connsiteX306" fmla="*/ 3964464 w 4063998"/>
              <a:gd name="connsiteY306" fmla="*/ 2329738 h 2400300"/>
              <a:gd name="connsiteX307" fmla="*/ 3973184 w 4063998"/>
              <a:gd name="connsiteY307" fmla="*/ 2327463 h 2400300"/>
              <a:gd name="connsiteX308" fmla="*/ 3971003 w 4063998"/>
              <a:gd name="connsiteY308" fmla="*/ 2313805 h 2400300"/>
              <a:gd name="connsiteX309" fmla="*/ 3977545 w 4063998"/>
              <a:gd name="connsiteY309" fmla="*/ 2313805 h 2400300"/>
              <a:gd name="connsiteX310" fmla="*/ 3988444 w 4063998"/>
              <a:gd name="connsiteY310" fmla="*/ 2318358 h 2400300"/>
              <a:gd name="connsiteX311" fmla="*/ 4008065 w 4063998"/>
              <a:gd name="connsiteY311" fmla="*/ 2322908 h 2400300"/>
              <a:gd name="connsiteX312" fmla="*/ 4012426 w 4063998"/>
              <a:gd name="connsiteY312" fmla="*/ 2361605 h 2400300"/>
              <a:gd name="connsiteX313" fmla="*/ 4012426 w 4063998"/>
              <a:gd name="connsiteY313" fmla="*/ 2400300 h 2400300"/>
              <a:gd name="connsiteX314" fmla="*/ 3960101 w 4063998"/>
              <a:gd name="connsiteY314" fmla="*/ 2398025 h 2400300"/>
              <a:gd name="connsiteX315" fmla="*/ 3903422 w 4063998"/>
              <a:gd name="connsiteY315" fmla="*/ 2391195 h 2400300"/>
              <a:gd name="connsiteX316" fmla="*/ 3687593 w 4063998"/>
              <a:gd name="connsiteY316" fmla="*/ 2368433 h 2400300"/>
              <a:gd name="connsiteX317" fmla="*/ 3646173 w 4063998"/>
              <a:gd name="connsiteY317" fmla="*/ 2363883 h 2400300"/>
              <a:gd name="connsiteX318" fmla="*/ 3624372 w 4063998"/>
              <a:gd name="connsiteY318" fmla="*/ 2368433 h 2400300"/>
              <a:gd name="connsiteX319" fmla="*/ 3593851 w 4063998"/>
              <a:gd name="connsiteY319" fmla="*/ 2368433 h 2400300"/>
              <a:gd name="connsiteX320" fmla="*/ 3534988 w 4063998"/>
              <a:gd name="connsiteY320" fmla="*/ 2359330 h 2400300"/>
              <a:gd name="connsiteX321" fmla="*/ 3312621 w 4063998"/>
              <a:gd name="connsiteY321" fmla="*/ 2343395 h 2400300"/>
              <a:gd name="connsiteX322" fmla="*/ 3238498 w 4063998"/>
              <a:gd name="connsiteY322" fmla="*/ 2338843 h 2400300"/>
              <a:gd name="connsiteX323" fmla="*/ 3138215 w 4063998"/>
              <a:gd name="connsiteY323" fmla="*/ 2332013 h 2400300"/>
              <a:gd name="connsiteX324" fmla="*/ 2939829 w 4063998"/>
              <a:gd name="connsiteY324" fmla="*/ 2322908 h 2400300"/>
              <a:gd name="connsiteX325" fmla="*/ 2813385 w 4063998"/>
              <a:gd name="connsiteY325" fmla="*/ 2316080 h 2400300"/>
              <a:gd name="connsiteX326" fmla="*/ 2702200 w 4063998"/>
              <a:gd name="connsiteY326" fmla="*/ 2311528 h 2400300"/>
              <a:gd name="connsiteX327" fmla="*/ 2403528 w 4063998"/>
              <a:gd name="connsiteY327" fmla="*/ 2300145 h 2400300"/>
              <a:gd name="connsiteX328" fmla="*/ 2309786 w 4063998"/>
              <a:gd name="connsiteY328" fmla="*/ 2295595 h 2400300"/>
              <a:gd name="connsiteX329" fmla="*/ 2281444 w 4063998"/>
              <a:gd name="connsiteY329" fmla="*/ 2297870 h 2400300"/>
              <a:gd name="connsiteX330" fmla="*/ 2253104 w 4063998"/>
              <a:gd name="connsiteY330" fmla="*/ 2297870 h 2400300"/>
              <a:gd name="connsiteX331" fmla="*/ 2111401 w 4063998"/>
              <a:gd name="connsiteY331" fmla="*/ 2291043 h 2400300"/>
              <a:gd name="connsiteX332" fmla="*/ 1904292 w 4063998"/>
              <a:gd name="connsiteY332" fmla="*/ 2286488 h 2400300"/>
              <a:gd name="connsiteX333" fmla="*/ 1690645 w 4063998"/>
              <a:gd name="connsiteY333" fmla="*/ 2281938 h 2400300"/>
              <a:gd name="connsiteX334" fmla="*/ 1470459 w 4063998"/>
              <a:gd name="connsiteY334" fmla="*/ 2277383 h 2400300"/>
              <a:gd name="connsiteX335" fmla="*/ 942878 w 4063998"/>
              <a:gd name="connsiteY335" fmla="*/ 2268280 h 2400300"/>
              <a:gd name="connsiteX336" fmla="*/ 836056 w 4063998"/>
              <a:gd name="connsiteY336" fmla="*/ 2266003 h 2400300"/>
              <a:gd name="connsiteX337" fmla="*/ 192935 w 4063998"/>
              <a:gd name="connsiteY337" fmla="*/ 2254620 h 2400300"/>
              <a:gd name="connsiteX338" fmla="*/ 31610 w 4063998"/>
              <a:gd name="connsiteY338" fmla="*/ 2252345 h 2400300"/>
              <a:gd name="connsiteX339" fmla="*/ 15362 w 4063998"/>
              <a:gd name="connsiteY339" fmla="*/ 1203387 h 2400300"/>
              <a:gd name="connsiteX340" fmla="*/ 15506 w 4063998"/>
              <a:gd name="connsiteY340" fmla="*/ 1121449 h 2400300"/>
              <a:gd name="connsiteX341" fmla="*/ 15293 w 4063998"/>
              <a:gd name="connsiteY341" fmla="*/ 1120446 h 2400300"/>
              <a:gd name="connsiteX342" fmla="*/ 7630 w 4063998"/>
              <a:gd name="connsiteY342" fmla="*/ 867251 h 2400300"/>
              <a:gd name="connsiteX343" fmla="*/ 3270 w 4063998"/>
              <a:gd name="connsiteY343" fmla="*/ 605481 h 2400300"/>
              <a:gd name="connsiteX344" fmla="*/ 3270 w 4063998"/>
              <a:gd name="connsiteY344" fmla="*/ 79670 h 2400300"/>
              <a:gd name="connsiteX345" fmla="*/ 393502 w 4063998"/>
              <a:gd name="connsiteY345" fmla="*/ 61460 h 2400300"/>
              <a:gd name="connsiteX346" fmla="*/ 722694 w 4063998"/>
              <a:gd name="connsiteY346" fmla="*/ 50077 h 2400300"/>
              <a:gd name="connsiteX347" fmla="*/ 785915 w 4063998"/>
              <a:gd name="connsiteY347" fmla="*/ 45525 h 2400300"/>
              <a:gd name="connsiteX348" fmla="*/ 851318 w 4063998"/>
              <a:gd name="connsiteY348" fmla="*/ 47802 h 2400300"/>
              <a:gd name="connsiteX349" fmla="*/ 860038 w 4063998"/>
              <a:gd name="connsiteY349" fmla="*/ 47802 h 2400300"/>
              <a:gd name="connsiteX350" fmla="*/ 872152 w 4063998"/>
              <a:gd name="connsiteY350" fmla="*/ 45905 h 2400300"/>
              <a:gd name="connsiteX351" fmla="*/ 870939 w 4063998"/>
              <a:gd name="connsiteY351" fmla="*/ 47802 h 2400300"/>
              <a:gd name="connsiteX352" fmla="*/ 877478 w 4063998"/>
              <a:gd name="connsiteY352" fmla="*/ 54630 h 2400300"/>
              <a:gd name="connsiteX353" fmla="*/ 881839 w 4063998"/>
              <a:gd name="connsiteY353" fmla="*/ 47802 h 2400300"/>
              <a:gd name="connsiteX354" fmla="*/ 878996 w 4063998"/>
              <a:gd name="connsiteY354" fmla="*/ 44834 h 2400300"/>
              <a:gd name="connsiteX355" fmla="*/ 903639 w 4063998"/>
              <a:gd name="connsiteY355" fmla="*/ 40972 h 2400300"/>
              <a:gd name="connsiteX356" fmla="*/ 923261 w 4063998"/>
              <a:gd name="connsiteY356" fmla="*/ 47802 h 2400300"/>
              <a:gd name="connsiteX357" fmla="*/ 925440 w 4063998"/>
              <a:gd name="connsiteY357" fmla="*/ 54630 h 2400300"/>
              <a:gd name="connsiteX358" fmla="*/ 931981 w 4063998"/>
              <a:gd name="connsiteY358" fmla="*/ 45525 h 2400300"/>
              <a:gd name="connsiteX359" fmla="*/ 958142 w 4063998"/>
              <a:gd name="connsiteY359" fmla="*/ 36420 h 2400300"/>
              <a:gd name="connsiteX360" fmla="*/ 1309133 w 4063998"/>
              <a:gd name="connsiteY360" fmla="*/ 27315 h 2400300"/>
              <a:gd name="connsiteX361" fmla="*/ 1531501 w 4063998"/>
              <a:gd name="connsiteY361" fmla="*/ 20485 h 2400300"/>
              <a:gd name="connsiteX362" fmla="*/ 1710267 w 4063998"/>
              <a:gd name="connsiteY362" fmla="*/ 15935 h 2400300"/>
              <a:gd name="connsiteX363" fmla="*/ 2211684 w 4063998"/>
              <a:gd name="connsiteY363" fmla="*/ 4553 h 2400300"/>
              <a:gd name="connsiteX364" fmla="*/ 2370831 w 4063998"/>
              <a:gd name="connsiteY364" fmla="*/ 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Lst>
            <a:rect l="l" t="t" r="r" b="b"/>
            <a:pathLst>
              <a:path w="4063998" h="2400300">
                <a:moveTo>
                  <a:pt x="3564146" y="2162718"/>
                </a:moveTo>
                <a:cubicBezTo>
                  <a:pt x="3562239" y="2161296"/>
                  <a:pt x="3560059" y="2161296"/>
                  <a:pt x="3558970" y="2163571"/>
                </a:cubicBezTo>
                <a:cubicBezTo>
                  <a:pt x="3554610" y="2168126"/>
                  <a:pt x="3556789" y="2174953"/>
                  <a:pt x="3563330" y="2174953"/>
                </a:cubicBezTo>
                <a:cubicBezTo>
                  <a:pt x="3565509" y="2174953"/>
                  <a:pt x="3569869" y="2172676"/>
                  <a:pt x="3567688" y="2170401"/>
                </a:cubicBezTo>
                <a:cubicBezTo>
                  <a:pt x="3567688" y="2166986"/>
                  <a:pt x="3566053" y="2164141"/>
                  <a:pt x="3564146" y="2162718"/>
                </a:cubicBezTo>
                <a:close/>
                <a:moveTo>
                  <a:pt x="112271" y="2102113"/>
                </a:moveTo>
                <a:cubicBezTo>
                  <a:pt x="112271" y="2102113"/>
                  <a:pt x="110090" y="2104388"/>
                  <a:pt x="107911" y="2106666"/>
                </a:cubicBezTo>
                <a:cubicBezTo>
                  <a:pt x="105732" y="2108943"/>
                  <a:pt x="103551" y="2111218"/>
                  <a:pt x="101372" y="2108943"/>
                </a:cubicBezTo>
                <a:cubicBezTo>
                  <a:pt x="99191" y="2106666"/>
                  <a:pt x="97012" y="2108943"/>
                  <a:pt x="97012" y="2111218"/>
                </a:cubicBezTo>
                <a:cubicBezTo>
                  <a:pt x="97012" y="2120323"/>
                  <a:pt x="103551" y="2118046"/>
                  <a:pt x="110090" y="2108943"/>
                </a:cubicBezTo>
                <a:cubicBezTo>
                  <a:pt x="114450" y="2104388"/>
                  <a:pt x="114450" y="2102113"/>
                  <a:pt x="112271" y="2102113"/>
                </a:cubicBezTo>
                <a:close/>
                <a:moveTo>
                  <a:pt x="3822758" y="1758401"/>
                </a:moveTo>
                <a:cubicBezTo>
                  <a:pt x="3820579" y="1758401"/>
                  <a:pt x="3818398" y="1760676"/>
                  <a:pt x="3820579" y="1765229"/>
                </a:cubicBezTo>
                <a:cubicBezTo>
                  <a:pt x="3822758" y="1767504"/>
                  <a:pt x="3824939" y="1772059"/>
                  <a:pt x="3827118" y="1772059"/>
                </a:cubicBezTo>
                <a:cubicBezTo>
                  <a:pt x="3829297" y="1772059"/>
                  <a:pt x="3829297" y="1769781"/>
                  <a:pt x="3829297" y="1765229"/>
                </a:cubicBezTo>
                <a:cubicBezTo>
                  <a:pt x="3827118" y="1762951"/>
                  <a:pt x="3824939" y="1758401"/>
                  <a:pt x="3822758" y="1758401"/>
                </a:cubicBezTo>
                <a:close/>
                <a:moveTo>
                  <a:pt x="2058533" y="1745596"/>
                </a:moveTo>
                <a:cubicBezTo>
                  <a:pt x="2057443" y="1746449"/>
                  <a:pt x="2056898" y="1749294"/>
                  <a:pt x="2056898" y="1753846"/>
                </a:cubicBezTo>
                <a:cubicBezTo>
                  <a:pt x="2056898" y="1758401"/>
                  <a:pt x="2059079" y="1760676"/>
                  <a:pt x="2061258" y="1758401"/>
                </a:cubicBezTo>
                <a:cubicBezTo>
                  <a:pt x="2063437" y="1758401"/>
                  <a:pt x="2063437" y="1753846"/>
                  <a:pt x="2063437" y="1749296"/>
                </a:cubicBezTo>
                <a:cubicBezTo>
                  <a:pt x="2061258" y="1745881"/>
                  <a:pt x="2059623" y="1744743"/>
                  <a:pt x="2058533" y="1745596"/>
                </a:cubicBezTo>
                <a:close/>
                <a:moveTo>
                  <a:pt x="1841071" y="1740189"/>
                </a:moveTo>
                <a:cubicBezTo>
                  <a:pt x="1836709" y="1740189"/>
                  <a:pt x="1834530" y="1740189"/>
                  <a:pt x="1834530" y="1742466"/>
                </a:cubicBezTo>
                <a:cubicBezTo>
                  <a:pt x="1834530" y="1744741"/>
                  <a:pt x="1836709" y="1747019"/>
                  <a:pt x="1841071" y="1749296"/>
                </a:cubicBezTo>
                <a:cubicBezTo>
                  <a:pt x="1845429" y="1749296"/>
                  <a:pt x="1847611" y="1749296"/>
                  <a:pt x="1847611" y="1747019"/>
                </a:cubicBezTo>
                <a:cubicBezTo>
                  <a:pt x="1847611" y="1744741"/>
                  <a:pt x="1845429" y="1742466"/>
                  <a:pt x="1841071" y="1740189"/>
                </a:cubicBezTo>
                <a:close/>
                <a:moveTo>
                  <a:pt x="1879494" y="1704055"/>
                </a:moveTo>
                <a:cubicBezTo>
                  <a:pt x="1879221" y="1704340"/>
                  <a:pt x="1880312" y="1707185"/>
                  <a:pt x="1882492" y="1712876"/>
                </a:cubicBezTo>
                <a:cubicBezTo>
                  <a:pt x="1884673" y="1719704"/>
                  <a:pt x="1886852" y="1724256"/>
                  <a:pt x="1889031" y="1721979"/>
                </a:cubicBezTo>
                <a:cubicBezTo>
                  <a:pt x="1889031" y="1721979"/>
                  <a:pt x="1886852" y="1715151"/>
                  <a:pt x="1884673" y="1710599"/>
                </a:cubicBezTo>
                <a:cubicBezTo>
                  <a:pt x="1881402" y="1706046"/>
                  <a:pt x="1879767" y="1703770"/>
                  <a:pt x="1879494" y="1704055"/>
                </a:cubicBezTo>
                <a:close/>
                <a:moveTo>
                  <a:pt x="1951710" y="1701494"/>
                </a:moveTo>
                <a:cubicBezTo>
                  <a:pt x="1950620" y="1700925"/>
                  <a:pt x="1950075" y="1701494"/>
                  <a:pt x="1950075" y="1703771"/>
                </a:cubicBezTo>
                <a:cubicBezTo>
                  <a:pt x="1950075" y="1710599"/>
                  <a:pt x="1958795" y="1717426"/>
                  <a:pt x="1960974" y="1715151"/>
                </a:cubicBezTo>
                <a:cubicBezTo>
                  <a:pt x="1960974" y="1712876"/>
                  <a:pt x="1960974" y="1710599"/>
                  <a:pt x="1956614" y="1706046"/>
                </a:cubicBezTo>
                <a:cubicBezTo>
                  <a:pt x="1954434" y="1703770"/>
                  <a:pt x="1952799" y="1702063"/>
                  <a:pt x="1951710" y="1701494"/>
                </a:cubicBezTo>
                <a:close/>
                <a:moveTo>
                  <a:pt x="1870503" y="1653123"/>
                </a:moveTo>
                <a:cubicBezTo>
                  <a:pt x="1869958" y="1653692"/>
                  <a:pt x="1870503" y="1657107"/>
                  <a:pt x="1871592" y="1662797"/>
                </a:cubicBezTo>
                <a:cubicBezTo>
                  <a:pt x="1873771" y="1669627"/>
                  <a:pt x="1875953" y="1671902"/>
                  <a:pt x="1875953" y="1671902"/>
                </a:cubicBezTo>
                <a:cubicBezTo>
                  <a:pt x="1880311" y="1669627"/>
                  <a:pt x="1878131" y="1665074"/>
                  <a:pt x="1875953" y="1660522"/>
                </a:cubicBezTo>
                <a:cubicBezTo>
                  <a:pt x="1872682" y="1654832"/>
                  <a:pt x="1871048" y="1652554"/>
                  <a:pt x="1870503" y="1653123"/>
                </a:cubicBezTo>
                <a:close/>
                <a:moveTo>
                  <a:pt x="672551" y="1132433"/>
                </a:moveTo>
                <a:cubicBezTo>
                  <a:pt x="668189" y="1132433"/>
                  <a:pt x="666010" y="1134708"/>
                  <a:pt x="668189" y="1136985"/>
                </a:cubicBezTo>
                <a:cubicBezTo>
                  <a:pt x="670370" y="1139260"/>
                  <a:pt x="672551" y="1141538"/>
                  <a:pt x="674730" y="1141538"/>
                </a:cubicBezTo>
                <a:cubicBezTo>
                  <a:pt x="676912" y="1141538"/>
                  <a:pt x="679091" y="1139260"/>
                  <a:pt x="679091" y="1136985"/>
                </a:cubicBezTo>
                <a:cubicBezTo>
                  <a:pt x="679091" y="1134708"/>
                  <a:pt x="676912" y="1132433"/>
                  <a:pt x="672551" y="1132433"/>
                </a:cubicBezTo>
                <a:close/>
                <a:moveTo>
                  <a:pt x="3136036" y="425659"/>
                </a:moveTo>
                <a:cubicBezTo>
                  <a:pt x="3131675" y="425659"/>
                  <a:pt x="3125137" y="437039"/>
                  <a:pt x="3125137" y="441592"/>
                </a:cubicBezTo>
                <a:cubicBezTo>
                  <a:pt x="3125137" y="443869"/>
                  <a:pt x="3122955" y="450697"/>
                  <a:pt x="3118595" y="455249"/>
                </a:cubicBezTo>
                <a:cubicBezTo>
                  <a:pt x="3114235" y="459802"/>
                  <a:pt x="3112056" y="466632"/>
                  <a:pt x="3112056" y="468907"/>
                </a:cubicBezTo>
                <a:cubicBezTo>
                  <a:pt x="3112056" y="475734"/>
                  <a:pt x="3131675" y="443869"/>
                  <a:pt x="3136036" y="432487"/>
                </a:cubicBezTo>
                <a:cubicBezTo>
                  <a:pt x="3138217" y="427934"/>
                  <a:pt x="3138217" y="423382"/>
                  <a:pt x="3136036" y="425659"/>
                </a:cubicBezTo>
                <a:close/>
                <a:moveTo>
                  <a:pt x="3175277" y="412002"/>
                </a:moveTo>
                <a:cubicBezTo>
                  <a:pt x="3173098" y="412002"/>
                  <a:pt x="3173098" y="414277"/>
                  <a:pt x="3173098" y="418829"/>
                </a:cubicBezTo>
                <a:cubicBezTo>
                  <a:pt x="3173098" y="423382"/>
                  <a:pt x="3173098" y="425659"/>
                  <a:pt x="3175277" y="421107"/>
                </a:cubicBezTo>
                <a:cubicBezTo>
                  <a:pt x="3175277" y="416552"/>
                  <a:pt x="3175277" y="412002"/>
                  <a:pt x="3175277" y="412002"/>
                </a:cubicBezTo>
                <a:close/>
                <a:moveTo>
                  <a:pt x="3169827" y="405173"/>
                </a:moveTo>
                <a:cubicBezTo>
                  <a:pt x="3168737" y="405173"/>
                  <a:pt x="3166557" y="407449"/>
                  <a:pt x="3162197" y="412002"/>
                </a:cubicBezTo>
                <a:cubicBezTo>
                  <a:pt x="3153476" y="418829"/>
                  <a:pt x="3153476" y="418829"/>
                  <a:pt x="3162197" y="418829"/>
                </a:cubicBezTo>
                <a:cubicBezTo>
                  <a:pt x="3164378" y="416552"/>
                  <a:pt x="3168738" y="414277"/>
                  <a:pt x="3170917" y="412002"/>
                </a:cubicBezTo>
                <a:cubicBezTo>
                  <a:pt x="3170917" y="407449"/>
                  <a:pt x="3170917" y="405173"/>
                  <a:pt x="3169827" y="405173"/>
                </a:cubicBezTo>
                <a:close/>
                <a:moveTo>
                  <a:pt x="3698495" y="268597"/>
                </a:moveTo>
                <a:cubicBezTo>
                  <a:pt x="3694135" y="268597"/>
                  <a:pt x="3694135" y="268597"/>
                  <a:pt x="3696316" y="270872"/>
                </a:cubicBezTo>
                <a:cubicBezTo>
                  <a:pt x="3698495" y="273150"/>
                  <a:pt x="3700676" y="273150"/>
                  <a:pt x="3702855" y="270872"/>
                </a:cubicBezTo>
                <a:cubicBezTo>
                  <a:pt x="3705036" y="268597"/>
                  <a:pt x="3702855" y="268597"/>
                  <a:pt x="3698495" y="268597"/>
                </a:cubicBezTo>
                <a:close/>
                <a:moveTo>
                  <a:pt x="3243677" y="267460"/>
                </a:moveTo>
                <a:cubicBezTo>
                  <a:pt x="3242314" y="267460"/>
                  <a:pt x="3239589" y="268597"/>
                  <a:pt x="3234140" y="270872"/>
                </a:cubicBezTo>
                <a:cubicBezTo>
                  <a:pt x="3231959" y="273150"/>
                  <a:pt x="3229780" y="275427"/>
                  <a:pt x="3229780" y="277702"/>
                </a:cubicBezTo>
                <a:cubicBezTo>
                  <a:pt x="3231959" y="282254"/>
                  <a:pt x="3247221" y="277702"/>
                  <a:pt x="3245039" y="270872"/>
                </a:cubicBezTo>
                <a:cubicBezTo>
                  <a:pt x="3245039" y="268597"/>
                  <a:pt x="3245039" y="267460"/>
                  <a:pt x="3243677" y="267460"/>
                </a:cubicBezTo>
                <a:close/>
                <a:moveTo>
                  <a:pt x="3203619" y="264045"/>
                </a:moveTo>
                <a:cubicBezTo>
                  <a:pt x="3201438" y="264045"/>
                  <a:pt x="3201438" y="266322"/>
                  <a:pt x="3199259" y="268597"/>
                </a:cubicBezTo>
                <a:cubicBezTo>
                  <a:pt x="3199259" y="270872"/>
                  <a:pt x="3199259" y="273150"/>
                  <a:pt x="3201438" y="273150"/>
                </a:cubicBezTo>
                <a:cubicBezTo>
                  <a:pt x="3203619" y="273150"/>
                  <a:pt x="3205798" y="270872"/>
                  <a:pt x="3205798" y="268597"/>
                </a:cubicBezTo>
                <a:cubicBezTo>
                  <a:pt x="3205798" y="266322"/>
                  <a:pt x="3205798" y="264045"/>
                  <a:pt x="3203619" y="264045"/>
                </a:cubicBezTo>
                <a:close/>
                <a:moveTo>
                  <a:pt x="761936" y="261769"/>
                </a:moveTo>
                <a:cubicBezTo>
                  <a:pt x="757575" y="261769"/>
                  <a:pt x="755394" y="261769"/>
                  <a:pt x="755394" y="264045"/>
                </a:cubicBezTo>
                <a:cubicBezTo>
                  <a:pt x="755394" y="266322"/>
                  <a:pt x="759754" y="268597"/>
                  <a:pt x="761936" y="268597"/>
                </a:cubicBezTo>
                <a:cubicBezTo>
                  <a:pt x="764115" y="268597"/>
                  <a:pt x="768475" y="266322"/>
                  <a:pt x="768475" y="266322"/>
                </a:cubicBezTo>
                <a:cubicBezTo>
                  <a:pt x="768475" y="266322"/>
                  <a:pt x="764115" y="264045"/>
                  <a:pt x="761936" y="261769"/>
                </a:cubicBezTo>
                <a:close/>
                <a:moveTo>
                  <a:pt x="1058426" y="259492"/>
                </a:moveTo>
                <a:cubicBezTo>
                  <a:pt x="1056245" y="259492"/>
                  <a:pt x="1054066" y="261769"/>
                  <a:pt x="1054066" y="264045"/>
                </a:cubicBezTo>
                <a:cubicBezTo>
                  <a:pt x="1054066" y="266322"/>
                  <a:pt x="1056245" y="268597"/>
                  <a:pt x="1058426" y="266322"/>
                </a:cubicBezTo>
                <a:cubicBezTo>
                  <a:pt x="1060605" y="264045"/>
                  <a:pt x="1062786" y="261769"/>
                  <a:pt x="1062786" y="261769"/>
                </a:cubicBezTo>
                <a:cubicBezTo>
                  <a:pt x="1062786" y="259492"/>
                  <a:pt x="1060605" y="259492"/>
                  <a:pt x="1058426" y="259492"/>
                </a:cubicBezTo>
                <a:close/>
                <a:moveTo>
                  <a:pt x="831698" y="163890"/>
                </a:moveTo>
                <a:cubicBezTo>
                  <a:pt x="829517" y="166165"/>
                  <a:pt x="825157" y="168442"/>
                  <a:pt x="818618" y="168442"/>
                </a:cubicBezTo>
                <a:cubicBezTo>
                  <a:pt x="809897" y="168442"/>
                  <a:pt x="807716" y="172995"/>
                  <a:pt x="807716" y="179822"/>
                </a:cubicBezTo>
                <a:cubicBezTo>
                  <a:pt x="807716" y="186652"/>
                  <a:pt x="809897" y="191205"/>
                  <a:pt x="812076" y="191205"/>
                </a:cubicBezTo>
                <a:cubicBezTo>
                  <a:pt x="814257" y="191205"/>
                  <a:pt x="816436" y="188927"/>
                  <a:pt x="814257" y="184377"/>
                </a:cubicBezTo>
                <a:cubicBezTo>
                  <a:pt x="812076" y="177547"/>
                  <a:pt x="814257" y="177547"/>
                  <a:pt x="820797" y="179822"/>
                </a:cubicBezTo>
                <a:cubicBezTo>
                  <a:pt x="827338" y="182100"/>
                  <a:pt x="827338" y="182100"/>
                  <a:pt x="822978" y="177547"/>
                </a:cubicBezTo>
                <a:cubicBezTo>
                  <a:pt x="816436" y="172995"/>
                  <a:pt x="816436" y="172995"/>
                  <a:pt x="822978" y="172995"/>
                </a:cubicBezTo>
                <a:cubicBezTo>
                  <a:pt x="827338" y="172995"/>
                  <a:pt x="829517" y="170720"/>
                  <a:pt x="831698" y="168442"/>
                </a:cubicBezTo>
                <a:cubicBezTo>
                  <a:pt x="833877" y="163890"/>
                  <a:pt x="831698" y="161615"/>
                  <a:pt x="831698" y="163890"/>
                </a:cubicBezTo>
                <a:close/>
                <a:moveTo>
                  <a:pt x="3245039" y="159337"/>
                </a:moveTo>
                <a:cubicBezTo>
                  <a:pt x="3240679" y="159337"/>
                  <a:pt x="3238500" y="161615"/>
                  <a:pt x="3242861" y="161615"/>
                </a:cubicBezTo>
                <a:cubicBezTo>
                  <a:pt x="3245039" y="163890"/>
                  <a:pt x="3247221" y="163890"/>
                  <a:pt x="3249399" y="161615"/>
                </a:cubicBezTo>
                <a:cubicBezTo>
                  <a:pt x="3251581" y="159337"/>
                  <a:pt x="3249399" y="159337"/>
                  <a:pt x="3245039" y="159337"/>
                </a:cubicBezTo>
                <a:close/>
                <a:moveTo>
                  <a:pt x="3300359" y="150802"/>
                </a:moveTo>
                <a:cubicBezTo>
                  <a:pt x="3298451" y="150233"/>
                  <a:pt x="3297361" y="151371"/>
                  <a:pt x="3297361" y="154785"/>
                </a:cubicBezTo>
                <a:cubicBezTo>
                  <a:pt x="3297361" y="157060"/>
                  <a:pt x="3301721" y="159337"/>
                  <a:pt x="3303903" y="161615"/>
                </a:cubicBezTo>
                <a:cubicBezTo>
                  <a:pt x="3312623" y="166165"/>
                  <a:pt x="3314802" y="163890"/>
                  <a:pt x="3308263" y="157060"/>
                </a:cubicBezTo>
                <a:cubicBezTo>
                  <a:pt x="3304992" y="153646"/>
                  <a:pt x="3302266" y="151370"/>
                  <a:pt x="3300359" y="150802"/>
                </a:cubicBezTo>
                <a:close/>
                <a:moveTo>
                  <a:pt x="1276433" y="95602"/>
                </a:moveTo>
                <a:cubicBezTo>
                  <a:pt x="1276433" y="95602"/>
                  <a:pt x="1274252" y="97877"/>
                  <a:pt x="1272073" y="102432"/>
                </a:cubicBezTo>
                <a:cubicBezTo>
                  <a:pt x="1269892" y="109260"/>
                  <a:pt x="1269892" y="109260"/>
                  <a:pt x="1274252" y="104707"/>
                </a:cubicBezTo>
                <a:cubicBezTo>
                  <a:pt x="1276433" y="100155"/>
                  <a:pt x="1278612" y="97877"/>
                  <a:pt x="1276433" y="95602"/>
                </a:cubicBezTo>
                <a:close/>
                <a:moveTo>
                  <a:pt x="3705036" y="93327"/>
                </a:moveTo>
                <a:cubicBezTo>
                  <a:pt x="3702855" y="93327"/>
                  <a:pt x="3700676" y="95602"/>
                  <a:pt x="3702855" y="97877"/>
                </a:cubicBezTo>
                <a:cubicBezTo>
                  <a:pt x="3705036" y="100155"/>
                  <a:pt x="3707215" y="102432"/>
                  <a:pt x="3707215" y="102432"/>
                </a:cubicBezTo>
                <a:cubicBezTo>
                  <a:pt x="3707215" y="102432"/>
                  <a:pt x="3709397" y="100155"/>
                  <a:pt x="3709397" y="97877"/>
                </a:cubicBezTo>
                <a:cubicBezTo>
                  <a:pt x="3709397" y="95602"/>
                  <a:pt x="3707215" y="93327"/>
                  <a:pt x="3705036" y="93327"/>
                </a:cubicBezTo>
                <a:close/>
                <a:moveTo>
                  <a:pt x="3765534" y="81660"/>
                </a:moveTo>
                <a:cubicBezTo>
                  <a:pt x="3764444" y="83654"/>
                  <a:pt x="3764989" y="87637"/>
                  <a:pt x="3768257" y="91050"/>
                </a:cubicBezTo>
                <a:cubicBezTo>
                  <a:pt x="3772617" y="95602"/>
                  <a:pt x="3774799" y="95602"/>
                  <a:pt x="3774799" y="93327"/>
                </a:cubicBezTo>
                <a:cubicBezTo>
                  <a:pt x="3776977" y="91050"/>
                  <a:pt x="3774799" y="86497"/>
                  <a:pt x="3772617" y="84222"/>
                </a:cubicBezTo>
                <a:cubicBezTo>
                  <a:pt x="3769349" y="79670"/>
                  <a:pt x="3766623" y="79670"/>
                  <a:pt x="3765534" y="81660"/>
                </a:cubicBezTo>
                <a:close/>
                <a:moveTo>
                  <a:pt x="3796599" y="79670"/>
                </a:moveTo>
                <a:cubicBezTo>
                  <a:pt x="3794418" y="79670"/>
                  <a:pt x="3792239" y="81945"/>
                  <a:pt x="3792239" y="86497"/>
                </a:cubicBezTo>
                <a:cubicBezTo>
                  <a:pt x="3792239" y="91050"/>
                  <a:pt x="3794418" y="95602"/>
                  <a:pt x="3796599" y="95602"/>
                </a:cubicBezTo>
                <a:cubicBezTo>
                  <a:pt x="3798778" y="95602"/>
                  <a:pt x="3800959" y="93327"/>
                  <a:pt x="3800959" y="88772"/>
                </a:cubicBezTo>
                <a:cubicBezTo>
                  <a:pt x="3800959" y="84222"/>
                  <a:pt x="3798778" y="81945"/>
                  <a:pt x="3796599" y="79670"/>
                </a:cubicBezTo>
                <a:close/>
                <a:moveTo>
                  <a:pt x="3764444" y="57476"/>
                </a:moveTo>
                <a:cubicBezTo>
                  <a:pt x="3763899" y="59182"/>
                  <a:pt x="3764989" y="63737"/>
                  <a:pt x="3768257" y="70565"/>
                </a:cubicBezTo>
                <a:cubicBezTo>
                  <a:pt x="3770439" y="72840"/>
                  <a:pt x="3772617" y="75115"/>
                  <a:pt x="3774799" y="72840"/>
                </a:cubicBezTo>
                <a:cubicBezTo>
                  <a:pt x="3774799" y="70565"/>
                  <a:pt x="3774799" y="66010"/>
                  <a:pt x="3770439" y="61460"/>
                </a:cubicBezTo>
                <a:cubicBezTo>
                  <a:pt x="3767168" y="56907"/>
                  <a:pt x="3764989" y="55767"/>
                  <a:pt x="3764444" y="57476"/>
                </a:cubicBezTo>
                <a:close/>
                <a:moveTo>
                  <a:pt x="2558317" y="52352"/>
                </a:moveTo>
                <a:cubicBezTo>
                  <a:pt x="2558317" y="52352"/>
                  <a:pt x="2562677" y="54630"/>
                  <a:pt x="2564856" y="59182"/>
                </a:cubicBezTo>
                <a:cubicBezTo>
                  <a:pt x="2567037" y="63735"/>
                  <a:pt x="2571397" y="63735"/>
                  <a:pt x="2571397" y="59182"/>
                </a:cubicBezTo>
                <a:cubicBezTo>
                  <a:pt x="2571397" y="56907"/>
                  <a:pt x="2569216" y="52352"/>
                  <a:pt x="2564856" y="52352"/>
                </a:cubicBezTo>
                <a:cubicBezTo>
                  <a:pt x="2560496" y="52352"/>
                  <a:pt x="2558317" y="52352"/>
                  <a:pt x="2558317" y="52352"/>
                </a:cubicBezTo>
                <a:close/>
                <a:moveTo>
                  <a:pt x="3369305" y="50077"/>
                </a:moveTo>
                <a:cubicBezTo>
                  <a:pt x="3367123" y="50077"/>
                  <a:pt x="3364945" y="52352"/>
                  <a:pt x="3364945" y="54630"/>
                </a:cubicBezTo>
                <a:cubicBezTo>
                  <a:pt x="3364945" y="56907"/>
                  <a:pt x="3367123" y="59182"/>
                  <a:pt x="3369305" y="56907"/>
                </a:cubicBezTo>
                <a:cubicBezTo>
                  <a:pt x="3371484" y="56907"/>
                  <a:pt x="3371484" y="54630"/>
                  <a:pt x="3373665" y="52352"/>
                </a:cubicBezTo>
                <a:cubicBezTo>
                  <a:pt x="3373665" y="50077"/>
                  <a:pt x="3371484" y="50077"/>
                  <a:pt x="3369305" y="50077"/>
                </a:cubicBezTo>
                <a:close/>
                <a:moveTo>
                  <a:pt x="899279" y="50077"/>
                </a:moveTo>
                <a:cubicBezTo>
                  <a:pt x="897100" y="50077"/>
                  <a:pt x="894919" y="52352"/>
                  <a:pt x="894919" y="56907"/>
                </a:cubicBezTo>
                <a:cubicBezTo>
                  <a:pt x="894919" y="61460"/>
                  <a:pt x="897100" y="63735"/>
                  <a:pt x="899279" y="63735"/>
                </a:cubicBezTo>
                <a:cubicBezTo>
                  <a:pt x="901460" y="63735"/>
                  <a:pt x="903639" y="61460"/>
                  <a:pt x="903639" y="56907"/>
                </a:cubicBezTo>
                <a:cubicBezTo>
                  <a:pt x="903639" y="52352"/>
                  <a:pt x="901460" y="50077"/>
                  <a:pt x="899279" y="50077"/>
                </a:cubicBezTo>
                <a:close/>
                <a:moveTo>
                  <a:pt x="875299" y="40972"/>
                </a:moveTo>
                <a:lnTo>
                  <a:pt x="878996" y="44834"/>
                </a:lnTo>
                <a:lnTo>
                  <a:pt x="872152" y="45905"/>
                </a:lnTo>
                <a:close/>
                <a:moveTo>
                  <a:pt x="3768257" y="27315"/>
                </a:moveTo>
                <a:cubicBezTo>
                  <a:pt x="3761718" y="27315"/>
                  <a:pt x="3759537" y="29590"/>
                  <a:pt x="3763897" y="29590"/>
                </a:cubicBezTo>
                <a:cubicBezTo>
                  <a:pt x="3766078" y="31867"/>
                  <a:pt x="3770439" y="31867"/>
                  <a:pt x="3772617" y="29590"/>
                </a:cubicBezTo>
                <a:cubicBezTo>
                  <a:pt x="3774799" y="27315"/>
                  <a:pt x="3772617" y="27315"/>
                  <a:pt x="3768257" y="27315"/>
                </a:cubicBezTo>
                <a:close/>
                <a:moveTo>
                  <a:pt x="3802049" y="26747"/>
                </a:moveTo>
                <a:cubicBezTo>
                  <a:pt x="3800414" y="26747"/>
                  <a:pt x="3797689" y="28454"/>
                  <a:pt x="3794418" y="31867"/>
                </a:cubicBezTo>
                <a:cubicBezTo>
                  <a:pt x="3787879" y="36420"/>
                  <a:pt x="3787879" y="36420"/>
                  <a:pt x="3794418" y="36420"/>
                </a:cubicBezTo>
                <a:cubicBezTo>
                  <a:pt x="3798778" y="36420"/>
                  <a:pt x="3800959" y="34145"/>
                  <a:pt x="3803139" y="31867"/>
                </a:cubicBezTo>
                <a:cubicBezTo>
                  <a:pt x="3804230" y="28454"/>
                  <a:pt x="3803685" y="26747"/>
                  <a:pt x="3802049" y="26747"/>
                </a:cubicBezTo>
                <a:close/>
                <a:moveTo>
                  <a:pt x="3391105" y="22762"/>
                </a:moveTo>
                <a:cubicBezTo>
                  <a:pt x="3388924" y="22762"/>
                  <a:pt x="3386745" y="25040"/>
                  <a:pt x="3388924" y="27315"/>
                </a:cubicBezTo>
                <a:cubicBezTo>
                  <a:pt x="3391105" y="29590"/>
                  <a:pt x="3393285" y="31867"/>
                  <a:pt x="3393285" y="31867"/>
                </a:cubicBezTo>
                <a:cubicBezTo>
                  <a:pt x="3393285" y="31867"/>
                  <a:pt x="3393285" y="29590"/>
                  <a:pt x="3395466" y="27315"/>
                </a:cubicBezTo>
                <a:cubicBezTo>
                  <a:pt x="3395466" y="25040"/>
                  <a:pt x="3393285" y="22762"/>
                  <a:pt x="3391105" y="22762"/>
                </a:cubicBezTo>
                <a:close/>
                <a:moveTo>
                  <a:pt x="2370831" y="0"/>
                </a:moveTo>
                <a:cubicBezTo>
                  <a:pt x="2370831" y="0"/>
                  <a:pt x="2407891" y="0"/>
                  <a:pt x="2451492" y="0"/>
                </a:cubicBezTo>
                <a:cubicBezTo>
                  <a:pt x="2474385" y="0"/>
                  <a:pt x="2501635" y="0"/>
                  <a:pt x="2527524" y="0"/>
                </a:cubicBezTo>
                <a:lnTo>
                  <a:pt x="2556136" y="0"/>
                </a:lnTo>
                <a:cubicBezTo>
                  <a:pt x="2553957" y="0"/>
                  <a:pt x="2551776" y="2278"/>
                  <a:pt x="2551776" y="4553"/>
                </a:cubicBezTo>
                <a:cubicBezTo>
                  <a:pt x="2551776" y="6828"/>
                  <a:pt x="2553957" y="9105"/>
                  <a:pt x="2556136" y="9105"/>
                </a:cubicBezTo>
                <a:cubicBezTo>
                  <a:pt x="2558317" y="9105"/>
                  <a:pt x="2558317" y="6828"/>
                  <a:pt x="2560496" y="4553"/>
                </a:cubicBezTo>
                <a:cubicBezTo>
                  <a:pt x="2560496" y="2278"/>
                  <a:pt x="2558317" y="0"/>
                  <a:pt x="2556136" y="0"/>
                </a:cubicBezTo>
                <a:lnTo>
                  <a:pt x="2595377" y="0"/>
                </a:lnTo>
                <a:cubicBezTo>
                  <a:pt x="2630259" y="0"/>
                  <a:pt x="2791584" y="0"/>
                  <a:pt x="2952909" y="0"/>
                </a:cubicBezTo>
                <a:cubicBezTo>
                  <a:pt x="3207979" y="0"/>
                  <a:pt x="3264661" y="2278"/>
                  <a:pt x="3323522" y="4553"/>
                </a:cubicBezTo>
                <a:cubicBezTo>
                  <a:pt x="3334423" y="4553"/>
                  <a:pt x="3334423" y="4553"/>
                  <a:pt x="3330063" y="11383"/>
                </a:cubicBezTo>
                <a:cubicBezTo>
                  <a:pt x="3327882" y="15935"/>
                  <a:pt x="3321343" y="18210"/>
                  <a:pt x="3316983" y="18210"/>
                </a:cubicBezTo>
                <a:cubicBezTo>
                  <a:pt x="3303903" y="18210"/>
                  <a:pt x="3301721" y="18210"/>
                  <a:pt x="3301721" y="38697"/>
                </a:cubicBezTo>
                <a:cubicBezTo>
                  <a:pt x="3301721" y="50077"/>
                  <a:pt x="3299543" y="56907"/>
                  <a:pt x="3297361" y="56907"/>
                </a:cubicBezTo>
                <a:cubicBezTo>
                  <a:pt x="3295182" y="56907"/>
                  <a:pt x="3293001" y="61460"/>
                  <a:pt x="3295182" y="68287"/>
                </a:cubicBezTo>
                <a:cubicBezTo>
                  <a:pt x="3297361" y="75115"/>
                  <a:pt x="3295182" y="79670"/>
                  <a:pt x="3293001" y="79670"/>
                </a:cubicBezTo>
                <a:cubicBezTo>
                  <a:pt x="3290822" y="79670"/>
                  <a:pt x="3288641" y="81945"/>
                  <a:pt x="3290822" y="86497"/>
                </a:cubicBezTo>
                <a:cubicBezTo>
                  <a:pt x="3293001" y="88772"/>
                  <a:pt x="3288641" y="97877"/>
                  <a:pt x="3282102" y="106985"/>
                </a:cubicBezTo>
                <a:cubicBezTo>
                  <a:pt x="3275561" y="113812"/>
                  <a:pt x="3273381" y="120640"/>
                  <a:pt x="3273381" y="122917"/>
                </a:cubicBezTo>
                <a:cubicBezTo>
                  <a:pt x="3275561" y="125195"/>
                  <a:pt x="3273381" y="129747"/>
                  <a:pt x="3271200" y="136575"/>
                </a:cubicBezTo>
                <a:cubicBezTo>
                  <a:pt x="3262480" y="157060"/>
                  <a:pt x="3253760" y="168442"/>
                  <a:pt x="3251581" y="163890"/>
                </a:cubicBezTo>
                <a:cubicBezTo>
                  <a:pt x="3249399" y="161615"/>
                  <a:pt x="3249399" y="163890"/>
                  <a:pt x="3251581" y="168442"/>
                </a:cubicBezTo>
                <a:cubicBezTo>
                  <a:pt x="3251581" y="172995"/>
                  <a:pt x="3251581" y="177547"/>
                  <a:pt x="3249399" y="177547"/>
                </a:cubicBezTo>
                <a:cubicBezTo>
                  <a:pt x="3247221" y="177547"/>
                  <a:pt x="3245039" y="179822"/>
                  <a:pt x="3245039" y="184377"/>
                </a:cubicBezTo>
                <a:cubicBezTo>
                  <a:pt x="3245039" y="198035"/>
                  <a:pt x="3214518" y="257215"/>
                  <a:pt x="3210158" y="254940"/>
                </a:cubicBezTo>
                <a:cubicBezTo>
                  <a:pt x="3207979" y="252664"/>
                  <a:pt x="3205798" y="252664"/>
                  <a:pt x="3207979" y="254940"/>
                </a:cubicBezTo>
                <a:cubicBezTo>
                  <a:pt x="3212339" y="261769"/>
                  <a:pt x="3186179" y="323227"/>
                  <a:pt x="3173098" y="336884"/>
                </a:cubicBezTo>
                <a:cubicBezTo>
                  <a:pt x="3166557" y="343714"/>
                  <a:pt x="3164378" y="350542"/>
                  <a:pt x="3164378" y="350542"/>
                </a:cubicBezTo>
                <a:cubicBezTo>
                  <a:pt x="3164378" y="350542"/>
                  <a:pt x="3162197" y="359647"/>
                  <a:pt x="3157837" y="371027"/>
                </a:cubicBezTo>
                <a:cubicBezTo>
                  <a:pt x="3151297" y="386962"/>
                  <a:pt x="3149116" y="389239"/>
                  <a:pt x="3142577" y="389239"/>
                </a:cubicBezTo>
                <a:cubicBezTo>
                  <a:pt x="3136036" y="389239"/>
                  <a:pt x="3136036" y="389239"/>
                  <a:pt x="3136036" y="402897"/>
                </a:cubicBezTo>
                <a:cubicBezTo>
                  <a:pt x="3138217" y="416552"/>
                  <a:pt x="3136036" y="418829"/>
                  <a:pt x="3129497" y="416552"/>
                </a:cubicBezTo>
                <a:cubicBezTo>
                  <a:pt x="3122955" y="414277"/>
                  <a:pt x="3122955" y="414277"/>
                  <a:pt x="3129497" y="418829"/>
                </a:cubicBezTo>
                <a:cubicBezTo>
                  <a:pt x="3140396" y="425659"/>
                  <a:pt x="3142577" y="425659"/>
                  <a:pt x="3142577" y="412002"/>
                </a:cubicBezTo>
                <a:cubicBezTo>
                  <a:pt x="3142577" y="405172"/>
                  <a:pt x="3144756" y="400619"/>
                  <a:pt x="3149116" y="400619"/>
                </a:cubicBezTo>
                <a:cubicBezTo>
                  <a:pt x="3153476" y="400619"/>
                  <a:pt x="3155657" y="398344"/>
                  <a:pt x="3155657" y="396067"/>
                </a:cubicBezTo>
                <a:cubicBezTo>
                  <a:pt x="3155657" y="393789"/>
                  <a:pt x="3157837" y="391514"/>
                  <a:pt x="3162197" y="391514"/>
                </a:cubicBezTo>
                <a:cubicBezTo>
                  <a:pt x="3166557" y="391514"/>
                  <a:pt x="3170917" y="389239"/>
                  <a:pt x="3173098" y="386962"/>
                </a:cubicBezTo>
                <a:cubicBezTo>
                  <a:pt x="3173098" y="384684"/>
                  <a:pt x="3173098" y="382409"/>
                  <a:pt x="3170917" y="384684"/>
                </a:cubicBezTo>
                <a:cubicBezTo>
                  <a:pt x="3168738" y="384684"/>
                  <a:pt x="3166557" y="386962"/>
                  <a:pt x="3166557" y="384684"/>
                </a:cubicBezTo>
                <a:cubicBezTo>
                  <a:pt x="3166557" y="380134"/>
                  <a:pt x="3186179" y="339159"/>
                  <a:pt x="3188357" y="339159"/>
                </a:cubicBezTo>
                <a:cubicBezTo>
                  <a:pt x="3190539" y="336884"/>
                  <a:pt x="3194899" y="336884"/>
                  <a:pt x="3197078" y="336884"/>
                </a:cubicBezTo>
                <a:cubicBezTo>
                  <a:pt x="3199259" y="336884"/>
                  <a:pt x="3201438" y="330057"/>
                  <a:pt x="3201438" y="323227"/>
                </a:cubicBezTo>
                <a:cubicBezTo>
                  <a:pt x="3201438" y="316397"/>
                  <a:pt x="3203619" y="309569"/>
                  <a:pt x="3205798" y="309569"/>
                </a:cubicBezTo>
                <a:cubicBezTo>
                  <a:pt x="3210158" y="309569"/>
                  <a:pt x="3214518" y="300464"/>
                  <a:pt x="3218879" y="286807"/>
                </a:cubicBezTo>
                <a:cubicBezTo>
                  <a:pt x="3223239" y="273150"/>
                  <a:pt x="3231959" y="257215"/>
                  <a:pt x="3238500" y="248110"/>
                </a:cubicBezTo>
                <a:cubicBezTo>
                  <a:pt x="3245039" y="239007"/>
                  <a:pt x="3249399" y="229902"/>
                  <a:pt x="3249399" y="227625"/>
                </a:cubicBezTo>
                <a:cubicBezTo>
                  <a:pt x="3249399" y="218520"/>
                  <a:pt x="3266840" y="198035"/>
                  <a:pt x="3271200" y="200310"/>
                </a:cubicBezTo>
                <a:cubicBezTo>
                  <a:pt x="3275561" y="200310"/>
                  <a:pt x="3275561" y="198035"/>
                  <a:pt x="3275561" y="188927"/>
                </a:cubicBezTo>
                <a:cubicBezTo>
                  <a:pt x="3275561" y="182100"/>
                  <a:pt x="3277742" y="177547"/>
                  <a:pt x="3279921" y="177547"/>
                </a:cubicBezTo>
                <a:cubicBezTo>
                  <a:pt x="3282102" y="179822"/>
                  <a:pt x="3284281" y="175272"/>
                  <a:pt x="3284281" y="168442"/>
                </a:cubicBezTo>
                <a:cubicBezTo>
                  <a:pt x="3284281" y="157060"/>
                  <a:pt x="3297361" y="138852"/>
                  <a:pt x="3301721" y="145680"/>
                </a:cubicBezTo>
                <a:cubicBezTo>
                  <a:pt x="3303903" y="147957"/>
                  <a:pt x="3303903" y="145680"/>
                  <a:pt x="3301721" y="138852"/>
                </a:cubicBezTo>
                <a:cubicBezTo>
                  <a:pt x="3299543" y="132022"/>
                  <a:pt x="3299543" y="127470"/>
                  <a:pt x="3301721" y="127470"/>
                </a:cubicBezTo>
                <a:cubicBezTo>
                  <a:pt x="3301721" y="127470"/>
                  <a:pt x="3308263" y="120640"/>
                  <a:pt x="3312623" y="109260"/>
                </a:cubicBezTo>
                <a:cubicBezTo>
                  <a:pt x="3316983" y="100155"/>
                  <a:pt x="3323522" y="91050"/>
                  <a:pt x="3327882" y="91050"/>
                </a:cubicBezTo>
                <a:cubicBezTo>
                  <a:pt x="3332243" y="91050"/>
                  <a:pt x="3334423" y="86497"/>
                  <a:pt x="3334423" y="84222"/>
                </a:cubicBezTo>
                <a:cubicBezTo>
                  <a:pt x="3334423" y="81945"/>
                  <a:pt x="3336603" y="75115"/>
                  <a:pt x="3340963" y="70565"/>
                </a:cubicBezTo>
                <a:cubicBezTo>
                  <a:pt x="3345323" y="66010"/>
                  <a:pt x="3347504" y="59182"/>
                  <a:pt x="3347504" y="56907"/>
                </a:cubicBezTo>
                <a:cubicBezTo>
                  <a:pt x="3347504" y="54630"/>
                  <a:pt x="3349683" y="52352"/>
                  <a:pt x="3351864" y="52352"/>
                </a:cubicBezTo>
                <a:cubicBezTo>
                  <a:pt x="3354043" y="52352"/>
                  <a:pt x="3356224" y="47802"/>
                  <a:pt x="3356224" y="43248"/>
                </a:cubicBezTo>
                <a:cubicBezTo>
                  <a:pt x="3356224" y="38697"/>
                  <a:pt x="3360585" y="29590"/>
                  <a:pt x="3364945" y="22762"/>
                </a:cubicBezTo>
                <a:cubicBezTo>
                  <a:pt x="3369305" y="15935"/>
                  <a:pt x="3373665" y="9105"/>
                  <a:pt x="3373665" y="6828"/>
                </a:cubicBezTo>
                <a:cubicBezTo>
                  <a:pt x="3373665" y="2278"/>
                  <a:pt x="3412906" y="2278"/>
                  <a:pt x="3497928" y="4553"/>
                </a:cubicBezTo>
                <a:cubicBezTo>
                  <a:pt x="3567691" y="6828"/>
                  <a:pt x="3641813" y="9105"/>
                  <a:pt x="3665795" y="9105"/>
                </a:cubicBezTo>
                <a:cubicBezTo>
                  <a:pt x="3718117" y="11383"/>
                  <a:pt x="3718117" y="11383"/>
                  <a:pt x="3715935" y="15935"/>
                </a:cubicBezTo>
                <a:cubicBezTo>
                  <a:pt x="3713757" y="18210"/>
                  <a:pt x="3720296" y="20485"/>
                  <a:pt x="3729016" y="18210"/>
                </a:cubicBezTo>
                <a:cubicBezTo>
                  <a:pt x="3737736" y="15935"/>
                  <a:pt x="3757358" y="15935"/>
                  <a:pt x="3772617" y="15935"/>
                </a:cubicBezTo>
                <a:cubicBezTo>
                  <a:pt x="3787879" y="15935"/>
                  <a:pt x="3809680" y="15935"/>
                  <a:pt x="3822760" y="15935"/>
                </a:cubicBezTo>
                <a:cubicBezTo>
                  <a:pt x="3833659" y="15935"/>
                  <a:pt x="3848921" y="15935"/>
                  <a:pt x="3853281" y="15935"/>
                </a:cubicBezTo>
                <a:cubicBezTo>
                  <a:pt x="3859821" y="15935"/>
                  <a:pt x="3890341" y="15935"/>
                  <a:pt x="3920863" y="18210"/>
                </a:cubicBezTo>
                <a:cubicBezTo>
                  <a:pt x="3953565" y="18210"/>
                  <a:pt x="3994985" y="20485"/>
                  <a:pt x="4014607" y="22762"/>
                </a:cubicBezTo>
                <a:lnTo>
                  <a:pt x="4051667" y="25040"/>
                </a:lnTo>
                <a:lnTo>
                  <a:pt x="4051667" y="75115"/>
                </a:lnTo>
                <a:cubicBezTo>
                  <a:pt x="4051667" y="102432"/>
                  <a:pt x="4051667" y="318674"/>
                  <a:pt x="4051667" y="557681"/>
                </a:cubicBezTo>
                <a:cubicBezTo>
                  <a:pt x="4051667" y="637351"/>
                  <a:pt x="4051532" y="704214"/>
                  <a:pt x="4051294" y="759700"/>
                </a:cubicBezTo>
                <a:lnTo>
                  <a:pt x="4050397" y="880944"/>
                </a:lnTo>
                <a:lnTo>
                  <a:pt x="4056027" y="882046"/>
                </a:lnTo>
                <a:lnTo>
                  <a:pt x="4053846" y="920743"/>
                </a:lnTo>
                <a:cubicBezTo>
                  <a:pt x="4051667" y="943506"/>
                  <a:pt x="4049486" y="968543"/>
                  <a:pt x="4060387" y="1000410"/>
                </a:cubicBezTo>
                <a:cubicBezTo>
                  <a:pt x="4060387" y="1009515"/>
                  <a:pt x="4060387" y="1025448"/>
                  <a:pt x="4062566" y="1032278"/>
                </a:cubicBezTo>
                <a:cubicBezTo>
                  <a:pt x="4064747" y="1041383"/>
                  <a:pt x="4064747" y="1048210"/>
                  <a:pt x="4060387" y="1059593"/>
                </a:cubicBezTo>
                <a:cubicBezTo>
                  <a:pt x="4053846" y="1075528"/>
                  <a:pt x="4049486" y="1146090"/>
                  <a:pt x="4047305" y="1269007"/>
                </a:cubicBezTo>
                <a:cubicBezTo>
                  <a:pt x="4045125" y="1303152"/>
                  <a:pt x="4045125" y="1335017"/>
                  <a:pt x="4042947" y="1337295"/>
                </a:cubicBezTo>
                <a:cubicBezTo>
                  <a:pt x="4040765" y="1341847"/>
                  <a:pt x="4034227" y="1448830"/>
                  <a:pt x="4034227" y="1482974"/>
                </a:cubicBezTo>
                <a:cubicBezTo>
                  <a:pt x="4034227" y="1494354"/>
                  <a:pt x="4032045" y="1528499"/>
                  <a:pt x="4029866" y="1558089"/>
                </a:cubicBezTo>
                <a:cubicBezTo>
                  <a:pt x="4025504" y="1608167"/>
                  <a:pt x="4023325" y="1731084"/>
                  <a:pt x="4018965" y="1920014"/>
                </a:cubicBezTo>
                <a:cubicBezTo>
                  <a:pt x="4014605" y="2149913"/>
                  <a:pt x="4012426" y="2186333"/>
                  <a:pt x="4008065" y="2190888"/>
                </a:cubicBezTo>
                <a:cubicBezTo>
                  <a:pt x="4003703" y="2195438"/>
                  <a:pt x="4003703" y="2195438"/>
                  <a:pt x="4008065" y="2195438"/>
                </a:cubicBezTo>
                <a:cubicBezTo>
                  <a:pt x="4016786" y="2195438"/>
                  <a:pt x="4005884" y="2218201"/>
                  <a:pt x="3994985" y="2225030"/>
                </a:cubicBezTo>
                <a:cubicBezTo>
                  <a:pt x="3988444" y="2229583"/>
                  <a:pt x="3979723" y="2229583"/>
                  <a:pt x="3973184" y="2227308"/>
                </a:cubicBezTo>
                <a:cubicBezTo>
                  <a:pt x="3966643" y="2225030"/>
                  <a:pt x="3960101" y="2225030"/>
                  <a:pt x="3955744" y="2229583"/>
                </a:cubicBezTo>
                <a:cubicBezTo>
                  <a:pt x="3947023" y="2236413"/>
                  <a:pt x="3896881" y="2236413"/>
                  <a:pt x="3890341" y="2227308"/>
                </a:cubicBezTo>
                <a:cubicBezTo>
                  <a:pt x="3888160" y="2222755"/>
                  <a:pt x="3881621" y="2222755"/>
                  <a:pt x="3875080" y="2222755"/>
                </a:cubicBezTo>
                <a:cubicBezTo>
                  <a:pt x="3866359" y="2222755"/>
                  <a:pt x="3864181" y="2220478"/>
                  <a:pt x="3864181" y="2213650"/>
                </a:cubicBezTo>
                <a:cubicBezTo>
                  <a:pt x="3864181" y="2209096"/>
                  <a:pt x="3861999" y="2204545"/>
                  <a:pt x="3859821" y="2204545"/>
                </a:cubicBezTo>
                <a:cubicBezTo>
                  <a:pt x="3857639" y="2204545"/>
                  <a:pt x="3855460" y="2206820"/>
                  <a:pt x="3855460" y="2211373"/>
                </a:cubicBezTo>
                <a:cubicBezTo>
                  <a:pt x="3855460" y="2220478"/>
                  <a:pt x="3844559" y="2227308"/>
                  <a:pt x="3838020" y="2222755"/>
                </a:cubicBezTo>
                <a:cubicBezTo>
                  <a:pt x="3831478" y="2218201"/>
                  <a:pt x="3781338" y="2215925"/>
                  <a:pt x="3781338" y="2220478"/>
                </a:cubicBezTo>
                <a:cubicBezTo>
                  <a:pt x="3781338" y="2222755"/>
                  <a:pt x="3763895" y="2225030"/>
                  <a:pt x="3744275" y="2225030"/>
                </a:cubicBezTo>
                <a:cubicBezTo>
                  <a:pt x="3715935" y="2225030"/>
                  <a:pt x="3705034" y="2225030"/>
                  <a:pt x="3700674" y="2218201"/>
                </a:cubicBezTo>
                <a:cubicBezTo>
                  <a:pt x="3696314" y="2213650"/>
                  <a:pt x="3694135" y="2206820"/>
                  <a:pt x="3696314" y="2204545"/>
                </a:cubicBezTo>
                <a:cubicBezTo>
                  <a:pt x="3696314" y="2202268"/>
                  <a:pt x="3696314" y="2199993"/>
                  <a:pt x="3694135" y="2199993"/>
                </a:cubicBezTo>
                <a:cubicBezTo>
                  <a:pt x="3691953" y="2199993"/>
                  <a:pt x="3689775" y="2202268"/>
                  <a:pt x="3687593" y="2204545"/>
                </a:cubicBezTo>
                <a:cubicBezTo>
                  <a:pt x="3685415" y="2206820"/>
                  <a:pt x="3683233" y="2209096"/>
                  <a:pt x="3681054" y="2206820"/>
                </a:cubicBezTo>
                <a:cubicBezTo>
                  <a:pt x="3678873" y="2204545"/>
                  <a:pt x="3676692" y="2206820"/>
                  <a:pt x="3674513" y="2209096"/>
                </a:cubicBezTo>
                <a:cubicBezTo>
                  <a:pt x="3670153" y="2215925"/>
                  <a:pt x="3648352" y="2213650"/>
                  <a:pt x="3637453" y="2202268"/>
                </a:cubicBezTo>
                <a:cubicBezTo>
                  <a:pt x="3630911" y="2197715"/>
                  <a:pt x="3626551" y="2195438"/>
                  <a:pt x="3626551" y="2197715"/>
                </a:cubicBezTo>
                <a:cubicBezTo>
                  <a:pt x="3626551" y="2202268"/>
                  <a:pt x="3628733" y="2204545"/>
                  <a:pt x="3633091" y="2206820"/>
                </a:cubicBezTo>
                <a:cubicBezTo>
                  <a:pt x="3646173" y="2211373"/>
                  <a:pt x="3639632" y="2218201"/>
                  <a:pt x="3624372" y="2215925"/>
                </a:cubicBezTo>
                <a:cubicBezTo>
                  <a:pt x="3615652" y="2215925"/>
                  <a:pt x="3606932" y="2213650"/>
                  <a:pt x="3606932" y="2213650"/>
                </a:cubicBezTo>
                <a:cubicBezTo>
                  <a:pt x="3602572" y="2209096"/>
                  <a:pt x="3580771" y="2213650"/>
                  <a:pt x="3578590" y="2218201"/>
                </a:cubicBezTo>
                <a:cubicBezTo>
                  <a:pt x="3576411" y="2220478"/>
                  <a:pt x="3572051" y="2220478"/>
                  <a:pt x="3565509" y="2215925"/>
                </a:cubicBezTo>
                <a:cubicBezTo>
                  <a:pt x="3556789" y="2209096"/>
                  <a:pt x="3552429" y="2209096"/>
                  <a:pt x="3550250" y="2213650"/>
                </a:cubicBezTo>
                <a:cubicBezTo>
                  <a:pt x="3548069" y="2218201"/>
                  <a:pt x="3545887" y="2218201"/>
                  <a:pt x="3545887" y="2211373"/>
                </a:cubicBezTo>
                <a:cubicBezTo>
                  <a:pt x="3545887" y="2206820"/>
                  <a:pt x="3543709" y="2202268"/>
                  <a:pt x="3541529" y="2202268"/>
                </a:cubicBezTo>
                <a:cubicBezTo>
                  <a:pt x="3539348" y="2202268"/>
                  <a:pt x="3537169" y="2206820"/>
                  <a:pt x="3537169" y="2211373"/>
                </a:cubicBezTo>
                <a:cubicBezTo>
                  <a:pt x="3537169" y="2218201"/>
                  <a:pt x="3534988" y="2218201"/>
                  <a:pt x="3528449" y="2213650"/>
                </a:cubicBezTo>
                <a:cubicBezTo>
                  <a:pt x="3524087" y="2211373"/>
                  <a:pt x="3519729" y="2204545"/>
                  <a:pt x="3521908" y="2202268"/>
                </a:cubicBezTo>
                <a:cubicBezTo>
                  <a:pt x="3521908" y="2199993"/>
                  <a:pt x="3519729" y="2199993"/>
                  <a:pt x="3515369" y="2204545"/>
                </a:cubicBezTo>
                <a:cubicBezTo>
                  <a:pt x="3504467" y="2213650"/>
                  <a:pt x="3506648" y="2222755"/>
                  <a:pt x="3521908" y="2222755"/>
                </a:cubicBezTo>
                <a:cubicBezTo>
                  <a:pt x="3528449" y="2222755"/>
                  <a:pt x="3532809" y="2225030"/>
                  <a:pt x="3534988" y="2227308"/>
                </a:cubicBezTo>
                <a:cubicBezTo>
                  <a:pt x="3539348" y="2234135"/>
                  <a:pt x="3556789" y="2240963"/>
                  <a:pt x="3556789" y="2234135"/>
                </a:cubicBezTo>
                <a:cubicBezTo>
                  <a:pt x="3556789" y="2229583"/>
                  <a:pt x="3561149" y="2231858"/>
                  <a:pt x="3567688" y="2236413"/>
                </a:cubicBezTo>
                <a:cubicBezTo>
                  <a:pt x="3580771" y="2245518"/>
                  <a:pt x="3580771" y="2245518"/>
                  <a:pt x="3580771" y="2231858"/>
                </a:cubicBezTo>
                <a:cubicBezTo>
                  <a:pt x="3580771" y="2222755"/>
                  <a:pt x="3582950" y="2220478"/>
                  <a:pt x="3596030" y="2218201"/>
                </a:cubicBezTo>
                <a:cubicBezTo>
                  <a:pt x="3611290" y="2215925"/>
                  <a:pt x="3613471" y="2218201"/>
                  <a:pt x="3611290" y="2236413"/>
                </a:cubicBezTo>
                <a:cubicBezTo>
                  <a:pt x="3609111" y="2240963"/>
                  <a:pt x="3613471" y="2243240"/>
                  <a:pt x="3620012" y="2243240"/>
                </a:cubicBezTo>
                <a:cubicBezTo>
                  <a:pt x="3626551" y="2243240"/>
                  <a:pt x="3630911" y="2245518"/>
                  <a:pt x="3630911" y="2250070"/>
                </a:cubicBezTo>
                <a:cubicBezTo>
                  <a:pt x="3630911" y="2254620"/>
                  <a:pt x="3630911" y="2252345"/>
                  <a:pt x="3635271" y="2247793"/>
                </a:cubicBezTo>
                <a:cubicBezTo>
                  <a:pt x="3641813" y="2236413"/>
                  <a:pt x="3678873" y="2234135"/>
                  <a:pt x="3678873" y="2245518"/>
                </a:cubicBezTo>
                <a:cubicBezTo>
                  <a:pt x="3678873" y="2252345"/>
                  <a:pt x="3681054" y="2252345"/>
                  <a:pt x="3694135" y="2250070"/>
                </a:cubicBezTo>
                <a:cubicBezTo>
                  <a:pt x="3705034" y="2247793"/>
                  <a:pt x="3713754" y="2250070"/>
                  <a:pt x="3720293" y="2254620"/>
                </a:cubicBezTo>
                <a:cubicBezTo>
                  <a:pt x="3726835" y="2256898"/>
                  <a:pt x="3742094" y="2263725"/>
                  <a:pt x="3755177" y="2266003"/>
                </a:cubicBezTo>
                <a:cubicBezTo>
                  <a:pt x="3772617" y="2268280"/>
                  <a:pt x="3779157" y="2272833"/>
                  <a:pt x="3779157" y="2277383"/>
                </a:cubicBezTo>
                <a:cubicBezTo>
                  <a:pt x="3779157" y="2284213"/>
                  <a:pt x="3783517" y="2284213"/>
                  <a:pt x="3796597" y="2281938"/>
                </a:cubicBezTo>
                <a:cubicBezTo>
                  <a:pt x="3816219" y="2277383"/>
                  <a:pt x="3818398" y="2279660"/>
                  <a:pt x="3816219" y="2297870"/>
                </a:cubicBezTo>
                <a:cubicBezTo>
                  <a:pt x="3816219" y="2302423"/>
                  <a:pt x="3818398" y="2304700"/>
                  <a:pt x="3822758" y="2304700"/>
                </a:cubicBezTo>
                <a:cubicBezTo>
                  <a:pt x="3827118" y="2304700"/>
                  <a:pt x="3829297" y="2302423"/>
                  <a:pt x="3829297" y="2300145"/>
                </a:cubicBezTo>
                <a:cubicBezTo>
                  <a:pt x="3829297" y="2291043"/>
                  <a:pt x="3844559" y="2286488"/>
                  <a:pt x="3851098" y="2293318"/>
                </a:cubicBezTo>
                <a:cubicBezTo>
                  <a:pt x="3855460" y="2295595"/>
                  <a:pt x="3857639" y="2297870"/>
                  <a:pt x="3859821" y="2295595"/>
                </a:cubicBezTo>
                <a:cubicBezTo>
                  <a:pt x="3864181" y="2288765"/>
                  <a:pt x="3881621" y="2295595"/>
                  <a:pt x="3894699" y="2309250"/>
                </a:cubicBezTo>
                <a:cubicBezTo>
                  <a:pt x="3903422" y="2318358"/>
                  <a:pt x="3912142" y="2320633"/>
                  <a:pt x="3929583" y="2320633"/>
                </a:cubicBezTo>
                <a:cubicBezTo>
                  <a:pt x="3944842" y="2320633"/>
                  <a:pt x="3953563" y="2318358"/>
                  <a:pt x="3953563" y="2313805"/>
                </a:cubicBezTo>
                <a:cubicBezTo>
                  <a:pt x="3953563" y="2306975"/>
                  <a:pt x="3966643" y="2306975"/>
                  <a:pt x="3971003" y="2313805"/>
                </a:cubicBezTo>
                <a:cubicBezTo>
                  <a:pt x="3964464" y="2309250"/>
                  <a:pt x="3960101" y="2318358"/>
                  <a:pt x="3964464" y="2329738"/>
                </a:cubicBezTo>
                <a:cubicBezTo>
                  <a:pt x="3968824" y="2336568"/>
                  <a:pt x="3968824" y="2336568"/>
                  <a:pt x="3973184" y="2327463"/>
                </a:cubicBezTo>
                <a:cubicBezTo>
                  <a:pt x="3975363" y="2318358"/>
                  <a:pt x="3975363" y="2316080"/>
                  <a:pt x="3971003" y="2313805"/>
                </a:cubicBezTo>
                <a:cubicBezTo>
                  <a:pt x="3973184" y="2318358"/>
                  <a:pt x="3975363" y="2318358"/>
                  <a:pt x="3977545" y="2313805"/>
                </a:cubicBezTo>
                <a:cubicBezTo>
                  <a:pt x="3981902" y="2304700"/>
                  <a:pt x="3992804" y="2311528"/>
                  <a:pt x="3988444" y="2318358"/>
                </a:cubicBezTo>
                <a:cubicBezTo>
                  <a:pt x="3986265" y="2320633"/>
                  <a:pt x="3994985" y="2325185"/>
                  <a:pt x="4008065" y="2322908"/>
                </a:cubicBezTo>
                <a:cubicBezTo>
                  <a:pt x="4010245" y="2322908"/>
                  <a:pt x="4012426" y="2338843"/>
                  <a:pt x="4012426" y="2361605"/>
                </a:cubicBezTo>
                <a:lnTo>
                  <a:pt x="4012426" y="2400300"/>
                </a:lnTo>
                <a:lnTo>
                  <a:pt x="3960101" y="2398025"/>
                </a:lnTo>
                <a:cubicBezTo>
                  <a:pt x="3931762" y="2395750"/>
                  <a:pt x="3905601" y="2393473"/>
                  <a:pt x="3903422" y="2391195"/>
                </a:cubicBezTo>
                <a:cubicBezTo>
                  <a:pt x="3899062" y="2386645"/>
                  <a:pt x="3759537" y="2370710"/>
                  <a:pt x="3687593" y="2368433"/>
                </a:cubicBezTo>
                <a:cubicBezTo>
                  <a:pt x="3667974" y="2368433"/>
                  <a:pt x="3648352" y="2366158"/>
                  <a:pt x="3646173" y="2363883"/>
                </a:cubicBezTo>
                <a:cubicBezTo>
                  <a:pt x="3643992" y="2363883"/>
                  <a:pt x="3635271" y="2363883"/>
                  <a:pt x="3624372" y="2368433"/>
                </a:cubicBezTo>
                <a:cubicBezTo>
                  <a:pt x="3609111" y="2375263"/>
                  <a:pt x="3604751" y="2375263"/>
                  <a:pt x="3593851" y="2368433"/>
                </a:cubicBezTo>
                <a:cubicBezTo>
                  <a:pt x="3585131" y="2363883"/>
                  <a:pt x="3567688" y="2359330"/>
                  <a:pt x="3534988" y="2359330"/>
                </a:cubicBezTo>
                <a:cubicBezTo>
                  <a:pt x="3484847" y="2357053"/>
                  <a:pt x="3332243" y="2347948"/>
                  <a:pt x="3312621" y="2343395"/>
                </a:cubicBezTo>
                <a:cubicBezTo>
                  <a:pt x="3306079" y="2343395"/>
                  <a:pt x="3273379" y="2341120"/>
                  <a:pt x="3238498" y="2338843"/>
                </a:cubicBezTo>
                <a:cubicBezTo>
                  <a:pt x="3203617" y="2336568"/>
                  <a:pt x="3160015" y="2334290"/>
                  <a:pt x="3138215" y="2332013"/>
                </a:cubicBezTo>
                <a:cubicBezTo>
                  <a:pt x="3092434" y="2329738"/>
                  <a:pt x="3051011" y="2327463"/>
                  <a:pt x="2939829" y="2322908"/>
                </a:cubicBezTo>
                <a:cubicBezTo>
                  <a:pt x="2894046" y="2320633"/>
                  <a:pt x="2837364" y="2318358"/>
                  <a:pt x="2813385" y="2316080"/>
                </a:cubicBezTo>
                <a:cubicBezTo>
                  <a:pt x="2787224" y="2313805"/>
                  <a:pt x="2737081" y="2311528"/>
                  <a:pt x="2702200" y="2311528"/>
                </a:cubicBezTo>
                <a:cubicBezTo>
                  <a:pt x="2606277" y="2309250"/>
                  <a:pt x="2486373" y="2304700"/>
                  <a:pt x="2403528" y="2300145"/>
                </a:cubicBezTo>
                <a:cubicBezTo>
                  <a:pt x="2364289" y="2297870"/>
                  <a:pt x="2320688" y="2295595"/>
                  <a:pt x="2309786" y="2295595"/>
                </a:cubicBezTo>
                <a:cubicBezTo>
                  <a:pt x="2298887" y="2293318"/>
                  <a:pt x="2285807" y="2295595"/>
                  <a:pt x="2281444" y="2297870"/>
                </a:cubicBezTo>
                <a:cubicBezTo>
                  <a:pt x="2277086" y="2300145"/>
                  <a:pt x="2264006" y="2300145"/>
                  <a:pt x="2253104" y="2297870"/>
                </a:cubicBezTo>
                <a:cubicBezTo>
                  <a:pt x="2240024" y="2295595"/>
                  <a:pt x="2178982" y="2293318"/>
                  <a:pt x="2111401" y="2291043"/>
                </a:cubicBezTo>
                <a:cubicBezTo>
                  <a:pt x="2043817" y="2288765"/>
                  <a:pt x="1952254" y="2288765"/>
                  <a:pt x="1904292" y="2286488"/>
                </a:cubicBezTo>
                <a:cubicBezTo>
                  <a:pt x="1858510" y="2286488"/>
                  <a:pt x="1760407" y="2284213"/>
                  <a:pt x="1690645" y="2281938"/>
                </a:cubicBezTo>
                <a:cubicBezTo>
                  <a:pt x="1620883" y="2281938"/>
                  <a:pt x="1520599" y="2279660"/>
                  <a:pt x="1470459" y="2277383"/>
                </a:cubicBezTo>
                <a:cubicBezTo>
                  <a:pt x="1339654" y="2272833"/>
                  <a:pt x="960321" y="2268280"/>
                  <a:pt x="942878" y="2268280"/>
                </a:cubicBezTo>
                <a:cubicBezTo>
                  <a:pt x="912360" y="2268280"/>
                  <a:pt x="870937" y="2268280"/>
                  <a:pt x="836056" y="2266003"/>
                </a:cubicBezTo>
                <a:cubicBezTo>
                  <a:pt x="798993" y="2261450"/>
                  <a:pt x="452363" y="2256898"/>
                  <a:pt x="192935" y="2254620"/>
                </a:cubicBezTo>
                <a:cubicBezTo>
                  <a:pt x="105732" y="2252345"/>
                  <a:pt x="33789" y="2252345"/>
                  <a:pt x="31610" y="2252345"/>
                </a:cubicBezTo>
                <a:cubicBezTo>
                  <a:pt x="23434" y="2250639"/>
                  <a:pt x="16485" y="1759823"/>
                  <a:pt x="15362" y="1203387"/>
                </a:cubicBezTo>
                <a:lnTo>
                  <a:pt x="15506" y="1121449"/>
                </a:lnTo>
                <a:lnTo>
                  <a:pt x="15293" y="1120446"/>
                </a:lnTo>
                <a:cubicBezTo>
                  <a:pt x="12125" y="1089183"/>
                  <a:pt x="9264" y="1008947"/>
                  <a:pt x="7630" y="867251"/>
                </a:cubicBezTo>
                <a:cubicBezTo>
                  <a:pt x="5449" y="787581"/>
                  <a:pt x="3270" y="669216"/>
                  <a:pt x="3270" y="605481"/>
                </a:cubicBezTo>
                <a:cubicBezTo>
                  <a:pt x="-1090" y="309569"/>
                  <a:pt x="-1090" y="81945"/>
                  <a:pt x="3270" y="79670"/>
                </a:cubicBezTo>
                <a:cubicBezTo>
                  <a:pt x="7630" y="79670"/>
                  <a:pt x="249617" y="66010"/>
                  <a:pt x="393502" y="61460"/>
                </a:cubicBezTo>
                <a:cubicBezTo>
                  <a:pt x="474166" y="56907"/>
                  <a:pt x="713974" y="50077"/>
                  <a:pt x="722694" y="50077"/>
                </a:cubicBezTo>
                <a:cubicBezTo>
                  <a:pt x="724873" y="50077"/>
                  <a:pt x="753215" y="47802"/>
                  <a:pt x="785915" y="45525"/>
                </a:cubicBezTo>
                <a:cubicBezTo>
                  <a:pt x="827338" y="43248"/>
                  <a:pt x="844778" y="43248"/>
                  <a:pt x="851318" y="47802"/>
                </a:cubicBezTo>
                <a:cubicBezTo>
                  <a:pt x="855678" y="50077"/>
                  <a:pt x="860038" y="50077"/>
                  <a:pt x="860038" y="47802"/>
                </a:cubicBezTo>
                <a:lnTo>
                  <a:pt x="872152" y="45905"/>
                </a:lnTo>
                <a:lnTo>
                  <a:pt x="870939" y="47802"/>
                </a:lnTo>
                <a:cubicBezTo>
                  <a:pt x="873118" y="52352"/>
                  <a:pt x="875299" y="54630"/>
                  <a:pt x="877478" y="54630"/>
                </a:cubicBezTo>
                <a:cubicBezTo>
                  <a:pt x="879660" y="54630"/>
                  <a:pt x="881839" y="52352"/>
                  <a:pt x="881839" y="47802"/>
                </a:cubicBezTo>
                <a:lnTo>
                  <a:pt x="878996" y="44834"/>
                </a:lnTo>
                <a:lnTo>
                  <a:pt x="903639" y="40972"/>
                </a:lnTo>
                <a:cubicBezTo>
                  <a:pt x="921080" y="40972"/>
                  <a:pt x="925440" y="40972"/>
                  <a:pt x="923261" y="47802"/>
                </a:cubicBezTo>
                <a:cubicBezTo>
                  <a:pt x="923261" y="52352"/>
                  <a:pt x="923261" y="54630"/>
                  <a:pt x="925440" y="54630"/>
                </a:cubicBezTo>
                <a:cubicBezTo>
                  <a:pt x="927621" y="54630"/>
                  <a:pt x="929800" y="50077"/>
                  <a:pt x="931981" y="45525"/>
                </a:cubicBezTo>
                <a:cubicBezTo>
                  <a:pt x="934160" y="38697"/>
                  <a:pt x="938521" y="36420"/>
                  <a:pt x="958142" y="36420"/>
                </a:cubicBezTo>
                <a:cubicBezTo>
                  <a:pt x="1006104" y="36420"/>
                  <a:pt x="1189230" y="31867"/>
                  <a:pt x="1309133" y="27315"/>
                </a:cubicBezTo>
                <a:cubicBezTo>
                  <a:pt x="1378896" y="25040"/>
                  <a:pt x="1477000" y="22762"/>
                  <a:pt x="1531501" y="20485"/>
                </a:cubicBezTo>
                <a:cubicBezTo>
                  <a:pt x="1583823" y="20485"/>
                  <a:pt x="1666665" y="18210"/>
                  <a:pt x="1710267" y="15935"/>
                </a:cubicBezTo>
                <a:cubicBezTo>
                  <a:pt x="1788750" y="13658"/>
                  <a:pt x="1884673" y="11383"/>
                  <a:pt x="2211684" y="4553"/>
                </a:cubicBezTo>
                <a:cubicBezTo>
                  <a:pt x="2298887" y="2278"/>
                  <a:pt x="2370831" y="0"/>
                  <a:pt x="2370831" y="0"/>
                </a:cubicBezTo>
                <a:close/>
              </a:path>
            </a:pathLst>
          </a:cu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4" name="Picture Placeholder 13"/>
          <p:cNvSpPr>
            <a:spLocks noGrp="1"/>
          </p:cNvSpPr>
          <p:nvPr>
            <p:ph type="pic" sz="quarter" idx="12" hasCustomPrompt="1"/>
          </p:nvPr>
        </p:nvSpPr>
        <p:spPr>
          <a:xfrm>
            <a:off x="4064002" y="2228850"/>
            <a:ext cx="4063999" cy="2400300"/>
          </a:xfrm>
          <a:custGeom>
            <a:avLst/>
            <a:gdLst>
              <a:gd name="connsiteX0" fmla="*/ 3564146 w 4063999"/>
              <a:gd name="connsiteY0" fmla="*/ 2162718 h 2400300"/>
              <a:gd name="connsiteX1" fmla="*/ 3558970 w 4063999"/>
              <a:gd name="connsiteY1" fmla="*/ 2163571 h 2400300"/>
              <a:gd name="connsiteX2" fmla="*/ 3563330 w 4063999"/>
              <a:gd name="connsiteY2" fmla="*/ 2174953 h 2400300"/>
              <a:gd name="connsiteX3" fmla="*/ 3567688 w 4063999"/>
              <a:gd name="connsiteY3" fmla="*/ 2170401 h 2400300"/>
              <a:gd name="connsiteX4" fmla="*/ 3564146 w 4063999"/>
              <a:gd name="connsiteY4" fmla="*/ 2162718 h 2400300"/>
              <a:gd name="connsiteX5" fmla="*/ 112271 w 4063999"/>
              <a:gd name="connsiteY5" fmla="*/ 2102113 h 2400300"/>
              <a:gd name="connsiteX6" fmla="*/ 107911 w 4063999"/>
              <a:gd name="connsiteY6" fmla="*/ 2106666 h 2400300"/>
              <a:gd name="connsiteX7" fmla="*/ 101372 w 4063999"/>
              <a:gd name="connsiteY7" fmla="*/ 2108943 h 2400300"/>
              <a:gd name="connsiteX8" fmla="*/ 97012 w 4063999"/>
              <a:gd name="connsiteY8" fmla="*/ 2111218 h 2400300"/>
              <a:gd name="connsiteX9" fmla="*/ 110090 w 4063999"/>
              <a:gd name="connsiteY9" fmla="*/ 2108943 h 2400300"/>
              <a:gd name="connsiteX10" fmla="*/ 112271 w 4063999"/>
              <a:gd name="connsiteY10" fmla="*/ 2102113 h 2400300"/>
              <a:gd name="connsiteX11" fmla="*/ 3822758 w 4063999"/>
              <a:gd name="connsiteY11" fmla="*/ 1758401 h 2400300"/>
              <a:gd name="connsiteX12" fmla="*/ 3820579 w 4063999"/>
              <a:gd name="connsiteY12" fmla="*/ 1765229 h 2400300"/>
              <a:gd name="connsiteX13" fmla="*/ 3827118 w 4063999"/>
              <a:gd name="connsiteY13" fmla="*/ 1772059 h 2400300"/>
              <a:gd name="connsiteX14" fmla="*/ 3829297 w 4063999"/>
              <a:gd name="connsiteY14" fmla="*/ 1765229 h 2400300"/>
              <a:gd name="connsiteX15" fmla="*/ 3822758 w 4063999"/>
              <a:gd name="connsiteY15" fmla="*/ 1758401 h 2400300"/>
              <a:gd name="connsiteX16" fmla="*/ 2058533 w 4063999"/>
              <a:gd name="connsiteY16" fmla="*/ 1745596 h 2400300"/>
              <a:gd name="connsiteX17" fmla="*/ 2056898 w 4063999"/>
              <a:gd name="connsiteY17" fmla="*/ 1753847 h 2400300"/>
              <a:gd name="connsiteX18" fmla="*/ 2061258 w 4063999"/>
              <a:gd name="connsiteY18" fmla="*/ 1758401 h 2400300"/>
              <a:gd name="connsiteX19" fmla="*/ 2063437 w 4063999"/>
              <a:gd name="connsiteY19" fmla="*/ 1749296 h 2400300"/>
              <a:gd name="connsiteX20" fmla="*/ 2058533 w 4063999"/>
              <a:gd name="connsiteY20" fmla="*/ 1745596 h 2400300"/>
              <a:gd name="connsiteX21" fmla="*/ 1841072 w 4063999"/>
              <a:gd name="connsiteY21" fmla="*/ 1740189 h 2400300"/>
              <a:gd name="connsiteX22" fmla="*/ 1834530 w 4063999"/>
              <a:gd name="connsiteY22" fmla="*/ 1742467 h 2400300"/>
              <a:gd name="connsiteX23" fmla="*/ 1841072 w 4063999"/>
              <a:gd name="connsiteY23" fmla="*/ 1749296 h 2400300"/>
              <a:gd name="connsiteX24" fmla="*/ 1847611 w 4063999"/>
              <a:gd name="connsiteY24" fmla="*/ 1747019 h 2400300"/>
              <a:gd name="connsiteX25" fmla="*/ 1841072 w 4063999"/>
              <a:gd name="connsiteY25" fmla="*/ 1740189 h 2400300"/>
              <a:gd name="connsiteX26" fmla="*/ 1879495 w 4063999"/>
              <a:gd name="connsiteY26" fmla="*/ 1704055 h 2400300"/>
              <a:gd name="connsiteX27" fmla="*/ 1882492 w 4063999"/>
              <a:gd name="connsiteY27" fmla="*/ 1712877 h 2400300"/>
              <a:gd name="connsiteX28" fmla="*/ 1889031 w 4063999"/>
              <a:gd name="connsiteY28" fmla="*/ 1721979 h 2400300"/>
              <a:gd name="connsiteX29" fmla="*/ 1884673 w 4063999"/>
              <a:gd name="connsiteY29" fmla="*/ 1710599 h 2400300"/>
              <a:gd name="connsiteX30" fmla="*/ 1879495 w 4063999"/>
              <a:gd name="connsiteY30" fmla="*/ 1704055 h 2400300"/>
              <a:gd name="connsiteX31" fmla="*/ 1951710 w 4063999"/>
              <a:gd name="connsiteY31" fmla="*/ 1701494 h 2400300"/>
              <a:gd name="connsiteX32" fmla="*/ 1950075 w 4063999"/>
              <a:gd name="connsiteY32" fmla="*/ 1703772 h 2400300"/>
              <a:gd name="connsiteX33" fmla="*/ 1960975 w 4063999"/>
              <a:gd name="connsiteY33" fmla="*/ 1715152 h 2400300"/>
              <a:gd name="connsiteX34" fmla="*/ 1956614 w 4063999"/>
              <a:gd name="connsiteY34" fmla="*/ 1706047 h 2400300"/>
              <a:gd name="connsiteX35" fmla="*/ 1951710 w 4063999"/>
              <a:gd name="connsiteY35" fmla="*/ 1701494 h 2400300"/>
              <a:gd name="connsiteX36" fmla="*/ 1870503 w 4063999"/>
              <a:gd name="connsiteY36" fmla="*/ 1653123 h 2400300"/>
              <a:gd name="connsiteX37" fmla="*/ 1871593 w 4063999"/>
              <a:gd name="connsiteY37" fmla="*/ 1662797 h 2400300"/>
              <a:gd name="connsiteX38" fmla="*/ 1875953 w 4063999"/>
              <a:gd name="connsiteY38" fmla="*/ 1671902 h 2400300"/>
              <a:gd name="connsiteX39" fmla="*/ 1875953 w 4063999"/>
              <a:gd name="connsiteY39" fmla="*/ 1660522 h 2400300"/>
              <a:gd name="connsiteX40" fmla="*/ 1870503 w 4063999"/>
              <a:gd name="connsiteY40" fmla="*/ 1653123 h 2400300"/>
              <a:gd name="connsiteX41" fmla="*/ 672552 w 4063999"/>
              <a:gd name="connsiteY41" fmla="*/ 1132433 h 2400300"/>
              <a:gd name="connsiteX42" fmla="*/ 668189 w 4063999"/>
              <a:gd name="connsiteY42" fmla="*/ 1136985 h 2400300"/>
              <a:gd name="connsiteX43" fmla="*/ 674731 w 4063999"/>
              <a:gd name="connsiteY43" fmla="*/ 1141538 h 2400300"/>
              <a:gd name="connsiteX44" fmla="*/ 679091 w 4063999"/>
              <a:gd name="connsiteY44" fmla="*/ 1136985 h 2400300"/>
              <a:gd name="connsiteX45" fmla="*/ 672552 w 4063999"/>
              <a:gd name="connsiteY45" fmla="*/ 1132433 h 2400300"/>
              <a:gd name="connsiteX46" fmla="*/ 3136036 w 4063999"/>
              <a:gd name="connsiteY46" fmla="*/ 425659 h 2400300"/>
              <a:gd name="connsiteX47" fmla="*/ 3125137 w 4063999"/>
              <a:gd name="connsiteY47" fmla="*/ 441592 h 2400300"/>
              <a:gd name="connsiteX48" fmla="*/ 3118595 w 4063999"/>
              <a:gd name="connsiteY48" fmla="*/ 455249 h 2400300"/>
              <a:gd name="connsiteX49" fmla="*/ 3112056 w 4063999"/>
              <a:gd name="connsiteY49" fmla="*/ 468907 h 2400300"/>
              <a:gd name="connsiteX50" fmla="*/ 3136036 w 4063999"/>
              <a:gd name="connsiteY50" fmla="*/ 432487 h 2400300"/>
              <a:gd name="connsiteX51" fmla="*/ 3136036 w 4063999"/>
              <a:gd name="connsiteY51" fmla="*/ 425659 h 2400300"/>
              <a:gd name="connsiteX52" fmla="*/ 3175277 w 4063999"/>
              <a:gd name="connsiteY52" fmla="*/ 412002 h 2400300"/>
              <a:gd name="connsiteX53" fmla="*/ 3173098 w 4063999"/>
              <a:gd name="connsiteY53" fmla="*/ 418829 h 2400300"/>
              <a:gd name="connsiteX54" fmla="*/ 3175277 w 4063999"/>
              <a:gd name="connsiteY54" fmla="*/ 421107 h 2400300"/>
              <a:gd name="connsiteX55" fmla="*/ 3175277 w 4063999"/>
              <a:gd name="connsiteY55" fmla="*/ 412002 h 2400300"/>
              <a:gd name="connsiteX56" fmla="*/ 3169827 w 4063999"/>
              <a:gd name="connsiteY56" fmla="*/ 405173 h 2400300"/>
              <a:gd name="connsiteX57" fmla="*/ 3162197 w 4063999"/>
              <a:gd name="connsiteY57" fmla="*/ 412002 h 2400300"/>
              <a:gd name="connsiteX58" fmla="*/ 3162197 w 4063999"/>
              <a:gd name="connsiteY58" fmla="*/ 418829 h 2400300"/>
              <a:gd name="connsiteX59" fmla="*/ 3170917 w 4063999"/>
              <a:gd name="connsiteY59" fmla="*/ 412002 h 2400300"/>
              <a:gd name="connsiteX60" fmla="*/ 3169827 w 4063999"/>
              <a:gd name="connsiteY60" fmla="*/ 405173 h 2400300"/>
              <a:gd name="connsiteX61" fmla="*/ 3698495 w 4063999"/>
              <a:gd name="connsiteY61" fmla="*/ 268597 h 2400300"/>
              <a:gd name="connsiteX62" fmla="*/ 3696316 w 4063999"/>
              <a:gd name="connsiteY62" fmla="*/ 270872 h 2400300"/>
              <a:gd name="connsiteX63" fmla="*/ 3702855 w 4063999"/>
              <a:gd name="connsiteY63" fmla="*/ 270872 h 2400300"/>
              <a:gd name="connsiteX64" fmla="*/ 3698495 w 4063999"/>
              <a:gd name="connsiteY64" fmla="*/ 268597 h 2400300"/>
              <a:gd name="connsiteX65" fmla="*/ 3243677 w 4063999"/>
              <a:gd name="connsiteY65" fmla="*/ 267460 h 2400300"/>
              <a:gd name="connsiteX66" fmla="*/ 3234140 w 4063999"/>
              <a:gd name="connsiteY66" fmla="*/ 270872 h 2400300"/>
              <a:gd name="connsiteX67" fmla="*/ 3229780 w 4063999"/>
              <a:gd name="connsiteY67" fmla="*/ 277702 h 2400300"/>
              <a:gd name="connsiteX68" fmla="*/ 3245040 w 4063999"/>
              <a:gd name="connsiteY68" fmla="*/ 270872 h 2400300"/>
              <a:gd name="connsiteX69" fmla="*/ 3243677 w 4063999"/>
              <a:gd name="connsiteY69" fmla="*/ 267460 h 2400300"/>
              <a:gd name="connsiteX70" fmla="*/ 3203619 w 4063999"/>
              <a:gd name="connsiteY70" fmla="*/ 264045 h 2400300"/>
              <a:gd name="connsiteX71" fmla="*/ 3199259 w 4063999"/>
              <a:gd name="connsiteY71" fmla="*/ 268597 h 2400300"/>
              <a:gd name="connsiteX72" fmla="*/ 3201438 w 4063999"/>
              <a:gd name="connsiteY72" fmla="*/ 273150 h 2400300"/>
              <a:gd name="connsiteX73" fmla="*/ 3205798 w 4063999"/>
              <a:gd name="connsiteY73" fmla="*/ 268597 h 2400300"/>
              <a:gd name="connsiteX74" fmla="*/ 3203619 w 4063999"/>
              <a:gd name="connsiteY74" fmla="*/ 264045 h 2400300"/>
              <a:gd name="connsiteX75" fmla="*/ 761936 w 4063999"/>
              <a:gd name="connsiteY75" fmla="*/ 261770 h 2400300"/>
              <a:gd name="connsiteX76" fmla="*/ 755394 w 4063999"/>
              <a:gd name="connsiteY76" fmla="*/ 264045 h 2400300"/>
              <a:gd name="connsiteX77" fmla="*/ 761936 w 4063999"/>
              <a:gd name="connsiteY77" fmla="*/ 268597 h 2400300"/>
              <a:gd name="connsiteX78" fmla="*/ 768475 w 4063999"/>
              <a:gd name="connsiteY78" fmla="*/ 266322 h 2400300"/>
              <a:gd name="connsiteX79" fmla="*/ 761936 w 4063999"/>
              <a:gd name="connsiteY79" fmla="*/ 261770 h 2400300"/>
              <a:gd name="connsiteX80" fmla="*/ 1058426 w 4063999"/>
              <a:gd name="connsiteY80" fmla="*/ 259492 h 2400300"/>
              <a:gd name="connsiteX81" fmla="*/ 1054066 w 4063999"/>
              <a:gd name="connsiteY81" fmla="*/ 264045 h 2400300"/>
              <a:gd name="connsiteX82" fmla="*/ 1058426 w 4063999"/>
              <a:gd name="connsiteY82" fmla="*/ 266322 h 2400300"/>
              <a:gd name="connsiteX83" fmla="*/ 1062786 w 4063999"/>
              <a:gd name="connsiteY83" fmla="*/ 261770 h 2400300"/>
              <a:gd name="connsiteX84" fmla="*/ 1058426 w 4063999"/>
              <a:gd name="connsiteY84" fmla="*/ 259492 h 2400300"/>
              <a:gd name="connsiteX85" fmla="*/ 831698 w 4063999"/>
              <a:gd name="connsiteY85" fmla="*/ 163890 h 2400300"/>
              <a:gd name="connsiteX86" fmla="*/ 818618 w 4063999"/>
              <a:gd name="connsiteY86" fmla="*/ 168442 h 2400300"/>
              <a:gd name="connsiteX87" fmla="*/ 807716 w 4063999"/>
              <a:gd name="connsiteY87" fmla="*/ 179822 h 2400300"/>
              <a:gd name="connsiteX88" fmla="*/ 812076 w 4063999"/>
              <a:gd name="connsiteY88" fmla="*/ 191205 h 2400300"/>
              <a:gd name="connsiteX89" fmla="*/ 814258 w 4063999"/>
              <a:gd name="connsiteY89" fmla="*/ 184377 h 2400300"/>
              <a:gd name="connsiteX90" fmla="*/ 820797 w 4063999"/>
              <a:gd name="connsiteY90" fmla="*/ 179822 h 2400300"/>
              <a:gd name="connsiteX91" fmla="*/ 822978 w 4063999"/>
              <a:gd name="connsiteY91" fmla="*/ 177547 h 2400300"/>
              <a:gd name="connsiteX92" fmla="*/ 822978 w 4063999"/>
              <a:gd name="connsiteY92" fmla="*/ 172995 h 2400300"/>
              <a:gd name="connsiteX93" fmla="*/ 831698 w 4063999"/>
              <a:gd name="connsiteY93" fmla="*/ 168442 h 2400300"/>
              <a:gd name="connsiteX94" fmla="*/ 831698 w 4063999"/>
              <a:gd name="connsiteY94" fmla="*/ 163890 h 2400300"/>
              <a:gd name="connsiteX95" fmla="*/ 3245040 w 4063999"/>
              <a:gd name="connsiteY95" fmla="*/ 159337 h 2400300"/>
              <a:gd name="connsiteX96" fmla="*/ 3242861 w 4063999"/>
              <a:gd name="connsiteY96" fmla="*/ 161615 h 2400300"/>
              <a:gd name="connsiteX97" fmla="*/ 3249400 w 4063999"/>
              <a:gd name="connsiteY97" fmla="*/ 161615 h 2400300"/>
              <a:gd name="connsiteX98" fmla="*/ 3245040 w 4063999"/>
              <a:gd name="connsiteY98" fmla="*/ 159337 h 2400300"/>
              <a:gd name="connsiteX99" fmla="*/ 3300359 w 4063999"/>
              <a:gd name="connsiteY99" fmla="*/ 150802 h 2400300"/>
              <a:gd name="connsiteX100" fmla="*/ 3297361 w 4063999"/>
              <a:gd name="connsiteY100" fmla="*/ 154785 h 2400300"/>
              <a:gd name="connsiteX101" fmla="*/ 3303903 w 4063999"/>
              <a:gd name="connsiteY101" fmla="*/ 161615 h 2400300"/>
              <a:gd name="connsiteX102" fmla="*/ 3308263 w 4063999"/>
              <a:gd name="connsiteY102" fmla="*/ 157060 h 2400300"/>
              <a:gd name="connsiteX103" fmla="*/ 3300359 w 4063999"/>
              <a:gd name="connsiteY103" fmla="*/ 150802 h 2400300"/>
              <a:gd name="connsiteX104" fmla="*/ 1276433 w 4063999"/>
              <a:gd name="connsiteY104" fmla="*/ 95602 h 2400300"/>
              <a:gd name="connsiteX105" fmla="*/ 1272073 w 4063999"/>
              <a:gd name="connsiteY105" fmla="*/ 102432 h 2400300"/>
              <a:gd name="connsiteX106" fmla="*/ 1274252 w 4063999"/>
              <a:gd name="connsiteY106" fmla="*/ 104707 h 2400300"/>
              <a:gd name="connsiteX107" fmla="*/ 1276433 w 4063999"/>
              <a:gd name="connsiteY107" fmla="*/ 95602 h 2400300"/>
              <a:gd name="connsiteX108" fmla="*/ 3705036 w 4063999"/>
              <a:gd name="connsiteY108" fmla="*/ 93327 h 2400300"/>
              <a:gd name="connsiteX109" fmla="*/ 3702855 w 4063999"/>
              <a:gd name="connsiteY109" fmla="*/ 97877 h 2400300"/>
              <a:gd name="connsiteX110" fmla="*/ 3707215 w 4063999"/>
              <a:gd name="connsiteY110" fmla="*/ 102432 h 2400300"/>
              <a:gd name="connsiteX111" fmla="*/ 3709397 w 4063999"/>
              <a:gd name="connsiteY111" fmla="*/ 97877 h 2400300"/>
              <a:gd name="connsiteX112" fmla="*/ 3705036 w 4063999"/>
              <a:gd name="connsiteY112" fmla="*/ 93327 h 2400300"/>
              <a:gd name="connsiteX113" fmla="*/ 3765534 w 4063999"/>
              <a:gd name="connsiteY113" fmla="*/ 81661 h 2400300"/>
              <a:gd name="connsiteX114" fmla="*/ 3768257 w 4063999"/>
              <a:gd name="connsiteY114" fmla="*/ 91050 h 2400300"/>
              <a:gd name="connsiteX115" fmla="*/ 3774799 w 4063999"/>
              <a:gd name="connsiteY115" fmla="*/ 93327 h 2400300"/>
              <a:gd name="connsiteX116" fmla="*/ 3772618 w 4063999"/>
              <a:gd name="connsiteY116" fmla="*/ 84222 h 2400300"/>
              <a:gd name="connsiteX117" fmla="*/ 3765534 w 4063999"/>
              <a:gd name="connsiteY117" fmla="*/ 81661 h 2400300"/>
              <a:gd name="connsiteX118" fmla="*/ 3796600 w 4063999"/>
              <a:gd name="connsiteY118" fmla="*/ 79670 h 2400300"/>
              <a:gd name="connsiteX119" fmla="*/ 3792239 w 4063999"/>
              <a:gd name="connsiteY119" fmla="*/ 86497 h 2400300"/>
              <a:gd name="connsiteX120" fmla="*/ 3796600 w 4063999"/>
              <a:gd name="connsiteY120" fmla="*/ 95602 h 2400300"/>
              <a:gd name="connsiteX121" fmla="*/ 3800960 w 4063999"/>
              <a:gd name="connsiteY121" fmla="*/ 88772 h 2400300"/>
              <a:gd name="connsiteX122" fmla="*/ 3796600 w 4063999"/>
              <a:gd name="connsiteY122" fmla="*/ 79670 h 2400300"/>
              <a:gd name="connsiteX123" fmla="*/ 3764444 w 4063999"/>
              <a:gd name="connsiteY123" fmla="*/ 57476 h 2400300"/>
              <a:gd name="connsiteX124" fmla="*/ 3768257 w 4063999"/>
              <a:gd name="connsiteY124" fmla="*/ 70565 h 2400300"/>
              <a:gd name="connsiteX125" fmla="*/ 3774799 w 4063999"/>
              <a:gd name="connsiteY125" fmla="*/ 72840 h 2400300"/>
              <a:gd name="connsiteX126" fmla="*/ 3770439 w 4063999"/>
              <a:gd name="connsiteY126" fmla="*/ 61460 h 2400300"/>
              <a:gd name="connsiteX127" fmla="*/ 3764444 w 4063999"/>
              <a:gd name="connsiteY127" fmla="*/ 57476 h 2400300"/>
              <a:gd name="connsiteX128" fmla="*/ 2558317 w 4063999"/>
              <a:gd name="connsiteY128" fmla="*/ 52353 h 2400300"/>
              <a:gd name="connsiteX129" fmla="*/ 2564856 w 4063999"/>
              <a:gd name="connsiteY129" fmla="*/ 59183 h 2400300"/>
              <a:gd name="connsiteX130" fmla="*/ 2571398 w 4063999"/>
              <a:gd name="connsiteY130" fmla="*/ 59183 h 2400300"/>
              <a:gd name="connsiteX131" fmla="*/ 2564856 w 4063999"/>
              <a:gd name="connsiteY131" fmla="*/ 52353 h 2400300"/>
              <a:gd name="connsiteX132" fmla="*/ 2558317 w 4063999"/>
              <a:gd name="connsiteY132" fmla="*/ 52353 h 2400300"/>
              <a:gd name="connsiteX133" fmla="*/ 3369305 w 4063999"/>
              <a:gd name="connsiteY133" fmla="*/ 50078 h 2400300"/>
              <a:gd name="connsiteX134" fmla="*/ 3364945 w 4063999"/>
              <a:gd name="connsiteY134" fmla="*/ 54630 h 2400300"/>
              <a:gd name="connsiteX135" fmla="*/ 3369305 w 4063999"/>
              <a:gd name="connsiteY135" fmla="*/ 56907 h 2400300"/>
              <a:gd name="connsiteX136" fmla="*/ 3373665 w 4063999"/>
              <a:gd name="connsiteY136" fmla="*/ 52353 h 2400300"/>
              <a:gd name="connsiteX137" fmla="*/ 3369305 w 4063999"/>
              <a:gd name="connsiteY137" fmla="*/ 50078 h 2400300"/>
              <a:gd name="connsiteX138" fmla="*/ 899279 w 4063999"/>
              <a:gd name="connsiteY138" fmla="*/ 50078 h 2400300"/>
              <a:gd name="connsiteX139" fmla="*/ 894919 w 4063999"/>
              <a:gd name="connsiteY139" fmla="*/ 56907 h 2400300"/>
              <a:gd name="connsiteX140" fmla="*/ 899279 w 4063999"/>
              <a:gd name="connsiteY140" fmla="*/ 63735 h 2400300"/>
              <a:gd name="connsiteX141" fmla="*/ 903640 w 4063999"/>
              <a:gd name="connsiteY141" fmla="*/ 56907 h 2400300"/>
              <a:gd name="connsiteX142" fmla="*/ 899279 w 4063999"/>
              <a:gd name="connsiteY142" fmla="*/ 50078 h 2400300"/>
              <a:gd name="connsiteX143" fmla="*/ 875300 w 4063999"/>
              <a:gd name="connsiteY143" fmla="*/ 40973 h 2400300"/>
              <a:gd name="connsiteX144" fmla="*/ 878996 w 4063999"/>
              <a:gd name="connsiteY144" fmla="*/ 44834 h 2400300"/>
              <a:gd name="connsiteX145" fmla="*/ 872153 w 4063999"/>
              <a:gd name="connsiteY145" fmla="*/ 45905 h 2400300"/>
              <a:gd name="connsiteX146" fmla="*/ 3768257 w 4063999"/>
              <a:gd name="connsiteY146" fmla="*/ 27315 h 2400300"/>
              <a:gd name="connsiteX147" fmla="*/ 3763897 w 4063999"/>
              <a:gd name="connsiteY147" fmla="*/ 29590 h 2400300"/>
              <a:gd name="connsiteX148" fmla="*/ 3772618 w 4063999"/>
              <a:gd name="connsiteY148" fmla="*/ 29590 h 2400300"/>
              <a:gd name="connsiteX149" fmla="*/ 3768257 w 4063999"/>
              <a:gd name="connsiteY149" fmla="*/ 27315 h 2400300"/>
              <a:gd name="connsiteX150" fmla="*/ 3802050 w 4063999"/>
              <a:gd name="connsiteY150" fmla="*/ 26747 h 2400300"/>
              <a:gd name="connsiteX151" fmla="*/ 3794418 w 4063999"/>
              <a:gd name="connsiteY151" fmla="*/ 31868 h 2400300"/>
              <a:gd name="connsiteX152" fmla="*/ 3794418 w 4063999"/>
              <a:gd name="connsiteY152" fmla="*/ 36420 h 2400300"/>
              <a:gd name="connsiteX153" fmla="*/ 3803139 w 4063999"/>
              <a:gd name="connsiteY153" fmla="*/ 31868 h 2400300"/>
              <a:gd name="connsiteX154" fmla="*/ 3802050 w 4063999"/>
              <a:gd name="connsiteY154" fmla="*/ 26747 h 2400300"/>
              <a:gd name="connsiteX155" fmla="*/ 3391106 w 4063999"/>
              <a:gd name="connsiteY155" fmla="*/ 22763 h 2400300"/>
              <a:gd name="connsiteX156" fmla="*/ 3388924 w 4063999"/>
              <a:gd name="connsiteY156" fmla="*/ 27315 h 2400300"/>
              <a:gd name="connsiteX157" fmla="*/ 3393285 w 4063999"/>
              <a:gd name="connsiteY157" fmla="*/ 31868 h 2400300"/>
              <a:gd name="connsiteX158" fmla="*/ 3395466 w 4063999"/>
              <a:gd name="connsiteY158" fmla="*/ 27315 h 2400300"/>
              <a:gd name="connsiteX159" fmla="*/ 3391106 w 4063999"/>
              <a:gd name="connsiteY159" fmla="*/ 22763 h 2400300"/>
              <a:gd name="connsiteX160" fmla="*/ 2370831 w 4063999"/>
              <a:gd name="connsiteY160" fmla="*/ 0 h 2400300"/>
              <a:gd name="connsiteX161" fmla="*/ 2451492 w 4063999"/>
              <a:gd name="connsiteY161" fmla="*/ 0 h 2400300"/>
              <a:gd name="connsiteX162" fmla="*/ 2527524 w 4063999"/>
              <a:gd name="connsiteY162" fmla="*/ 0 h 2400300"/>
              <a:gd name="connsiteX163" fmla="*/ 2556136 w 4063999"/>
              <a:gd name="connsiteY163" fmla="*/ 0 h 2400300"/>
              <a:gd name="connsiteX164" fmla="*/ 2551776 w 4063999"/>
              <a:gd name="connsiteY164" fmla="*/ 4553 h 2400300"/>
              <a:gd name="connsiteX165" fmla="*/ 2556136 w 4063999"/>
              <a:gd name="connsiteY165" fmla="*/ 9105 h 2400300"/>
              <a:gd name="connsiteX166" fmla="*/ 2560496 w 4063999"/>
              <a:gd name="connsiteY166" fmla="*/ 4553 h 2400300"/>
              <a:gd name="connsiteX167" fmla="*/ 2556136 w 4063999"/>
              <a:gd name="connsiteY167" fmla="*/ 0 h 2400300"/>
              <a:gd name="connsiteX168" fmla="*/ 2595377 w 4063999"/>
              <a:gd name="connsiteY168" fmla="*/ 0 h 2400300"/>
              <a:gd name="connsiteX169" fmla="*/ 2952910 w 4063999"/>
              <a:gd name="connsiteY169" fmla="*/ 0 h 2400300"/>
              <a:gd name="connsiteX170" fmla="*/ 3323522 w 4063999"/>
              <a:gd name="connsiteY170" fmla="*/ 4553 h 2400300"/>
              <a:gd name="connsiteX171" fmla="*/ 3330064 w 4063999"/>
              <a:gd name="connsiteY171" fmla="*/ 11383 h 2400300"/>
              <a:gd name="connsiteX172" fmla="*/ 3316983 w 4063999"/>
              <a:gd name="connsiteY172" fmla="*/ 18210 h 2400300"/>
              <a:gd name="connsiteX173" fmla="*/ 3301721 w 4063999"/>
              <a:gd name="connsiteY173" fmla="*/ 38697 h 2400300"/>
              <a:gd name="connsiteX174" fmla="*/ 3297361 w 4063999"/>
              <a:gd name="connsiteY174" fmla="*/ 56907 h 2400300"/>
              <a:gd name="connsiteX175" fmla="*/ 3295182 w 4063999"/>
              <a:gd name="connsiteY175" fmla="*/ 68287 h 2400300"/>
              <a:gd name="connsiteX176" fmla="*/ 3293001 w 4063999"/>
              <a:gd name="connsiteY176" fmla="*/ 79670 h 2400300"/>
              <a:gd name="connsiteX177" fmla="*/ 3290822 w 4063999"/>
              <a:gd name="connsiteY177" fmla="*/ 86497 h 2400300"/>
              <a:gd name="connsiteX178" fmla="*/ 3282102 w 4063999"/>
              <a:gd name="connsiteY178" fmla="*/ 106985 h 2400300"/>
              <a:gd name="connsiteX179" fmla="*/ 3273382 w 4063999"/>
              <a:gd name="connsiteY179" fmla="*/ 122917 h 2400300"/>
              <a:gd name="connsiteX180" fmla="*/ 3271200 w 4063999"/>
              <a:gd name="connsiteY180" fmla="*/ 136575 h 2400300"/>
              <a:gd name="connsiteX181" fmla="*/ 3251581 w 4063999"/>
              <a:gd name="connsiteY181" fmla="*/ 163890 h 2400300"/>
              <a:gd name="connsiteX182" fmla="*/ 3251581 w 4063999"/>
              <a:gd name="connsiteY182" fmla="*/ 168442 h 2400300"/>
              <a:gd name="connsiteX183" fmla="*/ 3249400 w 4063999"/>
              <a:gd name="connsiteY183" fmla="*/ 177547 h 2400300"/>
              <a:gd name="connsiteX184" fmla="*/ 3245040 w 4063999"/>
              <a:gd name="connsiteY184" fmla="*/ 184377 h 2400300"/>
              <a:gd name="connsiteX185" fmla="*/ 3210158 w 4063999"/>
              <a:gd name="connsiteY185" fmla="*/ 254940 h 2400300"/>
              <a:gd name="connsiteX186" fmla="*/ 3207979 w 4063999"/>
              <a:gd name="connsiteY186" fmla="*/ 254940 h 2400300"/>
              <a:gd name="connsiteX187" fmla="*/ 3173098 w 4063999"/>
              <a:gd name="connsiteY187" fmla="*/ 336884 h 2400300"/>
              <a:gd name="connsiteX188" fmla="*/ 3164378 w 4063999"/>
              <a:gd name="connsiteY188" fmla="*/ 350542 h 2400300"/>
              <a:gd name="connsiteX189" fmla="*/ 3157837 w 4063999"/>
              <a:gd name="connsiteY189" fmla="*/ 371027 h 2400300"/>
              <a:gd name="connsiteX190" fmla="*/ 3142577 w 4063999"/>
              <a:gd name="connsiteY190" fmla="*/ 389239 h 2400300"/>
              <a:gd name="connsiteX191" fmla="*/ 3136036 w 4063999"/>
              <a:gd name="connsiteY191" fmla="*/ 402897 h 2400300"/>
              <a:gd name="connsiteX192" fmla="*/ 3129497 w 4063999"/>
              <a:gd name="connsiteY192" fmla="*/ 416552 h 2400300"/>
              <a:gd name="connsiteX193" fmla="*/ 3129497 w 4063999"/>
              <a:gd name="connsiteY193" fmla="*/ 418829 h 2400300"/>
              <a:gd name="connsiteX194" fmla="*/ 3142577 w 4063999"/>
              <a:gd name="connsiteY194" fmla="*/ 412002 h 2400300"/>
              <a:gd name="connsiteX195" fmla="*/ 3149116 w 4063999"/>
              <a:gd name="connsiteY195" fmla="*/ 400619 h 2400300"/>
              <a:gd name="connsiteX196" fmla="*/ 3155658 w 4063999"/>
              <a:gd name="connsiteY196" fmla="*/ 396067 h 2400300"/>
              <a:gd name="connsiteX197" fmla="*/ 3162197 w 4063999"/>
              <a:gd name="connsiteY197" fmla="*/ 391514 h 2400300"/>
              <a:gd name="connsiteX198" fmla="*/ 3173098 w 4063999"/>
              <a:gd name="connsiteY198" fmla="*/ 386962 h 2400300"/>
              <a:gd name="connsiteX199" fmla="*/ 3170917 w 4063999"/>
              <a:gd name="connsiteY199" fmla="*/ 384684 h 2400300"/>
              <a:gd name="connsiteX200" fmla="*/ 3166557 w 4063999"/>
              <a:gd name="connsiteY200" fmla="*/ 384684 h 2400300"/>
              <a:gd name="connsiteX201" fmla="*/ 3188358 w 4063999"/>
              <a:gd name="connsiteY201" fmla="*/ 339159 h 2400300"/>
              <a:gd name="connsiteX202" fmla="*/ 3197078 w 4063999"/>
              <a:gd name="connsiteY202" fmla="*/ 336884 h 2400300"/>
              <a:gd name="connsiteX203" fmla="*/ 3201438 w 4063999"/>
              <a:gd name="connsiteY203" fmla="*/ 323227 h 2400300"/>
              <a:gd name="connsiteX204" fmla="*/ 3205798 w 4063999"/>
              <a:gd name="connsiteY204" fmla="*/ 309569 h 2400300"/>
              <a:gd name="connsiteX205" fmla="*/ 3218879 w 4063999"/>
              <a:gd name="connsiteY205" fmla="*/ 286807 h 2400300"/>
              <a:gd name="connsiteX206" fmla="*/ 3238500 w 4063999"/>
              <a:gd name="connsiteY206" fmla="*/ 248110 h 2400300"/>
              <a:gd name="connsiteX207" fmla="*/ 3249400 w 4063999"/>
              <a:gd name="connsiteY207" fmla="*/ 227625 h 2400300"/>
              <a:gd name="connsiteX208" fmla="*/ 3271200 w 4063999"/>
              <a:gd name="connsiteY208" fmla="*/ 200310 h 2400300"/>
              <a:gd name="connsiteX209" fmla="*/ 3275561 w 4063999"/>
              <a:gd name="connsiteY209" fmla="*/ 188927 h 2400300"/>
              <a:gd name="connsiteX210" fmla="*/ 3279921 w 4063999"/>
              <a:gd name="connsiteY210" fmla="*/ 177547 h 2400300"/>
              <a:gd name="connsiteX211" fmla="*/ 3284281 w 4063999"/>
              <a:gd name="connsiteY211" fmla="*/ 168442 h 2400300"/>
              <a:gd name="connsiteX212" fmla="*/ 3301721 w 4063999"/>
              <a:gd name="connsiteY212" fmla="*/ 145680 h 2400300"/>
              <a:gd name="connsiteX213" fmla="*/ 3301721 w 4063999"/>
              <a:gd name="connsiteY213" fmla="*/ 138852 h 2400300"/>
              <a:gd name="connsiteX214" fmla="*/ 3301721 w 4063999"/>
              <a:gd name="connsiteY214" fmla="*/ 127470 h 2400300"/>
              <a:gd name="connsiteX215" fmla="*/ 3312623 w 4063999"/>
              <a:gd name="connsiteY215" fmla="*/ 109260 h 2400300"/>
              <a:gd name="connsiteX216" fmla="*/ 3327882 w 4063999"/>
              <a:gd name="connsiteY216" fmla="*/ 91050 h 2400300"/>
              <a:gd name="connsiteX217" fmla="*/ 3334424 w 4063999"/>
              <a:gd name="connsiteY217" fmla="*/ 84222 h 2400300"/>
              <a:gd name="connsiteX218" fmla="*/ 3340963 w 4063999"/>
              <a:gd name="connsiteY218" fmla="*/ 70565 h 2400300"/>
              <a:gd name="connsiteX219" fmla="*/ 3347504 w 4063999"/>
              <a:gd name="connsiteY219" fmla="*/ 56907 h 2400300"/>
              <a:gd name="connsiteX220" fmla="*/ 3351864 w 4063999"/>
              <a:gd name="connsiteY220" fmla="*/ 52353 h 2400300"/>
              <a:gd name="connsiteX221" fmla="*/ 3356224 w 4063999"/>
              <a:gd name="connsiteY221" fmla="*/ 43248 h 2400300"/>
              <a:gd name="connsiteX222" fmla="*/ 3364945 w 4063999"/>
              <a:gd name="connsiteY222" fmla="*/ 22763 h 2400300"/>
              <a:gd name="connsiteX223" fmla="*/ 3373665 w 4063999"/>
              <a:gd name="connsiteY223" fmla="*/ 6828 h 2400300"/>
              <a:gd name="connsiteX224" fmla="*/ 3497928 w 4063999"/>
              <a:gd name="connsiteY224" fmla="*/ 4553 h 2400300"/>
              <a:gd name="connsiteX225" fmla="*/ 3665795 w 4063999"/>
              <a:gd name="connsiteY225" fmla="*/ 9105 h 2400300"/>
              <a:gd name="connsiteX226" fmla="*/ 3715936 w 4063999"/>
              <a:gd name="connsiteY226" fmla="*/ 15935 h 2400300"/>
              <a:gd name="connsiteX227" fmla="*/ 3729016 w 4063999"/>
              <a:gd name="connsiteY227" fmla="*/ 18210 h 2400300"/>
              <a:gd name="connsiteX228" fmla="*/ 3772618 w 4063999"/>
              <a:gd name="connsiteY228" fmla="*/ 15935 h 2400300"/>
              <a:gd name="connsiteX229" fmla="*/ 3822760 w 4063999"/>
              <a:gd name="connsiteY229" fmla="*/ 15935 h 2400300"/>
              <a:gd name="connsiteX230" fmla="*/ 3853281 w 4063999"/>
              <a:gd name="connsiteY230" fmla="*/ 15935 h 2400300"/>
              <a:gd name="connsiteX231" fmla="*/ 3920863 w 4063999"/>
              <a:gd name="connsiteY231" fmla="*/ 18210 h 2400300"/>
              <a:gd name="connsiteX232" fmla="*/ 4014607 w 4063999"/>
              <a:gd name="connsiteY232" fmla="*/ 22763 h 2400300"/>
              <a:gd name="connsiteX233" fmla="*/ 4051667 w 4063999"/>
              <a:gd name="connsiteY233" fmla="*/ 25040 h 2400300"/>
              <a:gd name="connsiteX234" fmla="*/ 4051667 w 4063999"/>
              <a:gd name="connsiteY234" fmla="*/ 75115 h 2400300"/>
              <a:gd name="connsiteX235" fmla="*/ 4051667 w 4063999"/>
              <a:gd name="connsiteY235" fmla="*/ 557681 h 2400300"/>
              <a:gd name="connsiteX236" fmla="*/ 4051294 w 4063999"/>
              <a:gd name="connsiteY236" fmla="*/ 759700 h 2400300"/>
              <a:gd name="connsiteX237" fmla="*/ 4050397 w 4063999"/>
              <a:gd name="connsiteY237" fmla="*/ 880944 h 2400300"/>
              <a:gd name="connsiteX238" fmla="*/ 4056027 w 4063999"/>
              <a:gd name="connsiteY238" fmla="*/ 882046 h 2400300"/>
              <a:gd name="connsiteX239" fmla="*/ 4053846 w 4063999"/>
              <a:gd name="connsiteY239" fmla="*/ 920743 h 2400300"/>
              <a:gd name="connsiteX240" fmla="*/ 4060387 w 4063999"/>
              <a:gd name="connsiteY240" fmla="*/ 1000411 h 2400300"/>
              <a:gd name="connsiteX241" fmla="*/ 4062566 w 4063999"/>
              <a:gd name="connsiteY241" fmla="*/ 1032278 h 2400300"/>
              <a:gd name="connsiteX242" fmla="*/ 4060387 w 4063999"/>
              <a:gd name="connsiteY242" fmla="*/ 1059593 h 2400300"/>
              <a:gd name="connsiteX243" fmla="*/ 4047305 w 4063999"/>
              <a:gd name="connsiteY243" fmla="*/ 1269008 h 2400300"/>
              <a:gd name="connsiteX244" fmla="*/ 4042947 w 4063999"/>
              <a:gd name="connsiteY244" fmla="*/ 1337295 h 2400300"/>
              <a:gd name="connsiteX245" fmla="*/ 4034227 w 4063999"/>
              <a:gd name="connsiteY245" fmla="*/ 1482975 h 2400300"/>
              <a:gd name="connsiteX246" fmla="*/ 4029866 w 4063999"/>
              <a:gd name="connsiteY246" fmla="*/ 1558089 h 2400300"/>
              <a:gd name="connsiteX247" fmla="*/ 4018965 w 4063999"/>
              <a:gd name="connsiteY247" fmla="*/ 1920014 h 2400300"/>
              <a:gd name="connsiteX248" fmla="*/ 4008066 w 4063999"/>
              <a:gd name="connsiteY248" fmla="*/ 2190888 h 2400300"/>
              <a:gd name="connsiteX249" fmla="*/ 4008066 w 4063999"/>
              <a:gd name="connsiteY249" fmla="*/ 2195438 h 2400300"/>
              <a:gd name="connsiteX250" fmla="*/ 3994985 w 4063999"/>
              <a:gd name="connsiteY250" fmla="*/ 2225030 h 2400300"/>
              <a:gd name="connsiteX251" fmla="*/ 3973184 w 4063999"/>
              <a:gd name="connsiteY251" fmla="*/ 2227308 h 2400300"/>
              <a:gd name="connsiteX252" fmla="*/ 3955744 w 4063999"/>
              <a:gd name="connsiteY252" fmla="*/ 2229583 h 2400300"/>
              <a:gd name="connsiteX253" fmla="*/ 3890342 w 4063999"/>
              <a:gd name="connsiteY253" fmla="*/ 2227308 h 2400300"/>
              <a:gd name="connsiteX254" fmla="*/ 3875080 w 4063999"/>
              <a:gd name="connsiteY254" fmla="*/ 2222755 h 2400300"/>
              <a:gd name="connsiteX255" fmla="*/ 3864181 w 4063999"/>
              <a:gd name="connsiteY255" fmla="*/ 2213650 h 2400300"/>
              <a:gd name="connsiteX256" fmla="*/ 3859821 w 4063999"/>
              <a:gd name="connsiteY256" fmla="*/ 2204545 h 2400300"/>
              <a:gd name="connsiteX257" fmla="*/ 3855460 w 4063999"/>
              <a:gd name="connsiteY257" fmla="*/ 2211373 h 2400300"/>
              <a:gd name="connsiteX258" fmla="*/ 3838020 w 4063999"/>
              <a:gd name="connsiteY258" fmla="*/ 2222755 h 2400300"/>
              <a:gd name="connsiteX259" fmla="*/ 3781338 w 4063999"/>
              <a:gd name="connsiteY259" fmla="*/ 2220478 h 2400300"/>
              <a:gd name="connsiteX260" fmla="*/ 3744275 w 4063999"/>
              <a:gd name="connsiteY260" fmla="*/ 2225030 h 2400300"/>
              <a:gd name="connsiteX261" fmla="*/ 3700674 w 4063999"/>
              <a:gd name="connsiteY261" fmla="*/ 2218201 h 2400300"/>
              <a:gd name="connsiteX262" fmla="*/ 3696314 w 4063999"/>
              <a:gd name="connsiteY262" fmla="*/ 2204545 h 2400300"/>
              <a:gd name="connsiteX263" fmla="*/ 3694135 w 4063999"/>
              <a:gd name="connsiteY263" fmla="*/ 2199993 h 2400300"/>
              <a:gd name="connsiteX264" fmla="*/ 3687594 w 4063999"/>
              <a:gd name="connsiteY264" fmla="*/ 2204545 h 2400300"/>
              <a:gd name="connsiteX265" fmla="*/ 3681054 w 4063999"/>
              <a:gd name="connsiteY265" fmla="*/ 2206820 h 2400300"/>
              <a:gd name="connsiteX266" fmla="*/ 3674513 w 4063999"/>
              <a:gd name="connsiteY266" fmla="*/ 2209096 h 2400300"/>
              <a:gd name="connsiteX267" fmla="*/ 3637453 w 4063999"/>
              <a:gd name="connsiteY267" fmla="*/ 2202268 h 2400300"/>
              <a:gd name="connsiteX268" fmla="*/ 3626551 w 4063999"/>
              <a:gd name="connsiteY268" fmla="*/ 2197715 h 2400300"/>
              <a:gd name="connsiteX269" fmla="*/ 3633091 w 4063999"/>
              <a:gd name="connsiteY269" fmla="*/ 2206820 h 2400300"/>
              <a:gd name="connsiteX270" fmla="*/ 3624372 w 4063999"/>
              <a:gd name="connsiteY270" fmla="*/ 2215925 h 2400300"/>
              <a:gd name="connsiteX271" fmla="*/ 3606932 w 4063999"/>
              <a:gd name="connsiteY271" fmla="*/ 2213650 h 2400300"/>
              <a:gd name="connsiteX272" fmla="*/ 3578590 w 4063999"/>
              <a:gd name="connsiteY272" fmla="*/ 2218201 h 2400300"/>
              <a:gd name="connsiteX273" fmla="*/ 3565509 w 4063999"/>
              <a:gd name="connsiteY273" fmla="*/ 2215925 h 2400300"/>
              <a:gd name="connsiteX274" fmla="*/ 3550250 w 4063999"/>
              <a:gd name="connsiteY274" fmla="*/ 2213650 h 2400300"/>
              <a:gd name="connsiteX275" fmla="*/ 3545888 w 4063999"/>
              <a:gd name="connsiteY275" fmla="*/ 2211373 h 2400300"/>
              <a:gd name="connsiteX276" fmla="*/ 3541530 w 4063999"/>
              <a:gd name="connsiteY276" fmla="*/ 2202268 h 2400300"/>
              <a:gd name="connsiteX277" fmla="*/ 3537170 w 4063999"/>
              <a:gd name="connsiteY277" fmla="*/ 2211373 h 2400300"/>
              <a:gd name="connsiteX278" fmla="*/ 3528449 w 4063999"/>
              <a:gd name="connsiteY278" fmla="*/ 2213650 h 2400300"/>
              <a:gd name="connsiteX279" fmla="*/ 3521908 w 4063999"/>
              <a:gd name="connsiteY279" fmla="*/ 2202268 h 2400300"/>
              <a:gd name="connsiteX280" fmla="*/ 3515369 w 4063999"/>
              <a:gd name="connsiteY280" fmla="*/ 2204545 h 2400300"/>
              <a:gd name="connsiteX281" fmla="*/ 3521908 w 4063999"/>
              <a:gd name="connsiteY281" fmla="*/ 2222755 h 2400300"/>
              <a:gd name="connsiteX282" fmla="*/ 3534988 w 4063999"/>
              <a:gd name="connsiteY282" fmla="*/ 2227308 h 2400300"/>
              <a:gd name="connsiteX283" fmla="*/ 3556789 w 4063999"/>
              <a:gd name="connsiteY283" fmla="*/ 2234135 h 2400300"/>
              <a:gd name="connsiteX284" fmla="*/ 3567688 w 4063999"/>
              <a:gd name="connsiteY284" fmla="*/ 2236413 h 2400300"/>
              <a:gd name="connsiteX285" fmla="*/ 3580771 w 4063999"/>
              <a:gd name="connsiteY285" fmla="*/ 2231858 h 2400300"/>
              <a:gd name="connsiteX286" fmla="*/ 3596030 w 4063999"/>
              <a:gd name="connsiteY286" fmla="*/ 2218201 h 2400300"/>
              <a:gd name="connsiteX287" fmla="*/ 3611290 w 4063999"/>
              <a:gd name="connsiteY287" fmla="*/ 2236413 h 2400300"/>
              <a:gd name="connsiteX288" fmla="*/ 3620012 w 4063999"/>
              <a:gd name="connsiteY288" fmla="*/ 2243240 h 2400300"/>
              <a:gd name="connsiteX289" fmla="*/ 3630912 w 4063999"/>
              <a:gd name="connsiteY289" fmla="*/ 2250070 h 2400300"/>
              <a:gd name="connsiteX290" fmla="*/ 3635272 w 4063999"/>
              <a:gd name="connsiteY290" fmla="*/ 2247793 h 2400300"/>
              <a:gd name="connsiteX291" fmla="*/ 3678873 w 4063999"/>
              <a:gd name="connsiteY291" fmla="*/ 2245518 h 2400300"/>
              <a:gd name="connsiteX292" fmla="*/ 3694135 w 4063999"/>
              <a:gd name="connsiteY292" fmla="*/ 2250070 h 2400300"/>
              <a:gd name="connsiteX293" fmla="*/ 3720293 w 4063999"/>
              <a:gd name="connsiteY293" fmla="*/ 2254620 h 2400300"/>
              <a:gd name="connsiteX294" fmla="*/ 3755177 w 4063999"/>
              <a:gd name="connsiteY294" fmla="*/ 2266003 h 2400300"/>
              <a:gd name="connsiteX295" fmla="*/ 3779157 w 4063999"/>
              <a:gd name="connsiteY295" fmla="*/ 2277383 h 2400300"/>
              <a:gd name="connsiteX296" fmla="*/ 3796597 w 4063999"/>
              <a:gd name="connsiteY296" fmla="*/ 2281938 h 2400300"/>
              <a:gd name="connsiteX297" fmla="*/ 3816219 w 4063999"/>
              <a:gd name="connsiteY297" fmla="*/ 2297870 h 2400300"/>
              <a:gd name="connsiteX298" fmla="*/ 3822758 w 4063999"/>
              <a:gd name="connsiteY298" fmla="*/ 2304700 h 2400300"/>
              <a:gd name="connsiteX299" fmla="*/ 3829297 w 4063999"/>
              <a:gd name="connsiteY299" fmla="*/ 2300145 h 2400300"/>
              <a:gd name="connsiteX300" fmla="*/ 3851098 w 4063999"/>
              <a:gd name="connsiteY300" fmla="*/ 2293318 h 2400300"/>
              <a:gd name="connsiteX301" fmla="*/ 3859821 w 4063999"/>
              <a:gd name="connsiteY301" fmla="*/ 2295595 h 2400300"/>
              <a:gd name="connsiteX302" fmla="*/ 3894699 w 4063999"/>
              <a:gd name="connsiteY302" fmla="*/ 2309250 h 2400300"/>
              <a:gd name="connsiteX303" fmla="*/ 3929583 w 4063999"/>
              <a:gd name="connsiteY303" fmla="*/ 2320633 h 2400300"/>
              <a:gd name="connsiteX304" fmla="*/ 3953563 w 4063999"/>
              <a:gd name="connsiteY304" fmla="*/ 2313805 h 2400300"/>
              <a:gd name="connsiteX305" fmla="*/ 3971003 w 4063999"/>
              <a:gd name="connsiteY305" fmla="*/ 2313805 h 2400300"/>
              <a:gd name="connsiteX306" fmla="*/ 3964464 w 4063999"/>
              <a:gd name="connsiteY306" fmla="*/ 2329738 h 2400300"/>
              <a:gd name="connsiteX307" fmla="*/ 3973184 w 4063999"/>
              <a:gd name="connsiteY307" fmla="*/ 2327463 h 2400300"/>
              <a:gd name="connsiteX308" fmla="*/ 3971003 w 4063999"/>
              <a:gd name="connsiteY308" fmla="*/ 2313805 h 2400300"/>
              <a:gd name="connsiteX309" fmla="*/ 3977545 w 4063999"/>
              <a:gd name="connsiteY309" fmla="*/ 2313805 h 2400300"/>
              <a:gd name="connsiteX310" fmla="*/ 3988444 w 4063999"/>
              <a:gd name="connsiteY310" fmla="*/ 2318358 h 2400300"/>
              <a:gd name="connsiteX311" fmla="*/ 4008066 w 4063999"/>
              <a:gd name="connsiteY311" fmla="*/ 2322908 h 2400300"/>
              <a:gd name="connsiteX312" fmla="*/ 4012426 w 4063999"/>
              <a:gd name="connsiteY312" fmla="*/ 2361605 h 2400300"/>
              <a:gd name="connsiteX313" fmla="*/ 4012426 w 4063999"/>
              <a:gd name="connsiteY313" fmla="*/ 2400300 h 2400300"/>
              <a:gd name="connsiteX314" fmla="*/ 3960102 w 4063999"/>
              <a:gd name="connsiteY314" fmla="*/ 2398025 h 2400300"/>
              <a:gd name="connsiteX315" fmla="*/ 3903422 w 4063999"/>
              <a:gd name="connsiteY315" fmla="*/ 2391195 h 2400300"/>
              <a:gd name="connsiteX316" fmla="*/ 3687594 w 4063999"/>
              <a:gd name="connsiteY316" fmla="*/ 2368433 h 2400300"/>
              <a:gd name="connsiteX317" fmla="*/ 3646173 w 4063999"/>
              <a:gd name="connsiteY317" fmla="*/ 2363883 h 2400300"/>
              <a:gd name="connsiteX318" fmla="*/ 3624372 w 4063999"/>
              <a:gd name="connsiteY318" fmla="*/ 2368433 h 2400300"/>
              <a:gd name="connsiteX319" fmla="*/ 3593851 w 4063999"/>
              <a:gd name="connsiteY319" fmla="*/ 2368433 h 2400300"/>
              <a:gd name="connsiteX320" fmla="*/ 3534988 w 4063999"/>
              <a:gd name="connsiteY320" fmla="*/ 2359330 h 2400300"/>
              <a:gd name="connsiteX321" fmla="*/ 3312621 w 4063999"/>
              <a:gd name="connsiteY321" fmla="*/ 2343395 h 2400300"/>
              <a:gd name="connsiteX322" fmla="*/ 3238498 w 4063999"/>
              <a:gd name="connsiteY322" fmla="*/ 2338843 h 2400300"/>
              <a:gd name="connsiteX323" fmla="*/ 3138215 w 4063999"/>
              <a:gd name="connsiteY323" fmla="*/ 2332013 h 2400300"/>
              <a:gd name="connsiteX324" fmla="*/ 2939829 w 4063999"/>
              <a:gd name="connsiteY324" fmla="*/ 2322908 h 2400300"/>
              <a:gd name="connsiteX325" fmla="*/ 2813385 w 4063999"/>
              <a:gd name="connsiteY325" fmla="*/ 2316080 h 2400300"/>
              <a:gd name="connsiteX326" fmla="*/ 2702200 w 4063999"/>
              <a:gd name="connsiteY326" fmla="*/ 2311528 h 2400300"/>
              <a:gd name="connsiteX327" fmla="*/ 2403528 w 4063999"/>
              <a:gd name="connsiteY327" fmla="*/ 2300145 h 2400300"/>
              <a:gd name="connsiteX328" fmla="*/ 2309786 w 4063999"/>
              <a:gd name="connsiteY328" fmla="*/ 2295595 h 2400300"/>
              <a:gd name="connsiteX329" fmla="*/ 2281444 w 4063999"/>
              <a:gd name="connsiteY329" fmla="*/ 2297870 h 2400300"/>
              <a:gd name="connsiteX330" fmla="*/ 2253104 w 4063999"/>
              <a:gd name="connsiteY330" fmla="*/ 2297870 h 2400300"/>
              <a:gd name="connsiteX331" fmla="*/ 2111401 w 4063999"/>
              <a:gd name="connsiteY331" fmla="*/ 2291043 h 2400300"/>
              <a:gd name="connsiteX332" fmla="*/ 1904293 w 4063999"/>
              <a:gd name="connsiteY332" fmla="*/ 2286488 h 2400300"/>
              <a:gd name="connsiteX333" fmla="*/ 1690645 w 4063999"/>
              <a:gd name="connsiteY333" fmla="*/ 2281938 h 2400300"/>
              <a:gd name="connsiteX334" fmla="*/ 1470459 w 4063999"/>
              <a:gd name="connsiteY334" fmla="*/ 2277383 h 2400300"/>
              <a:gd name="connsiteX335" fmla="*/ 942879 w 4063999"/>
              <a:gd name="connsiteY335" fmla="*/ 2268280 h 2400300"/>
              <a:gd name="connsiteX336" fmla="*/ 836056 w 4063999"/>
              <a:gd name="connsiteY336" fmla="*/ 2266003 h 2400300"/>
              <a:gd name="connsiteX337" fmla="*/ 192935 w 4063999"/>
              <a:gd name="connsiteY337" fmla="*/ 2254620 h 2400300"/>
              <a:gd name="connsiteX338" fmla="*/ 31610 w 4063999"/>
              <a:gd name="connsiteY338" fmla="*/ 2252345 h 2400300"/>
              <a:gd name="connsiteX339" fmla="*/ 15361 w 4063999"/>
              <a:gd name="connsiteY339" fmla="*/ 1203387 h 2400300"/>
              <a:gd name="connsiteX340" fmla="*/ 15506 w 4063999"/>
              <a:gd name="connsiteY340" fmla="*/ 1121449 h 2400300"/>
              <a:gd name="connsiteX341" fmla="*/ 15293 w 4063999"/>
              <a:gd name="connsiteY341" fmla="*/ 1120446 h 2400300"/>
              <a:gd name="connsiteX342" fmla="*/ 7630 w 4063999"/>
              <a:gd name="connsiteY342" fmla="*/ 867251 h 2400300"/>
              <a:gd name="connsiteX343" fmla="*/ 3270 w 4063999"/>
              <a:gd name="connsiteY343" fmla="*/ 605481 h 2400300"/>
              <a:gd name="connsiteX344" fmla="*/ 3270 w 4063999"/>
              <a:gd name="connsiteY344" fmla="*/ 79670 h 2400300"/>
              <a:gd name="connsiteX345" fmla="*/ 393502 w 4063999"/>
              <a:gd name="connsiteY345" fmla="*/ 61460 h 2400300"/>
              <a:gd name="connsiteX346" fmla="*/ 722695 w 4063999"/>
              <a:gd name="connsiteY346" fmla="*/ 50078 h 2400300"/>
              <a:gd name="connsiteX347" fmla="*/ 785916 w 4063999"/>
              <a:gd name="connsiteY347" fmla="*/ 45525 h 2400300"/>
              <a:gd name="connsiteX348" fmla="*/ 851318 w 4063999"/>
              <a:gd name="connsiteY348" fmla="*/ 47802 h 2400300"/>
              <a:gd name="connsiteX349" fmla="*/ 860038 w 4063999"/>
              <a:gd name="connsiteY349" fmla="*/ 47802 h 2400300"/>
              <a:gd name="connsiteX350" fmla="*/ 872153 w 4063999"/>
              <a:gd name="connsiteY350" fmla="*/ 45905 h 2400300"/>
              <a:gd name="connsiteX351" fmla="*/ 870940 w 4063999"/>
              <a:gd name="connsiteY351" fmla="*/ 47802 h 2400300"/>
              <a:gd name="connsiteX352" fmla="*/ 877479 w 4063999"/>
              <a:gd name="connsiteY352" fmla="*/ 54630 h 2400300"/>
              <a:gd name="connsiteX353" fmla="*/ 881839 w 4063999"/>
              <a:gd name="connsiteY353" fmla="*/ 47802 h 2400300"/>
              <a:gd name="connsiteX354" fmla="*/ 878996 w 4063999"/>
              <a:gd name="connsiteY354" fmla="*/ 44834 h 2400300"/>
              <a:gd name="connsiteX355" fmla="*/ 903640 w 4063999"/>
              <a:gd name="connsiteY355" fmla="*/ 40973 h 2400300"/>
              <a:gd name="connsiteX356" fmla="*/ 923261 w 4063999"/>
              <a:gd name="connsiteY356" fmla="*/ 47802 h 2400300"/>
              <a:gd name="connsiteX357" fmla="*/ 925440 w 4063999"/>
              <a:gd name="connsiteY357" fmla="*/ 54630 h 2400300"/>
              <a:gd name="connsiteX358" fmla="*/ 931982 w 4063999"/>
              <a:gd name="connsiteY358" fmla="*/ 45525 h 2400300"/>
              <a:gd name="connsiteX359" fmla="*/ 958143 w 4063999"/>
              <a:gd name="connsiteY359" fmla="*/ 36420 h 2400300"/>
              <a:gd name="connsiteX360" fmla="*/ 1309133 w 4063999"/>
              <a:gd name="connsiteY360" fmla="*/ 27315 h 2400300"/>
              <a:gd name="connsiteX361" fmla="*/ 1531501 w 4063999"/>
              <a:gd name="connsiteY361" fmla="*/ 20485 h 2400300"/>
              <a:gd name="connsiteX362" fmla="*/ 1710267 w 4063999"/>
              <a:gd name="connsiteY362" fmla="*/ 15935 h 2400300"/>
              <a:gd name="connsiteX363" fmla="*/ 2211684 w 4063999"/>
              <a:gd name="connsiteY363" fmla="*/ 4553 h 2400300"/>
              <a:gd name="connsiteX364" fmla="*/ 2370831 w 4063999"/>
              <a:gd name="connsiteY364" fmla="*/ 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Lst>
            <a:rect l="l" t="t" r="r" b="b"/>
            <a:pathLst>
              <a:path w="4063999" h="2400300">
                <a:moveTo>
                  <a:pt x="3564146" y="2162718"/>
                </a:moveTo>
                <a:cubicBezTo>
                  <a:pt x="3562239" y="2161296"/>
                  <a:pt x="3560060" y="2161296"/>
                  <a:pt x="3558970" y="2163571"/>
                </a:cubicBezTo>
                <a:cubicBezTo>
                  <a:pt x="3554610" y="2168126"/>
                  <a:pt x="3556789" y="2174953"/>
                  <a:pt x="3563330" y="2174953"/>
                </a:cubicBezTo>
                <a:cubicBezTo>
                  <a:pt x="3565509" y="2174953"/>
                  <a:pt x="3569869" y="2172676"/>
                  <a:pt x="3567688" y="2170401"/>
                </a:cubicBezTo>
                <a:cubicBezTo>
                  <a:pt x="3567688" y="2166986"/>
                  <a:pt x="3566053" y="2164141"/>
                  <a:pt x="3564146" y="2162718"/>
                </a:cubicBezTo>
                <a:close/>
                <a:moveTo>
                  <a:pt x="112271" y="2102113"/>
                </a:moveTo>
                <a:cubicBezTo>
                  <a:pt x="112271" y="2102113"/>
                  <a:pt x="110090" y="2104388"/>
                  <a:pt x="107911" y="2106666"/>
                </a:cubicBezTo>
                <a:cubicBezTo>
                  <a:pt x="105732" y="2108943"/>
                  <a:pt x="103551" y="2111218"/>
                  <a:pt x="101372" y="2108943"/>
                </a:cubicBezTo>
                <a:cubicBezTo>
                  <a:pt x="99191" y="2106666"/>
                  <a:pt x="97012" y="2108943"/>
                  <a:pt x="97012" y="2111218"/>
                </a:cubicBezTo>
                <a:cubicBezTo>
                  <a:pt x="97012" y="2120323"/>
                  <a:pt x="103551" y="2118046"/>
                  <a:pt x="110090" y="2108943"/>
                </a:cubicBezTo>
                <a:cubicBezTo>
                  <a:pt x="114450" y="2104388"/>
                  <a:pt x="114450" y="2102113"/>
                  <a:pt x="112271" y="2102113"/>
                </a:cubicBezTo>
                <a:close/>
                <a:moveTo>
                  <a:pt x="3822758" y="1758401"/>
                </a:moveTo>
                <a:cubicBezTo>
                  <a:pt x="3820579" y="1758401"/>
                  <a:pt x="3818398" y="1760676"/>
                  <a:pt x="3820579" y="1765229"/>
                </a:cubicBezTo>
                <a:cubicBezTo>
                  <a:pt x="3822758" y="1767504"/>
                  <a:pt x="3824939" y="1772059"/>
                  <a:pt x="3827118" y="1772059"/>
                </a:cubicBezTo>
                <a:cubicBezTo>
                  <a:pt x="3829297" y="1772059"/>
                  <a:pt x="3829297" y="1769781"/>
                  <a:pt x="3829297" y="1765229"/>
                </a:cubicBezTo>
                <a:cubicBezTo>
                  <a:pt x="3827118" y="1762952"/>
                  <a:pt x="3824939" y="1758401"/>
                  <a:pt x="3822758" y="1758401"/>
                </a:cubicBezTo>
                <a:close/>
                <a:moveTo>
                  <a:pt x="2058533" y="1745596"/>
                </a:moveTo>
                <a:cubicBezTo>
                  <a:pt x="2057443" y="1746449"/>
                  <a:pt x="2056898" y="1749294"/>
                  <a:pt x="2056898" y="1753847"/>
                </a:cubicBezTo>
                <a:cubicBezTo>
                  <a:pt x="2056898" y="1758401"/>
                  <a:pt x="2059079" y="1760676"/>
                  <a:pt x="2061258" y="1758401"/>
                </a:cubicBezTo>
                <a:cubicBezTo>
                  <a:pt x="2063437" y="1758401"/>
                  <a:pt x="2063437" y="1753847"/>
                  <a:pt x="2063437" y="1749296"/>
                </a:cubicBezTo>
                <a:cubicBezTo>
                  <a:pt x="2061258" y="1745881"/>
                  <a:pt x="2059623" y="1744743"/>
                  <a:pt x="2058533" y="1745596"/>
                </a:cubicBezTo>
                <a:close/>
                <a:moveTo>
                  <a:pt x="1841072" y="1740189"/>
                </a:moveTo>
                <a:cubicBezTo>
                  <a:pt x="1836709" y="1740189"/>
                  <a:pt x="1834530" y="1740189"/>
                  <a:pt x="1834530" y="1742467"/>
                </a:cubicBezTo>
                <a:cubicBezTo>
                  <a:pt x="1834530" y="1744742"/>
                  <a:pt x="1836709" y="1747019"/>
                  <a:pt x="1841072" y="1749296"/>
                </a:cubicBezTo>
                <a:cubicBezTo>
                  <a:pt x="1845429" y="1749296"/>
                  <a:pt x="1847611" y="1749296"/>
                  <a:pt x="1847611" y="1747019"/>
                </a:cubicBezTo>
                <a:cubicBezTo>
                  <a:pt x="1847611" y="1744742"/>
                  <a:pt x="1845429" y="1742467"/>
                  <a:pt x="1841072" y="1740189"/>
                </a:cubicBezTo>
                <a:close/>
                <a:moveTo>
                  <a:pt x="1879495" y="1704055"/>
                </a:moveTo>
                <a:cubicBezTo>
                  <a:pt x="1879222" y="1704340"/>
                  <a:pt x="1880312" y="1707185"/>
                  <a:pt x="1882492" y="1712877"/>
                </a:cubicBezTo>
                <a:cubicBezTo>
                  <a:pt x="1884673" y="1719704"/>
                  <a:pt x="1886852" y="1724257"/>
                  <a:pt x="1889031" y="1721979"/>
                </a:cubicBezTo>
                <a:cubicBezTo>
                  <a:pt x="1889031" y="1721979"/>
                  <a:pt x="1886852" y="1715152"/>
                  <a:pt x="1884673" y="1710599"/>
                </a:cubicBezTo>
                <a:cubicBezTo>
                  <a:pt x="1881403" y="1706047"/>
                  <a:pt x="1879767" y="1703770"/>
                  <a:pt x="1879495" y="1704055"/>
                </a:cubicBezTo>
                <a:close/>
                <a:moveTo>
                  <a:pt x="1951710" y="1701494"/>
                </a:moveTo>
                <a:cubicBezTo>
                  <a:pt x="1950620" y="1700925"/>
                  <a:pt x="1950075" y="1701494"/>
                  <a:pt x="1950075" y="1703772"/>
                </a:cubicBezTo>
                <a:cubicBezTo>
                  <a:pt x="1950075" y="1710599"/>
                  <a:pt x="1958796" y="1717427"/>
                  <a:pt x="1960975" y="1715152"/>
                </a:cubicBezTo>
                <a:cubicBezTo>
                  <a:pt x="1960975" y="1712877"/>
                  <a:pt x="1960975" y="1710599"/>
                  <a:pt x="1956614" y="1706047"/>
                </a:cubicBezTo>
                <a:cubicBezTo>
                  <a:pt x="1954434" y="1703770"/>
                  <a:pt x="1952800" y="1702063"/>
                  <a:pt x="1951710" y="1701494"/>
                </a:cubicBezTo>
                <a:close/>
                <a:moveTo>
                  <a:pt x="1870503" y="1653123"/>
                </a:moveTo>
                <a:cubicBezTo>
                  <a:pt x="1869958" y="1653692"/>
                  <a:pt x="1870503" y="1657107"/>
                  <a:pt x="1871593" y="1662797"/>
                </a:cubicBezTo>
                <a:cubicBezTo>
                  <a:pt x="1873772" y="1669627"/>
                  <a:pt x="1875953" y="1671902"/>
                  <a:pt x="1875953" y="1671902"/>
                </a:cubicBezTo>
                <a:cubicBezTo>
                  <a:pt x="1880311" y="1669627"/>
                  <a:pt x="1878132" y="1665074"/>
                  <a:pt x="1875953" y="1660522"/>
                </a:cubicBezTo>
                <a:cubicBezTo>
                  <a:pt x="1872682" y="1654832"/>
                  <a:pt x="1871048" y="1652554"/>
                  <a:pt x="1870503" y="1653123"/>
                </a:cubicBezTo>
                <a:close/>
                <a:moveTo>
                  <a:pt x="672552" y="1132433"/>
                </a:moveTo>
                <a:cubicBezTo>
                  <a:pt x="668189" y="1132433"/>
                  <a:pt x="666010" y="1134708"/>
                  <a:pt x="668189" y="1136985"/>
                </a:cubicBezTo>
                <a:cubicBezTo>
                  <a:pt x="670370" y="1139260"/>
                  <a:pt x="672552" y="1141538"/>
                  <a:pt x="674731" y="1141538"/>
                </a:cubicBezTo>
                <a:cubicBezTo>
                  <a:pt x="676912" y="1141538"/>
                  <a:pt x="679091" y="1139260"/>
                  <a:pt x="679091" y="1136985"/>
                </a:cubicBezTo>
                <a:cubicBezTo>
                  <a:pt x="679091" y="1134708"/>
                  <a:pt x="676912" y="1132433"/>
                  <a:pt x="672552" y="1132433"/>
                </a:cubicBezTo>
                <a:close/>
                <a:moveTo>
                  <a:pt x="3136036" y="425659"/>
                </a:moveTo>
                <a:cubicBezTo>
                  <a:pt x="3131676" y="425659"/>
                  <a:pt x="3125137" y="437039"/>
                  <a:pt x="3125137" y="441592"/>
                </a:cubicBezTo>
                <a:cubicBezTo>
                  <a:pt x="3125137" y="443869"/>
                  <a:pt x="3122955" y="450697"/>
                  <a:pt x="3118595" y="455249"/>
                </a:cubicBezTo>
                <a:cubicBezTo>
                  <a:pt x="3114235" y="459802"/>
                  <a:pt x="3112056" y="466632"/>
                  <a:pt x="3112056" y="468907"/>
                </a:cubicBezTo>
                <a:cubicBezTo>
                  <a:pt x="3112056" y="475734"/>
                  <a:pt x="3131676" y="443869"/>
                  <a:pt x="3136036" y="432487"/>
                </a:cubicBezTo>
                <a:cubicBezTo>
                  <a:pt x="3138217" y="427934"/>
                  <a:pt x="3138217" y="423382"/>
                  <a:pt x="3136036" y="425659"/>
                </a:cubicBezTo>
                <a:close/>
                <a:moveTo>
                  <a:pt x="3175277" y="412002"/>
                </a:moveTo>
                <a:cubicBezTo>
                  <a:pt x="3173098" y="412002"/>
                  <a:pt x="3173098" y="414277"/>
                  <a:pt x="3173098" y="418829"/>
                </a:cubicBezTo>
                <a:cubicBezTo>
                  <a:pt x="3173098" y="423382"/>
                  <a:pt x="3173098" y="425659"/>
                  <a:pt x="3175277" y="421107"/>
                </a:cubicBezTo>
                <a:cubicBezTo>
                  <a:pt x="3175277" y="416552"/>
                  <a:pt x="3175277" y="412002"/>
                  <a:pt x="3175277" y="412002"/>
                </a:cubicBezTo>
                <a:close/>
                <a:moveTo>
                  <a:pt x="3169827" y="405173"/>
                </a:moveTo>
                <a:cubicBezTo>
                  <a:pt x="3168737" y="405173"/>
                  <a:pt x="3166557" y="407449"/>
                  <a:pt x="3162197" y="412002"/>
                </a:cubicBezTo>
                <a:cubicBezTo>
                  <a:pt x="3153476" y="418829"/>
                  <a:pt x="3153476" y="418829"/>
                  <a:pt x="3162197" y="418829"/>
                </a:cubicBezTo>
                <a:cubicBezTo>
                  <a:pt x="3164378" y="416552"/>
                  <a:pt x="3168738" y="414277"/>
                  <a:pt x="3170917" y="412002"/>
                </a:cubicBezTo>
                <a:cubicBezTo>
                  <a:pt x="3170917" y="407449"/>
                  <a:pt x="3170917" y="405173"/>
                  <a:pt x="3169827" y="405173"/>
                </a:cubicBezTo>
                <a:close/>
                <a:moveTo>
                  <a:pt x="3698495" y="268597"/>
                </a:moveTo>
                <a:cubicBezTo>
                  <a:pt x="3694135" y="268597"/>
                  <a:pt x="3694135" y="268597"/>
                  <a:pt x="3696316" y="270872"/>
                </a:cubicBezTo>
                <a:cubicBezTo>
                  <a:pt x="3698495" y="273150"/>
                  <a:pt x="3700676" y="273150"/>
                  <a:pt x="3702855" y="270872"/>
                </a:cubicBezTo>
                <a:cubicBezTo>
                  <a:pt x="3705036" y="268597"/>
                  <a:pt x="3702855" y="268597"/>
                  <a:pt x="3698495" y="268597"/>
                </a:cubicBezTo>
                <a:close/>
                <a:moveTo>
                  <a:pt x="3243677" y="267460"/>
                </a:moveTo>
                <a:cubicBezTo>
                  <a:pt x="3242315" y="267460"/>
                  <a:pt x="3239590" y="268597"/>
                  <a:pt x="3234140" y="270872"/>
                </a:cubicBezTo>
                <a:cubicBezTo>
                  <a:pt x="3231959" y="273150"/>
                  <a:pt x="3229780" y="275427"/>
                  <a:pt x="3229780" y="277702"/>
                </a:cubicBezTo>
                <a:cubicBezTo>
                  <a:pt x="3231959" y="282255"/>
                  <a:pt x="3247221" y="277702"/>
                  <a:pt x="3245040" y="270872"/>
                </a:cubicBezTo>
                <a:cubicBezTo>
                  <a:pt x="3245040" y="268597"/>
                  <a:pt x="3245040" y="267460"/>
                  <a:pt x="3243677" y="267460"/>
                </a:cubicBezTo>
                <a:close/>
                <a:moveTo>
                  <a:pt x="3203619" y="264045"/>
                </a:moveTo>
                <a:cubicBezTo>
                  <a:pt x="3201438" y="264045"/>
                  <a:pt x="3201438" y="266322"/>
                  <a:pt x="3199259" y="268597"/>
                </a:cubicBezTo>
                <a:cubicBezTo>
                  <a:pt x="3199259" y="270872"/>
                  <a:pt x="3199259" y="273150"/>
                  <a:pt x="3201438" y="273150"/>
                </a:cubicBezTo>
                <a:cubicBezTo>
                  <a:pt x="3203619" y="273150"/>
                  <a:pt x="3205798" y="270872"/>
                  <a:pt x="3205798" y="268597"/>
                </a:cubicBezTo>
                <a:cubicBezTo>
                  <a:pt x="3205798" y="266322"/>
                  <a:pt x="3205798" y="264045"/>
                  <a:pt x="3203619" y="264045"/>
                </a:cubicBezTo>
                <a:close/>
                <a:moveTo>
                  <a:pt x="761936" y="261770"/>
                </a:moveTo>
                <a:cubicBezTo>
                  <a:pt x="757576" y="261770"/>
                  <a:pt x="755394" y="261770"/>
                  <a:pt x="755394" y="264045"/>
                </a:cubicBezTo>
                <a:cubicBezTo>
                  <a:pt x="755394" y="266322"/>
                  <a:pt x="759755" y="268597"/>
                  <a:pt x="761936" y="268597"/>
                </a:cubicBezTo>
                <a:cubicBezTo>
                  <a:pt x="764115" y="268597"/>
                  <a:pt x="768475" y="266322"/>
                  <a:pt x="768475" y="266322"/>
                </a:cubicBezTo>
                <a:cubicBezTo>
                  <a:pt x="768475" y="266322"/>
                  <a:pt x="764115" y="264045"/>
                  <a:pt x="761936" y="261770"/>
                </a:cubicBezTo>
                <a:close/>
                <a:moveTo>
                  <a:pt x="1058426" y="259492"/>
                </a:moveTo>
                <a:cubicBezTo>
                  <a:pt x="1056245" y="259492"/>
                  <a:pt x="1054066" y="261770"/>
                  <a:pt x="1054066" y="264045"/>
                </a:cubicBezTo>
                <a:cubicBezTo>
                  <a:pt x="1054066" y="266322"/>
                  <a:pt x="1056245" y="268597"/>
                  <a:pt x="1058426" y="266322"/>
                </a:cubicBezTo>
                <a:cubicBezTo>
                  <a:pt x="1060605" y="264045"/>
                  <a:pt x="1062786" y="261770"/>
                  <a:pt x="1062786" y="261770"/>
                </a:cubicBezTo>
                <a:cubicBezTo>
                  <a:pt x="1062786" y="259492"/>
                  <a:pt x="1060605" y="259492"/>
                  <a:pt x="1058426" y="259492"/>
                </a:cubicBezTo>
                <a:close/>
                <a:moveTo>
                  <a:pt x="831698" y="163890"/>
                </a:moveTo>
                <a:cubicBezTo>
                  <a:pt x="829517" y="166165"/>
                  <a:pt x="825157" y="168442"/>
                  <a:pt x="818618" y="168442"/>
                </a:cubicBezTo>
                <a:cubicBezTo>
                  <a:pt x="809897" y="168442"/>
                  <a:pt x="807716" y="172995"/>
                  <a:pt x="807716" y="179822"/>
                </a:cubicBezTo>
                <a:cubicBezTo>
                  <a:pt x="807716" y="186652"/>
                  <a:pt x="809897" y="191205"/>
                  <a:pt x="812076" y="191205"/>
                </a:cubicBezTo>
                <a:cubicBezTo>
                  <a:pt x="814258" y="191205"/>
                  <a:pt x="816437" y="188927"/>
                  <a:pt x="814258" y="184377"/>
                </a:cubicBezTo>
                <a:cubicBezTo>
                  <a:pt x="812076" y="177547"/>
                  <a:pt x="814258" y="177547"/>
                  <a:pt x="820797" y="179822"/>
                </a:cubicBezTo>
                <a:cubicBezTo>
                  <a:pt x="827338" y="182100"/>
                  <a:pt x="827338" y="182100"/>
                  <a:pt x="822978" y="177547"/>
                </a:cubicBezTo>
                <a:cubicBezTo>
                  <a:pt x="816437" y="172995"/>
                  <a:pt x="816437" y="172995"/>
                  <a:pt x="822978" y="172995"/>
                </a:cubicBezTo>
                <a:cubicBezTo>
                  <a:pt x="827338" y="172995"/>
                  <a:pt x="829517" y="170720"/>
                  <a:pt x="831698" y="168442"/>
                </a:cubicBezTo>
                <a:cubicBezTo>
                  <a:pt x="833877" y="163890"/>
                  <a:pt x="831698" y="161615"/>
                  <a:pt x="831698" y="163890"/>
                </a:cubicBezTo>
                <a:close/>
                <a:moveTo>
                  <a:pt x="3245040" y="159337"/>
                </a:moveTo>
                <a:cubicBezTo>
                  <a:pt x="3240679" y="159337"/>
                  <a:pt x="3238500" y="161615"/>
                  <a:pt x="3242861" y="161615"/>
                </a:cubicBezTo>
                <a:cubicBezTo>
                  <a:pt x="3245040" y="163890"/>
                  <a:pt x="3247221" y="163890"/>
                  <a:pt x="3249400" y="161615"/>
                </a:cubicBezTo>
                <a:cubicBezTo>
                  <a:pt x="3251581" y="159337"/>
                  <a:pt x="3249400" y="159337"/>
                  <a:pt x="3245040" y="159337"/>
                </a:cubicBezTo>
                <a:close/>
                <a:moveTo>
                  <a:pt x="3300359" y="150802"/>
                </a:moveTo>
                <a:cubicBezTo>
                  <a:pt x="3298451" y="150233"/>
                  <a:pt x="3297361" y="151371"/>
                  <a:pt x="3297361" y="154785"/>
                </a:cubicBezTo>
                <a:cubicBezTo>
                  <a:pt x="3297361" y="157060"/>
                  <a:pt x="3301721" y="159337"/>
                  <a:pt x="3303903" y="161615"/>
                </a:cubicBezTo>
                <a:cubicBezTo>
                  <a:pt x="3312623" y="166165"/>
                  <a:pt x="3314802" y="163890"/>
                  <a:pt x="3308263" y="157060"/>
                </a:cubicBezTo>
                <a:cubicBezTo>
                  <a:pt x="3304992" y="153646"/>
                  <a:pt x="3302267" y="151371"/>
                  <a:pt x="3300359" y="150802"/>
                </a:cubicBezTo>
                <a:close/>
                <a:moveTo>
                  <a:pt x="1276433" y="95602"/>
                </a:moveTo>
                <a:cubicBezTo>
                  <a:pt x="1276433" y="95602"/>
                  <a:pt x="1274252" y="97877"/>
                  <a:pt x="1272073" y="102432"/>
                </a:cubicBezTo>
                <a:cubicBezTo>
                  <a:pt x="1269892" y="109260"/>
                  <a:pt x="1269892" y="109260"/>
                  <a:pt x="1274252" y="104707"/>
                </a:cubicBezTo>
                <a:cubicBezTo>
                  <a:pt x="1276433" y="100155"/>
                  <a:pt x="1278612" y="97877"/>
                  <a:pt x="1276433" y="95602"/>
                </a:cubicBezTo>
                <a:close/>
                <a:moveTo>
                  <a:pt x="3705036" y="93327"/>
                </a:moveTo>
                <a:cubicBezTo>
                  <a:pt x="3702855" y="93327"/>
                  <a:pt x="3700676" y="95602"/>
                  <a:pt x="3702855" y="97877"/>
                </a:cubicBezTo>
                <a:cubicBezTo>
                  <a:pt x="3705036" y="100155"/>
                  <a:pt x="3707215" y="102432"/>
                  <a:pt x="3707215" y="102432"/>
                </a:cubicBezTo>
                <a:cubicBezTo>
                  <a:pt x="3707215" y="102432"/>
                  <a:pt x="3709397" y="100155"/>
                  <a:pt x="3709397" y="97877"/>
                </a:cubicBezTo>
                <a:cubicBezTo>
                  <a:pt x="3709397" y="95602"/>
                  <a:pt x="3707215" y="93327"/>
                  <a:pt x="3705036" y="93327"/>
                </a:cubicBezTo>
                <a:close/>
                <a:moveTo>
                  <a:pt x="3765534" y="81661"/>
                </a:moveTo>
                <a:cubicBezTo>
                  <a:pt x="3764444" y="83654"/>
                  <a:pt x="3764989" y="87637"/>
                  <a:pt x="3768257" y="91050"/>
                </a:cubicBezTo>
                <a:cubicBezTo>
                  <a:pt x="3772618" y="95602"/>
                  <a:pt x="3774799" y="95602"/>
                  <a:pt x="3774799" y="93327"/>
                </a:cubicBezTo>
                <a:cubicBezTo>
                  <a:pt x="3776978" y="91050"/>
                  <a:pt x="3774799" y="86497"/>
                  <a:pt x="3772618" y="84222"/>
                </a:cubicBezTo>
                <a:cubicBezTo>
                  <a:pt x="3769349" y="79670"/>
                  <a:pt x="3766623" y="79670"/>
                  <a:pt x="3765534" y="81661"/>
                </a:cubicBezTo>
                <a:close/>
                <a:moveTo>
                  <a:pt x="3796600" y="79670"/>
                </a:moveTo>
                <a:cubicBezTo>
                  <a:pt x="3794418" y="79670"/>
                  <a:pt x="3792239" y="81945"/>
                  <a:pt x="3792239" y="86497"/>
                </a:cubicBezTo>
                <a:cubicBezTo>
                  <a:pt x="3792239" y="91050"/>
                  <a:pt x="3794418" y="95602"/>
                  <a:pt x="3796600" y="95602"/>
                </a:cubicBezTo>
                <a:cubicBezTo>
                  <a:pt x="3798778" y="95602"/>
                  <a:pt x="3800960" y="93327"/>
                  <a:pt x="3800960" y="88772"/>
                </a:cubicBezTo>
                <a:cubicBezTo>
                  <a:pt x="3800960" y="84222"/>
                  <a:pt x="3798778" y="81945"/>
                  <a:pt x="3796600" y="79670"/>
                </a:cubicBezTo>
                <a:close/>
                <a:moveTo>
                  <a:pt x="3764444" y="57476"/>
                </a:moveTo>
                <a:cubicBezTo>
                  <a:pt x="3763900" y="59183"/>
                  <a:pt x="3764989" y="63737"/>
                  <a:pt x="3768257" y="70565"/>
                </a:cubicBezTo>
                <a:cubicBezTo>
                  <a:pt x="3770439" y="72840"/>
                  <a:pt x="3772618" y="75115"/>
                  <a:pt x="3774799" y="72840"/>
                </a:cubicBezTo>
                <a:cubicBezTo>
                  <a:pt x="3774799" y="70565"/>
                  <a:pt x="3774799" y="66010"/>
                  <a:pt x="3770439" y="61460"/>
                </a:cubicBezTo>
                <a:cubicBezTo>
                  <a:pt x="3767168" y="56907"/>
                  <a:pt x="3764989" y="55768"/>
                  <a:pt x="3764444" y="57476"/>
                </a:cubicBezTo>
                <a:close/>
                <a:moveTo>
                  <a:pt x="2558317" y="52353"/>
                </a:moveTo>
                <a:cubicBezTo>
                  <a:pt x="2558317" y="52353"/>
                  <a:pt x="2562677" y="54630"/>
                  <a:pt x="2564856" y="59183"/>
                </a:cubicBezTo>
                <a:cubicBezTo>
                  <a:pt x="2567037" y="63735"/>
                  <a:pt x="2571398" y="63735"/>
                  <a:pt x="2571398" y="59183"/>
                </a:cubicBezTo>
                <a:cubicBezTo>
                  <a:pt x="2571398" y="56907"/>
                  <a:pt x="2569216" y="52353"/>
                  <a:pt x="2564856" y="52353"/>
                </a:cubicBezTo>
                <a:cubicBezTo>
                  <a:pt x="2560496" y="52353"/>
                  <a:pt x="2558317" y="52353"/>
                  <a:pt x="2558317" y="52353"/>
                </a:cubicBezTo>
                <a:close/>
                <a:moveTo>
                  <a:pt x="3369305" y="50078"/>
                </a:moveTo>
                <a:cubicBezTo>
                  <a:pt x="3367124" y="50078"/>
                  <a:pt x="3364945" y="52353"/>
                  <a:pt x="3364945" y="54630"/>
                </a:cubicBezTo>
                <a:cubicBezTo>
                  <a:pt x="3364945" y="56907"/>
                  <a:pt x="3367124" y="59183"/>
                  <a:pt x="3369305" y="56907"/>
                </a:cubicBezTo>
                <a:cubicBezTo>
                  <a:pt x="3371484" y="56907"/>
                  <a:pt x="3371484" y="54630"/>
                  <a:pt x="3373665" y="52353"/>
                </a:cubicBezTo>
                <a:cubicBezTo>
                  <a:pt x="3373665" y="50078"/>
                  <a:pt x="3371484" y="50078"/>
                  <a:pt x="3369305" y="50078"/>
                </a:cubicBezTo>
                <a:close/>
                <a:moveTo>
                  <a:pt x="899279" y="50078"/>
                </a:moveTo>
                <a:cubicBezTo>
                  <a:pt x="897100" y="50078"/>
                  <a:pt x="894919" y="52353"/>
                  <a:pt x="894919" y="56907"/>
                </a:cubicBezTo>
                <a:cubicBezTo>
                  <a:pt x="894919" y="61460"/>
                  <a:pt x="897100" y="63735"/>
                  <a:pt x="899279" y="63735"/>
                </a:cubicBezTo>
                <a:cubicBezTo>
                  <a:pt x="901461" y="63735"/>
                  <a:pt x="903640" y="61460"/>
                  <a:pt x="903640" y="56907"/>
                </a:cubicBezTo>
                <a:cubicBezTo>
                  <a:pt x="903640" y="52353"/>
                  <a:pt x="901461" y="50078"/>
                  <a:pt x="899279" y="50078"/>
                </a:cubicBezTo>
                <a:close/>
                <a:moveTo>
                  <a:pt x="875300" y="40973"/>
                </a:moveTo>
                <a:lnTo>
                  <a:pt x="878996" y="44834"/>
                </a:lnTo>
                <a:lnTo>
                  <a:pt x="872153" y="45905"/>
                </a:lnTo>
                <a:close/>
                <a:moveTo>
                  <a:pt x="3768257" y="27315"/>
                </a:moveTo>
                <a:cubicBezTo>
                  <a:pt x="3761718" y="27315"/>
                  <a:pt x="3759537" y="29590"/>
                  <a:pt x="3763897" y="29590"/>
                </a:cubicBezTo>
                <a:cubicBezTo>
                  <a:pt x="3766078" y="31868"/>
                  <a:pt x="3770439" y="31868"/>
                  <a:pt x="3772618" y="29590"/>
                </a:cubicBezTo>
                <a:cubicBezTo>
                  <a:pt x="3774799" y="27315"/>
                  <a:pt x="3772618" y="27315"/>
                  <a:pt x="3768257" y="27315"/>
                </a:cubicBezTo>
                <a:close/>
                <a:moveTo>
                  <a:pt x="3802050" y="26747"/>
                </a:moveTo>
                <a:cubicBezTo>
                  <a:pt x="3800415" y="26747"/>
                  <a:pt x="3797689" y="28454"/>
                  <a:pt x="3794418" y="31868"/>
                </a:cubicBezTo>
                <a:cubicBezTo>
                  <a:pt x="3787879" y="36420"/>
                  <a:pt x="3787879" y="36420"/>
                  <a:pt x="3794418" y="36420"/>
                </a:cubicBezTo>
                <a:cubicBezTo>
                  <a:pt x="3798778" y="36420"/>
                  <a:pt x="3800960" y="34145"/>
                  <a:pt x="3803139" y="31868"/>
                </a:cubicBezTo>
                <a:cubicBezTo>
                  <a:pt x="3804229" y="28454"/>
                  <a:pt x="3803685" y="26747"/>
                  <a:pt x="3802050" y="26747"/>
                </a:cubicBezTo>
                <a:close/>
                <a:moveTo>
                  <a:pt x="3391106" y="22763"/>
                </a:moveTo>
                <a:cubicBezTo>
                  <a:pt x="3388924" y="22763"/>
                  <a:pt x="3386746" y="25040"/>
                  <a:pt x="3388924" y="27315"/>
                </a:cubicBezTo>
                <a:cubicBezTo>
                  <a:pt x="3391106" y="29590"/>
                  <a:pt x="3393285" y="31868"/>
                  <a:pt x="3393285" y="31868"/>
                </a:cubicBezTo>
                <a:cubicBezTo>
                  <a:pt x="3393285" y="31868"/>
                  <a:pt x="3393285" y="29590"/>
                  <a:pt x="3395466" y="27315"/>
                </a:cubicBezTo>
                <a:cubicBezTo>
                  <a:pt x="3395466" y="25040"/>
                  <a:pt x="3393285" y="22763"/>
                  <a:pt x="3391106" y="22763"/>
                </a:cubicBezTo>
                <a:close/>
                <a:moveTo>
                  <a:pt x="2370831" y="0"/>
                </a:moveTo>
                <a:cubicBezTo>
                  <a:pt x="2370831" y="0"/>
                  <a:pt x="2407891" y="0"/>
                  <a:pt x="2451492" y="0"/>
                </a:cubicBezTo>
                <a:cubicBezTo>
                  <a:pt x="2474385" y="0"/>
                  <a:pt x="2501635" y="0"/>
                  <a:pt x="2527524" y="0"/>
                </a:cubicBezTo>
                <a:lnTo>
                  <a:pt x="2556136" y="0"/>
                </a:lnTo>
                <a:cubicBezTo>
                  <a:pt x="2553957" y="0"/>
                  <a:pt x="2551776" y="2278"/>
                  <a:pt x="2551776" y="4553"/>
                </a:cubicBezTo>
                <a:cubicBezTo>
                  <a:pt x="2551776" y="6828"/>
                  <a:pt x="2553957" y="9105"/>
                  <a:pt x="2556136" y="9105"/>
                </a:cubicBezTo>
                <a:cubicBezTo>
                  <a:pt x="2558317" y="9105"/>
                  <a:pt x="2558317" y="6828"/>
                  <a:pt x="2560496" y="4553"/>
                </a:cubicBezTo>
                <a:cubicBezTo>
                  <a:pt x="2560496" y="2278"/>
                  <a:pt x="2558317" y="0"/>
                  <a:pt x="2556136" y="0"/>
                </a:cubicBezTo>
                <a:lnTo>
                  <a:pt x="2595377" y="0"/>
                </a:lnTo>
                <a:cubicBezTo>
                  <a:pt x="2630259" y="0"/>
                  <a:pt x="2791584" y="0"/>
                  <a:pt x="2952910" y="0"/>
                </a:cubicBezTo>
                <a:cubicBezTo>
                  <a:pt x="3207979" y="0"/>
                  <a:pt x="3264661" y="2278"/>
                  <a:pt x="3323522" y="4553"/>
                </a:cubicBezTo>
                <a:cubicBezTo>
                  <a:pt x="3334424" y="4553"/>
                  <a:pt x="3334424" y="4553"/>
                  <a:pt x="3330064" y="11383"/>
                </a:cubicBezTo>
                <a:cubicBezTo>
                  <a:pt x="3327882" y="15935"/>
                  <a:pt x="3321343" y="18210"/>
                  <a:pt x="3316983" y="18210"/>
                </a:cubicBezTo>
                <a:cubicBezTo>
                  <a:pt x="3303903" y="18210"/>
                  <a:pt x="3301721" y="18210"/>
                  <a:pt x="3301721" y="38697"/>
                </a:cubicBezTo>
                <a:cubicBezTo>
                  <a:pt x="3301721" y="50078"/>
                  <a:pt x="3299543" y="56907"/>
                  <a:pt x="3297361" y="56907"/>
                </a:cubicBezTo>
                <a:cubicBezTo>
                  <a:pt x="3295182" y="56907"/>
                  <a:pt x="3293001" y="61460"/>
                  <a:pt x="3295182" y="68287"/>
                </a:cubicBezTo>
                <a:cubicBezTo>
                  <a:pt x="3297361" y="75115"/>
                  <a:pt x="3295182" y="79670"/>
                  <a:pt x="3293001" y="79670"/>
                </a:cubicBezTo>
                <a:cubicBezTo>
                  <a:pt x="3290822" y="79670"/>
                  <a:pt x="3288641" y="81945"/>
                  <a:pt x="3290822" y="86497"/>
                </a:cubicBezTo>
                <a:cubicBezTo>
                  <a:pt x="3293001" y="88772"/>
                  <a:pt x="3288641" y="97877"/>
                  <a:pt x="3282102" y="106985"/>
                </a:cubicBezTo>
                <a:cubicBezTo>
                  <a:pt x="3275561" y="113812"/>
                  <a:pt x="3273382" y="120640"/>
                  <a:pt x="3273382" y="122917"/>
                </a:cubicBezTo>
                <a:cubicBezTo>
                  <a:pt x="3275561" y="125195"/>
                  <a:pt x="3273382" y="129747"/>
                  <a:pt x="3271200" y="136575"/>
                </a:cubicBezTo>
                <a:cubicBezTo>
                  <a:pt x="3262480" y="157060"/>
                  <a:pt x="3253760" y="168442"/>
                  <a:pt x="3251581" y="163890"/>
                </a:cubicBezTo>
                <a:cubicBezTo>
                  <a:pt x="3249400" y="161615"/>
                  <a:pt x="3249400" y="163890"/>
                  <a:pt x="3251581" y="168442"/>
                </a:cubicBezTo>
                <a:cubicBezTo>
                  <a:pt x="3251581" y="172995"/>
                  <a:pt x="3251581" y="177547"/>
                  <a:pt x="3249400" y="177547"/>
                </a:cubicBezTo>
                <a:cubicBezTo>
                  <a:pt x="3247221" y="177547"/>
                  <a:pt x="3245040" y="179822"/>
                  <a:pt x="3245040" y="184377"/>
                </a:cubicBezTo>
                <a:cubicBezTo>
                  <a:pt x="3245040" y="198035"/>
                  <a:pt x="3214518" y="257215"/>
                  <a:pt x="3210158" y="254940"/>
                </a:cubicBezTo>
                <a:cubicBezTo>
                  <a:pt x="3207979" y="252665"/>
                  <a:pt x="3205798" y="252665"/>
                  <a:pt x="3207979" y="254940"/>
                </a:cubicBezTo>
                <a:cubicBezTo>
                  <a:pt x="3212340" y="261770"/>
                  <a:pt x="3186179" y="323227"/>
                  <a:pt x="3173098" y="336884"/>
                </a:cubicBezTo>
                <a:cubicBezTo>
                  <a:pt x="3166557" y="343714"/>
                  <a:pt x="3164378" y="350542"/>
                  <a:pt x="3164378" y="350542"/>
                </a:cubicBezTo>
                <a:cubicBezTo>
                  <a:pt x="3164378" y="350542"/>
                  <a:pt x="3162197" y="359647"/>
                  <a:pt x="3157837" y="371027"/>
                </a:cubicBezTo>
                <a:cubicBezTo>
                  <a:pt x="3151297" y="386962"/>
                  <a:pt x="3149116" y="389239"/>
                  <a:pt x="3142577" y="389239"/>
                </a:cubicBezTo>
                <a:cubicBezTo>
                  <a:pt x="3136036" y="389239"/>
                  <a:pt x="3136036" y="389239"/>
                  <a:pt x="3136036" y="402897"/>
                </a:cubicBezTo>
                <a:cubicBezTo>
                  <a:pt x="3138217" y="416552"/>
                  <a:pt x="3136036" y="418829"/>
                  <a:pt x="3129497" y="416552"/>
                </a:cubicBezTo>
                <a:cubicBezTo>
                  <a:pt x="3122955" y="414277"/>
                  <a:pt x="3122955" y="414277"/>
                  <a:pt x="3129497" y="418829"/>
                </a:cubicBezTo>
                <a:cubicBezTo>
                  <a:pt x="3140396" y="425659"/>
                  <a:pt x="3142577" y="425659"/>
                  <a:pt x="3142577" y="412002"/>
                </a:cubicBezTo>
                <a:cubicBezTo>
                  <a:pt x="3142577" y="405172"/>
                  <a:pt x="3144756" y="400619"/>
                  <a:pt x="3149116" y="400619"/>
                </a:cubicBezTo>
                <a:cubicBezTo>
                  <a:pt x="3153476" y="400619"/>
                  <a:pt x="3155658" y="398344"/>
                  <a:pt x="3155658" y="396067"/>
                </a:cubicBezTo>
                <a:cubicBezTo>
                  <a:pt x="3155658" y="393789"/>
                  <a:pt x="3157837" y="391514"/>
                  <a:pt x="3162197" y="391514"/>
                </a:cubicBezTo>
                <a:cubicBezTo>
                  <a:pt x="3166557" y="391514"/>
                  <a:pt x="3170917" y="389239"/>
                  <a:pt x="3173098" y="386962"/>
                </a:cubicBezTo>
                <a:cubicBezTo>
                  <a:pt x="3173098" y="384684"/>
                  <a:pt x="3173098" y="382409"/>
                  <a:pt x="3170917" y="384684"/>
                </a:cubicBezTo>
                <a:cubicBezTo>
                  <a:pt x="3168738" y="384684"/>
                  <a:pt x="3166557" y="386962"/>
                  <a:pt x="3166557" y="384684"/>
                </a:cubicBezTo>
                <a:cubicBezTo>
                  <a:pt x="3166557" y="380134"/>
                  <a:pt x="3186179" y="339159"/>
                  <a:pt x="3188358" y="339159"/>
                </a:cubicBezTo>
                <a:cubicBezTo>
                  <a:pt x="3190539" y="336884"/>
                  <a:pt x="3194899" y="336884"/>
                  <a:pt x="3197078" y="336884"/>
                </a:cubicBezTo>
                <a:cubicBezTo>
                  <a:pt x="3199259" y="336884"/>
                  <a:pt x="3201438" y="330057"/>
                  <a:pt x="3201438" y="323227"/>
                </a:cubicBezTo>
                <a:cubicBezTo>
                  <a:pt x="3201438" y="316397"/>
                  <a:pt x="3203619" y="309569"/>
                  <a:pt x="3205798" y="309569"/>
                </a:cubicBezTo>
                <a:cubicBezTo>
                  <a:pt x="3210158" y="309569"/>
                  <a:pt x="3214518" y="300465"/>
                  <a:pt x="3218879" y="286807"/>
                </a:cubicBezTo>
                <a:cubicBezTo>
                  <a:pt x="3223239" y="273150"/>
                  <a:pt x="3231959" y="257215"/>
                  <a:pt x="3238500" y="248110"/>
                </a:cubicBezTo>
                <a:cubicBezTo>
                  <a:pt x="3245040" y="239007"/>
                  <a:pt x="3249400" y="229902"/>
                  <a:pt x="3249400" y="227625"/>
                </a:cubicBezTo>
                <a:cubicBezTo>
                  <a:pt x="3249400" y="218520"/>
                  <a:pt x="3266840" y="198035"/>
                  <a:pt x="3271200" y="200310"/>
                </a:cubicBezTo>
                <a:cubicBezTo>
                  <a:pt x="3275561" y="200310"/>
                  <a:pt x="3275561" y="198035"/>
                  <a:pt x="3275561" y="188927"/>
                </a:cubicBezTo>
                <a:cubicBezTo>
                  <a:pt x="3275561" y="182100"/>
                  <a:pt x="3277742" y="177547"/>
                  <a:pt x="3279921" y="177547"/>
                </a:cubicBezTo>
                <a:cubicBezTo>
                  <a:pt x="3282102" y="179822"/>
                  <a:pt x="3284281" y="175272"/>
                  <a:pt x="3284281" y="168442"/>
                </a:cubicBezTo>
                <a:cubicBezTo>
                  <a:pt x="3284281" y="157060"/>
                  <a:pt x="3297361" y="138852"/>
                  <a:pt x="3301721" y="145680"/>
                </a:cubicBezTo>
                <a:cubicBezTo>
                  <a:pt x="3303903" y="147957"/>
                  <a:pt x="3303903" y="145680"/>
                  <a:pt x="3301721" y="138852"/>
                </a:cubicBezTo>
                <a:cubicBezTo>
                  <a:pt x="3299543" y="132022"/>
                  <a:pt x="3299543" y="127470"/>
                  <a:pt x="3301721" y="127470"/>
                </a:cubicBezTo>
                <a:cubicBezTo>
                  <a:pt x="3301721" y="127470"/>
                  <a:pt x="3308263" y="120640"/>
                  <a:pt x="3312623" y="109260"/>
                </a:cubicBezTo>
                <a:cubicBezTo>
                  <a:pt x="3316983" y="100155"/>
                  <a:pt x="3323522" y="91050"/>
                  <a:pt x="3327882" y="91050"/>
                </a:cubicBezTo>
                <a:cubicBezTo>
                  <a:pt x="3332243" y="91050"/>
                  <a:pt x="3334424" y="86497"/>
                  <a:pt x="3334424" y="84222"/>
                </a:cubicBezTo>
                <a:cubicBezTo>
                  <a:pt x="3334424" y="81945"/>
                  <a:pt x="3336603" y="75115"/>
                  <a:pt x="3340963" y="70565"/>
                </a:cubicBezTo>
                <a:cubicBezTo>
                  <a:pt x="3345323" y="66010"/>
                  <a:pt x="3347504" y="59183"/>
                  <a:pt x="3347504" y="56907"/>
                </a:cubicBezTo>
                <a:cubicBezTo>
                  <a:pt x="3347504" y="54630"/>
                  <a:pt x="3349683" y="52353"/>
                  <a:pt x="3351864" y="52353"/>
                </a:cubicBezTo>
                <a:cubicBezTo>
                  <a:pt x="3354043" y="52353"/>
                  <a:pt x="3356224" y="47802"/>
                  <a:pt x="3356224" y="43248"/>
                </a:cubicBezTo>
                <a:cubicBezTo>
                  <a:pt x="3356224" y="38697"/>
                  <a:pt x="3360585" y="29590"/>
                  <a:pt x="3364945" y="22763"/>
                </a:cubicBezTo>
                <a:cubicBezTo>
                  <a:pt x="3369305" y="15935"/>
                  <a:pt x="3373665" y="9105"/>
                  <a:pt x="3373665" y="6828"/>
                </a:cubicBezTo>
                <a:cubicBezTo>
                  <a:pt x="3373665" y="2278"/>
                  <a:pt x="3412906" y="2278"/>
                  <a:pt x="3497928" y="4553"/>
                </a:cubicBezTo>
                <a:cubicBezTo>
                  <a:pt x="3567691" y="6828"/>
                  <a:pt x="3641813" y="9105"/>
                  <a:pt x="3665795" y="9105"/>
                </a:cubicBezTo>
                <a:cubicBezTo>
                  <a:pt x="3718117" y="11383"/>
                  <a:pt x="3718117" y="11383"/>
                  <a:pt x="3715936" y="15935"/>
                </a:cubicBezTo>
                <a:cubicBezTo>
                  <a:pt x="3713757" y="18210"/>
                  <a:pt x="3720296" y="20485"/>
                  <a:pt x="3729016" y="18210"/>
                </a:cubicBezTo>
                <a:cubicBezTo>
                  <a:pt x="3737736" y="15935"/>
                  <a:pt x="3757358" y="15935"/>
                  <a:pt x="3772618" y="15935"/>
                </a:cubicBezTo>
                <a:cubicBezTo>
                  <a:pt x="3787879" y="15935"/>
                  <a:pt x="3809680" y="15935"/>
                  <a:pt x="3822760" y="15935"/>
                </a:cubicBezTo>
                <a:cubicBezTo>
                  <a:pt x="3833660" y="15935"/>
                  <a:pt x="3848921" y="15935"/>
                  <a:pt x="3853281" y="15935"/>
                </a:cubicBezTo>
                <a:cubicBezTo>
                  <a:pt x="3859821" y="15935"/>
                  <a:pt x="3890342" y="15935"/>
                  <a:pt x="3920863" y="18210"/>
                </a:cubicBezTo>
                <a:cubicBezTo>
                  <a:pt x="3953565" y="18210"/>
                  <a:pt x="3994985" y="20485"/>
                  <a:pt x="4014607" y="22763"/>
                </a:cubicBezTo>
                <a:lnTo>
                  <a:pt x="4051667" y="25040"/>
                </a:lnTo>
                <a:lnTo>
                  <a:pt x="4051667" y="75115"/>
                </a:lnTo>
                <a:cubicBezTo>
                  <a:pt x="4051667" y="102432"/>
                  <a:pt x="4051667" y="318674"/>
                  <a:pt x="4051667" y="557681"/>
                </a:cubicBezTo>
                <a:cubicBezTo>
                  <a:pt x="4051667" y="637351"/>
                  <a:pt x="4051532" y="704214"/>
                  <a:pt x="4051294" y="759700"/>
                </a:cubicBezTo>
                <a:lnTo>
                  <a:pt x="4050397" y="880944"/>
                </a:lnTo>
                <a:lnTo>
                  <a:pt x="4056027" y="882046"/>
                </a:lnTo>
                <a:lnTo>
                  <a:pt x="4053846" y="920743"/>
                </a:lnTo>
                <a:cubicBezTo>
                  <a:pt x="4051667" y="943506"/>
                  <a:pt x="4049486" y="968543"/>
                  <a:pt x="4060387" y="1000411"/>
                </a:cubicBezTo>
                <a:cubicBezTo>
                  <a:pt x="4060387" y="1009516"/>
                  <a:pt x="4060387" y="1025448"/>
                  <a:pt x="4062566" y="1032278"/>
                </a:cubicBezTo>
                <a:cubicBezTo>
                  <a:pt x="4064748" y="1041383"/>
                  <a:pt x="4064748" y="1048210"/>
                  <a:pt x="4060387" y="1059593"/>
                </a:cubicBezTo>
                <a:cubicBezTo>
                  <a:pt x="4053846" y="1075528"/>
                  <a:pt x="4049486" y="1146090"/>
                  <a:pt x="4047305" y="1269008"/>
                </a:cubicBezTo>
                <a:cubicBezTo>
                  <a:pt x="4045126" y="1303152"/>
                  <a:pt x="4045126" y="1335017"/>
                  <a:pt x="4042947" y="1337295"/>
                </a:cubicBezTo>
                <a:cubicBezTo>
                  <a:pt x="4040766" y="1341847"/>
                  <a:pt x="4034227" y="1448830"/>
                  <a:pt x="4034227" y="1482975"/>
                </a:cubicBezTo>
                <a:cubicBezTo>
                  <a:pt x="4034227" y="1494355"/>
                  <a:pt x="4032045" y="1528499"/>
                  <a:pt x="4029866" y="1558089"/>
                </a:cubicBezTo>
                <a:cubicBezTo>
                  <a:pt x="4025504" y="1608167"/>
                  <a:pt x="4023325" y="1731084"/>
                  <a:pt x="4018965" y="1920014"/>
                </a:cubicBezTo>
                <a:cubicBezTo>
                  <a:pt x="4014605" y="2149913"/>
                  <a:pt x="4012426" y="2186333"/>
                  <a:pt x="4008066" y="2190888"/>
                </a:cubicBezTo>
                <a:cubicBezTo>
                  <a:pt x="4003703" y="2195438"/>
                  <a:pt x="4003703" y="2195438"/>
                  <a:pt x="4008066" y="2195438"/>
                </a:cubicBezTo>
                <a:cubicBezTo>
                  <a:pt x="4016786" y="2195438"/>
                  <a:pt x="4005884" y="2218201"/>
                  <a:pt x="3994985" y="2225030"/>
                </a:cubicBezTo>
                <a:cubicBezTo>
                  <a:pt x="3988444" y="2229583"/>
                  <a:pt x="3979724" y="2229583"/>
                  <a:pt x="3973184" y="2227308"/>
                </a:cubicBezTo>
                <a:cubicBezTo>
                  <a:pt x="3966643" y="2225030"/>
                  <a:pt x="3960102" y="2225030"/>
                  <a:pt x="3955744" y="2229583"/>
                </a:cubicBezTo>
                <a:cubicBezTo>
                  <a:pt x="3947024" y="2236413"/>
                  <a:pt x="3896881" y="2236413"/>
                  <a:pt x="3890342" y="2227308"/>
                </a:cubicBezTo>
                <a:cubicBezTo>
                  <a:pt x="3888160" y="2222755"/>
                  <a:pt x="3881621" y="2222755"/>
                  <a:pt x="3875080" y="2222755"/>
                </a:cubicBezTo>
                <a:cubicBezTo>
                  <a:pt x="3866360" y="2222755"/>
                  <a:pt x="3864181" y="2220478"/>
                  <a:pt x="3864181" y="2213650"/>
                </a:cubicBezTo>
                <a:cubicBezTo>
                  <a:pt x="3864181" y="2209096"/>
                  <a:pt x="3861999" y="2204545"/>
                  <a:pt x="3859821" y="2204545"/>
                </a:cubicBezTo>
                <a:cubicBezTo>
                  <a:pt x="3857639" y="2204545"/>
                  <a:pt x="3855460" y="2206820"/>
                  <a:pt x="3855460" y="2211373"/>
                </a:cubicBezTo>
                <a:cubicBezTo>
                  <a:pt x="3855460" y="2220478"/>
                  <a:pt x="3844559" y="2227308"/>
                  <a:pt x="3838020" y="2222755"/>
                </a:cubicBezTo>
                <a:cubicBezTo>
                  <a:pt x="3831478" y="2218201"/>
                  <a:pt x="3781338" y="2215925"/>
                  <a:pt x="3781338" y="2220478"/>
                </a:cubicBezTo>
                <a:cubicBezTo>
                  <a:pt x="3781338" y="2222755"/>
                  <a:pt x="3763895" y="2225030"/>
                  <a:pt x="3744275" y="2225030"/>
                </a:cubicBezTo>
                <a:cubicBezTo>
                  <a:pt x="3715936" y="2225030"/>
                  <a:pt x="3705034" y="2225030"/>
                  <a:pt x="3700674" y="2218201"/>
                </a:cubicBezTo>
                <a:cubicBezTo>
                  <a:pt x="3696314" y="2213650"/>
                  <a:pt x="3694135" y="2206820"/>
                  <a:pt x="3696314" y="2204545"/>
                </a:cubicBezTo>
                <a:cubicBezTo>
                  <a:pt x="3696314" y="2202268"/>
                  <a:pt x="3696314" y="2199993"/>
                  <a:pt x="3694135" y="2199993"/>
                </a:cubicBezTo>
                <a:cubicBezTo>
                  <a:pt x="3691954" y="2199993"/>
                  <a:pt x="3689775" y="2202268"/>
                  <a:pt x="3687594" y="2204545"/>
                </a:cubicBezTo>
                <a:cubicBezTo>
                  <a:pt x="3685415" y="2206820"/>
                  <a:pt x="3683233" y="2209096"/>
                  <a:pt x="3681054" y="2206820"/>
                </a:cubicBezTo>
                <a:cubicBezTo>
                  <a:pt x="3678873" y="2204545"/>
                  <a:pt x="3676692" y="2206820"/>
                  <a:pt x="3674513" y="2209096"/>
                </a:cubicBezTo>
                <a:cubicBezTo>
                  <a:pt x="3670153" y="2215925"/>
                  <a:pt x="3648352" y="2213650"/>
                  <a:pt x="3637453" y="2202268"/>
                </a:cubicBezTo>
                <a:cubicBezTo>
                  <a:pt x="3630912" y="2197715"/>
                  <a:pt x="3626551" y="2195438"/>
                  <a:pt x="3626551" y="2197715"/>
                </a:cubicBezTo>
                <a:cubicBezTo>
                  <a:pt x="3626551" y="2202268"/>
                  <a:pt x="3628733" y="2204545"/>
                  <a:pt x="3633091" y="2206820"/>
                </a:cubicBezTo>
                <a:cubicBezTo>
                  <a:pt x="3646173" y="2211373"/>
                  <a:pt x="3639632" y="2218201"/>
                  <a:pt x="3624372" y="2215925"/>
                </a:cubicBezTo>
                <a:cubicBezTo>
                  <a:pt x="3615652" y="2215925"/>
                  <a:pt x="3606932" y="2213650"/>
                  <a:pt x="3606932" y="2213650"/>
                </a:cubicBezTo>
                <a:cubicBezTo>
                  <a:pt x="3602572" y="2209096"/>
                  <a:pt x="3580771" y="2213650"/>
                  <a:pt x="3578590" y="2218201"/>
                </a:cubicBezTo>
                <a:cubicBezTo>
                  <a:pt x="3576411" y="2220478"/>
                  <a:pt x="3572051" y="2220478"/>
                  <a:pt x="3565509" y="2215925"/>
                </a:cubicBezTo>
                <a:cubicBezTo>
                  <a:pt x="3556789" y="2209096"/>
                  <a:pt x="3552429" y="2209096"/>
                  <a:pt x="3550250" y="2213650"/>
                </a:cubicBezTo>
                <a:cubicBezTo>
                  <a:pt x="3548069" y="2218201"/>
                  <a:pt x="3545888" y="2218201"/>
                  <a:pt x="3545888" y="2211373"/>
                </a:cubicBezTo>
                <a:cubicBezTo>
                  <a:pt x="3545888" y="2206820"/>
                  <a:pt x="3543709" y="2202268"/>
                  <a:pt x="3541530" y="2202268"/>
                </a:cubicBezTo>
                <a:cubicBezTo>
                  <a:pt x="3539348" y="2202268"/>
                  <a:pt x="3537170" y="2206820"/>
                  <a:pt x="3537170" y="2211373"/>
                </a:cubicBezTo>
                <a:cubicBezTo>
                  <a:pt x="3537170" y="2218201"/>
                  <a:pt x="3534988" y="2218201"/>
                  <a:pt x="3528449" y="2213650"/>
                </a:cubicBezTo>
                <a:cubicBezTo>
                  <a:pt x="3524087" y="2211373"/>
                  <a:pt x="3519729" y="2204545"/>
                  <a:pt x="3521908" y="2202268"/>
                </a:cubicBezTo>
                <a:cubicBezTo>
                  <a:pt x="3521908" y="2199993"/>
                  <a:pt x="3519729" y="2199993"/>
                  <a:pt x="3515369" y="2204545"/>
                </a:cubicBezTo>
                <a:cubicBezTo>
                  <a:pt x="3504467" y="2213650"/>
                  <a:pt x="3506648" y="2222755"/>
                  <a:pt x="3521908" y="2222755"/>
                </a:cubicBezTo>
                <a:cubicBezTo>
                  <a:pt x="3528449" y="2222755"/>
                  <a:pt x="3532809" y="2225030"/>
                  <a:pt x="3534988" y="2227308"/>
                </a:cubicBezTo>
                <a:cubicBezTo>
                  <a:pt x="3539348" y="2234135"/>
                  <a:pt x="3556789" y="2240963"/>
                  <a:pt x="3556789" y="2234135"/>
                </a:cubicBezTo>
                <a:cubicBezTo>
                  <a:pt x="3556789" y="2229583"/>
                  <a:pt x="3561149" y="2231858"/>
                  <a:pt x="3567688" y="2236413"/>
                </a:cubicBezTo>
                <a:cubicBezTo>
                  <a:pt x="3580771" y="2245518"/>
                  <a:pt x="3580771" y="2245518"/>
                  <a:pt x="3580771" y="2231858"/>
                </a:cubicBezTo>
                <a:cubicBezTo>
                  <a:pt x="3580771" y="2222755"/>
                  <a:pt x="3582950" y="2220478"/>
                  <a:pt x="3596030" y="2218201"/>
                </a:cubicBezTo>
                <a:cubicBezTo>
                  <a:pt x="3611290" y="2215925"/>
                  <a:pt x="3613471" y="2218201"/>
                  <a:pt x="3611290" y="2236413"/>
                </a:cubicBezTo>
                <a:cubicBezTo>
                  <a:pt x="3609111" y="2240963"/>
                  <a:pt x="3613471" y="2243240"/>
                  <a:pt x="3620012" y="2243240"/>
                </a:cubicBezTo>
                <a:cubicBezTo>
                  <a:pt x="3626551" y="2243240"/>
                  <a:pt x="3630912" y="2245518"/>
                  <a:pt x="3630912" y="2250070"/>
                </a:cubicBezTo>
                <a:cubicBezTo>
                  <a:pt x="3630912" y="2254620"/>
                  <a:pt x="3630912" y="2252345"/>
                  <a:pt x="3635272" y="2247793"/>
                </a:cubicBezTo>
                <a:cubicBezTo>
                  <a:pt x="3641813" y="2236413"/>
                  <a:pt x="3678873" y="2234135"/>
                  <a:pt x="3678873" y="2245518"/>
                </a:cubicBezTo>
                <a:cubicBezTo>
                  <a:pt x="3678873" y="2252345"/>
                  <a:pt x="3681054" y="2252345"/>
                  <a:pt x="3694135" y="2250070"/>
                </a:cubicBezTo>
                <a:cubicBezTo>
                  <a:pt x="3705034" y="2247793"/>
                  <a:pt x="3713754" y="2250070"/>
                  <a:pt x="3720293" y="2254620"/>
                </a:cubicBezTo>
                <a:cubicBezTo>
                  <a:pt x="3726835" y="2256898"/>
                  <a:pt x="3742094" y="2263725"/>
                  <a:pt x="3755177" y="2266003"/>
                </a:cubicBezTo>
                <a:cubicBezTo>
                  <a:pt x="3772618" y="2268280"/>
                  <a:pt x="3779157" y="2272833"/>
                  <a:pt x="3779157" y="2277383"/>
                </a:cubicBezTo>
                <a:cubicBezTo>
                  <a:pt x="3779157" y="2284213"/>
                  <a:pt x="3783517" y="2284213"/>
                  <a:pt x="3796597" y="2281938"/>
                </a:cubicBezTo>
                <a:cubicBezTo>
                  <a:pt x="3816219" y="2277383"/>
                  <a:pt x="3818398" y="2279660"/>
                  <a:pt x="3816219" y="2297870"/>
                </a:cubicBezTo>
                <a:cubicBezTo>
                  <a:pt x="3816219" y="2302423"/>
                  <a:pt x="3818398" y="2304700"/>
                  <a:pt x="3822758" y="2304700"/>
                </a:cubicBezTo>
                <a:cubicBezTo>
                  <a:pt x="3827118" y="2304700"/>
                  <a:pt x="3829297" y="2302423"/>
                  <a:pt x="3829297" y="2300145"/>
                </a:cubicBezTo>
                <a:cubicBezTo>
                  <a:pt x="3829297" y="2291043"/>
                  <a:pt x="3844559" y="2286488"/>
                  <a:pt x="3851098" y="2293318"/>
                </a:cubicBezTo>
                <a:cubicBezTo>
                  <a:pt x="3855460" y="2295595"/>
                  <a:pt x="3857639" y="2297870"/>
                  <a:pt x="3859821" y="2295595"/>
                </a:cubicBezTo>
                <a:cubicBezTo>
                  <a:pt x="3864181" y="2288765"/>
                  <a:pt x="3881621" y="2295595"/>
                  <a:pt x="3894699" y="2309250"/>
                </a:cubicBezTo>
                <a:cubicBezTo>
                  <a:pt x="3903422" y="2318358"/>
                  <a:pt x="3912142" y="2320633"/>
                  <a:pt x="3929583" y="2320633"/>
                </a:cubicBezTo>
                <a:cubicBezTo>
                  <a:pt x="3944842" y="2320633"/>
                  <a:pt x="3953563" y="2318358"/>
                  <a:pt x="3953563" y="2313805"/>
                </a:cubicBezTo>
                <a:cubicBezTo>
                  <a:pt x="3953563" y="2306975"/>
                  <a:pt x="3966643" y="2306975"/>
                  <a:pt x="3971003" y="2313805"/>
                </a:cubicBezTo>
                <a:cubicBezTo>
                  <a:pt x="3964464" y="2309250"/>
                  <a:pt x="3960102" y="2318358"/>
                  <a:pt x="3964464" y="2329738"/>
                </a:cubicBezTo>
                <a:cubicBezTo>
                  <a:pt x="3968824" y="2336568"/>
                  <a:pt x="3968824" y="2336568"/>
                  <a:pt x="3973184" y="2327463"/>
                </a:cubicBezTo>
                <a:cubicBezTo>
                  <a:pt x="3975363" y="2318358"/>
                  <a:pt x="3975363" y="2316080"/>
                  <a:pt x="3971003" y="2313805"/>
                </a:cubicBezTo>
                <a:cubicBezTo>
                  <a:pt x="3973184" y="2318358"/>
                  <a:pt x="3975363" y="2318358"/>
                  <a:pt x="3977545" y="2313805"/>
                </a:cubicBezTo>
                <a:cubicBezTo>
                  <a:pt x="3981902" y="2304700"/>
                  <a:pt x="3992804" y="2311528"/>
                  <a:pt x="3988444" y="2318358"/>
                </a:cubicBezTo>
                <a:cubicBezTo>
                  <a:pt x="3986265" y="2320633"/>
                  <a:pt x="3994985" y="2325185"/>
                  <a:pt x="4008066" y="2322908"/>
                </a:cubicBezTo>
                <a:cubicBezTo>
                  <a:pt x="4010245" y="2322908"/>
                  <a:pt x="4012426" y="2338843"/>
                  <a:pt x="4012426" y="2361605"/>
                </a:cubicBezTo>
                <a:lnTo>
                  <a:pt x="4012426" y="2400300"/>
                </a:lnTo>
                <a:lnTo>
                  <a:pt x="3960102" y="2398025"/>
                </a:lnTo>
                <a:cubicBezTo>
                  <a:pt x="3931762" y="2395750"/>
                  <a:pt x="3905601" y="2393473"/>
                  <a:pt x="3903422" y="2391195"/>
                </a:cubicBezTo>
                <a:cubicBezTo>
                  <a:pt x="3899062" y="2386645"/>
                  <a:pt x="3759537" y="2370710"/>
                  <a:pt x="3687594" y="2368433"/>
                </a:cubicBezTo>
                <a:cubicBezTo>
                  <a:pt x="3667974" y="2368433"/>
                  <a:pt x="3648352" y="2366158"/>
                  <a:pt x="3646173" y="2363883"/>
                </a:cubicBezTo>
                <a:cubicBezTo>
                  <a:pt x="3643992" y="2363883"/>
                  <a:pt x="3635272" y="2363883"/>
                  <a:pt x="3624372" y="2368433"/>
                </a:cubicBezTo>
                <a:cubicBezTo>
                  <a:pt x="3609111" y="2375263"/>
                  <a:pt x="3604751" y="2375263"/>
                  <a:pt x="3593851" y="2368433"/>
                </a:cubicBezTo>
                <a:cubicBezTo>
                  <a:pt x="3585131" y="2363883"/>
                  <a:pt x="3567688" y="2359330"/>
                  <a:pt x="3534988" y="2359330"/>
                </a:cubicBezTo>
                <a:cubicBezTo>
                  <a:pt x="3484848" y="2357053"/>
                  <a:pt x="3332243" y="2347948"/>
                  <a:pt x="3312621" y="2343395"/>
                </a:cubicBezTo>
                <a:cubicBezTo>
                  <a:pt x="3306079" y="2343395"/>
                  <a:pt x="3273379" y="2341120"/>
                  <a:pt x="3238498" y="2338843"/>
                </a:cubicBezTo>
                <a:cubicBezTo>
                  <a:pt x="3203617" y="2336568"/>
                  <a:pt x="3160015" y="2334290"/>
                  <a:pt x="3138215" y="2332013"/>
                </a:cubicBezTo>
                <a:cubicBezTo>
                  <a:pt x="3092434" y="2329738"/>
                  <a:pt x="3051012" y="2327463"/>
                  <a:pt x="2939829" y="2322908"/>
                </a:cubicBezTo>
                <a:cubicBezTo>
                  <a:pt x="2894046" y="2320633"/>
                  <a:pt x="2837364" y="2318358"/>
                  <a:pt x="2813385" y="2316080"/>
                </a:cubicBezTo>
                <a:cubicBezTo>
                  <a:pt x="2787224" y="2313805"/>
                  <a:pt x="2737081" y="2311528"/>
                  <a:pt x="2702200" y="2311528"/>
                </a:cubicBezTo>
                <a:cubicBezTo>
                  <a:pt x="2606277" y="2309250"/>
                  <a:pt x="2486374" y="2304700"/>
                  <a:pt x="2403528" y="2300145"/>
                </a:cubicBezTo>
                <a:cubicBezTo>
                  <a:pt x="2364289" y="2297870"/>
                  <a:pt x="2320688" y="2295595"/>
                  <a:pt x="2309786" y="2295595"/>
                </a:cubicBezTo>
                <a:cubicBezTo>
                  <a:pt x="2298887" y="2293318"/>
                  <a:pt x="2285807" y="2295595"/>
                  <a:pt x="2281444" y="2297870"/>
                </a:cubicBezTo>
                <a:cubicBezTo>
                  <a:pt x="2277086" y="2300145"/>
                  <a:pt x="2264006" y="2300145"/>
                  <a:pt x="2253104" y="2297870"/>
                </a:cubicBezTo>
                <a:cubicBezTo>
                  <a:pt x="2240024" y="2295595"/>
                  <a:pt x="2178982" y="2293318"/>
                  <a:pt x="2111401" y="2291043"/>
                </a:cubicBezTo>
                <a:cubicBezTo>
                  <a:pt x="2043817" y="2288765"/>
                  <a:pt x="1952254" y="2288765"/>
                  <a:pt x="1904293" y="2286488"/>
                </a:cubicBezTo>
                <a:cubicBezTo>
                  <a:pt x="1858510" y="2286488"/>
                  <a:pt x="1760408" y="2284213"/>
                  <a:pt x="1690645" y="2281938"/>
                </a:cubicBezTo>
                <a:cubicBezTo>
                  <a:pt x="1620883" y="2281938"/>
                  <a:pt x="1520599" y="2279660"/>
                  <a:pt x="1470459" y="2277383"/>
                </a:cubicBezTo>
                <a:cubicBezTo>
                  <a:pt x="1339654" y="2272833"/>
                  <a:pt x="960321" y="2268280"/>
                  <a:pt x="942879" y="2268280"/>
                </a:cubicBezTo>
                <a:cubicBezTo>
                  <a:pt x="912360" y="2268280"/>
                  <a:pt x="870937" y="2268280"/>
                  <a:pt x="836056" y="2266003"/>
                </a:cubicBezTo>
                <a:cubicBezTo>
                  <a:pt x="798994" y="2261450"/>
                  <a:pt x="452363" y="2256898"/>
                  <a:pt x="192935" y="2254620"/>
                </a:cubicBezTo>
                <a:cubicBezTo>
                  <a:pt x="105732" y="2252345"/>
                  <a:pt x="33789" y="2252345"/>
                  <a:pt x="31610" y="2252345"/>
                </a:cubicBezTo>
                <a:cubicBezTo>
                  <a:pt x="23434" y="2250639"/>
                  <a:pt x="16485" y="1759823"/>
                  <a:pt x="15361" y="1203387"/>
                </a:cubicBezTo>
                <a:lnTo>
                  <a:pt x="15506" y="1121449"/>
                </a:lnTo>
                <a:lnTo>
                  <a:pt x="15293" y="1120446"/>
                </a:lnTo>
                <a:cubicBezTo>
                  <a:pt x="12125" y="1089183"/>
                  <a:pt x="9264" y="1008947"/>
                  <a:pt x="7630" y="867251"/>
                </a:cubicBezTo>
                <a:cubicBezTo>
                  <a:pt x="5449" y="787581"/>
                  <a:pt x="3270" y="669216"/>
                  <a:pt x="3270" y="605481"/>
                </a:cubicBezTo>
                <a:cubicBezTo>
                  <a:pt x="-1090" y="309569"/>
                  <a:pt x="-1090" y="81945"/>
                  <a:pt x="3270" y="79670"/>
                </a:cubicBezTo>
                <a:cubicBezTo>
                  <a:pt x="7630" y="79670"/>
                  <a:pt x="249617" y="66010"/>
                  <a:pt x="393502" y="61460"/>
                </a:cubicBezTo>
                <a:cubicBezTo>
                  <a:pt x="474166" y="56907"/>
                  <a:pt x="713974" y="50078"/>
                  <a:pt x="722695" y="50078"/>
                </a:cubicBezTo>
                <a:cubicBezTo>
                  <a:pt x="724873" y="50078"/>
                  <a:pt x="753216" y="47802"/>
                  <a:pt x="785916" y="45525"/>
                </a:cubicBezTo>
                <a:cubicBezTo>
                  <a:pt x="827338" y="43248"/>
                  <a:pt x="844779" y="43248"/>
                  <a:pt x="851318" y="47802"/>
                </a:cubicBezTo>
                <a:cubicBezTo>
                  <a:pt x="855678" y="50078"/>
                  <a:pt x="860038" y="50078"/>
                  <a:pt x="860038" y="47802"/>
                </a:cubicBezTo>
                <a:lnTo>
                  <a:pt x="872153" y="45905"/>
                </a:lnTo>
                <a:lnTo>
                  <a:pt x="870940" y="47802"/>
                </a:lnTo>
                <a:cubicBezTo>
                  <a:pt x="873119" y="52353"/>
                  <a:pt x="875300" y="54630"/>
                  <a:pt x="877479" y="54630"/>
                </a:cubicBezTo>
                <a:cubicBezTo>
                  <a:pt x="879660" y="54630"/>
                  <a:pt x="881839" y="52353"/>
                  <a:pt x="881839" y="47802"/>
                </a:cubicBezTo>
                <a:lnTo>
                  <a:pt x="878996" y="44834"/>
                </a:lnTo>
                <a:lnTo>
                  <a:pt x="903640" y="40973"/>
                </a:lnTo>
                <a:cubicBezTo>
                  <a:pt x="921080" y="40973"/>
                  <a:pt x="925440" y="40973"/>
                  <a:pt x="923261" y="47802"/>
                </a:cubicBezTo>
                <a:cubicBezTo>
                  <a:pt x="923261" y="52353"/>
                  <a:pt x="923261" y="54630"/>
                  <a:pt x="925440" y="54630"/>
                </a:cubicBezTo>
                <a:cubicBezTo>
                  <a:pt x="927622" y="54630"/>
                  <a:pt x="929800" y="50078"/>
                  <a:pt x="931982" y="45525"/>
                </a:cubicBezTo>
                <a:cubicBezTo>
                  <a:pt x="934161" y="38697"/>
                  <a:pt x="938521" y="36420"/>
                  <a:pt x="958143" y="36420"/>
                </a:cubicBezTo>
                <a:cubicBezTo>
                  <a:pt x="1006104" y="36420"/>
                  <a:pt x="1189230" y="31868"/>
                  <a:pt x="1309133" y="27315"/>
                </a:cubicBezTo>
                <a:cubicBezTo>
                  <a:pt x="1378896" y="25040"/>
                  <a:pt x="1477000" y="22763"/>
                  <a:pt x="1531501" y="20485"/>
                </a:cubicBezTo>
                <a:cubicBezTo>
                  <a:pt x="1583823" y="20485"/>
                  <a:pt x="1666666" y="18210"/>
                  <a:pt x="1710267" y="15935"/>
                </a:cubicBezTo>
                <a:cubicBezTo>
                  <a:pt x="1788750" y="13658"/>
                  <a:pt x="1884673" y="11383"/>
                  <a:pt x="2211684" y="4553"/>
                </a:cubicBezTo>
                <a:cubicBezTo>
                  <a:pt x="2298887" y="2278"/>
                  <a:pt x="2370831" y="0"/>
                  <a:pt x="2370831" y="0"/>
                </a:cubicBezTo>
                <a:close/>
              </a:path>
            </a:pathLst>
          </a:cu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6" name="Picture Placeholder 15"/>
          <p:cNvSpPr>
            <a:spLocks noGrp="1"/>
          </p:cNvSpPr>
          <p:nvPr>
            <p:ph type="pic" sz="quarter" idx="13" hasCustomPrompt="1"/>
          </p:nvPr>
        </p:nvSpPr>
        <p:spPr>
          <a:xfrm>
            <a:off x="2" y="4457700"/>
            <a:ext cx="4063999" cy="2400300"/>
          </a:xfrm>
          <a:custGeom>
            <a:avLst/>
            <a:gdLst>
              <a:gd name="connsiteX0" fmla="*/ 3564146 w 4063999"/>
              <a:gd name="connsiteY0" fmla="*/ 2162718 h 2400300"/>
              <a:gd name="connsiteX1" fmla="*/ 3558970 w 4063999"/>
              <a:gd name="connsiteY1" fmla="*/ 2163571 h 2400300"/>
              <a:gd name="connsiteX2" fmla="*/ 3563330 w 4063999"/>
              <a:gd name="connsiteY2" fmla="*/ 2174953 h 2400300"/>
              <a:gd name="connsiteX3" fmla="*/ 3567688 w 4063999"/>
              <a:gd name="connsiteY3" fmla="*/ 2170401 h 2400300"/>
              <a:gd name="connsiteX4" fmla="*/ 3564146 w 4063999"/>
              <a:gd name="connsiteY4" fmla="*/ 2162718 h 2400300"/>
              <a:gd name="connsiteX5" fmla="*/ 112271 w 4063999"/>
              <a:gd name="connsiteY5" fmla="*/ 2102113 h 2400300"/>
              <a:gd name="connsiteX6" fmla="*/ 107911 w 4063999"/>
              <a:gd name="connsiteY6" fmla="*/ 2106666 h 2400300"/>
              <a:gd name="connsiteX7" fmla="*/ 101372 w 4063999"/>
              <a:gd name="connsiteY7" fmla="*/ 2108943 h 2400300"/>
              <a:gd name="connsiteX8" fmla="*/ 97012 w 4063999"/>
              <a:gd name="connsiteY8" fmla="*/ 2111218 h 2400300"/>
              <a:gd name="connsiteX9" fmla="*/ 110090 w 4063999"/>
              <a:gd name="connsiteY9" fmla="*/ 2108943 h 2400300"/>
              <a:gd name="connsiteX10" fmla="*/ 112271 w 4063999"/>
              <a:gd name="connsiteY10" fmla="*/ 2102113 h 2400300"/>
              <a:gd name="connsiteX11" fmla="*/ 3822758 w 4063999"/>
              <a:gd name="connsiteY11" fmla="*/ 1758401 h 2400300"/>
              <a:gd name="connsiteX12" fmla="*/ 3820579 w 4063999"/>
              <a:gd name="connsiteY12" fmla="*/ 1765229 h 2400300"/>
              <a:gd name="connsiteX13" fmla="*/ 3827118 w 4063999"/>
              <a:gd name="connsiteY13" fmla="*/ 1772059 h 2400300"/>
              <a:gd name="connsiteX14" fmla="*/ 3829297 w 4063999"/>
              <a:gd name="connsiteY14" fmla="*/ 1765229 h 2400300"/>
              <a:gd name="connsiteX15" fmla="*/ 3822758 w 4063999"/>
              <a:gd name="connsiteY15" fmla="*/ 1758401 h 2400300"/>
              <a:gd name="connsiteX16" fmla="*/ 2058533 w 4063999"/>
              <a:gd name="connsiteY16" fmla="*/ 1745596 h 2400300"/>
              <a:gd name="connsiteX17" fmla="*/ 2056898 w 4063999"/>
              <a:gd name="connsiteY17" fmla="*/ 1753847 h 2400300"/>
              <a:gd name="connsiteX18" fmla="*/ 2061258 w 4063999"/>
              <a:gd name="connsiteY18" fmla="*/ 1758401 h 2400300"/>
              <a:gd name="connsiteX19" fmla="*/ 2063437 w 4063999"/>
              <a:gd name="connsiteY19" fmla="*/ 1749296 h 2400300"/>
              <a:gd name="connsiteX20" fmla="*/ 2058533 w 4063999"/>
              <a:gd name="connsiteY20" fmla="*/ 1745596 h 2400300"/>
              <a:gd name="connsiteX21" fmla="*/ 1841072 w 4063999"/>
              <a:gd name="connsiteY21" fmla="*/ 1740189 h 2400300"/>
              <a:gd name="connsiteX22" fmla="*/ 1834530 w 4063999"/>
              <a:gd name="connsiteY22" fmla="*/ 1742467 h 2400300"/>
              <a:gd name="connsiteX23" fmla="*/ 1841072 w 4063999"/>
              <a:gd name="connsiteY23" fmla="*/ 1749296 h 2400300"/>
              <a:gd name="connsiteX24" fmla="*/ 1847611 w 4063999"/>
              <a:gd name="connsiteY24" fmla="*/ 1747019 h 2400300"/>
              <a:gd name="connsiteX25" fmla="*/ 1841072 w 4063999"/>
              <a:gd name="connsiteY25" fmla="*/ 1740189 h 2400300"/>
              <a:gd name="connsiteX26" fmla="*/ 1879494 w 4063999"/>
              <a:gd name="connsiteY26" fmla="*/ 1704055 h 2400300"/>
              <a:gd name="connsiteX27" fmla="*/ 1882492 w 4063999"/>
              <a:gd name="connsiteY27" fmla="*/ 1712877 h 2400300"/>
              <a:gd name="connsiteX28" fmla="*/ 1889031 w 4063999"/>
              <a:gd name="connsiteY28" fmla="*/ 1721979 h 2400300"/>
              <a:gd name="connsiteX29" fmla="*/ 1884673 w 4063999"/>
              <a:gd name="connsiteY29" fmla="*/ 1710599 h 2400300"/>
              <a:gd name="connsiteX30" fmla="*/ 1879494 w 4063999"/>
              <a:gd name="connsiteY30" fmla="*/ 1704055 h 2400300"/>
              <a:gd name="connsiteX31" fmla="*/ 1951710 w 4063999"/>
              <a:gd name="connsiteY31" fmla="*/ 1701494 h 2400300"/>
              <a:gd name="connsiteX32" fmla="*/ 1950075 w 4063999"/>
              <a:gd name="connsiteY32" fmla="*/ 1703772 h 2400300"/>
              <a:gd name="connsiteX33" fmla="*/ 1960975 w 4063999"/>
              <a:gd name="connsiteY33" fmla="*/ 1715152 h 2400300"/>
              <a:gd name="connsiteX34" fmla="*/ 1956614 w 4063999"/>
              <a:gd name="connsiteY34" fmla="*/ 1706047 h 2400300"/>
              <a:gd name="connsiteX35" fmla="*/ 1951710 w 4063999"/>
              <a:gd name="connsiteY35" fmla="*/ 1701494 h 2400300"/>
              <a:gd name="connsiteX36" fmla="*/ 1870503 w 4063999"/>
              <a:gd name="connsiteY36" fmla="*/ 1653123 h 2400300"/>
              <a:gd name="connsiteX37" fmla="*/ 1871593 w 4063999"/>
              <a:gd name="connsiteY37" fmla="*/ 1662797 h 2400300"/>
              <a:gd name="connsiteX38" fmla="*/ 1875953 w 4063999"/>
              <a:gd name="connsiteY38" fmla="*/ 1671902 h 2400300"/>
              <a:gd name="connsiteX39" fmla="*/ 1875953 w 4063999"/>
              <a:gd name="connsiteY39" fmla="*/ 1660522 h 2400300"/>
              <a:gd name="connsiteX40" fmla="*/ 1870503 w 4063999"/>
              <a:gd name="connsiteY40" fmla="*/ 1653123 h 2400300"/>
              <a:gd name="connsiteX41" fmla="*/ 672552 w 4063999"/>
              <a:gd name="connsiteY41" fmla="*/ 1132433 h 2400300"/>
              <a:gd name="connsiteX42" fmla="*/ 668189 w 4063999"/>
              <a:gd name="connsiteY42" fmla="*/ 1136985 h 2400300"/>
              <a:gd name="connsiteX43" fmla="*/ 674730 w 4063999"/>
              <a:gd name="connsiteY43" fmla="*/ 1141538 h 2400300"/>
              <a:gd name="connsiteX44" fmla="*/ 679091 w 4063999"/>
              <a:gd name="connsiteY44" fmla="*/ 1136985 h 2400300"/>
              <a:gd name="connsiteX45" fmla="*/ 672552 w 4063999"/>
              <a:gd name="connsiteY45" fmla="*/ 1132433 h 2400300"/>
              <a:gd name="connsiteX46" fmla="*/ 3136036 w 4063999"/>
              <a:gd name="connsiteY46" fmla="*/ 425659 h 2400300"/>
              <a:gd name="connsiteX47" fmla="*/ 3125137 w 4063999"/>
              <a:gd name="connsiteY47" fmla="*/ 441592 h 2400300"/>
              <a:gd name="connsiteX48" fmla="*/ 3118595 w 4063999"/>
              <a:gd name="connsiteY48" fmla="*/ 455249 h 2400300"/>
              <a:gd name="connsiteX49" fmla="*/ 3112056 w 4063999"/>
              <a:gd name="connsiteY49" fmla="*/ 468907 h 2400300"/>
              <a:gd name="connsiteX50" fmla="*/ 3136036 w 4063999"/>
              <a:gd name="connsiteY50" fmla="*/ 432487 h 2400300"/>
              <a:gd name="connsiteX51" fmla="*/ 3136036 w 4063999"/>
              <a:gd name="connsiteY51" fmla="*/ 425659 h 2400300"/>
              <a:gd name="connsiteX52" fmla="*/ 3175277 w 4063999"/>
              <a:gd name="connsiteY52" fmla="*/ 412002 h 2400300"/>
              <a:gd name="connsiteX53" fmla="*/ 3173098 w 4063999"/>
              <a:gd name="connsiteY53" fmla="*/ 418829 h 2400300"/>
              <a:gd name="connsiteX54" fmla="*/ 3175277 w 4063999"/>
              <a:gd name="connsiteY54" fmla="*/ 421107 h 2400300"/>
              <a:gd name="connsiteX55" fmla="*/ 3175277 w 4063999"/>
              <a:gd name="connsiteY55" fmla="*/ 412002 h 2400300"/>
              <a:gd name="connsiteX56" fmla="*/ 3169827 w 4063999"/>
              <a:gd name="connsiteY56" fmla="*/ 405173 h 2400300"/>
              <a:gd name="connsiteX57" fmla="*/ 3162197 w 4063999"/>
              <a:gd name="connsiteY57" fmla="*/ 412002 h 2400300"/>
              <a:gd name="connsiteX58" fmla="*/ 3162197 w 4063999"/>
              <a:gd name="connsiteY58" fmla="*/ 418829 h 2400300"/>
              <a:gd name="connsiteX59" fmla="*/ 3170917 w 4063999"/>
              <a:gd name="connsiteY59" fmla="*/ 412002 h 2400300"/>
              <a:gd name="connsiteX60" fmla="*/ 3169827 w 4063999"/>
              <a:gd name="connsiteY60" fmla="*/ 405173 h 2400300"/>
              <a:gd name="connsiteX61" fmla="*/ 3698495 w 4063999"/>
              <a:gd name="connsiteY61" fmla="*/ 268597 h 2400300"/>
              <a:gd name="connsiteX62" fmla="*/ 3696316 w 4063999"/>
              <a:gd name="connsiteY62" fmla="*/ 270872 h 2400300"/>
              <a:gd name="connsiteX63" fmla="*/ 3702855 w 4063999"/>
              <a:gd name="connsiteY63" fmla="*/ 270872 h 2400300"/>
              <a:gd name="connsiteX64" fmla="*/ 3698495 w 4063999"/>
              <a:gd name="connsiteY64" fmla="*/ 268597 h 2400300"/>
              <a:gd name="connsiteX65" fmla="*/ 3243677 w 4063999"/>
              <a:gd name="connsiteY65" fmla="*/ 267460 h 2400300"/>
              <a:gd name="connsiteX66" fmla="*/ 3234140 w 4063999"/>
              <a:gd name="connsiteY66" fmla="*/ 270872 h 2400300"/>
              <a:gd name="connsiteX67" fmla="*/ 3229780 w 4063999"/>
              <a:gd name="connsiteY67" fmla="*/ 277702 h 2400300"/>
              <a:gd name="connsiteX68" fmla="*/ 3245040 w 4063999"/>
              <a:gd name="connsiteY68" fmla="*/ 270872 h 2400300"/>
              <a:gd name="connsiteX69" fmla="*/ 3243677 w 4063999"/>
              <a:gd name="connsiteY69" fmla="*/ 267460 h 2400300"/>
              <a:gd name="connsiteX70" fmla="*/ 3203619 w 4063999"/>
              <a:gd name="connsiteY70" fmla="*/ 264045 h 2400300"/>
              <a:gd name="connsiteX71" fmla="*/ 3199259 w 4063999"/>
              <a:gd name="connsiteY71" fmla="*/ 268597 h 2400300"/>
              <a:gd name="connsiteX72" fmla="*/ 3201438 w 4063999"/>
              <a:gd name="connsiteY72" fmla="*/ 273150 h 2400300"/>
              <a:gd name="connsiteX73" fmla="*/ 3205798 w 4063999"/>
              <a:gd name="connsiteY73" fmla="*/ 268597 h 2400300"/>
              <a:gd name="connsiteX74" fmla="*/ 3203619 w 4063999"/>
              <a:gd name="connsiteY74" fmla="*/ 264045 h 2400300"/>
              <a:gd name="connsiteX75" fmla="*/ 761936 w 4063999"/>
              <a:gd name="connsiteY75" fmla="*/ 261770 h 2400300"/>
              <a:gd name="connsiteX76" fmla="*/ 755394 w 4063999"/>
              <a:gd name="connsiteY76" fmla="*/ 264045 h 2400300"/>
              <a:gd name="connsiteX77" fmla="*/ 761936 w 4063999"/>
              <a:gd name="connsiteY77" fmla="*/ 268597 h 2400300"/>
              <a:gd name="connsiteX78" fmla="*/ 768475 w 4063999"/>
              <a:gd name="connsiteY78" fmla="*/ 266322 h 2400300"/>
              <a:gd name="connsiteX79" fmla="*/ 761936 w 4063999"/>
              <a:gd name="connsiteY79" fmla="*/ 261770 h 2400300"/>
              <a:gd name="connsiteX80" fmla="*/ 1058426 w 4063999"/>
              <a:gd name="connsiteY80" fmla="*/ 259492 h 2400300"/>
              <a:gd name="connsiteX81" fmla="*/ 1054066 w 4063999"/>
              <a:gd name="connsiteY81" fmla="*/ 264045 h 2400300"/>
              <a:gd name="connsiteX82" fmla="*/ 1058426 w 4063999"/>
              <a:gd name="connsiteY82" fmla="*/ 266322 h 2400300"/>
              <a:gd name="connsiteX83" fmla="*/ 1062786 w 4063999"/>
              <a:gd name="connsiteY83" fmla="*/ 261770 h 2400300"/>
              <a:gd name="connsiteX84" fmla="*/ 1058426 w 4063999"/>
              <a:gd name="connsiteY84" fmla="*/ 259492 h 2400300"/>
              <a:gd name="connsiteX85" fmla="*/ 831698 w 4063999"/>
              <a:gd name="connsiteY85" fmla="*/ 163890 h 2400300"/>
              <a:gd name="connsiteX86" fmla="*/ 818618 w 4063999"/>
              <a:gd name="connsiteY86" fmla="*/ 168442 h 2400300"/>
              <a:gd name="connsiteX87" fmla="*/ 807716 w 4063999"/>
              <a:gd name="connsiteY87" fmla="*/ 179822 h 2400300"/>
              <a:gd name="connsiteX88" fmla="*/ 812076 w 4063999"/>
              <a:gd name="connsiteY88" fmla="*/ 191205 h 2400300"/>
              <a:gd name="connsiteX89" fmla="*/ 814258 w 4063999"/>
              <a:gd name="connsiteY89" fmla="*/ 184377 h 2400300"/>
              <a:gd name="connsiteX90" fmla="*/ 820797 w 4063999"/>
              <a:gd name="connsiteY90" fmla="*/ 179822 h 2400300"/>
              <a:gd name="connsiteX91" fmla="*/ 822978 w 4063999"/>
              <a:gd name="connsiteY91" fmla="*/ 177547 h 2400300"/>
              <a:gd name="connsiteX92" fmla="*/ 822978 w 4063999"/>
              <a:gd name="connsiteY92" fmla="*/ 172995 h 2400300"/>
              <a:gd name="connsiteX93" fmla="*/ 831698 w 4063999"/>
              <a:gd name="connsiteY93" fmla="*/ 168442 h 2400300"/>
              <a:gd name="connsiteX94" fmla="*/ 831698 w 4063999"/>
              <a:gd name="connsiteY94" fmla="*/ 163890 h 2400300"/>
              <a:gd name="connsiteX95" fmla="*/ 3245040 w 4063999"/>
              <a:gd name="connsiteY95" fmla="*/ 159337 h 2400300"/>
              <a:gd name="connsiteX96" fmla="*/ 3242861 w 4063999"/>
              <a:gd name="connsiteY96" fmla="*/ 161615 h 2400300"/>
              <a:gd name="connsiteX97" fmla="*/ 3249400 w 4063999"/>
              <a:gd name="connsiteY97" fmla="*/ 161615 h 2400300"/>
              <a:gd name="connsiteX98" fmla="*/ 3245040 w 4063999"/>
              <a:gd name="connsiteY98" fmla="*/ 159337 h 2400300"/>
              <a:gd name="connsiteX99" fmla="*/ 3300359 w 4063999"/>
              <a:gd name="connsiteY99" fmla="*/ 150802 h 2400300"/>
              <a:gd name="connsiteX100" fmla="*/ 3297361 w 4063999"/>
              <a:gd name="connsiteY100" fmla="*/ 154785 h 2400300"/>
              <a:gd name="connsiteX101" fmla="*/ 3303903 w 4063999"/>
              <a:gd name="connsiteY101" fmla="*/ 161615 h 2400300"/>
              <a:gd name="connsiteX102" fmla="*/ 3308263 w 4063999"/>
              <a:gd name="connsiteY102" fmla="*/ 157060 h 2400300"/>
              <a:gd name="connsiteX103" fmla="*/ 3300359 w 4063999"/>
              <a:gd name="connsiteY103" fmla="*/ 150802 h 2400300"/>
              <a:gd name="connsiteX104" fmla="*/ 1276433 w 4063999"/>
              <a:gd name="connsiteY104" fmla="*/ 95603 h 2400300"/>
              <a:gd name="connsiteX105" fmla="*/ 1272073 w 4063999"/>
              <a:gd name="connsiteY105" fmla="*/ 102432 h 2400300"/>
              <a:gd name="connsiteX106" fmla="*/ 1274252 w 4063999"/>
              <a:gd name="connsiteY106" fmla="*/ 104708 h 2400300"/>
              <a:gd name="connsiteX107" fmla="*/ 1276433 w 4063999"/>
              <a:gd name="connsiteY107" fmla="*/ 95603 h 2400300"/>
              <a:gd name="connsiteX108" fmla="*/ 3705036 w 4063999"/>
              <a:gd name="connsiteY108" fmla="*/ 93327 h 2400300"/>
              <a:gd name="connsiteX109" fmla="*/ 3702855 w 4063999"/>
              <a:gd name="connsiteY109" fmla="*/ 97878 h 2400300"/>
              <a:gd name="connsiteX110" fmla="*/ 3707215 w 4063999"/>
              <a:gd name="connsiteY110" fmla="*/ 102432 h 2400300"/>
              <a:gd name="connsiteX111" fmla="*/ 3709397 w 4063999"/>
              <a:gd name="connsiteY111" fmla="*/ 97878 h 2400300"/>
              <a:gd name="connsiteX112" fmla="*/ 3705036 w 4063999"/>
              <a:gd name="connsiteY112" fmla="*/ 93327 h 2400300"/>
              <a:gd name="connsiteX113" fmla="*/ 3765534 w 4063999"/>
              <a:gd name="connsiteY113" fmla="*/ 81661 h 2400300"/>
              <a:gd name="connsiteX114" fmla="*/ 3768257 w 4063999"/>
              <a:gd name="connsiteY114" fmla="*/ 91050 h 2400300"/>
              <a:gd name="connsiteX115" fmla="*/ 3774799 w 4063999"/>
              <a:gd name="connsiteY115" fmla="*/ 93327 h 2400300"/>
              <a:gd name="connsiteX116" fmla="*/ 3772618 w 4063999"/>
              <a:gd name="connsiteY116" fmla="*/ 84223 h 2400300"/>
              <a:gd name="connsiteX117" fmla="*/ 3765534 w 4063999"/>
              <a:gd name="connsiteY117" fmla="*/ 81661 h 2400300"/>
              <a:gd name="connsiteX118" fmla="*/ 3796600 w 4063999"/>
              <a:gd name="connsiteY118" fmla="*/ 79670 h 2400300"/>
              <a:gd name="connsiteX119" fmla="*/ 3792239 w 4063999"/>
              <a:gd name="connsiteY119" fmla="*/ 86498 h 2400300"/>
              <a:gd name="connsiteX120" fmla="*/ 3796600 w 4063999"/>
              <a:gd name="connsiteY120" fmla="*/ 95603 h 2400300"/>
              <a:gd name="connsiteX121" fmla="*/ 3800960 w 4063999"/>
              <a:gd name="connsiteY121" fmla="*/ 88773 h 2400300"/>
              <a:gd name="connsiteX122" fmla="*/ 3796600 w 4063999"/>
              <a:gd name="connsiteY122" fmla="*/ 79670 h 2400300"/>
              <a:gd name="connsiteX123" fmla="*/ 3764444 w 4063999"/>
              <a:gd name="connsiteY123" fmla="*/ 57476 h 2400300"/>
              <a:gd name="connsiteX124" fmla="*/ 3768257 w 4063999"/>
              <a:gd name="connsiteY124" fmla="*/ 70565 h 2400300"/>
              <a:gd name="connsiteX125" fmla="*/ 3774799 w 4063999"/>
              <a:gd name="connsiteY125" fmla="*/ 72840 h 2400300"/>
              <a:gd name="connsiteX126" fmla="*/ 3770439 w 4063999"/>
              <a:gd name="connsiteY126" fmla="*/ 61460 h 2400300"/>
              <a:gd name="connsiteX127" fmla="*/ 3764444 w 4063999"/>
              <a:gd name="connsiteY127" fmla="*/ 57476 h 2400300"/>
              <a:gd name="connsiteX128" fmla="*/ 2558317 w 4063999"/>
              <a:gd name="connsiteY128" fmla="*/ 52353 h 2400300"/>
              <a:gd name="connsiteX129" fmla="*/ 2564856 w 4063999"/>
              <a:gd name="connsiteY129" fmla="*/ 59183 h 2400300"/>
              <a:gd name="connsiteX130" fmla="*/ 2571398 w 4063999"/>
              <a:gd name="connsiteY130" fmla="*/ 59183 h 2400300"/>
              <a:gd name="connsiteX131" fmla="*/ 2564856 w 4063999"/>
              <a:gd name="connsiteY131" fmla="*/ 52353 h 2400300"/>
              <a:gd name="connsiteX132" fmla="*/ 2558317 w 4063999"/>
              <a:gd name="connsiteY132" fmla="*/ 52353 h 2400300"/>
              <a:gd name="connsiteX133" fmla="*/ 3369305 w 4063999"/>
              <a:gd name="connsiteY133" fmla="*/ 50078 h 2400300"/>
              <a:gd name="connsiteX134" fmla="*/ 3364945 w 4063999"/>
              <a:gd name="connsiteY134" fmla="*/ 54630 h 2400300"/>
              <a:gd name="connsiteX135" fmla="*/ 3369305 w 4063999"/>
              <a:gd name="connsiteY135" fmla="*/ 56908 h 2400300"/>
              <a:gd name="connsiteX136" fmla="*/ 3373665 w 4063999"/>
              <a:gd name="connsiteY136" fmla="*/ 52353 h 2400300"/>
              <a:gd name="connsiteX137" fmla="*/ 3369305 w 4063999"/>
              <a:gd name="connsiteY137" fmla="*/ 50078 h 2400300"/>
              <a:gd name="connsiteX138" fmla="*/ 899279 w 4063999"/>
              <a:gd name="connsiteY138" fmla="*/ 50078 h 2400300"/>
              <a:gd name="connsiteX139" fmla="*/ 894919 w 4063999"/>
              <a:gd name="connsiteY139" fmla="*/ 56908 h 2400300"/>
              <a:gd name="connsiteX140" fmla="*/ 899279 w 4063999"/>
              <a:gd name="connsiteY140" fmla="*/ 63735 h 2400300"/>
              <a:gd name="connsiteX141" fmla="*/ 903639 w 4063999"/>
              <a:gd name="connsiteY141" fmla="*/ 56908 h 2400300"/>
              <a:gd name="connsiteX142" fmla="*/ 899279 w 4063999"/>
              <a:gd name="connsiteY142" fmla="*/ 50078 h 2400300"/>
              <a:gd name="connsiteX143" fmla="*/ 875300 w 4063999"/>
              <a:gd name="connsiteY143" fmla="*/ 40973 h 2400300"/>
              <a:gd name="connsiteX144" fmla="*/ 878996 w 4063999"/>
              <a:gd name="connsiteY144" fmla="*/ 44835 h 2400300"/>
              <a:gd name="connsiteX145" fmla="*/ 872153 w 4063999"/>
              <a:gd name="connsiteY145" fmla="*/ 45905 h 2400300"/>
              <a:gd name="connsiteX146" fmla="*/ 3768257 w 4063999"/>
              <a:gd name="connsiteY146" fmla="*/ 27315 h 2400300"/>
              <a:gd name="connsiteX147" fmla="*/ 3763897 w 4063999"/>
              <a:gd name="connsiteY147" fmla="*/ 29590 h 2400300"/>
              <a:gd name="connsiteX148" fmla="*/ 3772618 w 4063999"/>
              <a:gd name="connsiteY148" fmla="*/ 29590 h 2400300"/>
              <a:gd name="connsiteX149" fmla="*/ 3768257 w 4063999"/>
              <a:gd name="connsiteY149" fmla="*/ 27315 h 2400300"/>
              <a:gd name="connsiteX150" fmla="*/ 3802049 w 4063999"/>
              <a:gd name="connsiteY150" fmla="*/ 26747 h 2400300"/>
              <a:gd name="connsiteX151" fmla="*/ 3794418 w 4063999"/>
              <a:gd name="connsiteY151" fmla="*/ 31868 h 2400300"/>
              <a:gd name="connsiteX152" fmla="*/ 3794418 w 4063999"/>
              <a:gd name="connsiteY152" fmla="*/ 36420 h 2400300"/>
              <a:gd name="connsiteX153" fmla="*/ 3803139 w 4063999"/>
              <a:gd name="connsiteY153" fmla="*/ 31868 h 2400300"/>
              <a:gd name="connsiteX154" fmla="*/ 3802049 w 4063999"/>
              <a:gd name="connsiteY154" fmla="*/ 26747 h 2400300"/>
              <a:gd name="connsiteX155" fmla="*/ 3391106 w 4063999"/>
              <a:gd name="connsiteY155" fmla="*/ 22763 h 2400300"/>
              <a:gd name="connsiteX156" fmla="*/ 3388924 w 4063999"/>
              <a:gd name="connsiteY156" fmla="*/ 27315 h 2400300"/>
              <a:gd name="connsiteX157" fmla="*/ 3393285 w 4063999"/>
              <a:gd name="connsiteY157" fmla="*/ 31868 h 2400300"/>
              <a:gd name="connsiteX158" fmla="*/ 3395466 w 4063999"/>
              <a:gd name="connsiteY158" fmla="*/ 27315 h 2400300"/>
              <a:gd name="connsiteX159" fmla="*/ 3391106 w 4063999"/>
              <a:gd name="connsiteY159" fmla="*/ 22763 h 2400300"/>
              <a:gd name="connsiteX160" fmla="*/ 2370831 w 4063999"/>
              <a:gd name="connsiteY160" fmla="*/ 0 h 2400300"/>
              <a:gd name="connsiteX161" fmla="*/ 2451492 w 4063999"/>
              <a:gd name="connsiteY161" fmla="*/ 0 h 2400300"/>
              <a:gd name="connsiteX162" fmla="*/ 2527524 w 4063999"/>
              <a:gd name="connsiteY162" fmla="*/ 0 h 2400300"/>
              <a:gd name="connsiteX163" fmla="*/ 2556136 w 4063999"/>
              <a:gd name="connsiteY163" fmla="*/ 0 h 2400300"/>
              <a:gd name="connsiteX164" fmla="*/ 2551776 w 4063999"/>
              <a:gd name="connsiteY164" fmla="*/ 4553 h 2400300"/>
              <a:gd name="connsiteX165" fmla="*/ 2556136 w 4063999"/>
              <a:gd name="connsiteY165" fmla="*/ 9105 h 2400300"/>
              <a:gd name="connsiteX166" fmla="*/ 2560496 w 4063999"/>
              <a:gd name="connsiteY166" fmla="*/ 4553 h 2400300"/>
              <a:gd name="connsiteX167" fmla="*/ 2556136 w 4063999"/>
              <a:gd name="connsiteY167" fmla="*/ 0 h 2400300"/>
              <a:gd name="connsiteX168" fmla="*/ 2595377 w 4063999"/>
              <a:gd name="connsiteY168" fmla="*/ 0 h 2400300"/>
              <a:gd name="connsiteX169" fmla="*/ 2952910 w 4063999"/>
              <a:gd name="connsiteY169" fmla="*/ 0 h 2400300"/>
              <a:gd name="connsiteX170" fmla="*/ 3323522 w 4063999"/>
              <a:gd name="connsiteY170" fmla="*/ 4553 h 2400300"/>
              <a:gd name="connsiteX171" fmla="*/ 3330064 w 4063999"/>
              <a:gd name="connsiteY171" fmla="*/ 11383 h 2400300"/>
              <a:gd name="connsiteX172" fmla="*/ 3316983 w 4063999"/>
              <a:gd name="connsiteY172" fmla="*/ 18210 h 2400300"/>
              <a:gd name="connsiteX173" fmla="*/ 3301721 w 4063999"/>
              <a:gd name="connsiteY173" fmla="*/ 38698 h 2400300"/>
              <a:gd name="connsiteX174" fmla="*/ 3297361 w 4063999"/>
              <a:gd name="connsiteY174" fmla="*/ 56908 h 2400300"/>
              <a:gd name="connsiteX175" fmla="*/ 3295182 w 4063999"/>
              <a:gd name="connsiteY175" fmla="*/ 68288 h 2400300"/>
              <a:gd name="connsiteX176" fmla="*/ 3293001 w 4063999"/>
              <a:gd name="connsiteY176" fmla="*/ 79670 h 2400300"/>
              <a:gd name="connsiteX177" fmla="*/ 3290822 w 4063999"/>
              <a:gd name="connsiteY177" fmla="*/ 86498 h 2400300"/>
              <a:gd name="connsiteX178" fmla="*/ 3282102 w 4063999"/>
              <a:gd name="connsiteY178" fmla="*/ 106985 h 2400300"/>
              <a:gd name="connsiteX179" fmla="*/ 3273382 w 4063999"/>
              <a:gd name="connsiteY179" fmla="*/ 122917 h 2400300"/>
              <a:gd name="connsiteX180" fmla="*/ 3271200 w 4063999"/>
              <a:gd name="connsiteY180" fmla="*/ 136575 h 2400300"/>
              <a:gd name="connsiteX181" fmla="*/ 3251581 w 4063999"/>
              <a:gd name="connsiteY181" fmla="*/ 163890 h 2400300"/>
              <a:gd name="connsiteX182" fmla="*/ 3251581 w 4063999"/>
              <a:gd name="connsiteY182" fmla="*/ 168442 h 2400300"/>
              <a:gd name="connsiteX183" fmla="*/ 3249400 w 4063999"/>
              <a:gd name="connsiteY183" fmla="*/ 177547 h 2400300"/>
              <a:gd name="connsiteX184" fmla="*/ 3245040 w 4063999"/>
              <a:gd name="connsiteY184" fmla="*/ 184377 h 2400300"/>
              <a:gd name="connsiteX185" fmla="*/ 3210158 w 4063999"/>
              <a:gd name="connsiteY185" fmla="*/ 254940 h 2400300"/>
              <a:gd name="connsiteX186" fmla="*/ 3207979 w 4063999"/>
              <a:gd name="connsiteY186" fmla="*/ 254940 h 2400300"/>
              <a:gd name="connsiteX187" fmla="*/ 3173098 w 4063999"/>
              <a:gd name="connsiteY187" fmla="*/ 336885 h 2400300"/>
              <a:gd name="connsiteX188" fmla="*/ 3164378 w 4063999"/>
              <a:gd name="connsiteY188" fmla="*/ 350542 h 2400300"/>
              <a:gd name="connsiteX189" fmla="*/ 3157837 w 4063999"/>
              <a:gd name="connsiteY189" fmla="*/ 371027 h 2400300"/>
              <a:gd name="connsiteX190" fmla="*/ 3142577 w 4063999"/>
              <a:gd name="connsiteY190" fmla="*/ 389239 h 2400300"/>
              <a:gd name="connsiteX191" fmla="*/ 3136036 w 4063999"/>
              <a:gd name="connsiteY191" fmla="*/ 402897 h 2400300"/>
              <a:gd name="connsiteX192" fmla="*/ 3129497 w 4063999"/>
              <a:gd name="connsiteY192" fmla="*/ 416552 h 2400300"/>
              <a:gd name="connsiteX193" fmla="*/ 3129497 w 4063999"/>
              <a:gd name="connsiteY193" fmla="*/ 418829 h 2400300"/>
              <a:gd name="connsiteX194" fmla="*/ 3142577 w 4063999"/>
              <a:gd name="connsiteY194" fmla="*/ 412002 h 2400300"/>
              <a:gd name="connsiteX195" fmla="*/ 3149116 w 4063999"/>
              <a:gd name="connsiteY195" fmla="*/ 400619 h 2400300"/>
              <a:gd name="connsiteX196" fmla="*/ 3155658 w 4063999"/>
              <a:gd name="connsiteY196" fmla="*/ 396067 h 2400300"/>
              <a:gd name="connsiteX197" fmla="*/ 3162197 w 4063999"/>
              <a:gd name="connsiteY197" fmla="*/ 391514 h 2400300"/>
              <a:gd name="connsiteX198" fmla="*/ 3173098 w 4063999"/>
              <a:gd name="connsiteY198" fmla="*/ 386962 h 2400300"/>
              <a:gd name="connsiteX199" fmla="*/ 3170917 w 4063999"/>
              <a:gd name="connsiteY199" fmla="*/ 384684 h 2400300"/>
              <a:gd name="connsiteX200" fmla="*/ 3166557 w 4063999"/>
              <a:gd name="connsiteY200" fmla="*/ 384684 h 2400300"/>
              <a:gd name="connsiteX201" fmla="*/ 3188358 w 4063999"/>
              <a:gd name="connsiteY201" fmla="*/ 339160 h 2400300"/>
              <a:gd name="connsiteX202" fmla="*/ 3197078 w 4063999"/>
              <a:gd name="connsiteY202" fmla="*/ 336885 h 2400300"/>
              <a:gd name="connsiteX203" fmla="*/ 3201438 w 4063999"/>
              <a:gd name="connsiteY203" fmla="*/ 323227 h 2400300"/>
              <a:gd name="connsiteX204" fmla="*/ 3205798 w 4063999"/>
              <a:gd name="connsiteY204" fmla="*/ 309570 h 2400300"/>
              <a:gd name="connsiteX205" fmla="*/ 3218879 w 4063999"/>
              <a:gd name="connsiteY205" fmla="*/ 286807 h 2400300"/>
              <a:gd name="connsiteX206" fmla="*/ 3238500 w 4063999"/>
              <a:gd name="connsiteY206" fmla="*/ 248110 h 2400300"/>
              <a:gd name="connsiteX207" fmla="*/ 3249400 w 4063999"/>
              <a:gd name="connsiteY207" fmla="*/ 227625 h 2400300"/>
              <a:gd name="connsiteX208" fmla="*/ 3271200 w 4063999"/>
              <a:gd name="connsiteY208" fmla="*/ 200310 h 2400300"/>
              <a:gd name="connsiteX209" fmla="*/ 3275561 w 4063999"/>
              <a:gd name="connsiteY209" fmla="*/ 188927 h 2400300"/>
              <a:gd name="connsiteX210" fmla="*/ 3279921 w 4063999"/>
              <a:gd name="connsiteY210" fmla="*/ 177547 h 2400300"/>
              <a:gd name="connsiteX211" fmla="*/ 3284281 w 4063999"/>
              <a:gd name="connsiteY211" fmla="*/ 168442 h 2400300"/>
              <a:gd name="connsiteX212" fmla="*/ 3301721 w 4063999"/>
              <a:gd name="connsiteY212" fmla="*/ 145680 h 2400300"/>
              <a:gd name="connsiteX213" fmla="*/ 3301721 w 4063999"/>
              <a:gd name="connsiteY213" fmla="*/ 138852 h 2400300"/>
              <a:gd name="connsiteX214" fmla="*/ 3301721 w 4063999"/>
              <a:gd name="connsiteY214" fmla="*/ 127470 h 2400300"/>
              <a:gd name="connsiteX215" fmla="*/ 3312623 w 4063999"/>
              <a:gd name="connsiteY215" fmla="*/ 109260 h 2400300"/>
              <a:gd name="connsiteX216" fmla="*/ 3327882 w 4063999"/>
              <a:gd name="connsiteY216" fmla="*/ 91050 h 2400300"/>
              <a:gd name="connsiteX217" fmla="*/ 3334424 w 4063999"/>
              <a:gd name="connsiteY217" fmla="*/ 84223 h 2400300"/>
              <a:gd name="connsiteX218" fmla="*/ 3340963 w 4063999"/>
              <a:gd name="connsiteY218" fmla="*/ 70565 h 2400300"/>
              <a:gd name="connsiteX219" fmla="*/ 3347504 w 4063999"/>
              <a:gd name="connsiteY219" fmla="*/ 56908 h 2400300"/>
              <a:gd name="connsiteX220" fmla="*/ 3351864 w 4063999"/>
              <a:gd name="connsiteY220" fmla="*/ 52353 h 2400300"/>
              <a:gd name="connsiteX221" fmla="*/ 3356224 w 4063999"/>
              <a:gd name="connsiteY221" fmla="*/ 43248 h 2400300"/>
              <a:gd name="connsiteX222" fmla="*/ 3364945 w 4063999"/>
              <a:gd name="connsiteY222" fmla="*/ 22763 h 2400300"/>
              <a:gd name="connsiteX223" fmla="*/ 3373665 w 4063999"/>
              <a:gd name="connsiteY223" fmla="*/ 6828 h 2400300"/>
              <a:gd name="connsiteX224" fmla="*/ 3497928 w 4063999"/>
              <a:gd name="connsiteY224" fmla="*/ 4553 h 2400300"/>
              <a:gd name="connsiteX225" fmla="*/ 3665795 w 4063999"/>
              <a:gd name="connsiteY225" fmla="*/ 9105 h 2400300"/>
              <a:gd name="connsiteX226" fmla="*/ 3715936 w 4063999"/>
              <a:gd name="connsiteY226" fmla="*/ 15935 h 2400300"/>
              <a:gd name="connsiteX227" fmla="*/ 3729016 w 4063999"/>
              <a:gd name="connsiteY227" fmla="*/ 18210 h 2400300"/>
              <a:gd name="connsiteX228" fmla="*/ 3772618 w 4063999"/>
              <a:gd name="connsiteY228" fmla="*/ 15935 h 2400300"/>
              <a:gd name="connsiteX229" fmla="*/ 3822760 w 4063999"/>
              <a:gd name="connsiteY229" fmla="*/ 15935 h 2400300"/>
              <a:gd name="connsiteX230" fmla="*/ 3853281 w 4063999"/>
              <a:gd name="connsiteY230" fmla="*/ 15935 h 2400300"/>
              <a:gd name="connsiteX231" fmla="*/ 3920863 w 4063999"/>
              <a:gd name="connsiteY231" fmla="*/ 18210 h 2400300"/>
              <a:gd name="connsiteX232" fmla="*/ 4014607 w 4063999"/>
              <a:gd name="connsiteY232" fmla="*/ 22763 h 2400300"/>
              <a:gd name="connsiteX233" fmla="*/ 4051667 w 4063999"/>
              <a:gd name="connsiteY233" fmla="*/ 25040 h 2400300"/>
              <a:gd name="connsiteX234" fmla="*/ 4051667 w 4063999"/>
              <a:gd name="connsiteY234" fmla="*/ 75115 h 2400300"/>
              <a:gd name="connsiteX235" fmla="*/ 4051667 w 4063999"/>
              <a:gd name="connsiteY235" fmla="*/ 557681 h 2400300"/>
              <a:gd name="connsiteX236" fmla="*/ 4051294 w 4063999"/>
              <a:gd name="connsiteY236" fmla="*/ 759700 h 2400300"/>
              <a:gd name="connsiteX237" fmla="*/ 4050397 w 4063999"/>
              <a:gd name="connsiteY237" fmla="*/ 880944 h 2400300"/>
              <a:gd name="connsiteX238" fmla="*/ 4056027 w 4063999"/>
              <a:gd name="connsiteY238" fmla="*/ 882046 h 2400300"/>
              <a:gd name="connsiteX239" fmla="*/ 4053846 w 4063999"/>
              <a:gd name="connsiteY239" fmla="*/ 920743 h 2400300"/>
              <a:gd name="connsiteX240" fmla="*/ 4060387 w 4063999"/>
              <a:gd name="connsiteY240" fmla="*/ 1000411 h 2400300"/>
              <a:gd name="connsiteX241" fmla="*/ 4062566 w 4063999"/>
              <a:gd name="connsiteY241" fmla="*/ 1032278 h 2400300"/>
              <a:gd name="connsiteX242" fmla="*/ 4060387 w 4063999"/>
              <a:gd name="connsiteY242" fmla="*/ 1059593 h 2400300"/>
              <a:gd name="connsiteX243" fmla="*/ 4047305 w 4063999"/>
              <a:gd name="connsiteY243" fmla="*/ 1269008 h 2400300"/>
              <a:gd name="connsiteX244" fmla="*/ 4042947 w 4063999"/>
              <a:gd name="connsiteY244" fmla="*/ 1337295 h 2400300"/>
              <a:gd name="connsiteX245" fmla="*/ 4034227 w 4063999"/>
              <a:gd name="connsiteY245" fmla="*/ 1482975 h 2400300"/>
              <a:gd name="connsiteX246" fmla="*/ 4029866 w 4063999"/>
              <a:gd name="connsiteY246" fmla="*/ 1558089 h 2400300"/>
              <a:gd name="connsiteX247" fmla="*/ 4018965 w 4063999"/>
              <a:gd name="connsiteY247" fmla="*/ 1920014 h 2400300"/>
              <a:gd name="connsiteX248" fmla="*/ 4008066 w 4063999"/>
              <a:gd name="connsiteY248" fmla="*/ 2190888 h 2400300"/>
              <a:gd name="connsiteX249" fmla="*/ 4008066 w 4063999"/>
              <a:gd name="connsiteY249" fmla="*/ 2195438 h 2400300"/>
              <a:gd name="connsiteX250" fmla="*/ 3994985 w 4063999"/>
              <a:gd name="connsiteY250" fmla="*/ 2225030 h 2400300"/>
              <a:gd name="connsiteX251" fmla="*/ 3973184 w 4063999"/>
              <a:gd name="connsiteY251" fmla="*/ 2227308 h 2400300"/>
              <a:gd name="connsiteX252" fmla="*/ 3955744 w 4063999"/>
              <a:gd name="connsiteY252" fmla="*/ 2229583 h 2400300"/>
              <a:gd name="connsiteX253" fmla="*/ 3890342 w 4063999"/>
              <a:gd name="connsiteY253" fmla="*/ 2227308 h 2400300"/>
              <a:gd name="connsiteX254" fmla="*/ 3875080 w 4063999"/>
              <a:gd name="connsiteY254" fmla="*/ 2222755 h 2400300"/>
              <a:gd name="connsiteX255" fmla="*/ 3864181 w 4063999"/>
              <a:gd name="connsiteY255" fmla="*/ 2213650 h 2400300"/>
              <a:gd name="connsiteX256" fmla="*/ 3859821 w 4063999"/>
              <a:gd name="connsiteY256" fmla="*/ 2204545 h 2400300"/>
              <a:gd name="connsiteX257" fmla="*/ 3855460 w 4063999"/>
              <a:gd name="connsiteY257" fmla="*/ 2211373 h 2400300"/>
              <a:gd name="connsiteX258" fmla="*/ 3838020 w 4063999"/>
              <a:gd name="connsiteY258" fmla="*/ 2222755 h 2400300"/>
              <a:gd name="connsiteX259" fmla="*/ 3781338 w 4063999"/>
              <a:gd name="connsiteY259" fmla="*/ 2220478 h 2400300"/>
              <a:gd name="connsiteX260" fmla="*/ 3744275 w 4063999"/>
              <a:gd name="connsiteY260" fmla="*/ 2225030 h 2400300"/>
              <a:gd name="connsiteX261" fmla="*/ 3700674 w 4063999"/>
              <a:gd name="connsiteY261" fmla="*/ 2218201 h 2400300"/>
              <a:gd name="connsiteX262" fmla="*/ 3696314 w 4063999"/>
              <a:gd name="connsiteY262" fmla="*/ 2204545 h 2400300"/>
              <a:gd name="connsiteX263" fmla="*/ 3694135 w 4063999"/>
              <a:gd name="connsiteY263" fmla="*/ 2199993 h 2400300"/>
              <a:gd name="connsiteX264" fmla="*/ 3687594 w 4063999"/>
              <a:gd name="connsiteY264" fmla="*/ 2204545 h 2400300"/>
              <a:gd name="connsiteX265" fmla="*/ 3681054 w 4063999"/>
              <a:gd name="connsiteY265" fmla="*/ 2206820 h 2400300"/>
              <a:gd name="connsiteX266" fmla="*/ 3674513 w 4063999"/>
              <a:gd name="connsiteY266" fmla="*/ 2209096 h 2400300"/>
              <a:gd name="connsiteX267" fmla="*/ 3637453 w 4063999"/>
              <a:gd name="connsiteY267" fmla="*/ 2202268 h 2400300"/>
              <a:gd name="connsiteX268" fmla="*/ 3626551 w 4063999"/>
              <a:gd name="connsiteY268" fmla="*/ 2197715 h 2400300"/>
              <a:gd name="connsiteX269" fmla="*/ 3633091 w 4063999"/>
              <a:gd name="connsiteY269" fmla="*/ 2206820 h 2400300"/>
              <a:gd name="connsiteX270" fmla="*/ 3624372 w 4063999"/>
              <a:gd name="connsiteY270" fmla="*/ 2215925 h 2400300"/>
              <a:gd name="connsiteX271" fmla="*/ 3606932 w 4063999"/>
              <a:gd name="connsiteY271" fmla="*/ 2213650 h 2400300"/>
              <a:gd name="connsiteX272" fmla="*/ 3578590 w 4063999"/>
              <a:gd name="connsiteY272" fmla="*/ 2218201 h 2400300"/>
              <a:gd name="connsiteX273" fmla="*/ 3565509 w 4063999"/>
              <a:gd name="connsiteY273" fmla="*/ 2215925 h 2400300"/>
              <a:gd name="connsiteX274" fmla="*/ 3550250 w 4063999"/>
              <a:gd name="connsiteY274" fmla="*/ 2213650 h 2400300"/>
              <a:gd name="connsiteX275" fmla="*/ 3545888 w 4063999"/>
              <a:gd name="connsiteY275" fmla="*/ 2211373 h 2400300"/>
              <a:gd name="connsiteX276" fmla="*/ 3541530 w 4063999"/>
              <a:gd name="connsiteY276" fmla="*/ 2202268 h 2400300"/>
              <a:gd name="connsiteX277" fmla="*/ 3537170 w 4063999"/>
              <a:gd name="connsiteY277" fmla="*/ 2211373 h 2400300"/>
              <a:gd name="connsiteX278" fmla="*/ 3528449 w 4063999"/>
              <a:gd name="connsiteY278" fmla="*/ 2213650 h 2400300"/>
              <a:gd name="connsiteX279" fmla="*/ 3521908 w 4063999"/>
              <a:gd name="connsiteY279" fmla="*/ 2202268 h 2400300"/>
              <a:gd name="connsiteX280" fmla="*/ 3515369 w 4063999"/>
              <a:gd name="connsiteY280" fmla="*/ 2204545 h 2400300"/>
              <a:gd name="connsiteX281" fmla="*/ 3521908 w 4063999"/>
              <a:gd name="connsiteY281" fmla="*/ 2222755 h 2400300"/>
              <a:gd name="connsiteX282" fmla="*/ 3534988 w 4063999"/>
              <a:gd name="connsiteY282" fmla="*/ 2227308 h 2400300"/>
              <a:gd name="connsiteX283" fmla="*/ 3556789 w 4063999"/>
              <a:gd name="connsiteY283" fmla="*/ 2234135 h 2400300"/>
              <a:gd name="connsiteX284" fmla="*/ 3567688 w 4063999"/>
              <a:gd name="connsiteY284" fmla="*/ 2236413 h 2400300"/>
              <a:gd name="connsiteX285" fmla="*/ 3580771 w 4063999"/>
              <a:gd name="connsiteY285" fmla="*/ 2231858 h 2400300"/>
              <a:gd name="connsiteX286" fmla="*/ 3596030 w 4063999"/>
              <a:gd name="connsiteY286" fmla="*/ 2218201 h 2400300"/>
              <a:gd name="connsiteX287" fmla="*/ 3611290 w 4063999"/>
              <a:gd name="connsiteY287" fmla="*/ 2236413 h 2400300"/>
              <a:gd name="connsiteX288" fmla="*/ 3620012 w 4063999"/>
              <a:gd name="connsiteY288" fmla="*/ 2243240 h 2400300"/>
              <a:gd name="connsiteX289" fmla="*/ 3630912 w 4063999"/>
              <a:gd name="connsiteY289" fmla="*/ 2250070 h 2400300"/>
              <a:gd name="connsiteX290" fmla="*/ 3635272 w 4063999"/>
              <a:gd name="connsiteY290" fmla="*/ 2247793 h 2400300"/>
              <a:gd name="connsiteX291" fmla="*/ 3678873 w 4063999"/>
              <a:gd name="connsiteY291" fmla="*/ 2245518 h 2400300"/>
              <a:gd name="connsiteX292" fmla="*/ 3694135 w 4063999"/>
              <a:gd name="connsiteY292" fmla="*/ 2250070 h 2400300"/>
              <a:gd name="connsiteX293" fmla="*/ 3720293 w 4063999"/>
              <a:gd name="connsiteY293" fmla="*/ 2254620 h 2400300"/>
              <a:gd name="connsiteX294" fmla="*/ 3755177 w 4063999"/>
              <a:gd name="connsiteY294" fmla="*/ 2266003 h 2400300"/>
              <a:gd name="connsiteX295" fmla="*/ 3779157 w 4063999"/>
              <a:gd name="connsiteY295" fmla="*/ 2277383 h 2400300"/>
              <a:gd name="connsiteX296" fmla="*/ 3796597 w 4063999"/>
              <a:gd name="connsiteY296" fmla="*/ 2281938 h 2400300"/>
              <a:gd name="connsiteX297" fmla="*/ 3816219 w 4063999"/>
              <a:gd name="connsiteY297" fmla="*/ 2297870 h 2400300"/>
              <a:gd name="connsiteX298" fmla="*/ 3822758 w 4063999"/>
              <a:gd name="connsiteY298" fmla="*/ 2304700 h 2400300"/>
              <a:gd name="connsiteX299" fmla="*/ 3829297 w 4063999"/>
              <a:gd name="connsiteY299" fmla="*/ 2300145 h 2400300"/>
              <a:gd name="connsiteX300" fmla="*/ 3851098 w 4063999"/>
              <a:gd name="connsiteY300" fmla="*/ 2293318 h 2400300"/>
              <a:gd name="connsiteX301" fmla="*/ 3859821 w 4063999"/>
              <a:gd name="connsiteY301" fmla="*/ 2295595 h 2400300"/>
              <a:gd name="connsiteX302" fmla="*/ 3894699 w 4063999"/>
              <a:gd name="connsiteY302" fmla="*/ 2309250 h 2400300"/>
              <a:gd name="connsiteX303" fmla="*/ 3929583 w 4063999"/>
              <a:gd name="connsiteY303" fmla="*/ 2320633 h 2400300"/>
              <a:gd name="connsiteX304" fmla="*/ 3953563 w 4063999"/>
              <a:gd name="connsiteY304" fmla="*/ 2313805 h 2400300"/>
              <a:gd name="connsiteX305" fmla="*/ 3971003 w 4063999"/>
              <a:gd name="connsiteY305" fmla="*/ 2313805 h 2400300"/>
              <a:gd name="connsiteX306" fmla="*/ 3964464 w 4063999"/>
              <a:gd name="connsiteY306" fmla="*/ 2329738 h 2400300"/>
              <a:gd name="connsiteX307" fmla="*/ 3973184 w 4063999"/>
              <a:gd name="connsiteY307" fmla="*/ 2327463 h 2400300"/>
              <a:gd name="connsiteX308" fmla="*/ 3971003 w 4063999"/>
              <a:gd name="connsiteY308" fmla="*/ 2313805 h 2400300"/>
              <a:gd name="connsiteX309" fmla="*/ 3977545 w 4063999"/>
              <a:gd name="connsiteY309" fmla="*/ 2313805 h 2400300"/>
              <a:gd name="connsiteX310" fmla="*/ 3988444 w 4063999"/>
              <a:gd name="connsiteY310" fmla="*/ 2318358 h 2400300"/>
              <a:gd name="connsiteX311" fmla="*/ 4008066 w 4063999"/>
              <a:gd name="connsiteY311" fmla="*/ 2322908 h 2400300"/>
              <a:gd name="connsiteX312" fmla="*/ 4012426 w 4063999"/>
              <a:gd name="connsiteY312" fmla="*/ 2361605 h 2400300"/>
              <a:gd name="connsiteX313" fmla="*/ 4012426 w 4063999"/>
              <a:gd name="connsiteY313" fmla="*/ 2400300 h 2400300"/>
              <a:gd name="connsiteX314" fmla="*/ 3960102 w 4063999"/>
              <a:gd name="connsiteY314" fmla="*/ 2398025 h 2400300"/>
              <a:gd name="connsiteX315" fmla="*/ 3903422 w 4063999"/>
              <a:gd name="connsiteY315" fmla="*/ 2391195 h 2400300"/>
              <a:gd name="connsiteX316" fmla="*/ 3687594 w 4063999"/>
              <a:gd name="connsiteY316" fmla="*/ 2368433 h 2400300"/>
              <a:gd name="connsiteX317" fmla="*/ 3646173 w 4063999"/>
              <a:gd name="connsiteY317" fmla="*/ 2363883 h 2400300"/>
              <a:gd name="connsiteX318" fmla="*/ 3624372 w 4063999"/>
              <a:gd name="connsiteY318" fmla="*/ 2368433 h 2400300"/>
              <a:gd name="connsiteX319" fmla="*/ 3593851 w 4063999"/>
              <a:gd name="connsiteY319" fmla="*/ 2368433 h 2400300"/>
              <a:gd name="connsiteX320" fmla="*/ 3534988 w 4063999"/>
              <a:gd name="connsiteY320" fmla="*/ 2359330 h 2400300"/>
              <a:gd name="connsiteX321" fmla="*/ 3312621 w 4063999"/>
              <a:gd name="connsiteY321" fmla="*/ 2343395 h 2400300"/>
              <a:gd name="connsiteX322" fmla="*/ 3238498 w 4063999"/>
              <a:gd name="connsiteY322" fmla="*/ 2338843 h 2400300"/>
              <a:gd name="connsiteX323" fmla="*/ 3138215 w 4063999"/>
              <a:gd name="connsiteY323" fmla="*/ 2332013 h 2400300"/>
              <a:gd name="connsiteX324" fmla="*/ 2939829 w 4063999"/>
              <a:gd name="connsiteY324" fmla="*/ 2322908 h 2400300"/>
              <a:gd name="connsiteX325" fmla="*/ 2813385 w 4063999"/>
              <a:gd name="connsiteY325" fmla="*/ 2316080 h 2400300"/>
              <a:gd name="connsiteX326" fmla="*/ 2702200 w 4063999"/>
              <a:gd name="connsiteY326" fmla="*/ 2311528 h 2400300"/>
              <a:gd name="connsiteX327" fmla="*/ 2403528 w 4063999"/>
              <a:gd name="connsiteY327" fmla="*/ 2300145 h 2400300"/>
              <a:gd name="connsiteX328" fmla="*/ 2309786 w 4063999"/>
              <a:gd name="connsiteY328" fmla="*/ 2295595 h 2400300"/>
              <a:gd name="connsiteX329" fmla="*/ 2281444 w 4063999"/>
              <a:gd name="connsiteY329" fmla="*/ 2297870 h 2400300"/>
              <a:gd name="connsiteX330" fmla="*/ 2253104 w 4063999"/>
              <a:gd name="connsiteY330" fmla="*/ 2297870 h 2400300"/>
              <a:gd name="connsiteX331" fmla="*/ 2111401 w 4063999"/>
              <a:gd name="connsiteY331" fmla="*/ 2291043 h 2400300"/>
              <a:gd name="connsiteX332" fmla="*/ 1904293 w 4063999"/>
              <a:gd name="connsiteY332" fmla="*/ 2286488 h 2400300"/>
              <a:gd name="connsiteX333" fmla="*/ 1690645 w 4063999"/>
              <a:gd name="connsiteY333" fmla="*/ 2281938 h 2400300"/>
              <a:gd name="connsiteX334" fmla="*/ 1470459 w 4063999"/>
              <a:gd name="connsiteY334" fmla="*/ 2277383 h 2400300"/>
              <a:gd name="connsiteX335" fmla="*/ 942879 w 4063999"/>
              <a:gd name="connsiteY335" fmla="*/ 2268280 h 2400300"/>
              <a:gd name="connsiteX336" fmla="*/ 836056 w 4063999"/>
              <a:gd name="connsiteY336" fmla="*/ 2266003 h 2400300"/>
              <a:gd name="connsiteX337" fmla="*/ 192935 w 4063999"/>
              <a:gd name="connsiteY337" fmla="*/ 2254620 h 2400300"/>
              <a:gd name="connsiteX338" fmla="*/ 31610 w 4063999"/>
              <a:gd name="connsiteY338" fmla="*/ 2252345 h 2400300"/>
              <a:gd name="connsiteX339" fmla="*/ 15361 w 4063999"/>
              <a:gd name="connsiteY339" fmla="*/ 1203387 h 2400300"/>
              <a:gd name="connsiteX340" fmla="*/ 15506 w 4063999"/>
              <a:gd name="connsiteY340" fmla="*/ 1121449 h 2400300"/>
              <a:gd name="connsiteX341" fmla="*/ 15293 w 4063999"/>
              <a:gd name="connsiteY341" fmla="*/ 1120446 h 2400300"/>
              <a:gd name="connsiteX342" fmla="*/ 7630 w 4063999"/>
              <a:gd name="connsiteY342" fmla="*/ 867251 h 2400300"/>
              <a:gd name="connsiteX343" fmla="*/ 3270 w 4063999"/>
              <a:gd name="connsiteY343" fmla="*/ 605481 h 2400300"/>
              <a:gd name="connsiteX344" fmla="*/ 3270 w 4063999"/>
              <a:gd name="connsiteY344" fmla="*/ 79670 h 2400300"/>
              <a:gd name="connsiteX345" fmla="*/ 393502 w 4063999"/>
              <a:gd name="connsiteY345" fmla="*/ 61460 h 2400300"/>
              <a:gd name="connsiteX346" fmla="*/ 722694 w 4063999"/>
              <a:gd name="connsiteY346" fmla="*/ 50078 h 2400300"/>
              <a:gd name="connsiteX347" fmla="*/ 785915 w 4063999"/>
              <a:gd name="connsiteY347" fmla="*/ 45525 h 2400300"/>
              <a:gd name="connsiteX348" fmla="*/ 851318 w 4063999"/>
              <a:gd name="connsiteY348" fmla="*/ 47803 h 2400300"/>
              <a:gd name="connsiteX349" fmla="*/ 860038 w 4063999"/>
              <a:gd name="connsiteY349" fmla="*/ 47803 h 2400300"/>
              <a:gd name="connsiteX350" fmla="*/ 872153 w 4063999"/>
              <a:gd name="connsiteY350" fmla="*/ 45905 h 2400300"/>
              <a:gd name="connsiteX351" fmla="*/ 870940 w 4063999"/>
              <a:gd name="connsiteY351" fmla="*/ 47803 h 2400300"/>
              <a:gd name="connsiteX352" fmla="*/ 877479 w 4063999"/>
              <a:gd name="connsiteY352" fmla="*/ 54630 h 2400300"/>
              <a:gd name="connsiteX353" fmla="*/ 881839 w 4063999"/>
              <a:gd name="connsiteY353" fmla="*/ 47803 h 2400300"/>
              <a:gd name="connsiteX354" fmla="*/ 878996 w 4063999"/>
              <a:gd name="connsiteY354" fmla="*/ 44835 h 2400300"/>
              <a:gd name="connsiteX355" fmla="*/ 903639 w 4063999"/>
              <a:gd name="connsiteY355" fmla="*/ 40973 h 2400300"/>
              <a:gd name="connsiteX356" fmla="*/ 923261 w 4063999"/>
              <a:gd name="connsiteY356" fmla="*/ 47803 h 2400300"/>
              <a:gd name="connsiteX357" fmla="*/ 925440 w 4063999"/>
              <a:gd name="connsiteY357" fmla="*/ 54630 h 2400300"/>
              <a:gd name="connsiteX358" fmla="*/ 931982 w 4063999"/>
              <a:gd name="connsiteY358" fmla="*/ 45525 h 2400300"/>
              <a:gd name="connsiteX359" fmla="*/ 958142 w 4063999"/>
              <a:gd name="connsiteY359" fmla="*/ 36420 h 2400300"/>
              <a:gd name="connsiteX360" fmla="*/ 1309133 w 4063999"/>
              <a:gd name="connsiteY360" fmla="*/ 27315 h 2400300"/>
              <a:gd name="connsiteX361" fmla="*/ 1531501 w 4063999"/>
              <a:gd name="connsiteY361" fmla="*/ 20485 h 2400300"/>
              <a:gd name="connsiteX362" fmla="*/ 1710267 w 4063999"/>
              <a:gd name="connsiteY362" fmla="*/ 15935 h 2400300"/>
              <a:gd name="connsiteX363" fmla="*/ 2211684 w 4063999"/>
              <a:gd name="connsiteY363" fmla="*/ 4553 h 2400300"/>
              <a:gd name="connsiteX364" fmla="*/ 2370831 w 4063999"/>
              <a:gd name="connsiteY364" fmla="*/ 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Lst>
            <a:rect l="l" t="t" r="r" b="b"/>
            <a:pathLst>
              <a:path w="4063999" h="2400300">
                <a:moveTo>
                  <a:pt x="3564146" y="2162718"/>
                </a:moveTo>
                <a:cubicBezTo>
                  <a:pt x="3562239" y="2161296"/>
                  <a:pt x="3560060" y="2161296"/>
                  <a:pt x="3558970" y="2163571"/>
                </a:cubicBezTo>
                <a:cubicBezTo>
                  <a:pt x="3554610" y="2168126"/>
                  <a:pt x="3556789" y="2174953"/>
                  <a:pt x="3563330" y="2174953"/>
                </a:cubicBezTo>
                <a:cubicBezTo>
                  <a:pt x="3565509" y="2174953"/>
                  <a:pt x="3569869" y="2172676"/>
                  <a:pt x="3567688" y="2170401"/>
                </a:cubicBezTo>
                <a:cubicBezTo>
                  <a:pt x="3567688" y="2166986"/>
                  <a:pt x="3566054" y="2164141"/>
                  <a:pt x="3564146" y="2162718"/>
                </a:cubicBezTo>
                <a:close/>
                <a:moveTo>
                  <a:pt x="112271" y="2102113"/>
                </a:moveTo>
                <a:cubicBezTo>
                  <a:pt x="112271" y="2102113"/>
                  <a:pt x="110090" y="2104388"/>
                  <a:pt x="107911" y="2106666"/>
                </a:cubicBezTo>
                <a:cubicBezTo>
                  <a:pt x="105732" y="2108943"/>
                  <a:pt x="103551" y="2111218"/>
                  <a:pt x="101372" y="2108943"/>
                </a:cubicBezTo>
                <a:cubicBezTo>
                  <a:pt x="99191" y="2106666"/>
                  <a:pt x="97012" y="2108943"/>
                  <a:pt x="97012" y="2111218"/>
                </a:cubicBezTo>
                <a:cubicBezTo>
                  <a:pt x="97012" y="2120323"/>
                  <a:pt x="103551" y="2118046"/>
                  <a:pt x="110090" y="2108943"/>
                </a:cubicBezTo>
                <a:cubicBezTo>
                  <a:pt x="114450" y="2104388"/>
                  <a:pt x="114450" y="2102113"/>
                  <a:pt x="112271" y="2102113"/>
                </a:cubicBezTo>
                <a:close/>
                <a:moveTo>
                  <a:pt x="3822758" y="1758401"/>
                </a:moveTo>
                <a:cubicBezTo>
                  <a:pt x="3820579" y="1758401"/>
                  <a:pt x="3818398" y="1760676"/>
                  <a:pt x="3820579" y="1765229"/>
                </a:cubicBezTo>
                <a:cubicBezTo>
                  <a:pt x="3822758" y="1767504"/>
                  <a:pt x="3824939" y="1772059"/>
                  <a:pt x="3827118" y="1772059"/>
                </a:cubicBezTo>
                <a:cubicBezTo>
                  <a:pt x="3829297" y="1772059"/>
                  <a:pt x="3829297" y="1769781"/>
                  <a:pt x="3829297" y="1765229"/>
                </a:cubicBezTo>
                <a:cubicBezTo>
                  <a:pt x="3827118" y="1762952"/>
                  <a:pt x="3824939" y="1758401"/>
                  <a:pt x="3822758" y="1758401"/>
                </a:cubicBezTo>
                <a:close/>
                <a:moveTo>
                  <a:pt x="2058533" y="1745596"/>
                </a:moveTo>
                <a:cubicBezTo>
                  <a:pt x="2057443" y="1746449"/>
                  <a:pt x="2056898" y="1749294"/>
                  <a:pt x="2056898" y="1753847"/>
                </a:cubicBezTo>
                <a:cubicBezTo>
                  <a:pt x="2056898" y="1758401"/>
                  <a:pt x="2059079" y="1760676"/>
                  <a:pt x="2061258" y="1758401"/>
                </a:cubicBezTo>
                <a:cubicBezTo>
                  <a:pt x="2063437" y="1758401"/>
                  <a:pt x="2063437" y="1753847"/>
                  <a:pt x="2063437" y="1749296"/>
                </a:cubicBezTo>
                <a:cubicBezTo>
                  <a:pt x="2061258" y="1745882"/>
                  <a:pt x="2059623" y="1744743"/>
                  <a:pt x="2058533" y="1745596"/>
                </a:cubicBezTo>
                <a:close/>
                <a:moveTo>
                  <a:pt x="1841072" y="1740189"/>
                </a:moveTo>
                <a:cubicBezTo>
                  <a:pt x="1836709" y="1740189"/>
                  <a:pt x="1834530" y="1740189"/>
                  <a:pt x="1834530" y="1742467"/>
                </a:cubicBezTo>
                <a:cubicBezTo>
                  <a:pt x="1834530" y="1744742"/>
                  <a:pt x="1836709" y="1747019"/>
                  <a:pt x="1841072" y="1749296"/>
                </a:cubicBezTo>
                <a:cubicBezTo>
                  <a:pt x="1845429" y="1749296"/>
                  <a:pt x="1847611" y="1749296"/>
                  <a:pt x="1847611" y="1747019"/>
                </a:cubicBezTo>
                <a:cubicBezTo>
                  <a:pt x="1847611" y="1744742"/>
                  <a:pt x="1845429" y="1742467"/>
                  <a:pt x="1841072" y="1740189"/>
                </a:cubicBezTo>
                <a:close/>
                <a:moveTo>
                  <a:pt x="1879494" y="1704055"/>
                </a:moveTo>
                <a:cubicBezTo>
                  <a:pt x="1879222" y="1704340"/>
                  <a:pt x="1880312" y="1707186"/>
                  <a:pt x="1882492" y="1712877"/>
                </a:cubicBezTo>
                <a:cubicBezTo>
                  <a:pt x="1884673" y="1719704"/>
                  <a:pt x="1886852" y="1724257"/>
                  <a:pt x="1889031" y="1721979"/>
                </a:cubicBezTo>
                <a:cubicBezTo>
                  <a:pt x="1889031" y="1721979"/>
                  <a:pt x="1886852" y="1715152"/>
                  <a:pt x="1884673" y="1710599"/>
                </a:cubicBezTo>
                <a:cubicBezTo>
                  <a:pt x="1881402" y="1706047"/>
                  <a:pt x="1879767" y="1703771"/>
                  <a:pt x="1879494" y="1704055"/>
                </a:cubicBezTo>
                <a:close/>
                <a:moveTo>
                  <a:pt x="1951710" y="1701494"/>
                </a:moveTo>
                <a:cubicBezTo>
                  <a:pt x="1950620" y="1700925"/>
                  <a:pt x="1950075" y="1701494"/>
                  <a:pt x="1950075" y="1703772"/>
                </a:cubicBezTo>
                <a:cubicBezTo>
                  <a:pt x="1950075" y="1710599"/>
                  <a:pt x="1958795" y="1717427"/>
                  <a:pt x="1960975" y="1715152"/>
                </a:cubicBezTo>
                <a:cubicBezTo>
                  <a:pt x="1960975" y="1712877"/>
                  <a:pt x="1960975" y="1710599"/>
                  <a:pt x="1956614" y="1706047"/>
                </a:cubicBezTo>
                <a:cubicBezTo>
                  <a:pt x="1954434" y="1703771"/>
                  <a:pt x="1952799" y="1702063"/>
                  <a:pt x="1951710" y="1701494"/>
                </a:cubicBezTo>
                <a:close/>
                <a:moveTo>
                  <a:pt x="1870503" y="1653123"/>
                </a:moveTo>
                <a:cubicBezTo>
                  <a:pt x="1869958" y="1653692"/>
                  <a:pt x="1870503" y="1657107"/>
                  <a:pt x="1871593" y="1662797"/>
                </a:cubicBezTo>
                <a:cubicBezTo>
                  <a:pt x="1873771" y="1669627"/>
                  <a:pt x="1875953" y="1671902"/>
                  <a:pt x="1875953" y="1671902"/>
                </a:cubicBezTo>
                <a:cubicBezTo>
                  <a:pt x="1880311" y="1669627"/>
                  <a:pt x="1878132" y="1665074"/>
                  <a:pt x="1875953" y="1660522"/>
                </a:cubicBezTo>
                <a:cubicBezTo>
                  <a:pt x="1872682" y="1654832"/>
                  <a:pt x="1871048" y="1652554"/>
                  <a:pt x="1870503" y="1653123"/>
                </a:cubicBezTo>
                <a:close/>
                <a:moveTo>
                  <a:pt x="672552" y="1132433"/>
                </a:moveTo>
                <a:cubicBezTo>
                  <a:pt x="668189" y="1132433"/>
                  <a:pt x="666010" y="1134708"/>
                  <a:pt x="668189" y="1136985"/>
                </a:cubicBezTo>
                <a:cubicBezTo>
                  <a:pt x="670370" y="1139260"/>
                  <a:pt x="672552" y="1141538"/>
                  <a:pt x="674730" y="1141538"/>
                </a:cubicBezTo>
                <a:cubicBezTo>
                  <a:pt x="676912" y="1141538"/>
                  <a:pt x="679091" y="1139260"/>
                  <a:pt x="679091" y="1136985"/>
                </a:cubicBezTo>
                <a:cubicBezTo>
                  <a:pt x="679091" y="1134708"/>
                  <a:pt x="676912" y="1132433"/>
                  <a:pt x="672552" y="1132433"/>
                </a:cubicBezTo>
                <a:close/>
                <a:moveTo>
                  <a:pt x="3136036" y="425659"/>
                </a:moveTo>
                <a:cubicBezTo>
                  <a:pt x="3131676" y="425659"/>
                  <a:pt x="3125137" y="437039"/>
                  <a:pt x="3125137" y="441592"/>
                </a:cubicBezTo>
                <a:cubicBezTo>
                  <a:pt x="3125137" y="443869"/>
                  <a:pt x="3122955" y="450697"/>
                  <a:pt x="3118595" y="455249"/>
                </a:cubicBezTo>
                <a:cubicBezTo>
                  <a:pt x="3114235" y="459802"/>
                  <a:pt x="3112056" y="466632"/>
                  <a:pt x="3112056" y="468907"/>
                </a:cubicBezTo>
                <a:cubicBezTo>
                  <a:pt x="3112056" y="475734"/>
                  <a:pt x="3131676" y="443869"/>
                  <a:pt x="3136036" y="432487"/>
                </a:cubicBezTo>
                <a:cubicBezTo>
                  <a:pt x="3138217" y="427934"/>
                  <a:pt x="3138217" y="423382"/>
                  <a:pt x="3136036" y="425659"/>
                </a:cubicBezTo>
                <a:close/>
                <a:moveTo>
                  <a:pt x="3175277" y="412002"/>
                </a:moveTo>
                <a:cubicBezTo>
                  <a:pt x="3173098" y="412002"/>
                  <a:pt x="3173098" y="414277"/>
                  <a:pt x="3173098" y="418829"/>
                </a:cubicBezTo>
                <a:cubicBezTo>
                  <a:pt x="3173098" y="423382"/>
                  <a:pt x="3173098" y="425659"/>
                  <a:pt x="3175277" y="421107"/>
                </a:cubicBezTo>
                <a:cubicBezTo>
                  <a:pt x="3175277" y="416552"/>
                  <a:pt x="3175277" y="412002"/>
                  <a:pt x="3175277" y="412002"/>
                </a:cubicBezTo>
                <a:close/>
                <a:moveTo>
                  <a:pt x="3169827" y="405173"/>
                </a:moveTo>
                <a:cubicBezTo>
                  <a:pt x="3168737" y="405173"/>
                  <a:pt x="3166557" y="407449"/>
                  <a:pt x="3162197" y="412002"/>
                </a:cubicBezTo>
                <a:cubicBezTo>
                  <a:pt x="3153476" y="418829"/>
                  <a:pt x="3153476" y="418829"/>
                  <a:pt x="3162197" y="418829"/>
                </a:cubicBezTo>
                <a:cubicBezTo>
                  <a:pt x="3164378" y="416552"/>
                  <a:pt x="3168738" y="414277"/>
                  <a:pt x="3170917" y="412002"/>
                </a:cubicBezTo>
                <a:cubicBezTo>
                  <a:pt x="3170917" y="407449"/>
                  <a:pt x="3170917" y="405173"/>
                  <a:pt x="3169827" y="405173"/>
                </a:cubicBezTo>
                <a:close/>
                <a:moveTo>
                  <a:pt x="3698495" y="268597"/>
                </a:moveTo>
                <a:cubicBezTo>
                  <a:pt x="3694135" y="268597"/>
                  <a:pt x="3694135" y="268597"/>
                  <a:pt x="3696316" y="270872"/>
                </a:cubicBezTo>
                <a:cubicBezTo>
                  <a:pt x="3698495" y="273150"/>
                  <a:pt x="3700676" y="273150"/>
                  <a:pt x="3702855" y="270872"/>
                </a:cubicBezTo>
                <a:cubicBezTo>
                  <a:pt x="3705036" y="268597"/>
                  <a:pt x="3702855" y="268597"/>
                  <a:pt x="3698495" y="268597"/>
                </a:cubicBezTo>
                <a:close/>
                <a:moveTo>
                  <a:pt x="3243677" y="267460"/>
                </a:moveTo>
                <a:cubicBezTo>
                  <a:pt x="3242315" y="267460"/>
                  <a:pt x="3239590" y="268597"/>
                  <a:pt x="3234140" y="270872"/>
                </a:cubicBezTo>
                <a:cubicBezTo>
                  <a:pt x="3231959" y="273150"/>
                  <a:pt x="3229780" y="275427"/>
                  <a:pt x="3229780" y="277702"/>
                </a:cubicBezTo>
                <a:cubicBezTo>
                  <a:pt x="3231959" y="282255"/>
                  <a:pt x="3247221" y="277702"/>
                  <a:pt x="3245040" y="270872"/>
                </a:cubicBezTo>
                <a:cubicBezTo>
                  <a:pt x="3245040" y="268597"/>
                  <a:pt x="3245040" y="267460"/>
                  <a:pt x="3243677" y="267460"/>
                </a:cubicBezTo>
                <a:close/>
                <a:moveTo>
                  <a:pt x="3203619" y="264045"/>
                </a:moveTo>
                <a:cubicBezTo>
                  <a:pt x="3201438" y="264045"/>
                  <a:pt x="3201438" y="266322"/>
                  <a:pt x="3199259" y="268597"/>
                </a:cubicBezTo>
                <a:cubicBezTo>
                  <a:pt x="3199259" y="270872"/>
                  <a:pt x="3199259" y="273150"/>
                  <a:pt x="3201438" y="273150"/>
                </a:cubicBezTo>
                <a:cubicBezTo>
                  <a:pt x="3203619" y="273150"/>
                  <a:pt x="3205798" y="270872"/>
                  <a:pt x="3205798" y="268597"/>
                </a:cubicBezTo>
                <a:cubicBezTo>
                  <a:pt x="3205798" y="266322"/>
                  <a:pt x="3205798" y="264045"/>
                  <a:pt x="3203619" y="264045"/>
                </a:cubicBezTo>
                <a:close/>
                <a:moveTo>
                  <a:pt x="761936" y="261770"/>
                </a:moveTo>
                <a:cubicBezTo>
                  <a:pt x="757576" y="261770"/>
                  <a:pt x="755394" y="261770"/>
                  <a:pt x="755394" y="264045"/>
                </a:cubicBezTo>
                <a:cubicBezTo>
                  <a:pt x="755394" y="266322"/>
                  <a:pt x="759755" y="268597"/>
                  <a:pt x="761936" y="268597"/>
                </a:cubicBezTo>
                <a:cubicBezTo>
                  <a:pt x="764115" y="268597"/>
                  <a:pt x="768475" y="266322"/>
                  <a:pt x="768475" y="266322"/>
                </a:cubicBezTo>
                <a:cubicBezTo>
                  <a:pt x="768475" y="266322"/>
                  <a:pt x="764115" y="264045"/>
                  <a:pt x="761936" y="261770"/>
                </a:cubicBezTo>
                <a:close/>
                <a:moveTo>
                  <a:pt x="1058426" y="259492"/>
                </a:moveTo>
                <a:cubicBezTo>
                  <a:pt x="1056245" y="259492"/>
                  <a:pt x="1054066" y="261770"/>
                  <a:pt x="1054066" y="264045"/>
                </a:cubicBezTo>
                <a:cubicBezTo>
                  <a:pt x="1054066" y="266322"/>
                  <a:pt x="1056245" y="268597"/>
                  <a:pt x="1058426" y="266322"/>
                </a:cubicBezTo>
                <a:cubicBezTo>
                  <a:pt x="1060605" y="264045"/>
                  <a:pt x="1062786" y="261770"/>
                  <a:pt x="1062786" y="261770"/>
                </a:cubicBezTo>
                <a:cubicBezTo>
                  <a:pt x="1062786" y="259492"/>
                  <a:pt x="1060605" y="259492"/>
                  <a:pt x="1058426" y="259492"/>
                </a:cubicBezTo>
                <a:close/>
                <a:moveTo>
                  <a:pt x="831698" y="163890"/>
                </a:moveTo>
                <a:cubicBezTo>
                  <a:pt x="829517" y="166165"/>
                  <a:pt x="825157" y="168442"/>
                  <a:pt x="818618" y="168442"/>
                </a:cubicBezTo>
                <a:cubicBezTo>
                  <a:pt x="809897" y="168442"/>
                  <a:pt x="807716" y="172995"/>
                  <a:pt x="807716" y="179822"/>
                </a:cubicBezTo>
                <a:cubicBezTo>
                  <a:pt x="807716" y="186652"/>
                  <a:pt x="809897" y="191205"/>
                  <a:pt x="812076" y="191205"/>
                </a:cubicBezTo>
                <a:cubicBezTo>
                  <a:pt x="814258" y="191205"/>
                  <a:pt x="816436" y="188927"/>
                  <a:pt x="814258" y="184377"/>
                </a:cubicBezTo>
                <a:cubicBezTo>
                  <a:pt x="812076" y="177547"/>
                  <a:pt x="814258" y="177547"/>
                  <a:pt x="820797" y="179822"/>
                </a:cubicBezTo>
                <a:cubicBezTo>
                  <a:pt x="827338" y="182100"/>
                  <a:pt x="827338" y="182100"/>
                  <a:pt x="822978" y="177547"/>
                </a:cubicBezTo>
                <a:cubicBezTo>
                  <a:pt x="816436" y="172995"/>
                  <a:pt x="816436" y="172995"/>
                  <a:pt x="822978" y="172995"/>
                </a:cubicBezTo>
                <a:cubicBezTo>
                  <a:pt x="827338" y="172995"/>
                  <a:pt x="829517" y="170720"/>
                  <a:pt x="831698" y="168442"/>
                </a:cubicBezTo>
                <a:cubicBezTo>
                  <a:pt x="833877" y="163890"/>
                  <a:pt x="831698" y="161615"/>
                  <a:pt x="831698" y="163890"/>
                </a:cubicBezTo>
                <a:close/>
                <a:moveTo>
                  <a:pt x="3245040" y="159337"/>
                </a:moveTo>
                <a:cubicBezTo>
                  <a:pt x="3240679" y="159337"/>
                  <a:pt x="3238500" y="161615"/>
                  <a:pt x="3242861" y="161615"/>
                </a:cubicBezTo>
                <a:cubicBezTo>
                  <a:pt x="3245040" y="163890"/>
                  <a:pt x="3247221" y="163890"/>
                  <a:pt x="3249400" y="161615"/>
                </a:cubicBezTo>
                <a:cubicBezTo>
                  <a:pt x="3251581" y="159337"/>
                  <a:pt x="3249400" y="159337"/>
                  <a:pt x="3245040" y="159337"/>
                </a:cubicBezTo>
                <a:close/>
                <a:moveTo>
                  <a:pt x="3300359" y="150802"/>
                </a:moveTo>
                <a:cubicBezTo>
                  <a:pt x="3298451" y="150233"/>
                  <a:pt x="3297361" y="151371"/>
                  <a:pt x="3297361" y="154785"/>
                </a:cubicBezTo>
                <a:cubicBezTo>
                  <a:pt x="3297361" y="157060"/>
                  <a:pt x="3301721" y="159337"/>
                  <a:pt x="3303903" y="161615"/>
                </a:cubicBezTo>
                <a:cubicBezTo>
                  <a:pt x="3312623" y="166165"/>
                  <a:pt x="3314802" y="163890"/>
                  <a:pt x="3308263" y="157060"/>
                </a:cubicBezTo>
                <a:cubicBezTo>
                  <a:pt x="3304992" y="153646"/>
                  <a:pt x="3302267" y="151370"/>
                  <a:pt x="3300359" y="150802"/>
                </a:cubicBezTo>
                <a:close/>
                <a:moveTo>
                  <a:pt x="1276433" y="95603"/>
                </a:moveTo>
                <a:cubicBezTo>
                  <a:pt x="1276433" y="95603"/>
                  <a:pt x="1274252" y="97878"/>
                  <a:pt x="1272073" y="102432"/>
                </a:cubicBezTo>
                <a:cubicBezTo>
                  <a:pt x="1269892" y="109260"/>
                  <a:pt x="1269892" y="109260"/>
                  <a:pt x="1274252" y="104708"/>
                </a:cubicBezTo>
                <a:cubicBezTo>
                  <a:pt x="1276433" y="100155"/>
                  <a:pt x="1278612" y="97878"/>
                  <a:pt x="1276433" y="95603"/>
                </a:cubicBezTo>
                <a:close/>
                <a:moveTo>
                  <a:pt x="3705036" y="93327"/>
                </a:moveTo>
                <a:cubicBezTo>
                  <a:pt x="3702855" y="93327"/>
                  <a:pt x="3700676" y="95603"/>
                  <a:pt x="3702855" y="97878"/>
                </a:cubicBezTo>
                <a:cubicBezTo>
                  <a:pt x="3705036" y="100155"/>
                  <a:pt x="3707215" y="102432"/>
                  <a:pt x="3707215" y="102432"/>
                </a:cubicBezTo>
                <a:cubicBezTo>
                  <a:pt x="3707215" y="102432"/>
                  <a:pt x="3709397" y="100155"/>
                  <a:pt x="3709397" y="97878"/>
                </a:cubicBezTo>
                <a:cubicBezTo>
                  <a:pt x="3709397" y="95603"/>
                  <a:pt x="3707215" y="93327"/>
                  <a:pt x="3705036" y="93327"/>
                </a:cubicBezTo>
                <a:close/>
                <a:moveTo>
                  <a:pt x="3765534" y="81661"/>
                </a:moveTo>
                <a:cubicBezTo>
                  <a:pt x="3764444" y="83654"/>
                  <a:pt x="3764989" y="87637"/>
                  <a:pt x="3768257" y="91050"/>
                </a:cubicBezTo>
                <a:cubicBezTo>
                  <a:pt x="3772618" y="95603"/>
                  <a:pt x="3774799" y="95603"/>
                  <a:pt x="3774799" y="93327"/>
                </a:cubicBezTo>
                <a:cubicBezTo>
                  <a:pt x="3776978" y="91050"/>
                  <a:pt x="3774799" y="86498"/>
                  <a:pt x="3772618" y="84223"/>
                </a:cubicBezTo>
                <a:cubicBezTo>
                  <a:pt x="3769349" y="79670"/>
                  <a:pt x="3766623" y="79670"/>
                  <a:pt x="3765534" y="81661"/>
                </a:cubicBezTo>
                <a:close/>
                <a:moveTo>
                  <a:pt x="3796600" y="79670"/>
                </a:moveTo>
                <a:cubicBezTo>
                  <a:pt x="3794418" y="79670"/>
                  <a:pt x="3792239" y="81945"/>
                  <a:pt x="3792239" y="86498"/>
                </a:cubicBezTo>
                <a:cubicBezTo>
                  <a:pt x="3792239" y="91050"/>
                  <a:pt x="3794418" y="95603"/>
                  <a:pt x="3796600" y="95603"/>
                </a:cubicBezTo>
                <a:cubicBezTo>
                  <a:pt x="3798778" y="95603"/>
                  <a:pt x="3800960" y="93327"/>
                  <a:pt x="3800960" y="88773"/>
                </a:cubicBezTo>
                <a:cubicBezTo>
                  <a:pt x="3800960" y="84223"/>
                  <a:pt x="3798778" y="81945"/>
                  <a:pt x="3796600" y="79670"/>
                </a:cubicBezTo>
                <a:close/>
                <a:moveTo>
                  <a:pt x="3764444" y="57476"/>
                </a:moveTo>
                <a:cubicBezTo>
                  <a:pt x="3763900" y="59183"/>
                  <a:pt x="3764989" y="63738"/>
                  <a:pt x="3768257" y="70565"/>
                </a:cubicBezTo>
                <a:cubicBezTo>
                  <a:pt x="3770439" y="72840"/>
                  <a:pt x="3772618" y="75115"/>
                  <a:pt x="3774799" y="72840"/>
                </a:cubicBezTo>
                <a:cubicBezTo>
                  <a:pt x="3774799" y="70565"/>
                  <a:pt x="3774799" y="66010"/>
                  <a:pt x="3770439" y="61460"/>
                </a:cubicBezTo>
                <a:cubicBezTo>
                  <a:pt x="3767168" y="56908"/>
                  <a:pt x="3764989" y="55768"/>
                  <a:pt x="3764444" y="57476"/>
                </a:cubicBezTo>
                <a:close/>
                <a:moveTo>
                  <a:pt x="2558317" y="52353"/>
                </a:moveTo>
                <a:cubicBezTo>
                  <a:pt x="2558317" y="52353"/>
                  <a:pt x="2562677" y="54630"/>
                  <a:pt x="2564856" y="59183"/>
                </a:cubicBezTo>
                <a:cubicBezTo>
                  <a:pt x="2567037" y="63735"/>
                  <a:pt x="2571398" y="63735"/>
                  <a:pt x="2571398" y="59183"/>
                </a:cubicBezTo>
                <a:cubicBezTo>
                  <a:pt x="2571398" y="56908"/>
                  <a:pt x="2569216" y="52353"/>
                  <a:pt x="2564856" y="52353"/>
                </a:cubicBezTo>
                <a:cubicBezTo>
                  <a:pt x="2560496" y="52353"/>
                  <a:pt x="2558317" y="52353"/>
                  <a:pt x="2558317" y="52353"/>
                </a:cubicBezTo>
                <a:close/>
                <a:moveTo>
                  <a:pt x="3369305" y="50078"/>
                </a:moveTo>
                <a:cubicBezTo>
                  <a:pt x="3367124" y="50078"/>
                  <a:pt x="3364945" y="52353"/>
                  <a:pt x="3364945" y="54630"/>
                </a:cubicBezTo>
                <a:cubicBezTo>
                  <a:pt x="3364945" y="56908"/>
                  <a:pt x="3367124" y="59183"/>
                  <a:pt x="3369305" y="56908"/>
                </a:cubicBezTo>
                <a:cubicBezTo>
                  <a:pt x="3371484" y="56908"/>
                  <a:pt x="3371484" y="54630"/>
                  <a:pt x="3373665" y="52353"/>
                </a:cubicBezTo>
                <a:cubicBezTo>
                  <a:pt x="3373665" y="50078"/>
                  <a:pt x="3371484" y="50078"/>
                  <a:pt x="3369305" y="50078"/>
                </a:cubicBezTo>
                <a:close/>
                <a:moveTo>
                  <a:pt x="899279" y="50078"/>
                </a:moveTo>
                <a:cubicBezTo>
                  <a:pt x="897100" y="50078"/>
                  <a:pt x="894919" y="52353"/>
                  <a:pt x="894919" y="56908"/>
                </a:cubicBezTo>
                <a:cubicBezTo>
                  <a:pt x="894919" y="61460"/>
                  <a:pt x="897100" y="63735"/>
                  <a:pt x="899279" y="63735"/>
                </a:cubicBezTo>
                <a:cubicBezTo>
                  <a:pt x="901460" y="63735"/>
                  <a:pt x="903639" y="61460"/>
                  <a:pt x="903639" y="56908"/>
                </a:cubicBezTo>
                <a:cubicBezTo>
                  <a:pt x="903639" y="52353"/>
                  <a:pt x="901460" y="50078"/>
                  <a:pt x="899279" y="50078"/>
                </a:cubicBezTo>
                <a:close/>
                <a:moveTo>
                  <a:pt x="875300" y="40973"/>
                </a:moveTo>
                <a:lnTo>
                  <a:pt x="878996" y="44835"/>
                </a:lnTo>
                <a:lnTo>
                  <a:pt x="872153" y="45905"/>
                </a:lnTo>
                <a:close/>
                <a:moveTo>
                  <a:pt x="3768257" y="27315"/>
                </a:moveTo>
                <a:cubicBezTo>
                  <a:pt x="3761718" y="27315"/>
                  <a:pt x="3759537" y="29590"/>
                  <a:pt x="3763897" y="29590"/>
                </a:cubicBezTo>
                <a:cubicBezTo>
                  <a:pt x="3766078" y="31868"/>
                  <a:pt x="3770439" y="31868"/>
                  <a:pt x="3772618" y="29590"/>
                </a:cubicBezTo>
                <a:cubicBezTo>
                  <a:pt x="3774799" y="27315"/>
                  <a:pt x="3772618" y="27315"/>
                  <a:pt x="3768257" y="27315"/>
                </a:cubicBezTo>
                <a:close/>
                <a:moveTo>
                  <a:pt x="3802049" y="26747"/>
                </a:moveTo>
                <a:cubicBezTo>
                  <a:pt x="3800414" y="26747"/>
                  <a:pt x="3797689" y="28454"/>
                  <a:pt x="3794418" y="31868"/>
                </a:cubicBezTo>
                <a:cubicBezTo>
                  <a:pt x="3787879" y="36420"/>
                  <a:pt x="3787879" y="36420"/>
                  <a:pt x="3794418" y="36420"/>
                </a:cubicBezTo>
                <a:cubicBezTo>
                  <a:pt x="3798778" y="36420"/>
                  <a:pt x="3800960" y="34145"/>
                  <a:pt x="3803139" y="31868"/>
                </a:cubicBezTo>
                <a:cubicBezTo>
                  <a:pt x="3804229" y="28454"/>
                  <a:pt x="3803684" y="26747"/>
                  <a:pt x="3802049" y="26747"/>
                </a:cubicBezTo>
                <a:close/>
                <a:moveTo>
                  <a:pt x="3391106" y="22763"/>
                </a:moveTo>
                <a:cubicBezTo>
                  <a:pt x="3388924" y="22763"/>
                  <a:pt x="3386746" y="25040"/>
                  <a:pt x="3388924" y="27315"/>
                </a:cubicBezTo>
                <a:cubicBezTo>
                  <a:pt x="3391106" y="29590"/>
                  <a:pt x="3393285" y="31868"/>
                  <a:pt x="3393285" y="31868"/>
                </a:cubicBezTo>
                <a:cubicBezTo>
                  <a:pt x="3393285" y="31868"/>
                  <a:pt x="3393285" y="29590"/>
                  <a:pt x="3395466" y="27315"/>
                </a:cubicBezTo>
                <a:cubicBezTo>
                  <a:pt x="3395466" y="25040"/>
                  <a:pt x="3393285" y="22763"/>
                  <a:pt x="3391106" y="22763"/>
                </a:cubicBezTo>
                <a:close/>
                <a:moveTo>
                  <a:pt x="2370831" y="0"/>
                </a:moveTo>
                <a:cubicBezTo>
                  <a:pt x="2370831" y="0"/>
                  <a:pt x="2407891" y="0"/>
                  <a:pt x="2451492" y="0"/>
                </a:cubicBezTo>
                <a:cubicBezTo>
                  <a:pt x="2474385" y="0"/>
                  <a:pt x="2501635" y="0"/>
                  <a:pt x="2527524" y="0"/>
                </a:cubicBezTo>
                <a:lnTo>
                  <a:pt x="2556136" y="0"/>
                </a:lnTo>
                <a:cubicBezTo>
                  <a:pt x="2553957" y="0"/>
                  <a:pt x="2551776" y="2278"/>
                  <a:pt x="2551776" y="4553"/>
                </a:cubicBezTo>
                <a:cubicBezTo>
                  <a:pt x="2551776" y="6828"/>
                  <a:pt x="2553957" y="9105"/>
                  <a:pt x="2556136" y="9105"/>
                </a:cubicBezTo>
                <a:cubicBezTo>
                  <a:pt x="2558317" y="9105"/>
                  <a:pt x="2558317" y="6828"/>
                  <a:pt x="2560496" y="4553"/>
                </a:cubicBezTo>
                <a:cubicBezTo>
                  <a:pt x="2560496" y="2278"/>
                  <a:pt x="2558317" y="0"/>
                  <a:pt x="2556136" y="0"/>
                </a:cubicBezTo>
                <a:lnTo>
                  <a:pt x="2595377" y="0"/>
                </a:lnTo>
                <a:cubicBezTo>
                  <a:pt x="2630259" y="0"/>
                  <a:pt x="2791584" y="0"/>
                  <a:pt x="2952910" y="0"/>
                </a:cubicBezTo>
                <a:cubicBezTo>
                  <a:pt x="3207979" y="0"/>
                  <a:pt x="3264661" y="2278"/>
                  <a:pt x="3323522" y="4553"/>
                </a:cubicBezTo>
                <a:cubicBezTo>
                  <a:pt x="3334424" y="4553"/>
                  <a:pt x="3334424" y="4553"/>
                  <a:pt x="3330064" y="11383"/>
                </a:cubicBezTo>
                <a:cubicBezTo>
                  <a:pt x="3327882" y="15935"/>
                  <a:pt x="3321343" y="18210"/>
                  <a:pt x="3316983" y="18210"/>
                </a:cubicBezTo>
                <a:cubicBezTo>
                  <a:pt x="3303903" y="18210"/>
                  <a:pt x="3301721" y="18210"/>
                  <a:pt x="3301721" y="38698"/>
                </a:cubicBezTo>
                <a:cubicBezTo>
                  <a:pt x="3301721" y="50078"/>
                  <a:pt x="3299543" y="56908"/>
                  <a:pt x="3297361" y="56908"/>
                </a:cubicBezTo>
                <a:cubicBezTo>
                  <a:pt x="3295182" y="56908"/>
                  <a:pt x="3293001" y="61460"/>
                  <a:pt x="3295182" y="68288"/>
                </a:cubicBezTo>
                <a:cubicBezTo>
                  <a:pt x="3297361" y="75115"/>
                  <a:pt x="3295182" y="79670"/>
                  <a:pt x="3293001" y="79670"/>
                </a:cubicBezTo>
                <a:cubicBezTo>
                  <a:pt x="3290822" y="79670"/>
                  <a:pt x="3288641" y="81945"/>
                  <a:pt x="3290822" y="86498"/>
                </a:cubicBezTo>
                <a:cubicBezTo>
                  <a:pt x="3293001" y="88773"/>
                  <a:pt x="3288641" y="97878"/>
                  <a:pt x="3282102" y="106985"/>
                </a:cubicBezTo>
                <a:cubicBezTo>
                  <a:pt x="3275561" y="113813"/>
                  <a:pt x="3273382" y="120640"/>
                  <a:pt x="3273382" y="122917"/>
                </a:cubicBezTo>
                <a:cubicBezTo>
                  <a:pt x="3275561" y="125195"/>
                  <a:pt x="3273382" y="129747"/>
                  <a:pt x="3271200" y="136575"/>
                </a:cubicBezTo>
                <a:cubicBezTo>
                  <a:pt x="3262480" y="157060"/>
                  <a:pt x="3253760" y="168442"/>
                  <a:pt x="3251581" y="163890"/>
                </a:cubicBezTo>
                <a:cubicBezTo>
                  <a:pt x="3249400" y="161615"/>
                  <a:pt x="3249400" y="163890"/>
                  <a:pt x="3251581" y="168442"/>
                </a:cubicBezTo>
                <a:cubicBezTo>
                  <a:pt x="3251581" y="172995"/>
                  <a:pt x="3251581" y="177547"/>
                  <a:pt x="3249400" y="177547"/>
                </a:cubicBezTo>
                <a:cubicBezTo>
                  <a:pt x="3247221" y="177547"/>
                  <a:pt x="3245040" y="179822"/>
                  <a:pt x="3245040" y="184377"/>
                </a:cubicBezTo>
                <a:cubicBezTo>
                  <a:pt x="3245040" y="198035"/>
                  <a:pt x="3214518" y="257215"/>
                  <a:pt x="3210158" y="254940"/>
                </a:cubicBezTo>
                <a:cubicBezTo>
                  <a:pt x="3207979" y="252665"/>
                  <a:pt x="3205798" y="252665"/>
                  <a:pt x="3207979" y="254940"/>
                </a:cubicBezTo>
                <a:cubicBezTo>
                  <a:pt x="3212340" y="261770"/>
                  <a:pt x="3186179" y="323227"/>
                  <a:pt x="3173098" y="336885"/>
                </a:cubicBezTo>
                <a:cubicBezTo>
                  <a:pt x="3166557" y="343714"/>
                  <a:pt x="3164378" y="350542"/>
                  <a:pt x="3164378" y="350542"/>
                </a:cubicBezTo>
                <a:cubicBezTo>
                  <a:pt x="3164378" y="350542"/>
                  <a:pt x="3162197" y="359647"/>
                  <a:pt x="3157837" y="371027"/>
                </a:cubicBezTo>
                <a:cubicBezTo>
                  <a:pt x="3151297" y="386962"/>
                  <a:pt x="3149116" y="389239"/>
                  <a:pt x="3142577" y="389239"/>
                </a:cubicBezTo>
                <a:cubicBezTo>
                  <a:pt x="3136036" y="389239"/>
                  <a:pt x="3136036" y="389239"/>
                  <a:pt x="3136036" y="402897"/>
                </a:cubicBezTo>
                <a:cubicBezTo>
                  <a:pt x="3138217" y="416552"/>
                  <a:pt x="3136036" y="418829"/>
                  <a:pt x="3129497" y="416552"/>
                </a:cubicBezTo>
                <a:cubicBezTo>
                  <a:pt x="3122955" y="414277"/>
                  <a:pt x="3122955" y="414277"/>
                  <a:pt x="3129497" y="418829"/>
                </a:cubicBezTo>
                <a:cubicBezTo>
                  <a:pt x="3140396" y="425659"/>
                  <a:pt x="3142577" y="425659"/>
                  <a:pt x="3142577" y="412002"/>
                </a:cubicBezTo>
                <a:cubicBezTo>
                  <a:pt x="3142577" y="405172"/>
                  <a:pt x="3144756" y="400619"/>
                  <a:pt x="3149116" y="400619"/>
                </a:cubicBezTo>
                <a:cubicBezTo>
                  <a:pt x="3153476" y="400619"/>
                  <a:pt x="3155658" y="398344"/>
                  <a:pt x="3155658" y="396067"/>
                </a:cubicBezTo>
                <a:cubicBezTo>
                  <a:pt x="3155658" y="393789"/>
                  <a:pt x="3157837" y="391514"/>
                  <a:pt x="3162197" y="391514"/>
                </a:cubicBezTo>
                <a:cubicBezTo>
                  <a:pt x="3166557" y="391514"/>
                  <a:pt x="3170917" y="389239"/>
                  <a:pt x="3173098" y="386962"/>
                </a:cubicBezTo>
                <a:cubicBezTo>
                  <a:pt x="3173098" y="384684"/>
                  <a:pt x="3173098" y="382409"/>
                  <a:pt x="3170917" y="384684"/>
                </a:cubicBezTo>
                <a:cubicBezTo>
                  <a:pt x="3168738" y="384684"/>
                  <a:pt x="3166557" y="386962"/>
                  <a:pt x="3166557" y="384684"/>
                </a:cubicBezTo>
                <a:cubicBezTo>
                  <a:pt x="3166557" y="380134"/>
                  <a:pt x="3186179" y="339160"/>
                  <a:pt x="3188358" y="339160"/>
                </a:cubicBezTo>
                <a:cubicBezTo>
                  <a:pt x="3190539" y="336885"/>
                  <a:pt x="3194899" y="336885"/>
                  <a:pt x="3197078" y="336885"/>
                </a:cubicBezTo>
                <a:cubicBezTo>
                  <a:pt x="3199259" y="336885"/>
                  <a:pt x="3201438" y="330057"/>
                  <a:pt x="3201438" y="323227"/>
                </a:cubicBezTo>
                <a:cubicBezTo>
                  <a:pt x="3201438" y="316397"/>
                  <a:pt x="3203619" y="309570"/>
                  <a:pt x="3205798" y="309570"/>
                </a:cubicBezTo>
                <a:cubicBezTo>
                  <a:pt x="3210158" y="309570"/>
                  <a:pt x="3214518" y="300465"/>
                  <a:pt x="3218879" y="286807"/>
                </a:cubicBezTo>
                <a:cubicBezTo>
                  <a:pt x="3223239" y="273150"/>
                  <a:pt x="3231959" y="257215"/>
                  <a:pt x="3238500" y="248110"/>
                </a:cubicBezTo>
                <a:cubicBezTo>
                  <a:pt x="3245040" y="239007"/>
                  <a:pt x="3249400" y="229902"/>
                  <a:pt x="3249400" y="227625"/>
                </a:cubicBezTo>
                <a:cubicBezTo>
                  <a:pt x="3249400" y="218520"/>
                  <a:pt x="3266840" y="198035"/>
                  <a:pt x="3271200" y="200310"/>
                </a:cubicBezTo>
                <a:cubicBezTo>
                  <a:pt x="3275561" y="200310"/>
                  <a:pt x="3275561" y="198035"/>
                  <a:pt x="3275561" y="188927"/>
                </a:cubicBezTo>
                <a:cubicBezTo>
                  <a:pt x="3275561" y="182100"/>
                  <a:pt x="3277742" y="177547"/>
                  <a:pt x="3279921" y="177547"/>
                </a:cubicBezTo>
                <a:cubicBezTo>
                  <a:pt x="3282102" y="179822"/>
                  <a:pt x="3284281" y="175272"/>
                  <a:pt x="3284281" y="168442"/>
                </a:cubicBezTo>
                <a:cubicBezTo>
                  <a:pt x="3284281" y="157060"/>
                  <a:pt x="3297361" y="138852"/>
                  <a:pt x="3301721" y="145680"/>
                </a:cubicBezTo>
                <a:cubicBezTo>
                  <a:pt x="3303903" y="147957"/>
                  <a:pt x="3303903" y="145680"/>
                  <a:pt x="3301721" y="138852"/>
                </a:cubicBezTo>
                <a:cubicBezTo>
                  <a:pt x="3299543" y="132022"/>
                  <a:pt x="3299543" y="127470"/>
                  <a:pt x="3301721" y="127470"/>
                </a:cubicBezTo>
                <a:cubicBezTo>
                  <a:pt x="3301721" y="127470"/>
                  <a:pt x="3308263" y="120640"/>
                  <a:pt x="3312623" y="109260"/>
                </a:cubicBezTo>
                <a:cubicBezTo>
                  <a:pt x="3316983" y="100155"/>
                  <a:pt x="3323522" y="91050"/>
                  <a:pt x="3327882" y="91050"/>
                </a:cubicBezTo>
                <a:cubicBezTo>
                  <a:pt x="3332243" y="91050"/>
                  <a:pt x="3334424" y="86498"/>
                  <a:pt x="3334424" y="84223"/>
                </a:cubicBezTo>
                <a:cubicBezTo>
                  <a:pt x="3334424" y="81945"/>
                  <a:pt x="3336603" y="75115"/>
                  <a:pt x="3340963" y="70565"/>
                </a:cubicBezTo>
                <a:cubicBezTo>
                  <a:pt x="3345323" y="66010"/>
                  <a:pt x="3347504" y="59183"/>
                  <a:pt x="3347504" y="56908"/>
                </a:cubicBezTo>
                <a:cubicBezTo>
                  <a:pt x="3347504" y="54630"/>
                  <a:pt x="3349683" y="52353"/>
                  <a:pt x="3351864" y="52353"/>
                </a:cubicBezTo>
                <a:cubicBezTo>
                  <a:pt x="3354043" y="52353"/>
                  <a:pt x="3356224" y="47803"/>
                  <a:pt x="3356224" y="43248"/>
                </a:cubicBezTo>
                <a:cubicBezTo>
                  <a:pt x="3356224" y="38698"/>
                  <a:pt x="3360585" y="29590"/>
                  <a:pt x="3364945" y="22763"/>
                </a:cubicBezTo>
                <a:cubicBezTo>
                  <a:pt x="3369305" y="15935"/>
                  <a:pt x="3373665" y="9105"/>
                  <a:pt x="3373665" y="6828"/>
                </a:cubicBezTo>
                <a:cubicBezTo>
                  <a:pt x="3373665" y="2278"/>
                  <a:pt x="3412906" y="2278"/>
                  <a:pt x="3497928" y="4553"/>
                </a:cubicBezTo>
                <a:cubicBezTo>
                  <a:pt x="3567691" y="6828"/>
                  <a:pt x="3641813" y="9105"/>
                  <a:pt x="3665795" y="9105"/>
                </a:cubicBezTo>
                <a:cubicBezTo>
                  <a:pt x="3718117" y="11383"/>
                  <a:pt x="3718117" y="11383"/>
                  <a:pt x="3715936" y="15935"/>
                </a:cubicBezTo>
                <a:cubicBezTo>
                  <a:pt x="3713757" y="18210"/>
                  <a:pt x="3720296" y="20485"/>
                  <a:pt x="3729016" y="18210"/>
                </a:cubicBezTo>
                <a:cubicBezTo>
                  <a:pt x="3737736" y="15935"/>
                  <a:pt x="3757358" y="15935"/>
                  <a:pt x="3772618" y="15935"/>
                </a:cubicBezTo>
                <a:cubicBezTo>
                  <a:pt x="3787879" y="15935"/>
                  <a:pt x="3809680" y="15935"/>
                  <a:pt x="3822760" y="15935"/>
                </a:cubicBezTo>
                <a:cubicBezTo>
                  <a:pt x="3833660" y="15935"/>
                  <a:pt x="3848921" y="15935"/>
                  <a:pt x="3853281" y="15935"/>
                </a:cubicBezTo>
                <a:cubicBezTo>
                  <a:pt x="3859821" y="15935"/>
                  <a:pt x="3890342" y="15935"/>
                  <a:pt x="3920863" y="18210"/>
                </a:cubicBezTo>
                <a:cubicBezTo>
                  <a:pt x="3953565" y="18210"/>
                  <a:pt x="3994985" y="20485"/>
                  <a:pt x="4014607" y="22763"/>
                </a:cubicBezTo>
                <a:lnTo>
                  <a:pt x="4051667" y="25040"/>
                </a:lnTo>
                <a:lnTo>
                  <a:pt x="4051667" y="75115"/>
                </a:lnTo>
                <a:cubicBezTo>
                  <a:pt x="4051667" y="102432"/>
                  <a:pt x="4051667" y="318675"/>
                  <a:pt x="4051667" y="557681"/>
                </a:cubicBezTo>
                <a:cubicBezTo>
                  <a:pt x="4051667" y="637351"/>
                  <a:pt x="4051532" y="704214"/>
                  <a:pt x="4051294" y="759700"/>
                </a:cubicBezTo>
                <a:lnTo>
                  <a:pt x="4050397" y="880944"/>
                </a:lnTo>
                <a:lnTo>
                  <a:pt x="4056027" y="882046"/>
                </a:lnTo>
                <a:lnTo>
                  <a:pt x="4053846" y="920743"/>
                </a:lnTo>
                <a:cubicBezTo>
                  <a:pt x="4051667" y="943506"/>
                  <a:pt x="4049486" y="968543"/>
                  <a:pt x="4060387" y="1000411"/>
                </a:cubicBezTo>
                <a:cubicBezTo>
                  <a:pt x="4060387" y="1009516"/>
                  <a:pt x="4060387" y="1025448"/>
                  <a:pt x="4062566" y="1032278"/>
                </a:cubicBezTo>
                <a:cubicBezTo>
                  <a:pt x="4064748" y="1041383"/>
                  <a:pt x="4064748" y="1048211"/>
                  <a:pt x="4060387" y="1059593"/>
                </a:cubicBezTo>
                <a:cubicBezTo>
                  <a:pt x="4053846" y="1075528"/>
                  <a:pt x="4049486" y="1146090"/>
                  <a:pt x="4047305" y="1269008"/>
                </a:cubicBezTo>
                <a:cubicBezTo>
                  <a:pt x="4045126" y="1303152"/>
                  <a:pt x="4045126" y="1335017"/>
                  <a:pt x="4042947" y="1337295"/>
                </a:cubicBezTo>
                <a:cubicBezTo>
                  <a:pt x="4040766" y="1341847"/>
                  <a:pt x="4034227" y="1448830"/>
                  <a:pt x="4034227" y="1482975"/>
                </a:cubicBezTo>
                <a:cubicBezTo>
                  <a:pt x="4034227" y="1494355"/>
                  <a:pt x="4032045" y="1528499"/>
                  <a:pt x="4029866" y="1558089"/>
                </a:cubicBezTo>
                <a:cubicBezTo>
                  <a:pt x="4025504" y="1608167"/>
                  <a:pt x="4023325" y="1731084"/>
                  <a:pt x="4018965" y="1920014"/>
                </a:cubicBezTo>
                <a:cubicBezTo>
                  <a:pt x="4014605" y="2149913"/>
                  <a:pt x="4012426" y="2186333"/>
                  <a:pt x="4008066" y="2190888"/>
                </a:cubicBezTo>
                <a:cubicBezTo>
                  <a:pt x="4003703" y="2195438"/>
                  <a:pt x="4003703" y="2195438"/>
                  <a:pt x="4008066" y="2195438"/>
                </a:cubicBezTo>
                <a:cubicBezTo>
                  <a:pt x="4016786" y="2195438"/>
                  <a:pt x="4005884" y="2218201"/>
                  <a:pt x="3994985" y="2225030"/>
                </a:cubicBezTo>
                <a:cubicBezTo>
                  <a:pt x="3988444" y="2229583"/>
                  <a:pt x="3979724" y="2229583"/>
                  <a:pt x="3973184" y="2227308"/>
                </a:cubicBezTo>
                <a:cubicBezTo>
                  <a:pt x="3966643" y="2225030"/>
                  <a:pt x="3960102" y="2225030"/>
                  <a:pt x="3955744" y="2229583"/>
                </a:cubicBezTo>
                <a:cubicBezTo>
                  <a:pt x="3947024" y="2236413"/>
                  <a:pt x="3896881" y="2236413"/>
                  <a:pt x="3890342" y="2227308"/>
                </a:cubicBezTo>
                <a:cubicBezTo>
                  <a:pt x="3888160" y="2222755"/>
                  <a:pt x="3881621" y="2222755"/>
                  <a:pt x="3875080" y="2222755"/>
                </a:cubicBezTo>
                <a:cubicBezTo>
                  <a:pt x="3866360" y="2222755"/>
                  <a:pt x="3864181" y="2220478"/>
                  <a:pt x="3864181" y="2213650"/>
                </a:cubicBezTo>
                <a:cubicBezTo>
                  <a:pt x="3864181" y="2209096"/>
                  <a:pt x="3861999" y="2204545"/>
                  <a:pt x="3859821" y="2204545"/>
                </a:cubicBezTo>
                <a:cubicBezTo>
                  <a:pt x="3857639" y="2204545"/>
                  <a:pt x="3855460" y="2206820"/>
                  <a:pt x="3855460" y="2211373"/>
                </a:cubicBezTo>
                <a:cubicBezTo>
                  <a:pt x="3855460" y="2220478"/>
                  <a:pt x="3844559" y="2227308"/>
                  <a:pt x="3838020" y="2222755"/>
                </a:cubicBezTo>
                <a:cubicBezTo>
                  <a:pt x="3831478" y="2218201"/>
                  <a:pt x="3781338" y="2215925"/>
                  <a:pt x="3781338" y="2220478"/>
                </a:cubicBezTo>
                <a:cubicBezTo>
                  <a:pt x="3781338" y="2222755"/>
                  <a:pt x="3763895" y="2225030"/>
                  <a:pt x="3744275" y="2225030"/>
                </a:cubicBezTo>
                <a:cubicBezTo>
                  <a:pt x="3715936" y="2225030"/>
                  <a:pt x="3705034" y="2225030"/>
                  <a:pt x="3700674" y="2218201"/>
                </a:cubicBezTo>
                <a:cubicBezTo>
                  <a:pt x="3696314" y="2213650"/>
                  <a:pt x="3694135" y="2206820"/>
                  <a:pt x="3696314" y="2204545"/>
                </a:cubicBezTo>
                <a:cubicBezTo>
                  <a:pt x="3696314" y="2202268"/>
                  <a:pt x="3696314" y="2199993"/>
                  <a:pt x="3694135" y="2199993"/>
                </a:cubicBezTo>
                <a:cubicBezTo>
                  <a:pt x="3691954" y="2199993"/>
                  <a:pt x="3689775" y="2202268"/>
                  <a:pt x="3687594" y="2204545"/>
                </a:cubicBezTo>
                <a:cubicBezTo>
                  <a:pt x="3685415" y="2206820"/>
                  <a:pt x="3683233" y="2209096"/>
                  <a:pt x="3681054" y="2206820"/>
                </a:cubicBezTo>
                <a:cubicBezTo>
                  <a:pt x="3678873" y="2204545"/>
                  <a:pt x="3676692" y="2206820"/>
                  <a:pt x="3674513" y="2209096"/>
                </a:cubicBezTo>
                <a:cubicBezTo>
                  <a:pt x="3670153" y="2215925"/>
                  <a:pt x="3648352" y="2213650"/>
                  <a:pt x="3637453" y="2202268"/>
                </a:cubicBezTo>
                <a:cubicBezTo>
                  <a:pt x="3630912" y="2197715"/>
                  <a:pt x="3626551" y="2195438"/>
                  <a:pt x="3626551" y="2197715"/>
                </a:cubicBezTo>
                <a:cubicBezTo>
                  <a:pt x="3626551" y="2202268"/>
                  <a:pt x="3628733" y="2204545"/>
                  <a:pt x="3633091" y="2206820"/>
                </a:cubicBezTo>
                <a:cubicBezTo>
                  <a:pt x="3646173" y="2211373"/>
                  <a:pt x="3639632" y="2218201"/>
                  <a:pt x="3624372" y="2215925"/>
                </a:cubicBezTo>
                <a:cubicBezTo>
                  <a:pt x="3615652" y="2215925"/>
                  <a:pt x="3606932" y="2213650"/>
                  <a:pt x="3606932" y="2213650"/>
                </a:cubicBezTo>
                <a:cubicBezTo>
                  <a:pt x="3602572" y="2209096"/>
                  <a:pt x="3580771" y="2213650"/>
                  <a:pt x="3578590" y="2218201"/>
                </a:cubicBezTo>
                <a:cubicBezTo>
                  <a:pt x="3576411" y="2220478"/>
                  <a:pt x="3572051" y="2220478"/>
                  <a:pt x="3565509" y="2215925"/>
                </a:cubicBezTo>
                <a:cubicBezTo>
                  <a:pt x="3556789" y="2209096"/>
                  <a:pt x="3552429" y="2209096"/>
                  <a:pt x="3550250" y="2213650"/>
                </a:cubicBezTo>
                <a:cubicBezTo>
                  <a:pt x="3548069" y="2218201"/>
                  <a:pt x="3545888" y="2218201"/>
                  <a:pt x="3545888" y="2211373"/>
                </a:cubicBezTo>
                <a:cubicBezTo>
                  <a:pt x="3545888" y="2206820"/>
                  <a:pt x="3543709" y="2202268"/>
                  <a:pt x="3541530" y="2202268"/>
                </a:cubicBezTo>
                <a:cubicBezTo>
                  <a:pt x="3539348" y="2202268"/>
                  <a:pt x="3537170" y="2206820"/>
                  <a:pt x="3537170" y="2211373"/>
                </a:cubicBezTo>
                <a:cubicBezTo>
                  <a:pt x="3537170" y="2218201"/>
                  <a:pt x="3534988" y="2218201"/>
                  <a:pt x="3528449" y="2213650"/>
                </a:cubicBezTo>
                <a:cubicBezTo>
                  <a:pt x="3524087" y="2211373"/>
                  <a:pt x="3519729" y="2204545"/>
                  <a:pt x="3521908" y="2202268"/>
                </a:cubicBezTo>
                <a:cubicBezTo>
                  <a:pt x="3521908" y="2199993"/>
                  <a:pt x="3519729" y="2199993"/>
                  <a:pt x="3515369" y="2204545"/>
                </a:cubicBezTo>
                <a:cubicBezTo>
                  <a:pt x="3504467" y="2213650"/>
                  <a:pt x="3506648" y="2222755"/>
                  <a:pt x="3521908" y="2222755"/>
                </a:cubicBezTo>
                <a:cubicBezTo>
                  <a:pt x="3528449" y="2222755"/>
                  <a:pt x="3532809" y="2225030"/>
                  <a:pt x="3534988" y="2227308"/>
                </a:cubicBezTo>
                <a:cubicBezTo>
                  <a:pt x="3539348" y="2234135"/>
                  <a:pt x="3556789" y="2240963"/>
                  <a:pt x="3556789" y="2234135"/>
                </a:cubicBezTo>
                <a:cubicBezTo>
                  <a:pt x="3556789" y="2229583"/>
                  <a:pt x="3561149" y="2231858"/>
                  <a:pt x="3567688" y="2236413"/>
                </a:cubicBezTo>
                <a:cubicBezTo>
                  <a:pt x="3580771" y="2245518"/>
                  <a:pt x="3580771" y="2245518"/>
                  <a:pt x="3580771" y="2231858"/>
                </a:cubicBezTo>
                <a:cubicBezTo>
                  <a:pt x="3580771" y="2222755"/>
                  <a:pt x="3582950" y="2220478"/>
                  <a:pt x="3596030" y="2218201"/>
                </a:cubicBezTo>
                <a:cubicBezTo>
                  <a:pt x="3611290" y="2215925"/>
                  <a:pt x="3613471" y="2218201"/>
                  <a:pt x="3611290" y="2236413"/>
                </a:cubicBezTo>
                <a:cubicBezTo>
                  <a:pt x="3609111" y="2240963"/>
                  <a:pt x="3613471" y="2243240"/>
                  <a:pt x="3620012" y="2243240"/>
                </a:cubicBezTo>
                <a:cubicBezTo>
                  <a:pt x="3626551" y="2243240"/>
                  <a:pt x="3630912" y="2245518"/>
                  <a:pt x="3630912" y="2250070"/>
                </a:cubicBezTo>
                <a:cubicBezTo>
                  <a:pt x="3630912" y="2254620"/>
                  <a:pt x="3630912" y="2252345"/>
                  <a:pt x="3635272" y="2247793"/>
                </a:cubicBezTo>
                <a:cubicBezTo>
                  <a:pt x="3641813" y="2236413"/>
                  <a:pt x="3678873" y="2234135"/>
                  <a:pt x="3678873" y="2245518"/>
                </a:cubicBezTo>
                <a:cubicBezTo>
                  <a:pt x="3678873" y="2252345"/>
                  <a:pt x="3681054" y="2252345"/>
                  <a:pt x="3694135" y="2250070"/>
                </a:cubicBezTo>
                <a:cubicBezTo>
                  <a:pt x="3705034" y="2247793"/>
                  <a:pt x="3713754" y="2250070"/>
                  <a:pt x="3720293" y="2254620"/>
                </a:cubicBezTo>
                <a:cubicBezTo>
                  <a:pt x="3726835" y="2256898"/>
                  <a:pt x="3742094" y="2263725"/>
                  <a:pt x="3755177" y="2266003"/>
                </a:cubicBezTo>
                <a:cubicBezTo>
                  <a:pt x="3772618" y="2268280"/>
                  <a:pt x="3779157" y="2272833"/>
                  <a:pt x="3779157" y="2277383"/>
                </a:cubicBezTo>
                <a:cubicBezTo>
                  <a:pt x="3779157" y="2284213"/>
                  <a:pt x="3783517" y="2284213"/>
                  <a:pt x="3796597" y="2281938"/>
                </a:cubicBezTo>
                <a:cubicBezTo>
                  <a:pt x="3816219" y="2277383"/>
                  <a:pt x="3818398" y="2279660"/>
                  <a:pt x="3816219" y="2297870"/>
                </a:cubicBezTo>
                <a:cubicBezTo>
                  <a:pt x="3816219" y="2302423"/>
                  <a:pt x="3818398" y="2304700"/>
                  <a:pt x="3822758" y="2304700"/>
                </a:cubicBezTo>
                <a:cubicBezTo>
                  <a:pt x="3827118" y="2304700"/>
                  <a:pt x="3829297" y="2302423"/>
                  <a:pt x="3829297" y="2300145"/>
                </a:cubicBezTo>
                <a:cubicBezTo>
                  <a:pt x="3829297" y="2291043"/>
                  <a:pt x="3844559" y="2286488"/>
                  <a:pt x="3851098" y="2293318"/>
                </a:cubicBezTo>
                <a:cubicBezTo>
                  <a:pt x="3855460" y="2295595"/>
                  <a:pt x="3857639" y="2297870"/>
                  <a:pt x="3859821" y="2295595"/>
                </a:cubicBezTo>
                <a:cubicBezTo>
                  <a:pt x="3864181" y="2288765"/>
                  <a:pt x="3881621" y="2295595"/>
                  <a:pt x="3894699" y="2309250"/>
                </a:cubicBezTo>
                <a:cubicBezTo>
                  <a:pt x="3903422" y="2318358"/>
                  <a:pt x="3912142" y="2320633"/>
                  <a:pt x="3929583" y="2320633"/>
                </a:cubicBezTo>
                <a:cubicBezTo>
                  <a:pt x="3944842" y="2320633"/>
                  <a:pt x="3953563" y="2318358"/>
                  <a:pt x="3953563" y="2313805"/>
                </a:cubicBezTo>
                <a:cubicBezTo>
                  <a:pt x="3953563" y="2306975"/>
                  <a:pt x="3966643" y="2306975"/>
                  <a:pt x="3971003" y="2313805"/>
                </a:cubicBezTo>
                <a:cubicBezTo>
                  <a:pt x="3964464" y="2309250"/>
                  <a:pt x="3960102" y="2318358"/>
                  <a:pt x="3964464" y="2329738"/>
                </a:cubicBezTo>
                <a:cubicBezTo>
                  <a:pt x="3968824" y="2336568"/>
                  <a:pt x="3968824" y="2336568"/>
                  <a:pt x="3973184" y="2327463"/>
                </a:cubicBezTo>
                <a:cubicBezTo>
                  <a:pt x="3975363" y="2318358"/>
                  <a:pt x="3975363" y="2316080"/>
                  <a:pt x="3971003" y="2313805"/>
                </a:cubicBezTo>
                <a:cubicBezTo>
                  <a:pt x="3973184" y="2318358"/>
                  <a:pt x="3975363" y="2318358"/>
                  <a:pt x="3977545" y="2313805"/>
                </a:cubicBezTo>
                <a:cubicBezTo>
                  <a:pt x="3981902" y="2304700"/>
                  <a:pt x="3992804" y="2311528"/>
                  <a:pt x="3988444" y="2318358"/>
                </a:cubicBezTo>
                <a:cubicBezTo>
                  <a:pt x="3986265" y="2320633"/>
                  <a:pt x="3994985" y="2325185"/>
                  <a:pt x="4008066" y="2322908"/>
                </a:cubicBezTo>
                <a:cubicBezTo>
                  <a:pt x="4010245" y="2322908"/>
                  <a:pt x="4012426" y="2338843"/>
                  <a:pt x="4012426" y="2361605"/>
                </a:cubicBezTo>
                <a:lnTo>
                  <a:pt x="4012426" y="2400300"/>
                </a:lnTo>
                <a:lnTo>
                  <a:pt x="3960102" y="2398025"/>
                </a:lnTo>
                <a:cubicBezTo>
                  <a:pt x="3931762" y="2395750"/>
                  <a:pt x="3905601" y="2393473"/>
                  <a:pt x="3903422" y="2391195"/>
                </a:cubicBezTo>
                <a:cubicBezTo>
                  <a:pt x="3899062" y="2386645"/>
                  <a:pt x="3759537" y="2370710"/>
                  <a:pt x="3687594" y="2368433"/>
                </a:cubicBezTo>
                <a:cubicBezTo>
                  <a:pt x="3667974" y="2368433"/>
                  <a:pt x="3648352" y="2366158"/>
                  <a:pt x="3646173" y="2363883"/>
                </a:cubicBezTo>
                <a:cubicBezTo>
                  <a:pt x="3643992" y="2363883"/>
                  <a:pt x="3635272" y="2363883"/>
                  <a:pt x="3624372" y="2368433"/>
                </a:cubicBezTo>
                <a:cubicBezTo>
                  <a:pt x="3609111" y="2375263"/>
                  <a:pt x="3604751" y="2375263"/>
                  <a:pt x="3593851" y="2368433"/>
                </a:cubicBezTo>
                <a:cubicBezTo>
                  <a:pt x="3585131" y="2363883"/>
                  <a:pt x="3567688" y="2359330"/>
                  <a:pt x="3534988" y="2359330"/>
                </a:cubicBezTo>
                <a:cubicBezTo>
                  <a:pt x="3484848" y="2357053"/>
                  <a:pt x="3332243" y="2347948"/>
                  <a:pt x="3312621" y="2343395"/>
                </a:cubicBezTo>
                <a:cubicBezTo>
                  <a:pt x="3306079" y="2343395"/>
                  <a:pt x="3273379" y="2341120"/>
                  <a:pt x="3238498" y="2338843"/>
                </a:cubicBezTo>
                <a:cubicBezTo>
                  <a:pt x="3203617" y="2336568"/>
                  <a:pt x="3160015" y="2334290"/>
                  <a:pt x="3138215" y="2332013"/>
                </a:cubicBezTo>
                <a:cubicBezTo>
                  <a:pt x="3092434" y="2329738"/>
                  <a:pt x="3051012" y="2327463"/>
                  <a:pt x="2939829" y="2322908"/>
                </a:cubicBezTo>
                <a:cubicBezTo>
                  <a:pt x="2894046" y="2320633"/>
                  <a:pt x="2837364" y="2318358"/>
                  <a:pt x="2813385" y="2316080"/>
                </a:cubicBezTo>
                <a:cubicBezTo>
                  <a:pt x="2787224" y="2313805"/>
                  <a:pt x="2737081" y="2311528"/>
                  <a:pt x="2702200" y="2311528"/>
                </a:cubicBezTo>
                <a:cubicBezTo>
                  <a:pt x="2606277" y="2309250"/>
                  <a:pt x="2486374" y="2304700"/>
                  <a:pt x="2403528" y="2300145"/>
                </a:cubicBezTo>
                <a:cubicBezTo>
                  <a:pt x="2364289" y="2297870"/>
                  <a:pt x="2320688" y="2295595"/>
                  <a:pt x="2309786" y="2295595"/>
                </a:cubicBezTo>
                <a:cubicBezTo>
                  <a:pt x="2298887" y="2293318"/>
                  <a:pt x="2285807" y="2295595"/>
                  <a:pt x="2281444" y="2297870"/>
                </a:cubicBezTo>
                <a:cubicBezTo>
                  <a:pt x="2277086" y="2300145"/>
                  <a:pt x="2264006" y="2300145"/>
                  <a:pt x="2253104" y="2297870"/>
                </a:cubicBezTo>
                <a:cubicBezTo>
                  <a:pt x="2240024" y="2295595"/>
                  <a:pt x="2178982" y="2293318"/>
                  <a:pt x="2111401" y="2291043"/>
                </a:cubicBezTo>
                <a:cubicBezTo>
                  <a:pt x="2043817" y="2288765"/>
                  <a:pt x="1952254" y="2288765"/>
                  <a:pt x="1904293" y="2286488"/>
                </a:cubicBezTo>
                <a:cubicBezTo>
                  <a:pt x="1858510" y="2286488"/>
                  <a:pt x="1760408" y="2284213"/>
                  <a:pt x="1690645" y="2281938"/>
                </a:cubicBezTo>
                <a:cubicBezTo>
                  <a:pt x="1620883" y="2281938"/>
                  <a:pt x="1520599" y="2279660"/>
                  <a:pt x="1470459" y="2277383"/>
                </a:cubicBezTo>
                <a:cubicBezTo>
                  <a:pt x="1339654" y="2272833"/>
                  <a:pt x="960321" y="2268280"/>
                  <a:pt x="942879" y="2268280"/>
                </a:cubicBezTo>
                <a:cubicBezTo>
                  <a:pt x="912360" y="2268280"/>
                  <a:pt x="870937" y="2268280"/>
                  <a:pt x="836056" y="2266003"/>
                </a:cubicBezTo>
                <a:cubicBezTo>
                  <a:pt x="798994" y="2261450"/>
                  <a:pt x="452363" y="2256898"/>
                  <a:pt x="192935" y="2254620"/>
                </a:cubicBezTo>
                <a:cubicBezTo>
                  <a:pt x="105732" y="2252345"/>
                  <a:pt x="33788" y="2252345"/>
                  <a:pt x="31610" y="2252345"/>
                </a:cubicBezTo>
                <a:cubicBezTo>
                  <a:pt x="23434" y="2250639"/>
                  <a:pt x="16485" y="1759823"/>
                  <a:pt x="15361" y="1203387"/>
                </a:cubicBezTo>
                <a:lnTo>
                  <a:pt x="15506" y="1121449"/>
                </a:lnTo>
                <a:lnTo>
                  <a:pt x="15293" y="1120446"/>
                </a:lnTo>
                <a:cubicBezTo>
                  <a:pt x="12125" y="1089183"/>
                  <a:pt x="9264" y="1008947"/>
                  <a:pt x="7630" y="867251"/>
                </a:cubicBezTo>
                <a:cubicBezTo>
                  <a:pt x="5449" y="787581"/>
                  <a:pt x="3270" y="669216"/>
                  <a:pt x="3270" y="605481"/>
                </a:cubicBezTo>
                <a:cubicBezTo>
                  <a:pt x="-1090" y="309570"/>
                  <a:pt x="-1090" y="81945"/>
                  <a:pt x="3270" y="79670"/>
                </a:cubicBezTo>
                <a:cubicBezTo>
                  <a:pt x="7630" y="79670"/>
                  <a:pt x="249617" y="66010"/>
                  <a:pt x="393502" y="61460"/>
                </a:cubicBezTo>
                <a:cubicBezTo>
                  <a:pt x="474166" y="56908"/>
                  <a:pt x="713974" y="50078"/>
                  <a:pt x="722694" y="50078"/>
                </a:cubicBezTo>
                <a:cubicBezTo>
                  <a:pt x="724873" y="50078"/>
                  <a:pt x="753215" y="47803"/>
                  <a:pt x="785915" y="45525"/>
                </a:cubicBezTo>
                <a:cubicBezTo>
                  <a:pt x="827338" y="43248"/>
                  <a:pt x="844779" y="43248"/>
                  <a:pt x="851318" y="47803"/>
                </a:cubicBezTo>
                <a:cubicBezTo>
                  <a:pt x="855678" y="50078"/>
                  <a:pt x="860038" y="50078"/>
                  <a:pt x="860038" y="47803"/>
                </a:cubicBezTo>
                <a:lnTo>
                  <a:pt x="872153" y="45905"/>
                </a:lnTo>
                <a:lnTo>
                  <a:pt x="870940" y="47803"/>
                </a:lnTo>
                <a:cubicBezTo>
                  <a:pt x="873118" y="52353"/>
                  <a:pt x="875300" y="54630"/>
                  <a:pt x="877479" y="54630"/>
                </a:cubicBezTo>
                <a:cubicBezTo>
                  <a:pt x="879660" y="54630"/>
                  <a:pt x="881839" y="52353"/>
                  <a:pt x="881839" y="47803"/>
                </a:cubicBezTo>
                <a:lnTo>
                  <a:pt x="878996" y="44835"/>
                </a:lnTo>
                <a:lnTo>
                  <a:pt x="903639" y="40973"/>
                </a:lnTo>
                <a:cubicBezTo>
                  <a:pt x="921080" y="40973"/>
                  <a:pt x="925440" y="40973"/>
                  <a:pt x="923261" y="47803"/>
                </a:cubicBezTo>
                <a:cubicBezTo>
                  <a:pt x="923261" y="52353"/>
                  <a:pt x="923261" y="54630"/>
                  <a:pt x="925440" y="54630"/>
                </a:cubicBezTo>
                <a:cubicBezTo>
                  <a:pt x="927621" y="54630"/>
                  <a:pt x="929800" y="50078"/>
                  <a:pt x="931982" y="45525"/>
                </a:cubicBezTo>
                <a:cubicBezTo>
                  <a:pt x="934160" y="38698"/>
                  <a:pt x="938521" y="36420"/>
                  <a:pt x="958142" y="36420"/>
                </a:cubicBezTo>
                <a:cubicBezTo>
                  <a:pt x="1006104" y="36420"/>
                  <a:pt x="1189230" y="31868"/>
                  <a:pt x="1309133" y="27315"/>
                </a:cubicBezTo>
                <a:cubicBezTo>
                  <a:pt x="1378896" y="25040"/>
                  <a:pt x="1477000" y="22763"/>
                  <a:pt x="1531501" y="20485"/>
                </a:cubicBezTo>
                <a:cubicBezTo>
                  <a:pt x="1583823" y="20485"/>
                  <a:pt x="1666665" y="18210"/>
                  <a:pt x="1710267" y="15935"/>
                </a:cubicBezTo>
                <a:cubicBezTo>
                  <a:pt x="1788750" y="13658"/>
                  <a:pt x="1884673" y="11383"/>
                  <a:pt x="2211684" y="4553"/>
                </a:cubicBezTo>
                <a:cubicBezTo>
                  <a:pt x="2298887" y="2278"/>
                  <a:pt x="2370831" y="0"/>
                  <a:pt x="2370831" y="0"/>
                </a:cubicBezTo>
                <a:close/>
              </a:path>
            </a:pathLst>
          </a:cu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7" name="Picture Placeholder 16"/>
          <p:cNvSpPr>
            <a:spLocks noGrp="1"/>
          </p:cNvSpPr>
          <p:nvPr>
            <p:ph type="pic" sz="quarter" idx="14" hasCustomPrompt="1"/>
          </p:nvPr>
        </p:nvSpPr>
        <p:spPr>
          <a:xfrm>
            <a:off x="8128001" y="4457700"/>
            <a:ext cx="4063998" cy="2400300"/>
          </a:xfrm>
          <a:custGeom>
            <a:avLst/>
            <a:gdLst>
              <a:gd name="connsiteX0" fmla="*/ 3564146 w 4063998"/>
              <a:gd name="connsiteY0" fmla="*/ 2162718 h 2400300"/>
              <a:gd name="connsiteX1" fmla="*/ 3558970 w 4063998"/>
              <a:gd name="connsiteY1" fmla="*/ 2163571 h 2400300"/>
              <a:gd name="connsiteX2" fmla="*/ 3563330 w 4063998"/>
              <a:gd name="connsiteY2" fmla="*/ 2174953 h 2400300"/>
              <a:gd name="connsiteX3" fmla="*/ 3567688 w 4063998"/>
              <a:gd name="connsiteY3" fmla="*/ 2170401 h 2400300"/>
              <a:gd name="connsiteX4" fmla="*/ 3564146 w 4063998"/>
              <a:gd name="connsiteY4" fmla="*/ 2162718 h 2400300"/>
              <a:gd name="connsiteX5" fmla="*/ 112271 w 4063998"/>
              <a:gd name="connsiteY5" fmla="*/ 2102113 h 2400300"/>
              <a:gd name="connsiteX6" fmla="*/ 107911 w 4063998"/>
              <a:gd name="connsiteY6" fmla="*/ 2106666 h 2400300"/>
              <a:gd name="connsiteX7" fmla="*/ 101372 w 4063998"/>
              <a:gd name="connsiteY7" fmla="*/ 2108943 h 2400300"/>
              <a:gd name="connsiteX8" fmla="*/ 97012 w 4063998"/>
              <a:gd name="connsiteY8" fmla="*/ 2111218 h 2400300"/>
              <a:gd name="connsiteX9" fmla="*/ 110090 w 4063998"/>
              <a:gd name="connsiteY9" fmla="*/ 2108943 h 2400300"/>
              <a:gd name="connsiteX10" fmla="*/ 112271 w 4063998"/>
              <a:gd name="connsiteY10" fmla="*/ 2102113 h 2400300"/>
              <a:gd name="connsiteX11" fmla="*/ 3822758 w 4063998"/>
              <a:gd name="connsiteY11" fmla="*/ 1758401 h 2400300"/>
              <a:gd name="connsiteX12" fmla="*/ 3820579 w 4063998"/>
              <a:gd name="connsiteY12" fmla="*/ 1765229 h 2400300"/>
              <a:gd name="connsiteX13" fmla="*/ 3827118 w 4063998"/>
              <a:gd name="connsiteY13" fmla="*/ 1772059 h 2400300"/>
              <a:gd name="connsiteX14" fmla="*/ 3829297 w 4063998"/>
              <a:gd name="connsiteY14" fmla="*/ 1765229 h 2400300"/>
              <a:gd name="connsiteX15" fmla="*/ 3822758 w 4063998"/>
              <a:gd name="connsiteY15" fmla="*/ 1758401 h 2400300"/>
              <a:gd name="connsiteX16" fmla="*/ 2058533 w 4063998"/>
              <a:gd name="connsiteY16" fmla="*/ 1745596 h 2400300"/>
              <a:gd name="connsiteX17" fmla="*/ 2056898 w 4063998"/>
              <a:gd name="connsiteY17" fmla="*/ 1753847 h 2400300"/>
              <a:gd name="connsiteX18" fmla="*/ 2061258 w 4063998"/>
              <a:gd name="connsiteY18" fmla="*/ 1758401 h 2400300"/>
              <a:gd name="connsiteX19" fmla="*/ 2063437 w 4063998"/>
              <a:gd name="connsiteY19" fmla="*/ 1749296 h 2400300"/>
              <a:gd name="connsiteX20" fmla="*/ 2058533 w 4063998"/>
              <a:gd name="connsiteY20" fmla="*/ 1745596 h 2400300"/>
              <a:gd name="connsiteX21" fmla="*/ 1841071 w 4063998"/>
              <a:gd name="connsiteY21" fmla="*/ 1740189 h 2400300"/>
              <a:gd name="connsiteX22" fmla="*/ 1834530 w 4063998"/>
              <a:gd name="connsiteY22" fmla="*/ 1742467 h 2400300"/>
              <a:gd name="connsiteX23" fmla="*/ 1841071 w 4063998"/>
              <a:gd name="connsiteY23" fmla="*/ 1749296 h 2400300"/>
              <a:gd name="connsiteX24" fmla="*/ 1847611 w 4063998"/>
              <a:gd name="connsiteY24" fmla="*/ 1747019 h 2400300"/>
              <a:gd name="connsiteX25" fmla="*/ 1841071 w 4063998"/>
              <a:gd name="connsiteY25" fmla="*/ 1740189 h 2400300"/>
              <a:gd name="connsiteX26" fmla="*/ 1879494 w 4063998"/>
              <a:gd name="connsiteY26" fmla="*/ 1704055 h 2400300"/>
              <a:gd name="connsiteX27" fmla="*/ 1882492 w 4063998"/>
              <a:gd name="connsiteY27" fmla="*/ 1712877 h 2400300"/>
              <a:gd name="connsiteX28" fmla="*/ 1889031 w 4063998"/>
              <a:gd name="connsiteY28" fmla="*/ 1721979 h 2400300"/>
              <a:gd name="connsiteX29" fmla="*/ 1884673 w 4063998"/>
              <a:gd name="connsiteY29" fmla="*/ 1710599 h 2400300"/>
              <a:gd name="connsiteX30" fmla="*/ 1879494 w 4063998"/>
              <a:gd name="connsiteY30" fmla="*/ 1704055 h 2400300"/>
              <a:gd name="connsiteX31" fmla="*/ 1951709 w 4063998"/>
              <a:gd name="connsiteY31" fmla="*/ 1701494 h 2400300"/>
              <a:gd name="connsiteX32" fmla="*/ 1950075 w 4063998"/>
              <a:gd name="connsiteY32" fmla="*/ 1703772 h 2400300"/>
              <a:gd name="connsiteX33" fmla="*/ 1960974 w 4063998"/>
              <a:gd name="connsiteY33" fmla="*/ 1715152 h 2400300"/>
              <a:gd name="connsiteX34" fmla="*/ 1956614 w 4063998"/>
              <a:gd name="connsiteY34" fmla="*/ 1706047 h 2400300"/>
              <a:gd name="connsiteX35" fmla="*/ 1951709 w 4063998"/>
              <a:gd name="connsiteY35" fmla="*/ 1701494 h 2400300"/>
              <a:gd name="connsiteX36" fmla="*/ 1870503 w 4063998"/>
              <a:gd name="connsiteY36" fmla="*/ 1653123 h 2400300"/>
              <a:gd name="connsiteX37" fmla="*/ 1871592 w 4063998"/>
              <a:gd name="connsiteY37" fmla="*/ 1662797 h 2400300"/>
              <a:gd name="connsiteX38" fmla="*/ 1875953 w 4063998"/>
              <a:gd name="connsiteY38" fmla="*/ 1671902 h 2400300"/>
              <a:gd name="connsiteX39" fmla="*/ 1875953 w 4063998"/>
              <a:gd name="connsiteY39" fmla="*/ 1660522 h 2400300"/>
              <a:gd name="connsiteX40" fmla="*/ 1870503 w 4063998"/>
              <a:gd name="connsiteY40" fmla="*/ 1653123 h 2400300"/>
              <a:gd name="connsiteX41" fmla="*/ 672551 w 4063998"/>
              <a:gd name="connsiteY41" fmla="*/ 1132433 h 2400300"/>
              <a:gd name="connsiteX42" fmla="*/ 668189 w 4063998"/>
              <a:gd name="connsiteY42" fmla="*/ 1136985 h 2400300"/>
              <a:gd name="connsiteX43" fmla="*/ 674730 w 4063998"/>
              <a:gd name="connsiteY43" fmla="*/ 1141538 h 2400300"/>
              <a:gd name="connsiteX44" fmla="*/ 679091 w 4063998"/>
              <a:gd name="connsiteY44" fmla="*/ 1136985 h 2400300"/>
              <a:gd name="connsiteX45" fmla="*/ 672551 w 4063998"/>
              <a:gd name="connsiteY45" fmla="*/ 1132433 h 2400300"/>
              <a:gd name="connsiteX46" fmla="*/ 3136036 w 4063998"/>
              <a:gd name="connsiteY46" fmla="*/ 425659 h 2400300"/>
              <a:gd name="connsiteX47" fmla="*/ 3125137 w 4063998"/>
              <a:gd name="connsiteY47" fmla="*/ 441592 h 2400300"/>
              <a:gd name="connsiteX48" fmla="*/ 3118595 w 4063998"/>
              <a:gd name="connsiteY48" fmla="*/ 455249 h 2400300"/>
              <a:gd name="connsiteX49" fmla="*/ 3112056 w 4063998"/>
              <a:gd name="connsiteY49" fmla="*/ 468907 h 2400300"/>
              <a:gd name="connsiteX50" fmla="*/ 3136036 w 4063998"/>
              <a:gd name="connsiteY50" fmla="*/ 432487 h 2400300"/>
              <a:gd name="connsiteX51" fmla="*/ 3136036 w 4063998"/>
              <a:gd name="connsiteY51" fmla="*/ 425659 h 2400300"/>
              <a:gd name="connsiteX52" fmla="*/ 3175277 w 4063998"/>
              <a:gd name="connsiteY52" fmla="*/ 412002 h 2400300"/>
              <a:gd name="connsiteX53" fmla="*/ 3173098 w 4063998"/>
              <a:gd name="connsiteY53" fmla="*/ 418829 h 2400300"/>
              <a:gd name="connsiteX54" fmla="*/ 3175277 w 4063998"/>
              <a:gd name="connsiteY54" fmla="*/ 421107 h 2400300"/>
              <a:gd name="connsiteX55" fmla="*/ 3175277 w 4063998"/>
              <a:gd name="connsiteY55" fmla="*/ 412002 h 2400300"/>
              <a:gd name="connsiteX56" fmla="*/ 3169827 w 4063998"/>
              <a:gd name="connsiteY56" fmla="*/ 405173 h 2400300"/>
              <a:gd name="connsiteX57" fmla="*/ 3162197 w 4063998"/>
              <a:gd name="connsiteY57" fmla="*/ 412002 h 2400300"/>
              <a:gd name="connsiteX58" fmla="*/ 3162197 w 4063998"/>
              <a:gd name="connsiteY58" fmla="*/ 418829 h 2400300"/>
              <a:gd name="connsiteX59" fmla="*/ 3170917 w 4063998"/>
              <a:gd name="connsiteY59" fmla="*/ 412002 h 2400300"/>
              <a:gd name="connsiteX60" fmla="*/ 3169827 w 4063998"/>
              <a:gd name="connsiteY60" fmla="*/ 405173 h 2400300"/>
              <a:gd name="connsiteX61" fmla="*/ 3698495 w 4063998"/>
              <a:gd name="connsiteY61" fmla="*/ 268597 h 2400300"/>
              <a:gd name="connsiteX62" fmla="*/ 3696316 w 4063998"/>
              <a:gd name="connsiteY62" fmla="*/ 270872 h 2400300"/>
              <a:gd name="connsiteX63" fmla="*/ 3702855 w 4063998"/>
              <a:gd name="connsiteY63" fmla="*/ 270872 h 2400300"/>
              <a:gd name="connsiteX64" fmla="*/ 3698495 w 4063998"/>
              <a:gd name="connsiteY64" fmla="*/ 268597 h 2400300"/>
              <a:gd name="connsiteX65" fmla="*/ 3243677 w 4063998"/>
              <a:gd name="connsiteY65" fmla="*/ 267460 h 2400300"/>
              <a:gd name="connsiteX66" fmla="*/ 3234140 w 4063998"/>
              <a:gd name="connsiteY66" fmla="*/ 270872 h 2400300"/>
              <a:gd name="connsiteX67" fmla="*/ 3229780 w 4063998"/>
              <a:gd name="connsiteY67" fmla="*/ 277702 h 2400300"/>
              <a:gd name="connsiteX68" fmla="*/ 3245039 w 4063998"/>
              <a:gd name="connsiteY68" fmla="*/ 270872 h 2400300"/>
              <a:gd name="connsiteX69" fmla="*/ 3243677 w 4063998"/>
              <a:gd name="connsiteY69" fmla="*/ 267460 h 2400300"/>
              <a:gd name="connsiteX70" fmla="*/ 3203619 w 4063998"/>
              <a:gd name="connsiteY70" fmla="*/ 264045 h 2400300"/>
              <a:gd name="connsiteX71" fmla="*/ 3199259 w 4063998"/>
              <a:gd name="connsiteY71" fmla="*/ 268597 h 2400300"/>
              <a:gd name="connsiteX72" fmla="*/ 3201438 w 4063998"/>
              <a:gd name="connsiteY72" fmla="*/ 273150 h 2400300"/>
              <a:gd name="connsiteX73" fmla="*/ 3205798 w 4063998"/>
              <a:gd name="connsiteY73" fmla="*/ 268597 h 2400300"/>
              <a:gd name="connsiteX74" fmla="*/ 3203619 w 4063998"/>
              <a:gd name="connsiteY74" fmla="*/ 264045 h 2400300"/>
              <a:gd name="connsiteX75" fmla="*/ 761936 w 4063998"/>
              <a:gd name="connsiteY75" fmla="*/ 261770 h 2400300"/>
              <a:gd name="connsiteX76" fmla="*/ 755394 w 4063998"/>
              <a:gd name="connsiteY76" fmla="*/ 264045 h 2400300"/>
              <a:gd name="connsiteX77" fmla="*/ 761936 w 4063998"/>
              <a:gd name="connsiteY77" fmla="*/ 268597 h 2400300"/>
              <a:gd name="connsiteX78" fmla="*/ 768475 w 4063998"/>
              <a:gd name="connsiteY78" fmla="*/ 266322 h 2400300"/>
              <a:gd name="connsiteX79" fmla="*/ 761936 w 4063998"/>
              <a:gd name="connsiteY79" fmla="*/ 261770 h 2400300"/>
              <a:gd name="connsiteX80" fmla="*/ 1058426 w 4063998"/>
              <a:gd name="connsiteY80" fmla="*/ 259492 h 2400300"/>
              <a:gd name="connsiteX81" fmla="*/ 1054066 w 4063998"/>
              <a:gd name="connsiteY81" fmla="*/ 264045 h 2400300"/>
              <a:gd name="connsiteX82" fmla="*/ 1058426 w 4063998"/>
              <a:gd name="connsiteY82" fmla="*/ 266322 h 2400300"/>
              <a:gd name="connsiteX83" fmla="*/ 1062786 w 4063998"/>
              <a:gd name="connsiteY83" fmla="*/ 261770 h 2400300"/>
              <a:gd name="connsiteX84" fmla="*/ 1058426 w 4063998"/>
              <a:gd name="connsiteY84" fmla="*/ 259492 h 2400300"/>
              <a:gd name="connsiteX85" fmla="*/ 831698 w 4063998"/>
              <a:gd name="connsiteY85" fmla="*/ 163890 h 2400300"/>
              <a:gd name="connsiteX86" fmla="*/ 818618 w 4063998"/>
              <a:gd name="connsiteY86" fmla="*/ 168442 h 2400300"/>
              <a:gd name="connsiteX87" fmla="*/ 807716 w 4063998"/>
              <a:gd name="connsiteY87" fmla="*/ 179822 h 2400300"/>
              <a:gd name="connsiteX88" fmla="*/ 812076 w 4063998"/>
              <a:gd name="connsiteY88" fmla="*/ 191205 h 2400300"/>
              <a:gd name="connsiteX89" fmla="*/ 814257 w 4063998"/>
              <a:gd name="connsiteY89" fmla="*/ 184377 h 2400300"/>
              <a:gd name="connsiteX90" fmla="*/ 820797 w 4063998"/>
              <a:gd name="connsiteY90" fmla="*/ 179822 h 2400300"/>
              <a:gd name="connsiteX91" fmla="*/ 822978 w 4063998"/>
              <a:gd name="connsiteY91" fmla="*/ 177547 h 2400300"/>
              <a:gd name="connsiteX92" fmla="*/ 822978 w 4063998"/>
              <a:gd name="connsiteY92" fmla="*/ 172995 h 2400300"/>
              <a:gd name="connsiteX93" fmla="*/ 831698 w 4063998"/>
              <a:gd name="connsiteY93" fmla="*/ 168442 h 2400300"/>
              <a:gd name="connsiteX94" fmla="*/ 831698 w 4063998"/>
              <a:gd name="connsiteY94" fmla="*/ 163890 h 2400300"/>
              <a:gd name="connsiteX95" fmla="*/ 3245039 w 4063998"/>
              <a:gd name="connsiteY95" fmla="*/ 159337 h 2400300"/>
              <a:gd name="connsiteX96" fmla="*/ 3242861 w 4063998"/>
              <a:gd name="connsiteY96" fmla="*/ 161615 h 2400300"/>
              <a:gd name="connsiteX97" fmla="*/ 3249399 w 4063998"/>
              <a:gd name="connsiteY97" fmla="*/ 161615 h 2400300"/>
              <a:gd name="connsiteX98" fmla="*/ 3245039 w 4063998"/>
              <a:gd name="connsiteY98" fmla="*/ 159337 h 2400300"/>
              <a:gd name="connsiteX99" fmla="*/ 3300359 w 4063998"/>
              <a:gd name="connsiteY99" fmla="*/ 150802 h 2400300"/>
              <a:gd name="connsiteX100" fmla="*/ 3297361 w 4063998"/>
              <a:gd name="connsiteY100" fmla="*/ 154785 h 2400300"/>
              <a:gd name="connsiteX101" fmla="*/ 3303903 w 4063998"/>
              <a:gd name="connsiteY101" fmla="*/ 161615 h 2400300"/>
              <a:gd name="connsiteX102" fmla="*/ 3308263 w 4063998"/>
              <a:gd name="connsiteY102" fmla="*/ 157060 h 2400300"/>
              <a:gd name="connsiteX103" fmla="*/ 3300359 w 4063998"/>
              <a:gd name="connsiteY103" fmla="*/ 150802 h 2400300"/>
              <a:gd name="connsiteX104" fmla="*/ 1276433 w 4063998"/>
              <a:gd name="connsiteY104" fmla="*/ 95603 h 2400300"/>
              <a:gd name="connsiteX105" fmla="*/ 1272073 w 4063998"/>
              <a:gd name="connsiteY105" fmla="*/ 102432 h 2400300"/>
              <a:gd name="connsiteX106" fmla="*/ 1274252 w 4063998"/>
              <a:gd name="connsiteY106" fmla="*/ 104708 h 2400300"/>
              <a:gd name="connsiteX107" fmla="*/ 1276433 w 4063998"/>
              <a:gd name="connsiteY107" fmla="*/ 95603 h 2400300"/>
              <a:gd name="connsiteX108" fmla="*/ 3705036 w 4063998"/>
              <a:gd name="connsiteY108" fmla="*/ 93327 h 2400300"/>
              <a:gd name="connsiteX109" fmla="*/ 3702855 w 4063998"/>
              <a:gd name="connsiteY109" fmla="*/ 97878 h 2400300"/>
              <a:gd name="connsiteX110" fmla="*/ 3707215 w 4063998"/>
              <a:gd name="connsiteY110" fmla="*/ 102432 h 2400300"/>
              <a:gd name="connsiteX111" fmla="*/ 3709397 w 4063998"/>
              <a:gd name="connsiteY111" fmla="*/ 97878 h 2400300"/>
              <a:gd name="connsiteX112" fmla="*/ 3705036 w 4063998"/>
              <a:gd name="connsiteY112" fmla="*/ 93327 h 2400300"/>
              <a:gd name="connsiteX113" fmla="*/ 3765534 w 4063998"/>
              <a:gd name="connsiteY113" fmla="*/ 81661 h 2400300"/>
              <a:gd name="connsiteX114" fmla="*/ 3768257 w 4063998"/>
              <a:gd name="connsiteY114" fmla="*/ 91050 h 2400300"/>
              <a:gd name="connsiteX115" fmla="*/ 3774799 w 4063998"/>
              <a:gd name="connsiteY115" fmla="*/ 93327 h 2400300"/>
              <a:gd name="connsiteX116" fmla="*/ 3772617 w 4063998"/>
              <a:gd name="connsiteY116" fmla="*/ 84223 h 2400300"/>
              <a:gd name="connsiteX117" fmla="*/ 3765534 w 4063998"/>
              <a:gd name="connsiteY117" fmla="*/ 81661 h 2400300"/>
              <a:gd name="connsiteX118" fmla="*/ 3796599 w 4063998"/>
              <a:gd name="connsiteY118" fmla="*/ 79670 h 2400300"/>
              <a:gd name="connsiteX119" fmla="*/ 3792239 w 4063998"/>
              <a:gd name="connsiteY119" fmla="*/ 86498 h 2400300"/>
              <a:gd name="connsiteX120" fmla="*/ 3796599 w 4063998"/>
              <a:gd name="connsiteY120" fmla="*/ 95603 h 2400300"/>
              <a:gd name="connsiteX121" fmla="*/ 3800959 w 4063998"/>
              <a:gd name="connsiteY121" fmla="*/ 88773 h 2400300"/>
              <a:gd name="connsiteX122" fmla="*/ 3796599 w 4063998"/>
              <a:gd name="connsiteY122" fmla="*/ 79670 h 2400300"/>
              <a:gd name="connsiteX123" fmla="*/ 3764444 w 4063998"/>
              <a:gd name="connsiteY123" fmla="*/ 57476 h 2400300"/>
              <a:gd name="connsiteX124" fmla="*/ 3768257 w 4063998"/>
              <a:gd name="connsiteY124" fmla="*/ 70565 h 2400300"/>
              <a:gd name="connsiteX125" fmla="*/ 3774799 w 4063998"/>
              <a:gd name="connsiteY125" fmla="*/ 72840 h 2400300"/>
              <a:gd name="connsiteX126" fmla="*/ 3770439 w 4063998"/>
              <a:gd name="connsiteY126" fmla="*/ 61460 h 2400300"/>
              <a:gd name="connsiteX127" fmla="*/ 3764444 w 4063998"/>
              <a:gd name="connsiteY127" fmla="*/ 57476 h 2400300"/>
              <a:gd name="connsiteX128" fmla="*/ 2558317 w 4063998"/>
              <a:gd name="connsiteY128" fmla="*/ 52353 h 2400300"/>
              <a:gd name="connsiteX129" fmla="*/ 2564856 w 4063998"/>
              <a:gd name="connsiteY129" fmla="*/ 59183 h 2400300"/>
              <a:gd name="connsiteX130" fmla="*/ 2571397 w 4063998"/>
              <a:gd name="connsiteY130" fmla="*/ 59183 h 2400300"/>
              <a:gd name="connsiteX131" fmla="*/ 2564856 w 4063998"/>
              <a:gd name="connsiteY131" fmla="*/ 52353 h 2400300"/>
              <a:gd name="connsiteX132" fmla="*/ 2558317 w 4063998"/>
              <a:gd name="connsiteY132" fmla="*/ 52353 h 2400300"/>
              <a:gd name="connsiteX133" fmla="*/ 3369305 w 4063998"/>
              <a:gd name="connsiteY133" fmla="*/ 50078 h 2400300"/>
              <a:gd name="connsiteX134" fmla="*/ 3364945 w 4063998"/>
              <a:gd name="connsiteY134" fmla="*/ 54630 h 2400300"/>
              <a:gd name="connsiteX135" fmla="*/ 3369305 w 4063998"/>
              <a:gd name="connsiteY135" fmla="*/ 56908 h 2400300"/>
              <a:gd name="connsiteX136" fmla="*/ 3373665 w 4063998"/>
              <a:gd name="connsiteY136" fmla="*/ 52353 h 2400300"/>
              <a:gd name="connsiteX137" fmla="*/ 3369305 w 4063998"/>
              <a:gd name="connsiteY137" fmla="*/ 50078 h 2400300"/>
              <a:gd name="connsiteX138" fmla="*/ 899279 w 4063998"/>
              <a:gd name="connsiteY138" fmla="*/ 50078 h 2400300"/>
              <a:gd name="connsiteX139" fmla="*/ 894919 w 4063998"/>
              <a:gd name="connsiteY139" fmla="*/ 56908 h 2400300"/>
              <a:gd name="connsiteX140" fmla="*/ 899279 w 4063998"/>
              <a:gd name="connsiteY140" fmla="*/ 63735 h 2400300"/>
              <a:gd name="connsiteX141" fmla="*/ 903639 w 4063998"/>
              <a:gd name="connsiteY141" fmla="*/ 56908 h 2400300"/>
              <a:gd name="connsiteX142" fmla="*/ 899279 w 4063998"/>
              <a:gd name="connsiteY142" fmla="*/ 50078 h 2400300"/>
              <a:gd name="connsiteX143" fmla="*/ 875299 w 4063998"/>
              <a:gd name="connsiteY143" fmla="*/ 40973 h 2400300"/>
              <a:gd name="connsiteX144" fmla="*/ 878996 w 4063998"/>
              <a:gd name="connsiteY144" fmla="*/ 44835 h 2400300"/>
              <a:gd name="connsiteX145" fmla="*/ 872152 w 4063998"/>
              <a:gd name="connsiteY145" fmla="*/ 45905 h 2400300"/>
              <a:gd name="connsiteX146" fmla="*/ 3768257 w 4063998"/>
              <a:gd name="connsiteY146" fmla="*/ 27315 h 2400300"/>
              <a:gd name="connsiteX147" fmla="*/ 3763897 w 4063998"/>
              <a:gd name="connsiteY147" fmla="*/ 29590 h 2400300"/>
              <a:gd name="connsiteX148" fmla="*/ 3772617 w 4063998"/>
              <a:gd name="connsiteY148" fmla="*/ 29590 h 2400300"/>
              <a:gd name="connsiteX149" fmla="*/ 3768257 w 4063998"/>
              <a:gd name="connsiteY149" fmla="*/ 27315 h 2400300"/>
              <a:gd name="connsiteX150" fmla="*/ 3802049 w 4063998"/>
              <a:gd name="connsiteY150" fmla="*/ 26747 h 2400300"/>
              <a:gd name="connsiteX151" fmla="*/ 3794418 w 4063998"/>
              <a:gd name="connsiteY151" fmla="*/ 31868 h 2400300"/>
              <a:gd name="connsiteX152" fmla="*/ 3794418 w 4063998"/>
              <a:gd name="connsiteY152" fmla="*/ 36420 h 2400300"/>
              <a:gd name="connsiteX153" fmla="*/ 3803139 w 4063998"/>
              <a:gd name="connsiteY153" fmla="*/ 31868 h 2400300"/>
              <a:gd name="connsiteX154" fmla="*/ 3802049 w 4063998"/>
              <a:gd name="connsiteY154" fmla="*/ 26747 h 2400300"/>
              <a:gd name="connsiteX155" fmla="*/ 3391105 w 4063998"/>
              <a:gd name="connsiteY155" fmla="*/ 22763 h 2400300"/>
              <a:gd name="connsiteX156" fmla="*/ 3388924 w 4063998"/>
              <a:gd name="connsiteY156" fmla="*/ 27315 h 2400300"/>
              <a:gd name="connsiteX157" fmla="*/ 3393285 w 4063998"/>
              <a:gd name="connsiteY157" fmla="*/ 31868 h 2400300"/>
              <a:gd name="connsiteX158" fmla="*/ 3395466 w 4063998"/>
              <a:gd name="connsiteY158" fmla="*/ 27315 h 2400300"/>
              <a:gd name="connsiteX159" fmla="*/ 3391105 w 4063998"/>
              <a:gd name="connsiteY159" fmla="*/ 22763 h 2400300"/>
              <a:gd name="connsiteX160" fmla="*/ 2370831 w 4063998"/>
              <a:gd name="connsiteY160" fmla="*/ 0 h 2400300"/>
              <a:gd name="connsiteX161" fmla="*/ 2451492 w 4063998"/>
              <a:gd name="connsiteY161" fmla="*/ 0 h 2400300"/>
              <a:gd name="connsiteX162" fmla="*/ 2527524 w 4063998"/>
              <a:gd name="connsiteY162" fmla="*/ 0 h 2400300"/>
              <a:gd name="connsiteX163" fmla="*/ 2556136 w 4063998"/>
              <a:gd name="connsiteY163" fmla="*/ 0 h 2400300"/>
              <a:gd name="connsiteX164" fmla="*/ 2551776 w 4063998"/>
              <a:gd name="connsiteY164" fmla="*/ 4553 h 2400300"/>
              <a:gd name="connsiteX165" fmla="*/ 2556136 w 4063998"/>
              <a:gd name="connsiteY165" fmla="*/ 9105 h 2400300"/>
              <a:gd name="connsiteX166" fmla="*/ 2560496 w 4063998"/>
              <a:gd name="connsiteY166" fmla="*/ 4553 h 2400300"/>
              <a:gd name="connsiteX167" fmla="*/ 2556136 w 4063998"/>
              <a:gd name="connsiteY167" fmla="*/ 0 h 2400300"/>
              <a:gd name="connsiteX168" fmla="*/ 2595377 w 4063998"/>
              <a:gd name="connsiteY168" fmla="*/ 0 h 2400300"/>
              <a:gd name="connsiteX169" fmla="*/ 2952909 w 4063998"/>
              <a:gd name="connsiteY169" fmla="*/ 0 h 2400300"/>
              <a:gd name="connsiteX170" fmla="*/ 3323522 w 4063998"/>
              <a:gd name="connsiteY170" fmla="*/ 4553 h 2400300"/>
              <a:gd name="connsiteX171" fmla="*/ 3330063 w 4063998"/>
              <a:gd name="connsiteY171" fmla="*/ 11383 h 2400300"/>
              <a:gd name="connsiteX172" fmla="*/ 3316983 w 4063998"/>
              <a:gd name="connsiteY172" fmla="*/ 18210 h 2400300"/>
              <a:gd name="connsiteX173" fmla="*/ 3301721 w 4063998"/>
              <a:gd name="connsiteY173" fmla="*/ 38698 h 2400300"/>
              <a:gd name="connsiteX174" fmla="*/ 3297361 w 4063998"/>
              <a:gd name="connsiteY174" fmla="*/ 56908 h 2400300"/>
              <a:gd name="connsiteX175" fmla="*/ 3295182 w 4063998"/>
              <a:gd name="connsiteY175" fmla="*/ 68288 h 2400300"/>
              <a:gd name="connsiteX176" fmla="*/ 3293001 w 4063998"/>
              <a:gd name="connsiteY176" fmla="*/ 79670 h 2400300"/>
              <a:gd name="connsiteX177" fmla="*/ 3290822 w 4063998"/>
              <a:gd name="connsiteY177" fmla="*/ 86498 h 2400300"/>
              <a:gd name="connsiteX178" fmla="*/ 3282102 w 4063998"/>
              <a:gd name="connsiteY178" fmla="*/ 106985 h 2400300"/>
              <a:gd name="connsiteX179" fmla="*/ 3273381 w 4063998"/>
              <a:gd name="connsiteY179" fmla="*/ 122917 h 2400300"/>
              <a:gd name="connsiteX180" fmla="*/ 3271200 w 4063998"/>
              <a:gd name="connsiteY180" fmla="*/ 136575 h 2400300"/>
              <a:gd name="connsiteX181" fmla="*/ 3251581 w 4063998"/>
              <a:gd name="connsiteY181" fmla="*/ 163890 h 2400300"/>
              <a:gd name="connsiteX182" fmla="*/ 3251581 w 4063998"/>
              <a:gd name="connsiteY182" fmla="*/ 168442 h 2400300"/>
              <a:gd name="connsiteX183" fmla="*/ 3249399 w 4063998"/>
              <a:gd name="connsiteY183" fmla="*/ 177547 h 2400300"/>
              <a:gd name="connsiteX184" fmla="*/ 3245039 w 4063998"/>
              <a:gd name="connsiteY184" fmla="*/ 184377 h 2400300"/>
              <a:gd name="connsiteX185" fmla="*/ 3210158 w 4063998"/>
              <a:gd name="connsiteY185" fmla="*/ 254940 h 2400300"/>
              <a:gd name="connsiteX186" fmla="*/ 3207979 w 4063998"/>
              <a:gd name="connsiteY186" fmla="*/ 254940 h 2400300"/>
              <a:gd name="connsiteX187" fmla="*/ 3173098 w 4063998"/>
              <a:gd name="connsiteY187" fmla="*/ 336885 h 2400300"/>
              <a:gd name="connsiteX188" fmla="*/ 3164378 w 4063998"/>
              <a:gd name="connsiteY188" fmla="*/ 350542 h 2400300"/>
              <a:gd name="connsiteX189" fmla="*/ 3157837 w 4063998"/>
              <a:gd name="connsiteY189" fmla="*/ 371027 h 2400300"/>
              <a:gd name="connsiteX190" fmla="*/ 3142577 w 4063998"/>
              <a:gd name="connsiteY190" fmla="*/ 389239 h 2400300"/>
              <a:gd name="connsiteX191" fmla="*/ 3136036 w 4063998"/>
              <a:gd name="connsiteY191" fmla="*/ 402897 h 2400300"/>
              <a:gd name="connsiteX192" fmla="*/ 3129497 w 4063998"/>
              <a:gd name="connsiteY192" fmla="*/ 416552 h 2400300"/>
              <a:gd name="connsiteX193" fmla="*/ 3129497 w 4063998"/>
              <a:gd name="connsiteY193" fmla="*/ 418829 h 2400300"/>
              <a:gd name="connsiteX194" fmla="*/ 3142577 w 4063998"/>
              <a:gd name="connsiteY194" fmla="*/ 412002 h 2400300"/>
              <a:gd name="connsiteX195" fmla="*/ 3149116 w 4063998"/>
              <a:gd name="connsiteY195" fmla="*/ 400619 h 2400300"/>
              <a:gd name="connsiteX196" fmla="*/ 3155657 w 4063998"/>
              <a:gd name="connsiteY196" fmla="*/ 396067 h 2400300"/>
              <a:gd name="connsiteX197" fmla="*/ 3162197 w 4063998"/>
              <a:gd name="connsiteY197" fmla="*/ 391514 h 2400300"/>
              <a:gd name="connsiteX198" fmla="*/ 3173098 w 4063998"/>
              <a:gd name="connsiteY198" fmla="*/ 386962 h 2400300"/>
              <a:gd name="connsiteX199" fmla="*/ 3170917 w 4063998"/>
              <a:gd name="connsiteY199" fmla="*/ 384684 h 2400300"/>
              <a:gd name="connsiteX200" fmla="*/ 3166557 w 4063998"/>
              <a:gd name="connsiteY200" fmla="*/ 384684 h 2400300"/>
              <a:gd name="connsiteX201" fmla="*/ 3188357 w 4063998"/>
              <a:gd name="connsiteY201" fmla="*/ 339160 h 2400300"/>
              <a:gd name="connsiteX202" fmla="*/ 3197078 w 4063998"/>
              <a:gd name="connsiteY202" fmla="*/ 336885 h 2400300"/>
              <a:gd name="connsiteX203" fmla="*/ 3201438 w 4063998"/>
              <a:gd name="connsiteY203" fmla="*/ 323227 h 2400300"/>
              <a:gd name="connsiteX204" fmla="*/ 3205798 w 4063998"/>
              <a:gd name="connsiteY204" fmla="*/ 309570 h 2400300"/>
              <a:gd name="connsiteX205" fmla="*/ 3218879 w 4063998"/>
              <a:gd name="connsiteY205" fmla="*/ 286807 h 2400300"/>
              <a:gd name="connsiteX206" fmla="*/ 3238500 w 4063998"/>
              <a:gd name="connsiteY206" fmla="*/ 248110 h 2400300"/>
              <a:gd name="connsiteX207" fmla="*/ 3249399 w 4063998"/>
              <a:gd name="connsiteY207" fmla="*/ 227625 h 2400300"/>
              <a:gd name="connsiteX208" fmla="*/ 3271200 w 4063998"/>
              <a:gd name="connsiteY208" fmla="*/ 200310 h 2400300"/>
              <a:gd name="connsiteX209" fmla="*/ 3275561 w 4063998"/>
              <a:gd name="connsiteY209" fmla="*/ 188927 h 2400300"/>
              <a:gd name="connsiteX210" fmla="*/ 3279921 w 4063998"/>
              <a:gd name="connsiteY210" fmla="*/ 177547 h 2400300"/>
              <a:gd name="connsiteX211" fmla="*/ 3284281 w 4063998"/>
              <a:gd name="connsiteY211" fmla="*/ 168442 h 2400300"/>
              <a:gd name="connsiteX212" fmla="*/ 3301721 w 4063998"/>
              <a:gd name="connsiteY212" fmla="*/ 145680 h 2400300"/>
              <a:gd name="connsiteX213" fmla="*/ 3301721 w 4063998"/>
              <a:gd name="connsiteY213" fmla="*/ 138852 h 2400300"/>
              <a:gd name="connsiteX214" fmla="*/ 3301721 w 4063998"/>
              <a:gd name="connsiteY214" fmla="*/ 127470 h 2400300"/>
              <a:gd name="connsiteX215" fmla="*/ 3312623 w 4063998"/>
              <a:gd name="connsiteY215" fmla="*/ 109260 h 2400300"/>
              <a:gd name="connsiteX216" fmla="*/ 3327882 w 4063998"/>
              <a:gd name="connsiteY216" fmla="*/ 91050 h 2400300"/>
              <a:gd name="connsiteX217" fmla="*/ 3334423 w 4063998"/>
              <a:gd name="connsiteY217" fmla="*/ 84223 h 2400300"/>
              <a:gd name="connsiteX218" fmla="*/ 3340963 w 4063998"/>
              <a:gd name="connsiteY218" fmla="*/ 70565 h 2400300"/>
              <a:gd name="connsiteX219" fmla="*/ 3347504 w 4063998"/>
              <a:gd name="connsiteY219" fmla="*/ 56908 h 2400300"/>
              <a:gd name="connsiteX220" fmla="*/ 3351864 w 4063998"/>
              <a:gd name="connsiteY220" fmla="*/ 52353 h 2400300"/>
              <a:gd name="connsiteX221" fmla="*/ 3356224 w 4063998"/>
              <a:gd name="connsiteY221" fmla="*/ 43248 h 2400300"/>
              <a:gd name="connsiteX222" fmla="*/ 3364945 w 4063998"/>
              <a:gd name="connsiteY222" fmla="*/ 22763 h 2400300"/>
              <a:gd name="connsiteX223" fmla="*/ 3373665 w 4063998"/>
              <a:gd name="connsiteY223" fmla="*/ 6828 h 2400300"/>
              <a:gd name="connsiteX224" fmla="*/ 3497928 w 4063998"/>
              <a:gd name="connsiteY224" fmla="*/ 4553 h 2400300"/>
              <a:gd name="connsiteX225" fmla="*/ 3665795 w 4063998"/>
              <a:gd name="connsiteY225" fmla="*/ 9105 h 2400300"/>
              <a:gd name="connsiteX226" fmla="*/ 3715935 w 4063998"/>
              <a:gd name="connsiteY226" fmla="*/ 15935 h 2400300"/>
              <a:gd name="connsiteX227" fmla="*/ 3729016 w 4063998"/>
              <a:gd name="connsiteY227" fmla="*/ 18210 h 2400300"/>
              <a:gd name="connsiteX228" fmla="*/ 3772617 w 4063998"/>
              <a:gd name="connsiteY228" fmla="*/ 15935 h 2400300"/>
              <a:gd name="connsiteX229" fmla="*/ 3822760 w 4063998"/>
              <a:gd name="connsiteY229" fmla="*/ 15935 h 2400300"/>
              <a:gd name="connsiteX230" fmla="*/ 3853281 w 4063998"/>
              <a:gd name="connsiteY230" fmla="*/ 15935 h 2400300"/>
              <a:gd name="connsiteX231" fmla="*/ 3920863 w 4063998"/>
              <a:gd name="connsiteY231" fmla="*/ 18210 h 2400300"/>
              <a:gd name="connsiteX232" fmla="*/ 4014607 w 4063998"/>
              <a:gd name="connsiteY232" fmla="*/ 22763 h 2400300"/>
              <a:gd name="connsiteX233" fmla="*/ 4051667 w 4063998"/>
              <a:gd name="connsiteY233" fmla="*/ 25040 h 2400300"/>
              <a:gd name="connsiteX234" fmla="*/ 4051667 w 4063998"/>
              <a:gd name="connsiteY234" fmla="*/ 75115 h 2400300"/>
              <a:gd name="connsiteX235" fmla="*/ 4051667 w 4063998"/>
              <a:gd name="connsiteY235" fmla="*/ 557681 h 2400300"/>
              <a:gd name="connsiteX236" fmla="*/ 4051294 w 4063998"/>
              <a:gd name="connsiteY236" fmla="*/ 759700 h 2400300"/>
              <a:gd name="connsiteX237" fmla="*/ 4050397 w 4063998"/>
              <a:gd name="connsiteY237" fmla="*/ 880944 h 2400300"/>
              <a:gd name="connsiteX238" fmla="*/ 4056027 w 4063998"/>
              <a:gd name="connsiteY238" fmla="*/ 882046 h 2400300"/>
              <a:gd name="connsiteX239" fmla="*/ 4053846 w 4063998"/>
              <a:gd name="connsiteY239" fmla="*/ 920743 h 2400300"/>
              <a:gd name="connsiteX240" fmla="*/ 4060387 w 4063998"/>
              <a:gd name="connsiteY240" fmla="*/ 1000411 h 2400300"/>
              <a:gd name="connsiteX241" fmla="*/ 4062566 w 4063998"/>
              <a:gd name="connsiteY241" fmla="*/ 1032278 h 2400300"/>
              <a:gd name="connsiteX242" fmla="*/ 4060387 w 4063998"/>
              <a:gd name="connsiteY242" fmla="*/ 1059593 h 2400300"/>
              <a:gd name="connsiteX243" fmla="*/ 4047305 w 4063998"/>
              <a:gd name="connsiteY243" fmla="*/ 1269008 h 2400300"/>
              <a:gd name="connsiteX244" fmla="*/ 4042947 w 4063998"/>
              <a:gd name="connsiteY244" fmla="*/ 1337295 h 2400300"/>
              <a:gd name="connsiteX245" fmla="*/ 4034227 w 4063998"/>
              <a:gd name="connsiteY245" fmla="*/ 1482975 h 2400300"/>
              <a:gd name="connsiteX246" fmla="*/ 4029866 w 4063998"/>
              <a:gd name="connsiteY246" fmla="*/ 1558089 h 2400300"/>
              <a:gd name="connsiteX247" fmla="*/ 4018965 w 4063998"/>
              <a:gd name="connsiteY247" fmla="*/ 1920014 h 2400300"/>
              <a:gd name="connsiteX248" fmla="*/ 4008065 w 4063998"/>
              <a:gd name="connsiteY248" fmla="*/ 2190888 h 2400300"/>
              <a:gd name="connsiteX249" fmla="*/ 4008065 w 4063998"/>
              <a:gd name="connsiteY249" fmla="*/ 2195438 h 2400300"/>
              <a:gd name="connsiteX250" fmla="*/ 3994985 w 4063998"/>
              <a:gd name="connsiteY250" fmla="*/ 2225030 h 2400300"/>
              <a:gd name="connsiteX251" fmla="*/ 3973184 w 4063998"/>
              <a:gd name="connsiteY251" fmla="*/ 2227308 h 2400300"/>
              <a:gd name="connsiteX252" fmla="*/ 3955744 w 4063998"/>
              <a:gd name="connsiteY252" fmla="*/ 2229583 h 2400300"/>
              <a:gd name="connsiteX253" fmla="*/ 3890341 w 4063998"/>
              <a:gd name="connsiteY253" fmla="*/ 2227308 h 2400300"/>
              <a:gd name="connsiteX254" fmla="*/ 3875080 w 4063998"/>
              <a:gd name="connsiteY254" fmla="*/ 2222755 h 2400300"/>
              <a:gd name="connsiteX255" fmla="*/ 3864181 w 4063998"/>
              <a:gd name="connsiteY255" fmla="*/ 2213650 h 2400300"/>
              <a:gd name="connsiteX256" fmla="*/ 3859821 w 4063998"/>
              <a:gd name="connsiteY256" fmla="*/ 2204545 h 2400300"/>
              <a:gd name="connsiteX257" fmla="*/ 3855460 w 4063998"/>
              <a:gd name="connsiteY257" fmla="*/ 2211373 h 2400300"/>
              <a:gd name="connsiteX258" fmla="*/ 3838020 w 4063998"/>
              <a:gd name="connsiteY258" fmla="*/ 2222755 h 2400300"/>
              <a:gd name="connsiteX259" fmla="*/ 3781338 w 4063998"/>
              <a:gd name="connsiteY259" fmla="*/ 2220478 h 2400300"/>
              <a:gd name="connsiteX260" fmla="*/ 3744275 w 4063998"/>
              <a:gd name="connsiteY260" fmla="*/ 2225030 h 2400300"/>
              <a:gd name="connsiteX261" fmla="*/ 3700674 w 4063998"/>
              <a:gd name="connsiteY261" fmla="*/ 2218201 h 2400300"/>
              <a:gd name="connsiteX262" fmla="*/ 3696314 w 4063998"/>
              <a:gd name="connsiteY262" fmla="*/ 2204545 h 2400300"/>
              <a:gd name="connsiteX263" fmla="*/ 3694135 w 4063998"/>
              <a:gd name="connsiteY263" fmla="*/ 2199993 h 2400300"/>
              <a:gd name="connsiteX264" fmla="*/ 3687593 w 4063998"/>
              <a:gd name="connsiteY264" fmla="*/ 2204545 h 2400300"/>
              <a:gd name="connsiteX265" fmla="*/ 3681054 w 4063998"/>
              <a:gd name="connsiteY265" fmla="*/ 2206820 h 2400300"/>
              <a:gd name="connsiteX266" fmla="*/ 3674513 w 4063998"/>
              <a:gd name="connsiteY266" fmla="*/ 2209096 h 2400300"/>
              <a:gd name="connsiteX267" fmla="*/ 3637453 w 4063998"/>
              <a:gd name="connsiteY267" fmla="*/ 2202268 h 2400300"/>
              <a:gd name="connsiteX268" fmla="*/ 3626551 w 4063998"/>
              <a:gd name="connsiteY268" fmla="*/ 2197715 h 2400300"/>
              <a:gd name="connsiteX269" fmla="*/ 3633091 w 4063998"/>
              <a:gd name="connsiteY269" fmla="*/ 2206820 h 2400300"/>
              <a:gd name="connsiteX270" fmla="*/ 3624372 w 4063998"/>
              <a:gd name="connsiteY270" fmla="*/ 2215925 h 2400300"/>
              <a:gd name="connsiteX271" fmla="*/ 3606932 w 4063998"/>
              <a:gd name="connsiteY271" fmla="*/ 2213650 h 2400300"/>
              <a:gd name="connsiteX272" fmla="*/ 3578590 w 4063998"/>
              <a:gd name="connsiteY272" fmla="*/ 2218201 h 2400300"/>
              <a:gd name="connsiteX273" fmla="*/ 3565509 w 4063998"/>
              <a:gd name="connsiteY273" fmla="*/ 2215925 h 2400300"/>
              <a:gd name="connsiteX274" fmla="*/ 3550250 w 4063998"/>
              <a:gd name="connsiteY274" fmla="*/ 2213650 h 2400300"/>
              <a:gd name="connsiteX275" fmla="*/ 3545887 w 4063998"/>
              <a:gd name="connsiteY275" fmla="*/ 2211373 h 2400300"/>
              <a:gd name="connsiteX276" fmla="*/ 3541529 w 4063998"/>
              <a:gd name="connsiteY276" fmla="*/ 2202268 h 2400300"/>
              <a:gd name="connsiteX277" fmla="*/ 3537169 w 4063998"/>
              <a:gd name="connsiteY277" fmla="*/ 2211373 h 2400300"/>
              <a:gd name="connsiteX278" fmla="*/ 3528449 w 4063998"/>
              <a:gd name="connsiteY278" fmla="*/ 2213650 h 2400300"/>
              <a:gd name="connsiteX279" fmla="*/ 3521908 w 4063998"/>
              <a:gd name="connsiteY279" fmla="*/ 2202268 h 2400300"/>
              <a:gd name="connsiteX280" fmla="*/ 3515369 w 4063998"/>
              <a:gd name="connsiteY280" fmla="*/ 2204545 h 2400300"/>
              <a:gd name="connsiteX281" fmla="*/ 3521908 w 4063998"/>
              <a:gd name="connsiteY281" fmla="*/ 2222755 h 2400300"/>
              <a:gd name="connsiteX282" fmla="*/ 3534988 w 4063998"/>
              <a:gd name="connsiteY282" fmla="*/ 2227308 h 2400300"/>
              <a:gd name="connsiteX283" fmla="*/ 3556789 w 4063998"/>
              <a:gd name="connsiteY283" fmla="*/ 2234135 h 2400300"/>
              <a:gd name="connsiteX284" fmla="*/ 3567688 w 4063998"/>
              <a:gd name="connsiteY284" fmla="*/ 2236413 h 2400300"/>
              <a:gd name="connsiteX285" fmla="*/ 3580771 w 4063998"/>
              <a:gd name="connsiteY285" fmla="*/ 2231858 h 2400300"/>
              <a:gd name="connsiteX286" fmla="*/ 3596030 w 4063998"/>
              <a:gd name="connsiteY286" fmla="*/ 2218201 h 2400300"/>
              <a:gd name="connsiteX287" fmla="*/ 3611290 w 4063998"/>
              <a:gd name="connsiteY287" fmla="*/ 2236413 h 2400300"/>
              <a:gd name="connsiteX288" fmla="*/ 3620012 w 4063998"/>
              <a:gd name="connsiteY288" fmla="*/ 2243240 h 2400300"/>
              <a:gd name="connsiteX289" fmla="*/ 3630911 w 4063998"/>
              <a:gd name="connsiteY289" fmla="*/ 2250070 h 2400300"/>
              <a:gd name="connsiteX290" fmla="*/ 3635271 w 4063998"/>
              <a:gd name="connsiteY290" fmla="*/ 2247793 h 2400300"/>
              <a:gd name="connsiteX291" fmla="*/ 3678873 w 4063998"/>
              <a:gd name="connsiteY291" fmla="*/ 2245518 h 2400300"/>
              <a:gd name="connsiteX292" fmla="*/ 3694135 w 4063998"/>
              <a:gd name="connsiteY292" fmla="*/ 2250070 h 2400300"/>
              <a:gd name="connsiteX293" fmla="*/ 3720293 w 4063998"/>
              <a:gd name="connsiteY293" fmla="*/ 2254620 h 2400300"/>
              <a:gd name="connsiteX294" fmla="*/ 3755177 w 4063998"/>
              <a:gd name="connsiteY294" fmla="*/ 2266003 h 2400300"/>
              <a:gd name="connsiteX295" fmla="*/ 3779157 w 4063998"/>
              <a:gd name="connsiteY295" fmla="*/ 2277383 h 2400300"/>
              <a:gd name="connsiteX296" fmla="*/ 3796597 w 4063998"/>
              <a:gd name="connsiteY296" fmla="*/ 2281938 h 2400300"/>
              <a:gd name="connsiteX297" fmla="*/ 3816219 w 4063998"/>
              <a:gd name="connsiteY297" fmla="*/ 2297870 h 2400300"/>
              <a:gd name="connsiteX298" fmla="*/ 3822758 w 4063998"/>
              <a:gd name="connsiteY298" fmla="*/ 2304700 h 2400300"/>
              <a:gd name="connsiteX299" fmla="*/ 3829297 w 4063998"/>
              <a:gd name="connsiteY299" fmla="*/ 2300145 h 2400300"/>
              <a:gd name="connsiteX300" fmla="*/ 3851098 w 4063998"/>
              <a:gd name="connsiteY300" fmla="*/ 2293318 h 2400300"/>
              <a:gd name="connsiteX301" fmla="*/ 3859821 w 4063998"/>
              <a:gd name="connsiteY301" fmla="*/ 2295595 h 2400300"/>
              <a:gd name="connsiteX302" fmla="*/ 3894699 w 4063998"/>
              <a:gd name="connsiteY302" fmla="*/ 2309250 h 2400300"/>
              <a:gd name="connsiteX303" fmla="*/ 3929583 w 4063998"/>
              <a:gd name="connsiteY303" fmla="*/ 2320633 h 2400300"/>
              <a:gd name="connsiteX304" fmla="*/ 3953563 w 4063998"/>
              <a:gd name="connsiteY304" fmla="*/ 2313805 h 2400300"/>
              <a:gd name="connsiteX305" fmla="*/ 3971003 w 4063998"/>
              <a:gd name="connsiteY305" fmla="*/ 2313805 h 2400300"/>
              <a:gd name="connsiteX306" fmla="*/ 3964464 w 4063998"/>
              <a:gd name="connsiteY306" fmla="*/ 2329738 h 2400300"/>
              <a:gd name="connsiteX307" fmla="*/ 3973184 w 4063998"/>
              <a:gd name="connsiteY307" fmla="*/ 2327463 h 2400300"/>
              <a:gd name="connsiteX308" fmla="*/ 3971003 w 4063998"/>
              <a:gd name="connsiteY308" fmla="*/ 2313805 h 2400300"/>
              <a:gd name="connsiteX309" fmla="*/ 3977545 w 4063998"/>
              <a:gd name="connsiteY309" fmla="*/ 2313805 h 2400300"/>
              <a:gd name="connsiteX310" fmla="*/ 3988444 w 4063998"/>
              <a:gd name="connsiteY310" fmla="*/ 2318358 h 2400300"/>
              <a:gd name="connsiteX311" fmla="*/ 4008065 w 4063998"/>
              <a:gd name="connsiteY311" fmla="*/ 2322908 h 2400300"/>
              <a:gd name="connsiteX312" fmla="*/ 4012426 w 4063998"/>
              <a:gd name="connsiteY312" fmla="*/ 2361605 h 2400300"/>
              <a:gd name="connsiteX313" fmla="*/ 4012426 w 4063998"/>
              <a:gd name="connsiteY313" fmla="*/ 2400300 h 2400300"/>
              <a:gd name="connsiteX314" fmla="*/ 3960101 w 4063998"/>
              <a:gd name="connsiteY314" fmla="*/ 2398025 h 2400300"/>
              <a:gd name="connsiteX315" fmla="*/ 3903422 w 4063998"/>
              <a:gd name="connsiteY315" fmla="*/ 2391195 h 2400300"/>
              <a:gd name="connsiteX316" fmla="*/ 3687593 w 4063998"/>
              <a:gd name="connsiteY316" fmla="*/ 2368433 h 2400300"/>
              <a:gd name="connsiteX317" fmla="*/ 3646173 w 4063998"/>
              <a:gd name="connsiteY317" fmla="*/ 2363883 h 2400300"/>
              <a:gd name="connsiteX318" fmla="*/ 3624372 w 4063998"/>
              <a:gd name="connsiteY318" fmla="*/ 2368433 h 2400300"/>
              <a:gd name="connsiteX319" fmla="*/ 3593851 w 4063998"/>
              <a:gd name="connsiteY319" fmla="*/ 2368433 h 2400300"/>
              <a:gd name="connsiteX320" fmla="*/ 3534988 w 4063998"/>
              <a:gd name="connsiteY320" fmla="*/ 2359330 h 2400300"/>
              <a:gd name="connsiteX321" fmla="*/ 3312621 w 4063998"/>
              <a:gd name="connsiteY321" fmla="*/ 2343395 h 2400300"/>
              <a:gd name="connsiteX322" fmla="*/ 3238498 w 4063998"/>
              <a:gd name="connsiteY322" fmla="*/ 2338843 h 2400300"/>
              <a:gd name="connsiteX323" fmla="*/ 3138215 w 4063998"/>
              <a:gd name="connsiteY323" fmla="*/ 2332013 h 2400300"/>
              <a:gd name="connsiteX324" fmla="*/ 2939829 w 4063998"/>
              <a:gd name="connsiteY324" fmla="*/ 2322908 h 2400300"/>
              <a:gd name="connsiteX325" fmla="*/ 2813385 w 4063998"/>
              <a:gd name="connsiteY325" fmla="*/ 2316080 h 2400300"/>
              <a:gd name="connsiteX326" fmla="*/ 2702200 w 4063998"/>
              <a:gd name="connsiteY326" fmla="*/ 2311528 h 2400300"/>
              <a:gd name="connsiteX327" fmla="*/ 2403528 w 4063998"/>
              <a:gd name="connsiteY327" fmla="*/ 2300145 h 2400300"/>
              <a:gd name="connsiteX328" fmla="*/ 2309786 w 4063998"/>
              <a:gd name="connsiteY328" fmla="*/ 2295595 h 2400300"/>
              <a:gd name="connsiteX329" fmla="*/ 2281444 w 4063998"/>
              <a:gd name="connsiteY329" fmla="*/ 2297870 h 2400300"/>
              <a:gd name="connsiteX330" fmla="*/ 2253104 w 4063998"/>
              <a:gd name="connsiteY330" fmla="*/ 2297870 h 2400300"/>
              <a:gd name="connsiteX331" fmla="*/ 2111401 w 4063998"/>
              <a:gd name="connsiteY331" fmla="*/ 2291043 h 2400300"/>
              <a:gd name="connsiteX332" fmla="*/ 1904292 w 4063998"/>
              <a:gd name="connsiteY332" fmla="*/ 2286488 h 2400300"/>
              <a:gd name="connsiteX333" fmla="*/ 1690645 w 4063998"/>
              <a:gd name="connsiteY333" fmla="*/ 2281938 h 2400300"/>
              <a:gd name="connsiteX334" fmla="*/ 1470459 w 4063998"/>
              <a:gd name="connsiteY334" fmla="*/ 2277383 h 2400300"/>
              <a:gd name="connsiteX335" fmla="*/ 942878 w 4063998"/>
              <a:gd name="connsiteY335" fmla="*/ 2268280 h 2400300"/>
              <a:gd name="connsiteX336" fmla="*/ 836056 w 4063998"/>
              <a:gd name="connsiteY336" fmla="*/ 2266003 h 2400300"/>
              <a:gd name="connsiteX337" fmla="*/ 192935 w 4063998"/>
              <a:gd name="connsiteY337" fmla="*/ 2254620 h 2400300"/>
              <a:gd name="connsiteX338" fmla="*/ 31610 w 4063998"/>
              <a:gd name="connsiteY338" fmla="*/ 2252345 h 2400300"/>
              <a:gd name="connsiteX339" fmla="*/ 15362 w 4063998"/>
              <a:gd name="connsiteY339" fmla="*/ 1203387 h 2400300"/>
              <a:gd name="connsiteX340" fmla="*/ 15506 w 4063998"/>
              <a:gd name="connsiteY340" fmla="*/ 1121449 h 2400300"/>
              <a:gd name="connsiteX341" fmla="*/ 15293 w 4063998"/>
              <a:gd name="connsiteY341" fmla="*/ 1120446 h 2400300"/>
              <a:gd name="connsiteX342" fmla="*/ 7630 w 4063998"/>
              <a:gd name="connsiteY342" fmla="*/ 867251 h 2400300"/>
              <a:gd name="connsiteX343" fmla="*/ 3270 w 4063998"/>
              <a:gd name="connsiteY343" fmla="*/ 605481 h 2400300"/>
              <a:gd name="connsiteX344" fmla="*/ 3270 w 4063998"/>
              <a:gd name="connsiteY344" fmla="*/ 79670 h 2400300"/>
              <a:gd name="connsiteX345" fmla="*/ 393502 w 4063998"/>
              <a:gd name="connsiteY345" fmla="*/ 61460 h 2400300"/>
              <a:gd name="connsiteX346" fmla="*/ 722694 w 4063998"/>
              <a:gd name="connsiteY346" fmla="*/ 50078 h 2400300"/>
              <a:gd name="connsiteX347" fmla="*/ 785915 w 4063998"/>
              <a:gd name="connsiteY347" fmla="*/ 45525 h 2400300"/>
              <a:gd name="connsiteX348" fmla="*/ 851318 w 4063998"/>
              <a:gd name="connsiteY348" fmla="*/ 47803 h 2400300"/>
              <a:gd name="connsiteX349" fmla="*/ 860038 w 4063998"/>
              <a:gd name="connsiteY349" fmla="*/ 47803 h 2400300"/>
              <a:gd name="connsiteX350" fmla="*/ 872152 w 4063998"/>
              <a:gd name="connsiteY350" fmla="*/ 45905 h 2400300"/>
              <a:gd name="connsiteX351" fmla="*/ 870939 w 4063998"/>
              <a:gd name="connsiteY351" fmla="*/ 47803 h 2400300"/>
              <a:gd name="connsiteX352" fmla="*/ 877478 w 4063998"/>
              <a:gd name="connsiteY352" fmla="*/ 54630 h 2400300"/>
              <a:gd name="connsiteX353" fmla="*/ 881839 w 4063998"/>
              <a:gd name="connsiteY353" fmla="*/ 47803 h 2400300"/>
              <a:gd name="connsiteX354" fmla="*/ 878996 w 4063998"/>
              <a:gd name="connsiteY354" fmla="*/ 44835 h 2400300"/>
              <a:gd name="connsiteX355" fmla="*/ 903639 w 4063998"/>
              <a:gd name="connsiteY355" fmla="*/ 40973 h 2400300"/>
              <a:gd name="connsiteX356" fmla="*/ 923261 w 4063998"/>
              <a:gd name="connsiteY356" fmla="*/ 47803 h 2400300"/>
              <a:gd name="connsiteX357" fmla="*/ 925440 w 4063998"/>
              <a:gd name="connsiteY357" fmla="*/ 54630 h 2400300"/>
              <a:gd name="connsiteX358" fmla="*/ 931981 w 4063998"/>
              <a:gd name="connsiteY358" fmla="*/ 45525 h 2400300"/>
              <a:gd name="connsiteX359" fmla="*/ 958142 w 4063998"/>
              <a:gd name="connsiteY359" fmla="*/ 36420 h 2400300"/>
              <a:gd name="connsiteX360" fmla="*/ 1309133 w 4063998"/>
              <a:gd name="connsiteY360" fmla="*/ 27315 h 2400300"/>
              <a:gd name="connsiteX361" fmla="*/ 1531501 w 4063998"/>
              <a:gd name="connsiteY361" fmla="*/ 20485 h 2400300"/>
              <a:gd name="connsiteX362" fmla="*/ 1710267 w 4063998"/>
              <a:gd name="connsiteY362" fmla="*/ 15935 h 2400300"/>
              <a:gd name="connsiteX363" fmla="*/ 2211684 w 4063998"/>
              <a:gd name="connsiteY363" fmla="*/ 4553 h 2400300"/>
              <a:gd name="connsiteX364" fmla="*/ 2370831 w 4063998"/>
              <a:gd name="connsiteY364" fmla="*/ 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Lst>
            <a:rect l="l" t="t" r="r" b="b"/>
            <a:pathLst>
              <a:path w="4063998" h="2400300">
                <a:moveTo>
                  <a:pt x="3564146" y="2162718"/>
                </a:moveTo>
                <a:cubicBezTo>
                  <a:pt x="3562239" y="2161296"/>
                  <a:pt x="3560059" y="2161296"/>
                  <a:pt x="3558970" y="2163571"/>
                </a:cubicBezTo>
                <a:cubicBezTo>
                  <a:pt x="3554610" y="2168126"/>
                  <a:pt x="3556789" y="2174953"/>
                  <a:pt x="3563330" y="2174953"/>
                </a:cubicBezTo>
                <a:cubicBezTo>
                  <a:pt x="3565509" y="2174953"/>
                  <a:pt x="3569869" y="2172676"/>
                  <a:pt x="3567688" y="2170401"/>
                </a:cubicBezTo>
                <a:cubicBezTo>
                  <a:pt x="3567688" y="2166986"/>
                  <a:pt x="3566053" y="2164141"/>
                  <a:pt x="3564146" y="2162718"/>
                </a:cubicBezTo>
                <a:close/>
                <a:moveTo>
                  <a:pt x="112271" y="2102113"/>
                </a:moveTo>
                <a:cubicBezTo>
                  <a:pt x="112271" y="2102113"/>
                  <a:pt x="110090" y="2104388"/>
                  <a:pt x="107911" y="2106666"/>
                </a:cubicBezTo>
                <a:cubicBezTo>
                  <a:pt x="105732" y="2108943"/>
                  <a:pt x="103551" y="2111218"/>
                  <a:pt x="101372" y="2108943"/>
                </a:cubicBezTo>
                <a:cubicBezTo>
                  <a:pt x="99191" y="2106666"/>
                  <a:pt x="97012" y="2108943"/>
                  <a:pt x="97012" y="2111218"/>
                </a:cubicBezTo>
                <a:cubicBezTo>
                  <a:pt x="97012" y="2120323"/>
                  <a:pt x="103551" y="2118046"/>
                  <a:pt x="110090" y="2108943"/>
                </a:cubicBezTo>
                <a:cubicBezTo>
                  <a:pt x="114450" y="2104388"/>
                  <a:pt x="114450" y="2102113"/>
                  <a:pt x="112271" y="2102113"/>
                </a:cubicBezTo>
                <a:close/>
                <a:moveTo>
                  <a:pt x="3822758" y="1758401"/>
                </a:moveTo>
                <a:cubicBezTo>
                  <a:pt x="3820579" y="1758401"/>
                  <a:pt x="3818398" y="1760676"/>
                  <a:pt x="3820579" y="1765229"/>
                </a:cubicBezTo>
                <a:cubicBezTo>
                  <a:pt x="3822758" y="1767504"/>
                  <a:pt x="3824939" y="1772059"/>
                  <a:pt x="3827118" y="1772059"/>
                </a:cubicBezTo>
                <a:cubicBezTo>
                  <a:pt x="3829297" y="1772059"/>
                  <a:pt x="3829297" y="1769781"/>
                  <a:pt x="3829297" y="1765229"/>
                </a:cubicBezTo>
                <a:cubicBezTo>
                  <a:pt x="3827118" y="1762952"/>
                  <a:pt x="3824939" y="1758401"/>
                  <a:pt x="3822758" y="1758401"/>
                </a:cubicBezTo>
                <a:close/>
                <a:moveTo>
                  <a:pt x="2058533" y="1745596"/>
                </a:moveTo>
                <a:cubicBezTo>
                  <a:pt x="2057443" y="1746449"/>
                  <a:pt x="2056898" y="1749294"/>
                  <a:pt x="2056898" y="1753847"/>
                </a:cubicBezTo>
                <a:cubicBezTo>
                  <a:pt x="2056898" y="1758401"/>
                  <a:pt x="2059079" y="1760676"/>
                  <a:pt x="2061258" y="1758401"/>
                </a:cubicBezTo>
                <a:cubicBezTo>
                  <a:pt x="2063437" y="1758401"/>
                  <a:pt x="2063437" y="1753847"/>
                  <a:pt x="2063437" y="1749296"/>
                </a:cubicBezTo>
                <a:cubicBezTo>
                  <a:pt x="2061258" y="1745882"/>
                  <a:pt x="2059623" y="1744743"/>
                  <a:pt x="2058533" y="1745596"/>
                </a:cubicBezTo>
                <a:close/>
                <a:moveTo>
                  <a:pt x="1841071" y="1740189"/>
                </a:moveTo>
                <a:cubicBezTo>
                  <a:pt x="1836709" y="1740189"/>
                  <a:pt x="1834530" y="1740189"/>
                  <a:pt x="1834530" y="1742467"/>
                </a:cubicBezTo>
                <a:cubicBezTo>
                  <a:pt x="1834530" y="1744742"/>
                  <a:pt x="1836709" y="1747019"/>
                  <a:pt x="1841071" y="1749296"/>
                </a:cubicBezTo>
                <a:cubicBezTo>
                  <a:pt x="1845429" y="1749296"/>
                  <a:pt x="1847611" y="1749296"/>
                  <a:pt x="1847611" y="1747019"/>
                </a:cubicBezTo>
                <a:cubicBezTo>
                  <a:pt x="1847611" y="1744742"/>
                  <a:pt x="1845429" y="1742467"/>
                  <a:pt x="1841071" y="1740189"/>
                </a:cubicBezTo>
                <a:close/>
                <a:moveTo>
                  <a:pt x="1879494" y="1704055"/>
                </a:moveTo>
                <a:cubicBezTo>
                  <a:pt x="1879221" y="1704340"/>
                  <a:pt x="1880312" y="1707186"/>
                  <a:pt x="1882492" y="1712877"/>
                </a:cubicBezTo>
                <a:cubicBezTo>
                  <a:pt x="1884673" y="1719704"/>
                  <a:pt x="1886852" y="1724257"/>
                  <a:pt x="1889031" y="1721979"/>
                </a:cubicBezTo>
                <a:cubicBezTo>
                  <a:pt x="1889031" y="1721979"/>
                  <a:pt x="1886852" y="1715152"/>
                  <a:pt x="1884673" y="1710599"/>
                </a:cubicBezTo>
                <a:cubicBezTo>
                  <a:pt x="1881402" y="1706047"/>
                  <a:pt x="1879767" y="1703771"/>
                  <a:pt x="1879494" y="1704055"/>
                </a:cubicBezTo>
                <a:close/>
                <a:moveTo>
                  <a:pt x="1951709" y="1701494"/>
                </a:moveTo>
                <a:cubicBezTo>
                  <a:pt x="1950620" y="1700925"/>
                  <a:pt x="1950075" y="1701494"/>
                  <a:pt x="1950075" y="1703772"/>
                </a:cubicBezTo>
                <a:cubicBezTo>
                  <a:pt x="1950075" y="1710599"/>
                  <a:pt x="1958795" y="1717427"/>
                  <a:pt x="1960974" y="1715152"/>
                </a:cubicBezTo>
                <a:cubicBezTo>
                  <a:pt x="1960974" y="1712877"/>
                  <a:pt x="1960974" y="1710599"/>
                  <a:pt x="1956614" y="1706047"/>
                </a:cubicBezTo>
                <a:cubicBezTo>
                  <a:pt x="1954434" y="1703771"/>
                  <a:pt x="1952799" y="1702063"/>
                  <a:pt x="1951709" y="1701494"/>
                </a:cubicBezTo>
                <a:close/>
                <a:moveTo>
                  <a:pt x="1870503" y="1653123"/>
                </a:moveTo>
                <a:cubicBezTo>
                  <a:pt x="1869958" y="1653692"/>
                  <a:pt x="1870503" y="1657107"/>
                  <a:pt x="1871592" y="1662797"/>
                </a:cubicBezTo>
                <a:cubicBezTo>
                  <a:pt x="1873771" y="1669627"/>
                  <a:pt x="1875953" y="1671902"/>
                  <a:pt x="1875953" y="1671902"/>
                </a:cubicBezTo>
                <a:cubicBezTo>
                  <a:pt x="1880311" y="1669627"/>
                  <a:pt x="1878131" y="1665074"/>
                  <a:pt x="1875953" y="1660522"/>
                </a:cubicBezTo>
                <a:cubicBezTo>
                  <a:pt x="1872682" y="1654832"/>
                  <a:pt x="1871048" y="1652554"/>
                  <a:pt x="1870503" y="1653123"/>
                </a:cubicBezTo>
                <a:close/>
                <a:moveTo>
                  <a:pt x="672551" y="1132433"/>
                </a:moveTo>
                <a:cubicBezTo>
                  <a:pt x="668189" y="1132433"/>
                  <a:pt x="666010" y="1134708"/>
                  <a:pt x="668189" y="1136985"/>
                </a:cubicBezTo>
                <a:cubicBezTo>
                  <a:pt x="670370" y="1139260"/>
                  <a:pt x="672551" y="1141538"/>
                  <a:pt x="674730" y="1141538"/>
                </a:cubicBezTo>
                <a:cubicBezTo>
                  <a:pt x="676912" y="1141538"/>
                  <a:pt x="679091" y="1139260"/>
                  <a:pt x="679091" y="1136985"/>
                </a:cubicBezTo>
                <a:cubicBezTo>
                  <a:pt x="679091" y="1134708"/>
                  <a:pt x="676912" y="1132433"/>
                  <a:pt x="672551" y="1132433"/>
                </a:cubicBezTo>
                <a:close/>
                <a:moveTo>
                  <a:pt x="3136036" y="425659"/>
                </a:moveTo>
                <a:cubicBezTo>
                  <a:pt x="3131675" y="425659"/>
                  <a:pt x="3125137" y="437039"/>
                  <a:pt x="3125137" y="441592"/>
                </a:cubicBezTo>
                <a:cubicBezTo>
                  <a:pt x="3125137" y="443869"/>
                  <a:pt x="3122955" y="450697"/>
                  <a:pt x="3118595" y="455249"/>
                </a:cubicBezTo>
                <a:cubicBezTo>
                  <a:pt x="3114235" y="459802"/>
                  <a:pt x="3112056" y="466632"/>
                  <a:pt x="3112056" y="468907"/>
                </a:cubicBezTo>
                <a:cubicBezTo>
                  <a:pt x="3112056" y="475734"/>
                  <a:pt x="3131675" y="443869"/>
                  <a:pt x="3136036" y="432487"/>
                </a:cubicBezTo>
                <a:cubicBezTo>
                  <a:pt x="3138217" y="427934"/>
                  <a:pt x="3138217" y="423382"/>
                  <a:pt x="3136036" y="425659"/>
                </a:cubicBezTo>
                <a:close/>
                <a:moveTo>
                  <a:pt x="3175277" y="412002"/>
                </a:moveTo>
                <a:cubicBezTo>
                  <a:pt x="3173098" y="412002"/>
                  <a:pt x="3173098" y="414277"/>
                  <a:pt x="3173098" y="418829"/>
                </a:cubicBezTo>
                <a:cubicBezTo>
                  <a:pt x="3173098" y="423382"/>
                  <a:pt x="3173098" y="425659"/>
                  <a:pt x="3175277" y="421107"/>
                </a:cubicBezTo>
                <a:cubicBezTo>
                  <a:pt x="3175277" y="416552"/>
                  <a:pt x="3175277" y="412002"/>
                  <a:pt x="3175277" y="412002"/>
                </a:cubicBezTo>
                <a:close/>
                <a:moveTo>
                  <a:pt x="3169827" y="405173"/>
                </a:moveTo>
                <a:cubicBezTo>
                  <a:pt x="3168737" y="405173"/>
                  <a:pt x="3166557" y="407449"/>
                  <a:pt x="3162197" y="412002"/>
                </a:cubicBezTo>
                <a:cubicBezTo>
                  <a:pt x="3153476" y="418829"/>
                  <a:pt x="3153476" y="418829"/>
                  <a:pt x="3162197" y="418829"/>
                </a:cubicBezTo>
                <a:cubicBezTo>
                  <a:pt x="3164378" y="416552"/>
                  <a:pt x="3168738" y="414277"/>
                  <a:pt x="3170917" y="412002"/>
                </a:cubicBezTo>
                <a:cubicBezTo>
                  <a:pt x="3170917" y="407449"/>
                  <a:pt x="3170917" y="405173"/>
                  <a:pt x="3169827" y="405173"/>
                </a:cubicBezTo>
                <a:close/>
                <a:moveTo>
                  <a:pt x="3698495" y="268597"/>
                </a:moveTo>
                <a:cubicBezTo>
                  <a:pt x="3694135" y="268597"/>
                  <a:pt x="3694135" y="268597"/>
                  <a:pt x="3696316" y="270872"/>
                </a:cubicBezTo>
                <a:cubicBezTo>
                  <a:pt x="3698495" y="273150"/>
                  <a:pt x="3700676" y="273150"/>
                  <a:pt x="3702855" y="270872"/>
                </a:cubicBezTo>
                <a:cubicBezTo>
                  <a:pt x="3705036" y="268597"/>
                  <a:pt x="3702855" y="268597"/>
                  <a:pt x="3698495" y="268597"/>
                </a:cubicBezTo>
                <a:close/>
                <a:moveTo>
                  <a:pt x="3243677" y="267460"/>
                </a:moveTo>
                <a:cubicBezTo>
                  <a:pt x="3242314" y="267460"/>
                  <a:pt x="3239589" y="268597"/>
                  <a:pt x="3234140" y="270872"/>
                </a:cubicBezTo>
                <a:cubicBezTo>
                  <a:pt x="3231959" y="273150"/>
                  <a:pt x="3229780" y="275427"/>
                  <a:pt x="3229780" y="277702"/>
                </a:cubicBezTo>
                <a:cubicBezTo>
                  <a:pt x="3231959" y="282255"/>
                  <a:pt x="3247221" y="277702"/>
                  <a:pt x="3245039" y="270872"/>
                </a:cubicBezTo>
                <a:cubicBezTo>
                  <a:pt x="3245039" y="268597"/>
                  <a:pt x="3245039" y="267460"/>
                  <a:pt x="3243677" y="267460"/>
                </a:cubicBezTo>
                <a:close/>
                <a:moveTo>
                  <a:pt x="3203619" y="264045"/>
                </a:moveTo>
                <a:cubicBezTo>
                  <a:pt x="3201438" y="264045"/>
                  <a:pt x="3201438" y="266322"/>
                  <a:pt x="3199259" y="268597"/>
                </a:cubicBezTo>
                <a:cubicBezTo>
                  <a:pt x="3199259" y="270872"/>
                  <a:pt x="3199259" y="273150"/>
                  <a:pt x="3201438" y="273150"/>
                </a:cubicBezTo>
                <a:cubicBezTo>
                  <a:pt x="3203619" y="273150"/>
                  <a:pt x="3205798" y="270872"/>
                  <a:pt x="3205798" y="268597"/>
                </a:cubicBezTo>
                <a:cubicBezTo>
                  <a:pt x="3205798" y="266322"/>
                  <a:pt x="3205798" y="264045"/>
                  <a:pt x="3203619" y="264045"/>
                </a:cubicBezTo>
                <a:close/>
                <a:moveTo>
                  <a:pt x="761936" y="261770"/>
                </a:moveTo>
                <a:cubicBezTo>
                  <a:pt x="757575" y="261770"/>
                  <a:pt x="755394" y="261770"/>
                  <a:pt x="755394" y="264045"/>
                </a:cubicBezTo>
                <a:cubicBezTo>
                  <a:pt x="755394" y="266322"/>
                  <a:pt x="759754" y="268597"/>
                  <a:pt x="761936" y="268597"/>
                </a:cubicBezTo>
                <a:cubicBezTo>
                  <a:pt x="764115" y="268597"/>
                  <a:pt x="768475" y="266322"/>
                  <a:pt x="768475" y="266322"/>
                </a:cubicBezTo>
                <a:cubicBezTo>
                  <a:pt x="768475" y="266322"/>
                  <a:pt x="764115" y="264045"/>
                  <a:pt x="761936" y="261770"/>
                </a:cubicBezTo>
                <a:close/>
                <a:moveTo>
                  <a:pt x="1058426" y="259492"/>
                </a:moveTo>
                <a:cubicBezTo>
                  <a:pt x="1056245" y="259492"/>
                  <a:pt x="1054066" y="261770"/>
                  <a:pt x="1054066" y="264045"/>
                </a:cubicBezTo>
                <a:cubicBezTo>
                  <a:pt x="1054066" y="266322"/>
                  <a:pt x="1056245" y="268597"/>
                  <a:pt x="1058426" y="266322"/>
                </a:cubicBezTo>
                <a:cubicBezTo>
                  <a:pt x="1060605" y="264045"/>
                  <a:pt x="1062786" y="261770"/>
                  <a:pt x="1062786" y="261770"/>
                </a:cubicBezTo>
                <a:cubicBezTo>
                  <a:pt x="1062786" y="259492"/>
                  <a:pt x="1060605" y="259492"/>
                  <a:pt x="1058426" y="259492"/>
                </a:cubicBezTo>
                <a:close/>
                <a:moveTo>
                  <a:pt x="831698" y="163890"/>
                </a:moveTo>
                <a:cubicBezTo>
                  <a:pt x="829517" y="166165"/>
                  <a:pt x="825157" y="168442"/>
                  <a:pt x="818618" y="168442"/>
                </a:cubicBezTo>
                <a:cubicBezTo>
                  <a:pt x="809897" y="168442"/>
                  <a:pt x="807716" y="172995"/>
                  <a:pt x="807716" y="179822"/>
                </a:cubicBezTo>
                <a:cubicBezTo>
                  <a:pt x="807716" y="186652"/>
                  <a:pt x="809897" y="191205"/>
                  <a:pt x="812076" y="191205"/>
                </a:cubicBezTo>
                <a:cubicBezTo>
                  <a:pt x="814257" y="191205"/>
                  <a:pt x="816436" y="188927"/>
                  <a:pt x="814257" y="184377"/>
                </a:cubicBezTo>
                <a:cubicBezTo>
                  <a:pt x="812076" y="177547"/>
                  <a:pt x="814257" y="177547"/>
                  <a:pt x="820797" y="179822"/>
                </a:cubicBezTo>
                <a:cubicBezTo>
                  <a:pt x="827338" y="182100"/>
                  <a:pt x="827338" y="182100"/>
                  <a:pt x="822978" y="177547"/>
                </a:cubicBezTo>
                <a:cubicBezTo>
                  <a:pt x="816436" y="172995"/>
                  <a:pt x="816436" y="172995"/>
                  <a:pt x="822978" y="172995"/>
                </a:cubicBezTo>
                <a:cubicBezTo>
                  <a:pt x="827338" y="172995"/>
                  <a:pt x="829517" y="170720"/>
                  <a:pt x="831698" y="168442"/>
                </a:cubicBezTo>
                <a:cubicBezTo>
                  <a:pt x="833877" y="163890"/>
                  <a:pt x="831698" y="161615"/>
                  <a:pt x="831698" y="163890"/>
                </a:cubicBezTo>
                <a:close/>
                <a:moveTo>
                  <a:pt x="3245039" y="159337"/>
                </a:moveTo>
                <a:cubicBezTo>
                  <a:pt x="3240679" y="159337"/>
                  <a:pt x="3238500" y="161615"/>
                  <a:pt x="3242861" y="161615"/>
                </a:cubicBezTo>
                <a:cubicBezTo>
                  <a:pt x="3245039" y="163890"/>
                  <a:pt x="3247221" y="163890"/>
                  <a:pt x="3249399" y="161615"/>
                </a:cubicBezTo>
                <a:cubicBezTo>
                  <a:pt x="3251581" y="159337"/>
                  <a:pt x="3249399" y="159337"/>
                  <a:pt x="3245039" y="159337"/>
                </a:cubicBezTo>
                <a:close/>
                <a:moveTo>
                  <a:pt x="3300359" y="150802"/>
                </a:moveTo>
                <a:cubicBezTo>
                  <a:pt x="3298451" y="150233"/>
                  <a:pt x="3297361" y="151371"/>
                  <a:pt x="3297361" y="154785"/>
                </a:cubicBezTo>
                <a:cubicBezTo>
                  <a:pt x="3297361" y="157060"/>
                  <a:pt x="3301721" y="159337"/>
                  <a:pt x="3303903" y="161615"/>
                </a:cubicBezTo>
                <a:cubicBezTo>
                  <a:pt x="3312623" y="166165"/>
                  <a:pt x="3314802" y="163890"/>
                  <a:pt x="3308263" y="157060"/>
                </a:cubicBezTo>
                <a:cubicBezTo>
                  <a:pt x="3304992" y="153646"/>
                  <a:pt x="3302266" y="151370"/>
                  <a:pt x="3300359" y="150802"/>
                </a:cubicBezTo>
                <a:close/>
                <a:moveTo>
                  <a:pt x="1276433" y="95603"/>
                </a:moveTo>
                <a:cubicBezTo>
                  <a:pt x="1276433" y="95603"/>
                  <a:pt x="1274252" y="97878"/>
                  <a:pt x="1272073" y="102432"/>
                </a:cubicBezTo>
                <a:cubicBezTo>
                  <a:pt x="1269892" y="109260"/>
                  <a:pt x="1269892" y="109260"/>
                  <a:pt x="1274252" y="104708"/>
                </a:cubicBezTo>
                <a:cubicBezTo>
                  <a:pt x="1276433" y="100155"/>
                  <a:pt x="1278612" y="97878"/>
                  <a:pt x="1276433" y="95603"/>
                </a:cubicBezTo>
                <a:close/>
                <a:moveTo>
                  <a:pt x="3705036" y="93327"/>
                </a:moveTo>
                <a:cubicBezTo>
                  <a:pt x="3702855" y="93327"/>
                  <a:pt x="3700676" y="95603"/>
                  <a:pt x="3702855" y="97878"/>
                </a:cubicBezTo>
                <a:cubicBezTo>
                  <a:pt x="3705036" y="100155"/>
                  <a:pt x="3707215" y="102432"/>
                  <a:pt x="3707215" y="102432"/>
                </a:cubicBezTo>
                <a:cubicBezTo>
                  <a:pt x="3707215" y="102432"/>
                  <a:pt x="3709397" y="100155"/>
                  <a:pt x="3709397" y="97878"/>
                </a:cubicBezTo>
                <a:cubicBezTo>
                  <a:pt x="3709397" y="95603"/>
                  <a:pt x="3707215" y="93327"/>
                  <a:pt x="3705036" y="93327"/>
                </a:cubicBezTo>
                <a:close/>
                <a:moveTo>
                  <a:pt x="3765534" y="81661"/>
                </a:moveTo>
                <a:cubicBezTo>
                  <a:pt x="3764444" y="83654"/>
                  <a:pt x="3764989" y="87637"/>
                  <a:pt x="3768257" y="91050"/>
                </a:cubicBezTo>
                <a:cubicBezTo>
                  <a:pt x="3772617" y="95603"/>
                  <a:pt x="3774799" y="95603"/>
                  <a:pt x="3774799" y="93327"/>
                </a:cubicBezTo>
                <a:cubicBezTo>
                  <a:pt x="3776977" y="91050"/>
                  <a:pt x="3774799" y="86498"/>
                  <a:pt x="3772617" y="84223"/>
                </a:cubicBezTo>
                <a:cubicBezTo>
                  <a:pt x="3769349" y="79670"/>
                  <a:pt x="3766623" y="79670"/>
                  <a:pt x="3765534" y="81661"/>
                </a:cubicBezTo>
                <a:close/>
                <a:moveTo>
                  <a:pt x="3796599" y="79670"/>
                </a:moveTo>
                <a:cubicBezTo>
                  <a:pt x="3794418" y="79670"/>
                  <a:pt x="3792239" y="81945"/>
                  <a:pt x="3792239" y="86498"/>
                </a:cubicBezTo>
                <a:cubicBezTo>
                  <a:pt x="3792239" y="91050"/>
                  <a:pt x="3794418" y="95603"/>
                  <a:pt x="3796599" y="95603"/>
                </a:cubicBezTo>
                <a:cubicBezTo>
                  <a:pt x="3798778" y="95603"/>
                  <a:pt x="3800959" y="93327"/>
                  <a:pt x="3800959" y="88773"/>
                </a:cubicBezTo>
                <a:cubicBezTo>
                  <a:pt x="3800959" y="84223"/>
                  <a:pt x="3798778" y="81945"/>
                  <a:pt x="3796599" y="79670"/>
                </a:cubicBezTo>
                <a:close/>
                <a:moveTo>
                  <a:pt x="3764444" y="57476"/>
                </a:moveTo>
                <a:cubicBezTo>
                  <a:pt x="3763899" y="59183"/>
                  <a:pt x="3764989" y="63738"/>
                  <a:pt x="3768257" y="70565"/>
                </a:cubicBezTo>
                <a:cubicBezTo>
                  <a:pt x="3770439" y="72840"/>
                  <a:pt x="3772617" y="75115"/>
                  <a:pt x="3774799" y="72840"/>
                </a:cubicBezTo>
                <a:cubicBezTo>
                  <a:pt x="3774799" y="70565"/>
                  <a:pt x="3774799" y="66010"/>
                  <a:pt x="3770439" y="61460"/>
                </a:cubicBezTo>
                <a:cubicBezTo>
                  <a:pt x="3767168" y="56908"/>
                  <a:pt x="3764989" y="55768"/>
                  <a:pt x="3764444" y="57476"/>
                </a:cubicBezTo>
                <a:close/>
                <a:moveTo>
                  <a:pt x="2558317" y="52353"/>
                </a:moveTo>
                <a:cubicBezTo>
                  <a:pt x="2558317" y="52353"/>
                  <a:pt x="2562677" y="54630"/>
                  <a:pt x="2564856" y="59183"/>
                </a:cubicBezTo>
                <a:cubicBezTo>
                  <a:pt x="2567037" y="63735"/>
                  <a:pt x="2571397" y="63735"/>
                  <a:pt x="2571397" y="59183"/>
                </a:cubicBezTo>
                <a:cubicBezTo>
                  <a:pt x="2571397" y="56908"/>
                  <a:pt x="2569216" y="52353"/>
                  <a:pt x="2564856" y="52353"/>
                </a:cubicBezTo>
                <a:cubicBezTo>
                  <a:pt x="2560496" y="52353"/>
                  <a:pt x="2558317" y="52353"/>
                  <a:pt x="2558317" y="52353"/>
                </a:cubicBezTo>
                <a:close/>
                <a:moveTo>
                  <a:pt x="3369305" y="50078"/>
                </a:moveTo>
                <a:cubicBezTo>
                  <a:pt x="3367123" y="50078"/>
                  <a:pt x="3364945" y="52353"/>
                  <a:pt x="3364945" y="54630"/>
                </a:cubicBezTo>
                <a:cubicBezTo>
                  <a:pt x="3364945" y="56908"/>
                  <a:pt x="3367123" y="59183"/>
                  <a:pt x="3369305" y="56908"/>
                </a:cubicBezTo>
                <a:cubicBezTo>
                  <a:pt x="3371484" y="56908"/>
                  <a:pt x="3371484" y="54630"/>
                  <a:pt x="3373665" y="52353"/>
                </a:cubicBezTo>
                <a:cubicBezTo>
                  <a:pt x="3373665" y="50078"/>
                  <a:pt x="3371484" y="50078"/>
                  <a:pt x="3369305" y="50078"/>
                </a:cubicBezTo>
                <a:close/>
                <a:moveTo>
                  <a:pt x="899279" y="50078"/>
                </a:moveTo>
                <a:cubicBezTo>
                  <a:pt x="897100" y="50078"/>
                  <a:pt x="894919" y="52353"/>
                  <a:pt x="894919" y="56908"/>
                </a:cubicBezTo>
                <a:cubicBezTo>
                  <a:pt x="894919" y="61460"/>
                  <a:pt x="897100" y="63735"/>
                  <a:pt x="899279" y="63735"/>
                </a:cubicBezTo>
                <a:cubicBezTo>
                  <a:pt x="901460" y="63735"/>
                  <a:pt x="903639" y="61460"/>
                  <a:pt x="903639" y="56908"/>
                </a:cubicBezTo>
                <a:cubicBezTo>
                  <a:pt x="903639" y="52353"/>
                  <a:pt x="901460" y="50078"/>
                  <a:pt x="899279" y="50078"/>
                </a:cubicBezTo>
                <a:close/>
                <a:moveTo>
                  <a:pt x="875299" y="40973"/>
                </a:moveTo>
                <a:lnTo>
                  <a:pt x="878996" y="44835"/>
                </a:lnTo>
                <a:lnTo>
                  <a:pt x="872152" y="45905"/>
                </a:lnTo>
                <a:close/>
                <a:moveTo>
                  <a:pt x="3768257" y="27315"/>
                </a:moveTo>
                <a:cubicBezTo>
                  <a:pt x="3761718" y="27315"/>
                  <a:pt x="3759537" y="29590"/>
                  <a:pt x="3763897" y="29590"/>
                </a:cubicBezTo>
                <a:cubicBezTo>
                  <a:pt x="3766078" y="31868"/>
                  <a:pt x="3770439" y="31868"/>
                  <a:pt x="3772617" y="29590"/>
                </a:cubicBezTo>
                <a:cubicBezTo>
                  <a:pt x="3774799" y="27315"/>
                  <a:pt x="3772617" y="27315"/>
                  <a:pt x="3768257" y="27315"/>
                </a:cubicBezTo>
                <a:close/>
                <a:moveTo>
                  <a:pt x="3802049" y="26747"/>
                </a:moveTo>
                <a:cubicBezTo>
                  <a:pt x="3800414" y="26747"/>
                  <a:pt x="3797689" y="28454"/>
                  <a:pt x="3794418" y="31868"/>
                </a:cubicBezTo>
                <a:cubicBezTo>
                  <a:pt x="3787879" y="36420"/>
                  <a:pt x="3787879" y="36420"/>
                  <a:pt x="3794418" y="36420"/>
                </a:cubicBezTo>
                <a:cubicBezTo>
                  <a:pt x="3798778" y="36420"/>
                  <a:pt x="3800959" y="34145"/>
                  <a:pt x="3803139" y="31868"/>
                </a:cubicBezTo>
                <a:cubicBezTo>
                  <a:pt x="3804230" y="28454"/>
                  <a:pt x="3803685" y="26747"/>
                  <a:pt x="3802049" y="26747"/>
                </a:cubicBezTo>
                <a:close/>
                <a:moveTo>
                  <a:pt x="3391105" y="22763"/>
                </a:moveTo>
                <a:cubicBezTo>
                  <a:pt x="3388924" y="22763"/>
                  <a:pt x="3386745" y="25040"/>
                  <a:pt x="3388924" y="27315"/>
                </a:cubicBezTo>
                <a:cubicBezTo>
                  <a:pt x="3391105" y="29590"/>
                  <a:pt x="3393285" y="31868"/>
                  <a:pt x="3393285" y="31868"/>
                </a:cubicBezTo>
                <a:cubicBezTo>
                  <a:pt x="3393285" y="31868"/>
                  <a:pt x="3393285" y="29590"/>
                  <a:pt x="3395466" y="27315"/>
                </a:cubicBezTo>
                <a:cubicBezTo>
                  <a:pt x="3395466" y="25040"/>
                  <a:pt x="3393285" y="22763"/>
                  <a:pt x="3391105" y="22763"/>
                </a:cubicBezTo>
                <a:close/>
                <a:moveTo>
                  <a:pt x="2370831" y="0"/>
                </a:moveTo>
                <a:cubicBezTo>
                  <a:pt x="2370831" y="0"/>
                  <a:pt x="2407891" y="0"/>
                  <a:pt x="2451492" y="0"/>
                </a:cubicBezTo>
                <a:cubicBezTo>
                  <a:pt x="2474385" y="0"/>
                  <a:pt x="2501635" y="0"/>
                  <a:pt x="2527524" y="0"/>
                </a:cubicBezTo>
                <a:lnTo>
                  <a:pt x="2556136" y="0"/>
                </a:lnTo>
                <a:cubicBezTo>
                  <a:pt x="2553957" y="0"/>
                  <a:pt x="2551776" y="2278"/>
                  <a:pt x="2551776" y="4553"/>
                </a:cubicBezTo>
                <a:cubicBezTo>
                  <a:pt x="2551776" y="6828"/>
                  <a:pt x="2553957" y="9105"/>
                  <a:pt x="2556136" y="9105"/>
                </a:cubicBezTo>
                <a:cubicBezTo>
                  <a:pt x="2558317" y="9105"/>
                  <a:pt x="2558317" y="6828"/>
                  <a:pt x="2560496" y="4553"/>
                </a:cubicBezTo>
                <a:cubicBezTo>
                  <a:pt x="2560496" y="2278"/>
                  <a:pt x="2558317" y="0"/>
                  <a:pt x="2556136" y="0"/>
                </a:cubicBezTo>
                <a:lnTo>
                  <a:pt x="2595377" y="0"/>
                </a:lnTo>
                <a:cubicBezTo>
                  <a:pt x="2630259" y="0"/>
                  <a:pt x="2791584" y="0"/>
                  <a:pt x="2952909" y="0"/>
                </a:cubicBezTo>
                <a:cubicBezTo>
                  <a:pt x="3207979" y="0"/>
                  <a:pt x="3264661" y="2278"/>
                  <a:pt x="3323522" y="4553"/>
                </a:cubicBezTo>
                <a:cubicBezTo>
                  <a:pt x="3334423" y="4553"/>
                  <a:pt x="3334423" y="4553"/>
                  <a:pt x="3330063" y="11383"/>
                </a:cubicBezTo>
                <a:cubicBezTo>
                  <a:pt x="3327882" y="15935"/>
                  <a:pt x="3321343" y="18210"/>
                  <a:pt x="3316983" y="18210"/>
                </a:cubicBezTo>
                <a:cubicBezTo>
                  <a:pt x="3303903" y="18210"/>
                  <a:pt x="3301721" y="18210"/>
                  <a:pt x="3301721" y="38698"/>
                </a:cubicBezTo>
                <a:cubicBezTo>
                  <a:pt x="3301721" y="50078"/>
                  <a:pt x="3299543" y="56908"/>
                  <a:pt x="3297361" y="56908"/>
                </a:cubicBezTo>
                <a:cubicBezTo>
                  <a:pt x="3295182" y="56908"/>
                  <a:pt x="3293001" y="61460"/>
                  <a:pt x="3295182" y="68288"/>
                </a:cubicBezTo>
                <a:cubicBezTo>
                  <a:pt x="3297361" y="75115"/>
                  <a:pt x="3295182" y="79670"/>
                  <a:pt x="3293001" y="79670"/>
                </a:cubicBezTo>
                <a:cubicBezTo>
                  <a:pt x="3290822" y="79670"/>
                  <a:pt x="3288641" y="81945"/>
                  <a:pt x="3290822" y="86498"/>
                </a:cubicBezTo>
                <a:cubicBezTo>
                  <a:pt x="3293001" y="88773"/>
                  <a:pt x="3288641" y="97878"/>
                  <a:pt x="3282102" y="106985"/>
                </a:cubicBezTo>
                <a:cubicBezTo>
                  <a:pt x="3275561" y="113813"/>
                  <a:pt x="3273381" y="120640"/>
                  <a:pt x="3273381" y="122917"/>
                </a:cubicBezTo>
                <a:cubicBezTo>
                  <a:pt x="3275561" y="125195"/>
                  <a:pt x="3273381" y="129747"/>
                  <a:pt x="3271200" y="136575"/>
                </a:cubicBezTo>
                <a:cubicBezTo>
                  <a:pt x="3262480" y="157060"/>
                  <a:pt x="3253760" y="168442"/>
                  <a:pt x="3251581" y="163890"/>
                </a:cubicBezTo>
                <a:cubicBezTo>
                  <a:pt x="3249399" y="161615"/>
                  <a:pt x="3249399" y="163890"/>
                  <a:pt x="3251581" y="168442"/>
                </a:cubicBezTo>
                <a:cubicBezTo>
                  <a:pt x="3251581" y="172995"/>
                  <a:pt x="3251581" y="177547"/>
                  <a:pt x="3249399" y="177547"/>
                </a:cubicBezTo>
                <a:cubicBezTo>
                  <a:pt x="3247221" y="177547"/>
                  <a:pt x="3245039" y="179822"/>
                  <a:pt x="3245039" y="184377"/>
                </a:cubicBezTo>
                <a:cubicBezTo>
                  <a:pt x="3245039" y="198035"/>
                  <a:pt x="3214518" y="257215"/>
                  <a:pt x="3210158" y="254940"/>
                </a:cubicBezTo>
                <a:cubicBezTo>
                  <a:pt x="3207979" y="252665"/>
                  <a:pt x="3205798" y="252665"/>
                  <a:pt x="3207979" y="254940"/>
                </a:cubicBezTo>
                <a:cubicBezTo>
                  <a:pt x="3212339" y="261770"/>
                  <a:pt x="3186179" y="323227"/>
                  <a:pt x="3173098" y="336885"/>
                </a:cubicBezTo>
                <a:cubicBezTo>
                  <a:pt x="3166557" y="343714"/>
                  <a:pt x="3164378" y="350542"/>
                  <a:pt x="3164378" y="350542"/>
                </a:cubicBezTo>
                <a:cubicBezTo>
                  <a:pt x="3164378" y="350542"/>
                  <a:pt x="3162197" y="359647"/>
                  <a:pt x="3157837" y="371027"/>
                </a:cubicBezTo>
                <a:cubicBezTo>
                  <a:pt x="3151297" y="386962"/>
                  <a:pt x="3149116" y="389239"/>
                  <a:pt x="3142577" y="389239"/>
                </a:cubicBezTo>
                <a:cubicBezTo>
                  <a:pt x="3136036" y="389239"/>
                  <a:pt x="3136036" y="389239"/>
                  <a:pt x="3136036" y="402897"/>
                </a:cubicBezTo>
                <a:cubicBezTo>
                  <a:pt x="3138217" y="416552"/>
                  <a:pt x="3136036" y="418829"/>
                  <a:pt x="3129497" y="416552"/>
                </a:cubicBezTo>
                <a:cubicBezTo>
                  <a:pt x="3122955" y="414277"/>
                  <a:pt x="3122955" y="414277"/>
                  <a:pt x="3129497" y="418829"/>
                </a:cubicBezTo>
                <a:cubicBezTo>
                  <a:pt x="3140396" y="425659"/>
                  <a:pt x="3142577" y="425659"/>
                  <a:pt x="3142577" y="412002"/>
                </a:cubicBezTo>
                <a:cubicBezTo>
                  <a:pt x="3142577" y="405172"/>
                  <a:pt x="3144756" y="400619"/>
                  <a:pt x="3149116" y="400619"/>
                </a:cubicBezTo>
                <a:cubicBezTo>
                  <a:pt x="3153476" y="400619"/>
                  <a:pt x="3155657" y="398344"/>
                  <a:pt x="3155657" y="396067"/>
                </a:cubicBezTo>
                <a:cubicBezTo>
                  <a:pt x="3155657" y="393789"/>
                  <a:pt x="3157837" y="391514"/>
                  <a:pt x="3162197" y="391514"/>
                </a:cubicBezTo>
                <a:cubicBezTo>
                  <a:pt x="3166557" y="391514"/>
                  <a:pt x="3170917" y="389239"/>
                  <a:pt x="3173098" y="386962"/>
                </a:cubicBezTo>
                <a:cubicBezTo>
                  <a:pt x="3173098" y="384684"/>
                  <a:pt x="3173098" y="382409"/>
                  <a:pt x="3170917" y="384684"/>
                </a:cubicBezTo>
                <a:cubicBezTo>
                  <a:pt x="3168738" y="384684"/>
                  <a:pt x="3166557" y="386962"/>
                  <a:pt x="3166557" y="384684"/>
                </a:cubicBezTo>
                <a:cubicBezTo>
                  <a:pt x="3166557" y="380134"/>
                  <a:pt x="3186179" y="339160"/>
                  <a:pt x="3188357" y="339160"/>
                </a:cubicBezTo>
                <a:cubicBezTo>
                  <a:pt x="3190539" y="336885"/>
                  <a:pt x="3194899" y="336885"/>
                  <a:pt x="3197078" y="336885"/>
                </a:cubicBezTo>
                <a:cubicBezTo>
                  <a:pt x="3199259" y="336885"/>
                  <a:pt x="3201438" y="330057"/>
                  <a:pt x="3201438" y="323227"/>
                </a:cubicBezTo>
                <a:cubicBezTo>
                  <a:pt x="3201438" y="316397"/>
                  <a:pt x="3203619" y="309570"/>
                  <a:pt x="3205798" y="309570"/>
                </a:cubicBezTo>
                <a:cubicBezTo>
                  <a:pt x="3210158" y="309570"/>
                  <a:pt x="3214518" y="300465"/>
                  <a:pt x="3218879" y="286807"/>
                </a:cubicBezTo>
                <a:cubicBezTo>
                  <a:pt x="3223239" y="273150"/>
                  <a:pt x="3231959" y="257215"/>
                  <a:pt x="3238500" y="248110"/>
                </a:cubicBezTo>
                <a:cubicBezTo>
                  <a:pt x="3245039" y="239007"/>
                  <a:pt x="3249399" y="229902"/>
                  <a:pt x="3249399" y="227625"/>
                </a:cubicBezTo>
                <a:cubicBezTo>
                  <a:pt x="3249399" y="218520"/>
                  <a:pt x="3266840" y="198035"/>
                  <a:pt x="3271200" y="200310"/>
                </a:cubicBezTo>
                <a:cubicBezTo>
                  <a:pt x="3275561" y="200310"/>
                  <a:pt x="3275561" y="198035"/>
                  <a:pt x="3275561" y="188927"/>
                </a:cubicBezTo>
                <a:cubicBezTo>
                  <a:pt x="3275561" y="182100"/>
                  <a:pt x="3277742" y="177547"/>
                  <a:pt x="3279921" y="177547"/>
                </a:cubicBezTo>
                <a:cubicBezTo>
                  <a:pt x="3282102" y="179822"/>
                  <a:pt x="3284281" y="175272"/>
                  <a:pt x="3284281" y="168442"/>
                </a:cubicBezTo>
                <a:cubicBezTo>
                  <a:pt x="3284281" y="157060"/>
                  <a:pt x="3297361" y="138852"/>
                  <a:pt x="3301721" y="145680"/>
                </a:cubicBezTo>
                <a:cubicBezTo>
                  <a:pt x="3303903" y="147957"/>
                  <a:pt x="3303903" y="145680"/>
                  <a:pt x="3301721" y="138852"/>
                </a:cubicBezTo>
                <a:cubicBezTo>
                  <a:pt x="3299543" y="132022"/>
                  <a:pt x="3299543" y="127470"/>
                  <a:pt x="3301721" y="127470"/>
                </a:cubicBezTo>
                <a:cubicBezTo>
                  <a:pt x="3301721" y="127470"/>
                  <a:pt x="3308263" y="120640"/>
                  <a:pt x="3312623" y="109260"/>
                </a:cubicBezTo>
                <a:cubicBezTo>
                  <a:pt x="3316983" y="100155"/>
                  <a:pt x="3323522" y="91050"/>
                  <a:pt x="3327882" y="91050"/>
                </a:cubicBezTo>
                <a:cubicBezTo>
                  <a:pt x="3332243" y="91050"/>
                  <a:pt x="3334423" y="86498"/>
                  <a:pt x="3334423" y="84223"/>
                </a:cubicBezTo>
                <a:cubicBezTo>
                  <a:pt x="3334423" y="81945"/>
                  <a:pt x="3336603" y="75115"/>
                  <a:pt x="3340963" y="70565"/>
                </a:cubicBezTo>
                <a:cubicBezTo>
                  <a:pt x="3345323" y="66010"/>
                  <a:pt x="3347504" y="59183"/>
                  <a:pt x="3347504" y="56908"/>
                </a:cubicBezTo>
                <a:cubicBezTo>
                  <a:pt x="3347504" y="54630"/>
                  <a:pt x="3349683" y="52353"/>
                  <a:pt x="3351864" y="52353"/>
                </a:cubicBezTo>
                <a:cubicBezTo>
                  <a:pt x="3354043" y="52353"/>
                  <a:pt x="3356224" y="47803"/>
                  <a:pt x="3356224" y="43248"/>
                </a:cubicBezTo>
                <a:cubicBezTo>
                  <a:pt x="3356224" y="38698"/>
                  <a:pt x="3360585" y="29590"/>
                  <a:pt x="3364945" y="22763"/>
                </a:cubicBezTo>
                <a:cubicBezTo>
                  <a:pt x="3369305" y="15935"/>
                  <a:pt x="3373665" y="9105"/>
                  <a:pt x="3373665" y="6828"/>
                </a:cubicBezTo>
                <a:cubicBezTo>
                  <a:pt x="3373665" y="2278"/>
                  <a:pt x="3412906" y="2278"/>
                  <a:pt x="3497928" y="4553"/>
                </a:cubicBezTo>
                <a:cubicBezTo>
                  <a:pt x="3567691" y="6828"/>
                  <a:pt x="3641813" y="9105"/>
                  <a:pt x="3665795" y="9105"/>
                </a:cubicBezTo>
                <a:cubicBezTo>
                  <a:pt x="3718117" y="11383"/>
                  <a:pt x="3718117" y="11383"/>
                  <a:pt x="3715935" y="15935"/>
                </a:cubicBezTo>
                <a:cubicBezTo>
                  <a:pt x="3713757" y="18210"/>
                  <a:pt x="3720296" y="20485"/>
                  <a:pt x="3729016" y="18210"/>
                </a:cubicBezTo>
                <a:cubicBezTo>
                  <a:pt x="3737736" y="15935"/>
                  <a:pt x="3757358" y="15935"/>
                  <a:pt x="3772617" y="15935"/>
                </a:cubicBezTo>
                <a:cubicBezTo>
                  <a:pt x="3787879" y="15935"/>
                  <a:pt x="3809680" y="15935"/>
                  <a:pt x="3822760" y="15935"/>
                </a:cubicBezTo>
                <a:cubicBezTo>
                  <a:pt x="3833659" y="15935"/>
                  <a:pt x="3848921" y="15935"/>
                  <a:pt x="3853281" y="15935"/>
                </a:cubicBezTo>
                <a:cubicBezTo>
                  <a:pt x="3859821" y="15935"/>
                  <a:pt x="3890341" y="15935"/>
                  <a:pt x="3920863" y="18210"/>
                </a:cubicBezTo>
                <a:cubicBezTo>
                  <a:pt x="3953565" y="18210"/>
                  <a:pt x="3994985" y="20485"/>
                  <a:pt x="4014607" y="22763"/>
                </a:cubicBezTo>
                <a:lnTo>
                  <a:pt x="4051667" y="25040"/>
                </a:lnTo>
                <a:lnTo>
                  <a:pt x="4051667" y="75115"/>
                </a:lnTo>
                <a:cubicBezTo>
                  <a:pt x="4051667" y="102432"/>
                  <a:pt x="4051667" y="318675"/>
                  <a:pt x="4051667" y="557681"/>
                </a:cubicBezTo>
                <a:cubicBezTo>
                  <a:pt x="4051667" y="637351"/>
                  <a:pt x="4051532" y="704214"/>
                  <a:pt x="4051294" y="759700"/>
                </a:cubicBezTo>
                <a:lnTo>
                  <a:pt x="4050397" y="880944"/>
                </a:lnTo>
                <a:lnTo>
                  <a:pt x="4056027" y="882046"/>
                </a:lnTo>
                <a:lnTo>
                  <a:pt x="4053846" y="920743"/>
                </a:lnTo>
                <a:cubicBezTo>
                  <a:pt x="4051667" y="943506"/>
                  <a:pt x="4049486" y="968543"/>
                  <a:pt x="4060387" y="1000411"/>
                </a:cubicBezTo>
                <a:cubicBezTo>
                  <a:pt x="4060387" y="1009516"/>
                  <a:pt x="4060387" y="1025448"/>
                  <a:pt x="4062566" y="1032278"/>
                </a:cubicBezTo>
                <a:cubicBezTo>
                  <a:pt x="4064747" y="1041383"/>
                  <a:pt x="4064747" y="1048211"/>
                  <a:pt x="4060387" y="1059593"/>
                </a:cubicBezTo>
                <a:cubicBezTo>
                  <a:pt x="4053846" y="1075528"/>
                  <a:pt x="4049486" y="1146090"/>
                  <a:pt x="4047305" y="1269008"/>
                </a:cubicBezTo>
                <a:cubicBezTo>
                  <a:pt x="4045125" y="1303152"/>
                  <a:pt x="4045125" y="1335017"/>
                  <a:pt x="4042947" y="1337295"/>
                </a:cubicBezTo>
                <a:cubicBezTo>
                  <a:pt x="4040765" y="1341847"/>
                  <a:pt x="4034227" y="1448830"/>
                  <a:pt x="4034227" y="1482975"/>
                </a:cubicBezTo>
                <a:cubicBezTo>
                  <a:pt x="4034227" y="1494355"/>
                  <a:pt x="4032045" y="1528499"/>
                  <a:pt x="4029866" y="1558089"/>
                </a:cubicBezTo>
                <a:cubicBezTo>
                  <a:pt x="4025504" y="1608167"/>
                  <a:pt x="4023325" y="1731084"/>
                  <a:pt x="4018965" y="1920014"/>
                </a:cubicBezTo>
                <a:cubicBezTo>
                  <a:pt x="4014605" y="2149913"/>
                  <a:pt x="4012426" y="2186333"/>
                  <a:pt x="4008065" y="2190888"/>
                </a:cubicBezTo>
                <a:cubicBezTo>
                  <a:pt x="4003703" y="2195438"/>
                  <a:pt x="4003703" y="2195438"/>
                  <a:pt x="4008065" y="2195438"/>
                </a:cubicBezTo>
                <a:cubicBezTo>
                  <a:pt x="4016786" y="2195438"/>
                  <a:pt x="4005884" y="2218201"/>
                  <a:pt x="3994985" y="2225030"/>
                </a:cubicBezTo>
                <a:cubicBezTo>
                  <a:pt x="3988444" y="2229583"/>
                  <a:pt x="3979723" y="2229583"/>
                  <a:pt x="3973184" y="2227308"/>
                </a:cubicBezTo>
                <a:cubicBezTo>
                  <a:pt x="3966643" y="2225030"/>
                  <a:pt x="3960101" y="2225030"/>
                  <a:pt x="3955744" y="2229583"/>
                </a:cubicBezTo>
                <a:cubicBezTo>
                  <a:pt x="3947023" y="2236413"/>
                  <a:pt x="3896881" y="2236413"/>
                  <a:pt x="3890341" y="2227308"/>
                </a:cubicBezTo>
                <a:cubicBezTo>
                  <a:pt x="3888160" y="2222755"/>
                  <a:pt x="3881621" y="2222755"/>
                  <a:pt x="3875080" y="2222755"/>
                </a:cubicBezTo>
                <a:cubicBezTo>
                  <a:pt x="3866359" y="2222755"/>
                  <a:pt x="3864181" y="2220478"/>
                  <a:pt x="3864181" y="2213650"/>
                </a:cubicBezTo>
                <a:cubicBezTo>
                  <a:pt x="3864181" y="2209096"/>
                  <a:pt x="3861999" y="2204545"/>
                  <a:pt x="3859821" y="2204545"/>
                </a:cubicBezTo>
                <a:cubicBezTo>
                  <a:pt x="3857639" y="2204545"/>
                  <a:pt x="3855460" y="2206820"/>
                  <a:pt x="3855460" y="2211373"/>
                </a:cubicBezTo>
                <a:cubicBezTo>
                  <a:pt x="3855460" y="2220478"/>
                  <a:pt x="3844559" y="2227308"/>
                  <a:pt x="3838020" y="2222755"/>
                </a:cubicBezTo>
                <a:cubicBezTo>
                  <a:pt x="3831478" y="2218201"/>
                  <a:pt x="3781338" y="2215925"/>
                  <a:pt x="3781338" y="2220478"/>
                </a:cubicBezTo>
                <a:cubicBezTo>
                  <a:pt x="3781338" y="2222755"/>
                  <a:pt x="3763895" y="2225030"/>
                  <a:pt x="3744275" y="2225030"/>
                </a:cubicBezTo>
                <a:cubicBezTo>
                  <a:pt x="3715935" y="2225030"/>
                  <a:pt x="3705034" y="2225030"/>
                  <a:pt x="3700674" y="2218201"/>
                </a:cubicBezTo>
                <a:cubicBezTo>
                  <a:pt x="3696314" y="2213650"/>
                  <a:pt x="3694135" y="2206820"/>
                  <a:pt x="3696314" y="2204545"/>
                </a:cubicBezTo>
                <a:cubicBezTo>
                  <a:pt x="3696314" y="2202268"/>
                  <a:pt x="3696314" y="2199993"/>
                  <a:pt x="3694135" y="2199993"/>
                </a:cubicBezTo>
                <a:cubicBezTo>
                  <a:pt x="3691953" y="2199993"/>
                  <a:pt x="3689775" y="2202268"/>
                  <a:pt x="3687593" y="2204545"/>
                </a:cubicBezTo>
                <a:cubicBezTo>
                  <a:pt x="3685415" y="2206820"/>
                  <a:pt x="3683233" y="2209096"/>
                  <a:pt x="3681054" y="2206820"/>
                </a:cubicBezTo>
                <a:cubicBezTo>
                  <a:pt x="3678873" y="2204545"/>
                  <a:pt x="3676692" y="2206820"/>
                  <a:pt x="3674513" y="2209096"/>
                </a:cubicBezTo>
                <a:cubicBezTo>
                  <a:pt x="3670153" y="2215925"/>
                  <a:pt x="3648352" y="2213650"/>
                  <a:pt x="3637453" y="2202268"/>
                </a:cubicBezTo>
                <a:cubicBezTo>
                  <a:pt x="3630911" y="2197715"/>
                  <a:pt x="3626551" y="2195438"/>
                  <a:pt x="3626551" y="2197715"/>
                </a:cubicBezTo>
                <a:cubicBezTo>
                  <a:pt x="3626551" y="2202268"/>
                  <a:pt x="3628733" y="2204545"/>
                  <a:pt x="3633091" y="2206820"/>
                </a:cubicBezTo>
                <a:cubicBezTo>
                  <a:pt x="3646173" y="2211373"/>
                  <a:pt x="3639632" y="2218201"/>
                  <a:pt x="3624372" y="2215925"/>
                </a:cubicBezTo>
                <a:cubicBezTo>
                  <a:pt x="3615652" y="2215925"/>
                  <a:pt x="3606932" y="2213650"/>
                  <a:pt x="3606932" y="2213650"/>
                </a:cubicBezTo>
                <a:cubicBezTo>
                  <a:pt x="3602572" y="2209096"/>
                  <a:pt x="3580771" y="2213650"/>
                  <a:pt x="3578590" y="2218201"/>
                </a:cubicBezTo>
                <a:cubicBezTo>
                  <a:pt x="3576411" y="2220478"/>
                  <a:pt x="3572051" y="2220478"/>
                  <a:pt x="3565509" y="2215925"/>
                </a:cubicBezTo>
                <a:cubicBezTo>
                  <a:pt x="3556789" y="2209096"/>
                  <a:pt x="3552429" y="2209096"/>
                  <a:pt x="3550250" y="2213650"/>
                </a:cubicBezTo>
                <a:cubicBezTo>
                  <a:pt x="3548069" y="2218201"/>
                  <a:pt x="3545887" y="2218201"/>
                  <a:pt x="3545887" y="2211373"/>
                </a:cubicBezTo>
                <a:cubicBezTo>
                  <a:pt x="3545887" y="2206820"/>
                  <a:pt x="3543709" y="2202268"/>
                  <a:pt x="3541529" y="2202268"/>
                </a:cubicBezTo>
                <a:cubicBezTo>
                  <a:pt x="3539348" y="2202268"/>
                  <a:pt x="3537169" y="2206820"/>
                  <a:pt x="3537169" y="2211373"/>
                </a:cubicBezTo>
                <a:cubicBezTo>
                  <a:pt x="3537169" y="2218201"/>
                  <a:pt x="3534988" y="2218201"/>
                  <a:pt x="3528449" y="2213650"/>
                </a:cubicBezTo>
                <a:cubicBezTo>
                  <a:pt x="3524087" y="2211373"/>
                  <a:pt x="3519729" y="2204545"/>
                  <a:pt x="3521908" y="2202268"/>
                </a:cubicBezTo>
                <a:cubicBezTo>
                  <a:pt x="3521908" y="2199993"/>
                  <a:pt x="3519729" y="2199993"/>
                  <a:pt x="3515369" y="2204545"/>
                </a:cubicBezTo>
                <a:cubicBezTo>
                  <a:pt x="3504467" y="2213650"/>
                  <a:pt x="3506648" y="2222755"/>
                  <a:pt x="3521908" y="2222755"/>
                </a:cubicBezTo>
                <a:cubicBezTo>
                  <a:pt x="3528449" y="2222755"/>
                  <a:pt x="3532809" y="2225030"/>
                  <a:pt x="3534988" y="2227308"/>
                </a:cubicBezTo>
                <a:cubicBezTo>
                  <a:pt x="3539348" y="2234135"/>
                  <a:pt x="3556789" y="2240963"/>
                  <a:pt x="3556789" y="2234135"/>
                </a:cubicBezTo>
                <a:cubicBezTo>
                  <a:pt x="3556789" y="2229583"/>
                  <a:pt x="3561149" y="2231858"/>
                  <a:pt x="3567688" y="2236413"/>
                </a:cubicBezTo>
                <a:cubicBezTo>
                  <a:pt x="3580771" y="2245518"/>
                  <a:pt x="3580771" y="2245518"/>
                  <a:pt x="3580771" y="2231858"/>
                </a:cubicBezTo>
                <a:cubicBezTo>
                  <a:pt x="3580771" y="2222755"/>
                  <a:pt x="3582950" y="2220478"/>
                  <a:pt x="3596030" y="2218201"/>
                </a:cubicBezTo>
                <a:cubicBezTo>
                  <a:pt x="3611290" y="2215925"/>
                  <a:pt x="3613471" y="2218201"/>
                  <a:pt x="3611290" y="2236413"/>
                </a:cubicBezTo>
                <a:cubicBezTo>
                  <a:pt x="3609111" y="2240963"/>
                  <a:pt x="3613471" y="2243240"/>
                  <a:pt x="3620012" y="2243240"/>
                </a:cubicBezTo>
                <a:cubicBezTo>
                  <a:pt x="3626551" y="2243240"/>
                  <a:pt x="3630911" y="2245518"/>
                  <a:pt x="3630911" y="2250070"/>
                </a:cubicBezTo>
                <a:cubicBezTo>
                  <a:pt x="3630911" y="2254620"/>
                  <a:pt x="3630911" y="2252345"/>
                  <a:pt x="3635271" y="2247793"/>
                </a:cubicBezTo>
                <a:cubicBezTo>
                  <a:pt x="3641813" y="2236413"/>
                  <a:pt x="3678873" y="2234135"/>
                  <a:pt x="3678873" y="2245518"/>
                </a:cubicBezTo>
                <a:cubicBezTo>
                  <a:pt x="3678873" y="2252345"/>
                  <a:pt x="3681054" y="2252345"/>
                  <a:pt x="3694135" y="2250070"/>
                </a:cubicBezTo>
                <a:cubicBezTo>
                  <a:pt x="3705034" y="2247793"/>
                  <a:pt x="3713754" y="2250070"/>
                  <a:pt x="3720293" y="2254620"/>
                </a:cubicBezTo>
                <a:cubicBezTo>
                  <a:pt x="3726835" y="2256898"/>
                  <a:pt x="3742094" y="2263725"/>
                  <a:pt x="3755177" y="2266003"/>
                </a:cubicBezTo>
                <a:cubicBezTo>
                  <a:pt x="3772617" y="2268280"/>
                  <a:pt x="3779157" y="2272833"/>
                  <a:pt x="3779157" y="2277383"/>
                </a:cubicBezTo>
                <a:cubicBezTo>
                  <a:pt x="3779157" y="2284213"/>
                  <a:pt x="3783517" y="2284213"/>
                  <a:pt x="3796597" y="2281938"/>
                </a:cubicBezTo>
                <a:cubicBezTo>
                  <a:pt x="3816219" y="2277383"/>
                  <a:pt x="3818398" y="2279660"/>
                  <a:pt x="3816219" y="2297870"/>
                </a:cubicBezTo>
                <a:cubicBezTo>
                  <a:pt x="3816219" y="2302423"/>
                  <a:pt x="3818398" y="2304700"/>
                  <a:pt x="3822758" y="2304700"/>
                </a:cubicBezTo>
                <a:cubicBezTo>
                  <a:pt x="3827118" y="2304700"/>
                  <a:pt x="3829297" y="2302423"/>
                  <a:pt x="3829297" y="2300145"/>
                </a:cubicBezTo>
                <a:cubicBezTo>
                  <a:pt x="3829297" y="2291043"/>
                  <a:pt x="3844559" y="2286488"/>
                  <a:pt x="3851098" y="2293318"/>
                </a:cubicBezTo>
                <a:cubicBezTo>
                  <a:pt x="3855460" y="2295595"/>
                  <a:pt x="3857639" y="2297870"/>
                  <a:pt x="3859821" y="2295595"/>
                </a:cubicBezTo>
                <a:cubicBezTo>
                  <a:pt x="3864181" y="2288765"/>
                  <a:pt x="3881621" y="2295595"/>
                  <a:pt x="3894699" y="2309250"/>
                </a:cubicBezTo>
                <a:cubicBezTo>
                  <a:pt x="3903422" y="2318358"/>
                  <a:pt x="3912142" y="2320633"/>
                  <a:pt x="3929583" y="2320633"/>
                </a:cubicBezTo>
                <a:cubicBezTo>
                  <a:pt x="3944842" y="2320633"/>
                  <a:pt x="3953563" y="2318358"/>
                  <a:pt x="3953563" y="2313805"/>
                </a:cubicBezTo>
                <a:cubicBezTo>
                  <a:pt x="3953563" y="2306975"/>
                  <a:pt x="3966643" y="2306975"/>
                  <a:pt x="3971003" y="2313805"/>
                </a:cubicBezTo>
                <a:cubicBezTo>
                  <a:pt x="3964464" y="2309250"/>
                  <a:pt x="3960101" y="2318358"/>
                  <a:pt x="3964464" y="2329738"/>
                </a:cubicBezTo>
                <a:cubicBezTo>
                  <a:pt x="3968824" y="2336568"/>
                  <a:pt x="3968824" y="2336568"/>
                  <a:pt x="3973184" y="2327463"/>
                </a:cubicBezTo>
                <a:cubicBezTo>
                  <a:pt x="3975363" y="2318358"/>
                  <a:pt x="3975363" y="2316080"/>
                  <a:pt x="3971003" y="2313805"/>
                </a:cubicBezTo>
                <a:cubicBezTo>
                  <a:pt x="3973184" y="2318358"/>
                  <a:pt x="3975363" y="2318358"/>
                  <a:pt x="3977545" y="2313805"/>
                </a:cubicBezTo>
                <a:cubicBezTo>
                  <a:pt x="3981902" y="2304700"/>
                  <a:pt x="3992804" y="2311528"/>
                  <a:pt x="3988444" y="2318358"/>
                </a:cubicBezTo>
                <a:cubicBezTo>
                  <a:pt x="3986265" y="2320633"/>
                  <a:pt x="3994985" y="2325185"/>
                  <a:pt x="4008065" y="2322908"/>
                </a:cubicBezTo>
                <a:cubicBezTo>
                  <a:pt x="4010245" y="2322908"/>
                  <a:pt x="4012426" y="2338843"/>
                  <a:pt x="4012426" y="2361605"/>
                </a:cubicBezTo>
                <a:lnTo>
                  <a:pt x="4012426" y="2400300"/>
                </a:lnTo>
                <a:lnTo>
                  <a:pt x="3960101" y="2398025"/>
                </a:lnTo>
                <a:cubicBezTo>
                  <a:pt x="3931762" y="2395750"/>
                  <a:pt x="3905601" y="2393473"/>
                  <a:pt x="3903422" y="2391195"/>
                </a:cubicBezTo>
                <a:cubicBezTo>
                  <a:pt x="3899062" y="2386645"/>
                  <a:pt x="3759537" y="2370710"/>
                  <a:pt x="3687593" y="2368433"/>
                </a:cubicBezTo>
                <a:cubicBezTo>
                  <a:pt x="3667974" y="2368433"/>
                  <a:pt x="3648352" y="2366158"/>
                  <a:pt x="3646173" y="2363883"/>
                </a:cubicBezTo>
                <a:cubicBezTo>
                  <a:pt x="3643992" y="2363883"/>
                  <a:pt x="3635271" y="2363883"/>
                  <a:pt x="3624372" y="2368433"/>
                </a:cubicBezTo>
                <a:cubicBezTo>
                  <a:pt x="3609111" y="2375263"/>
                  <a:pt x="3604751" y="2375263"/>
                  <a:pt x="3593851" y="2368433"/>
                </a:cubicBezTo>
                <a:cubicBezTo>
                  <a:pt x="3585131" y="2363883"/>
                  <a:pt x="3567688" y="2359330"/>
                  <a:pt x="3534988" y="2359330"/>
                </a:cubicBezTo>
                <a:cubicBezTo>
                  <a:pt x="3484847" y="2357053"/>
                  <a:pt x="3332243" y="2347948"/>
                  <a:pt x="3312621" y="2343395"/>
                </a:cubicBezTo>
                <a:cubicBezTo>
                  <a:pt x="3306079" y="2343395"/>
                  <a:pt x="3273379" y="2341120"/>
                  <a:pt x="3238498" y="2338843"/>
                </a:cubicBezTo>
                <a:cubicBezTo>
                  <a:pt x="3203617" y="2336568"/>
                  <a:pt x="3160015" y="2334290"/>
                  <a:pt x="3138215" y="2332013"/>
                </a:cubicBezTo>
                <a:cubicBezTo>
                  <a:pt x="3092434" y="2329738"/>
                  <a:pt x="3051011" y="2327463"/>
                  <a:pt x="2939829" y="2322908"/>
                </a:cubicBezTo>
                <a:cubicBezTo>
                  <a:pt x="2894046" y="2320633"/>
                  <a:pt x="2837364" y="2318358"/>
                  <a:pt x="2813385" y="2316080"/>
                </a:cubicBezTo>
                <a:cubicBezTo>
                  <a:pt x="2787224" y="2313805"/>
                  <a:pt x="2737081" y="2311528"/>
                  <a:pt x="2702200" y="2311528"/>
                </a:cubicBezTo>
                <a:cubicBezTo>
                  <a:pt x="2606277" y="2309250"/>
                  <a:pt x="2486373" y="2304700"/>
                  <a:pt x="2403528" y="2300145"/>
                </a:cubicBezTo>
                <a:cubicBezTo>
                  <a:pt x="2364289" y="2297870"/>
                  <a:pt x="2320688" y="2295595"/>
                  <a:pt x="2309786" y="2295595"/>
                </a:cubicBezTo>
                <a:cubicBezTo>
                  <a:pt x="2298887" y="2293318"/>
                  <a:pt x="2285807" y="2295595"/>
                  <a:pt x="2281444" y="2297870"/>
                </a:cubicBezTo>
                <a:cubicBezTo>
                  <a:pt x="2277086" y="2300145"/>
                  <a:pt x="2264006" y="2300145"/>
                  <a:pt x="2253104" y="2297870"/>
                </a:cubicBezTo>
                <a:cubicBezTo>
                  <a:pt x="2240024" y="2295595"/>
                  <a:pt x="2178982" y="2293318"/>
                  <a:pt x="2111401" y="2291043"/>
                </a:cubicBezTo>
                <a:cubicBezTo>
                  <a:pt x="2043817" y="2288765"/>
                  <a:pt x="1952254" y="2288765"/>
                  <a:pt x="1904292" y="2286488"/>
                </a:cubicBezTo>
                <a:cubicBezTo>
                  <a:pt x="1858510" y="2286488"/>
                  <a:pt x="1760407" y="2284213"/>
                  <a:pt x="1690645" y="2281938"/>
                </a:cubicBezTo>
                <a:cubicBezTo>
                  <a:pt x="1620883" y="2281938"/>
                  <a:pt x="1520599" y="2279660"/>
                  <a:pt x="1470459" y="2277383"/>
                </a:cubicBezTo>
                <a:cubicBezTo>
                  <a:pt x="1339654" y="2272833"/>
                  <a:pt x="960321" y="2268280"/>
                  <a:pt x="942878" y="2268280"/>
                </a:cubicBezTo>
                <a:cubicBezTo>
                  <a:pt x="912360" y="2268280"/>
                  <a:pt x="870937" y="2268280"/>
                  <a:pt x="836056" y="2266003"/>
                </a:cubicBezTo>
                <a:cubicBezTo>
                  <a:pt x="798993" y="2261450"/>
                  <a:pt x="452363" y="2256898"/>
                  <a:pt x="192935" y="2254620"/>
                </a:cubicBezTo>
                <a:cubicBezTo>
                  <a:pt x="105732" y="2252345"/>
                  <a:pt x="33789" y="2252345"/>
                  <a:pt x="31610" y="2252345"/>
                </a:cubicBezTo>
                <a:cubicBezTo>
                  <a:pt x="23434" y="2250639"/>
                  <a:pt x="16485" y="1759823"/>
                  <a:pt x="15362" y="1203387"/>
                </a:cubicBezTo>
                <a:lnTo>
                  <a:pt x="15506" y="1121449"/>
                </a:lnTo>
                <a:lnTo>
                  <a:pt x="15293" y="1120446"/>
                </a:lnTo>
                <a:cubicBezTo>
                  <a:pt x="12125" y="1089183"/>
                  <a:pt x="9264" y="1008947"/>
                  <a:pt x="7630" y="867251"/>
                </a:cubicBezTo>
                <a:cubicBezTo>
                  <a:pt x="5449" y="787581"/>
                  <a:pt x="3270" y="669216"/>
                  <a:pt x="3270" y="605481"/>
                </a:cubicBezTo>
                <a:cubicBezTo>
                  <a:pt x="-1090" y="309570"/>
                  <a:pt x="-1090" y="81945"/>
                  <a:pt x="3270" y="79670"/>
                </a:cubicBezTo>
                <a:cubicBezTo>
                  <a:pt x="7630" y="79670"/>
                  <a:pt x="249617" y="66010"/>
                  <a:pt x="393502" y="61460"/>
                </a:cubicBezTo>
                <a:cubicBezTo>
                  <a:pt x="474166" y="56908"/>
                  <a:pt x="713974" y="50078"/>
                  <a:pt x="722694" y="50078"/>
                </a:cubicBezTo>
                <a:cubicBezTo>
                  <a:pt x="724873" y="50078"/>
                  <a:pt x="753215" y="47803"/>
                  <a:pt x="785915" y="45525"/>
                </a:cubicBezTo>
                <a:cubicBezTo>
                  <a:pt x="827338" y="43248"/>
                  <a:pt x="844778" y="43248"/>
                  <a:pt x="851318" y="47803"/>
                </a:cubicBezTo>
                <a:cubicBezTo>
                  <a:pt x="855678" y="50078"/>
                  <a:pt x="860038" y="50078"/>
                  <a:pt x="860038" y="47803"/>
                </a:cubicBezTo>
                <a:lnTo>
                  <a:pt x="872152" y="45905"/>
                </a:lnTo>
                <a:lnTo>
                  <a:pt x="870939" y="47803"/>
                </a:lnTo>
                <a:cubicBezTo>
                  <a:pt x="873118" y="52353"/>
                  <a:pt x="875299" y="54630"/>
                  <a:pt x="877478" y="54630"/>
                </a:cubicBezTo>
                <a:cubicBezTo>
                  <a:pt x="879660" y="54630"/>
                  <a:pt x="881839" y="52353"/>
                  <a:pt x="881839" y="47803"/>
                </a:cubicBezTo>
                <a:lnTo>
                  <a:pt x="878996" y="44835"/>
                </a:lnTo>
                <a:lnTo>
                  <a:pt x="903639" y="40973"/>
                </a:lnTo>
                <a:cubicBezTo>
                  <a:pt x="921080" y="40973"/>
                  <a:pt x="925440" y="40973"/>
                  <a:pt x="923261" y="47803"/>
                </a:cubicBezTo>
                <a:cubicBezTo>
                  <a:pt x="923261" y="52353"/>
                  <a:pt x="923261" y="54630"/>
                  <a:pt x="925440" y="54630"/>
                </a:cubicBezTo>
                <a:cubicBezTo>
                  <a:pt x="927621" y="54630"/>
                  <a:pt x="929800" y="50078"/>
                  <a:pt x="931981" y="45525"/>
                </a:cubicBezTo>
                <a:cubicBezTo>
                  <a:pt x="934160" y="38698"/>
                  <a:pt x="938521" y="36420"/>
                  <a:pt x="958142" y="36420"/>
                </a:cubicBezTo>
                <a:cubicBezTo>
                  <a:pt x="1006104" y="36420"/>
                  <a:pt x="1189230" y="31868"/>
                  <a:pt x="1309133" y="27315"/>
                </a:cubicBezTo>
                <a:cubicBezTo>
                  <a:pt x="1378896" y="25040"/>
                  <a:pt x="1477000" y="22763"/>
                  <a:pt x="1531501" y="20485"/>
                </a:cubicBezTo>
                <a:cubicBezTo>
                  <a:pt x="1583823" y="20485"/>
                  <a:pt x="1666665" y="18210"/>
                  <a:pt x="1710267" y="15935"/>
                </a:cubicBezTo>
                <a:cubicBezTo>
                  <a:pt x="1788750" y="13658"/>
                  <a:pt x="1884673" y="11383"/>
                  <a:pt x="2211684" y="4553"/>
                </a:cubicBezTo>
                <a:cubicBezTo>
                  <a:pt x="2298887" y="2278"/>
                  <a:pt x="2370831" y="0"/>
                  <a:pt x="2370831" y="0"/>
                </a:cubicBezTo>
                <a:close/>
              </a:path>
            </a:pathLst>
          </a:cu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42" presetClass="path" presetSubtype="0" accel="49300" decel="50600" fill="hold" grpId="1" nodeType="withEffect">
                                  <p:stCondLst>
                                    <p:cond delay="0"/>
                                  </p:stCondLst>
                                  <p:childTnLst>
                                    <p:animMotion origin="layout" path="M 0 1.48148E-6 L 0 -0.07384 " pathEditMode="relative" rAng="0" ptsTypes="AA">
                                      <p:cBhvr>
                                        <p:cTn id="9" dur="750" spd="-100000" fill="hold"/>
                                        <p:tgtEl>
                                          <p:spTgt spid="12"/>
                                        </p:tgtEl>
                                        <p:attrNameLst>
                                          <p:attrName>ppt_x</p:attrName>
                                          <p:attrName>ppt_y</p:attrName>
                                        </p:attrNameLst>
                                      </p:cBhvr>
                                      <p:rCtr x="0" y="-3704"/>
                                    </p:animMotion>
                                  </p:childTnLst>
                                </p:cTn>
                              </p:par>
                              <p:par>
                                <p:cTn id="10" presetID="2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42" presetClass="path" presetSubtype="0" accel="49300" decel="50600" fill="hold" grpId="1" nodeType="withEffect">
                                  <p:stCondLst>
                                    <p:cond delay="0"/>
                                  </p:stCondLst>
                                  <p:childTnLst>
                                    <p:animMotion origin="layout" path="M 0 1.48148E-6 L 0 -0.07384 " pathEditMode="relative" rAng="0" ptsTypes="AA">
                                      <p:cBhvr>
                                        <p:cTn id="14" dur="750" spd="-100000" fill="hold"/>
                                        <p:tgtEl>
                                          <p:spTgt spid="13"/>
                                        </p:tgtEl>
                                        <p:attrNameLst>
                                          <p:attrName>ppt_x</p:attrName>
                                          <p:attrName>ppt_y</p:attrName>
                                        </p:attrNameLst>
                                      </p:cBhvr>
                                      <p:rCtr x="0" y="-3704"/>
                                    </p:animMotion>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42" presetClass="path" presetSubtype="0" accel="49300" decel="50600" fill="hold" grpId="1" nodeType="withEffect">
                                  <p:stCondLst>
                                    <p:cond delay="0"/>
                                  </p:stCondLst>
                                  <p:childTnLst>
                                    <p:animMotion origin="layout" path="M -4.16667E-7 -2.59259E-6 L -4.16667E-7 0.07246 " pathEditMode="relative" rAng="0" ptsTypes="AA">
                                      <p:cBhvr>
                                        <p:cTn id="19" dur="750" spd="-100000" fill="hold"/>
                                        <p:tgtEl>
                                          <p:spTgt spid="14"/>
                                        </p:tgtEl>
                                        <p:attrNameLst>
                                          <p:attrName>ppt_x</p:attrName>
                                          <p:attrName>ppt_y</p:attrName>
                                        </p:attrNameLst>
                                      </p:cBhvr>
                                      <p:rCtr x="0" y="3611"/>
                                    </p:animMotion>
                                  </p:childTnLst>
                                </p:cTn>
                              </p:par>
                              <p:par>
                                <p:cTn id="20" presetID="22" presetClass="entr" presetSubtype="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par>
                                <p:cTn id="23" presetID="42" presetClass="path" presetSubtype="0" accel="49300" decel="50600" fill="hold" grpId="1" nodeType="withEffect">
                                  <p:stCondLst>
                                    <p:cond delay="0"/>
                                  </p:stCondLst>
                                  <p:childTnLst>
                                    <p:animMotion origin="layout" path="M -4.16667E-7 -2.59259E-6 L -4.16667E-7 0.07246 " pathEditMode="relative" rAng="0" ptsTypes="AA">
                                      <p:cBhvr>
                                        <p:cTn id="24" dur="750" spd="-100000" fill="hold"/>
                                        <p:tgtEl>
                                          <p:spTgt spid="16"/>
                                        </p:tgtEl>
                                        <p:attrNameLst>
                                          <p:attrName>ppt_x</p:attrName>
                                          <p:attrName>ppt_y</p:attrName>
                                        </p:attrNameLst>
                                      </p:cBhvr>
                                      <p:rCtr x="0" y="3611"/>
                                    </p:animMotion>
                                  </p:childTnLst>
                                </p:cTn>
                              </p:par>
                              <p:par>
                                <p:cTn id="25" presetID="2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par>
                                <p:cTn id="28" presetID="42" presetClass="path" presetSubtype="0" accel="49300" decel="50600" fill="hold" grpId="1" nodeType="withEffect">
                                  <p:stCondLst>
                                    <p:cond delay="0"/>
                                  </p:stCondLst>
                                  <p:childTnLst>
                                    <p:animMotion origin="layout" path="M -4.16667E-7 -2.59259E-6 L -4.16667E-7 0.07246 " pathEditMode="relative" rAng="0" ptsTypes="AA">
                                      <p:cBhvr>
                                        <p:cTn id="29" dur="750" spd="-100000" fill="hold"/>
                                        <p:tgtEl>
                                          <p:spTgt spid="17"/>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6" grpId="0" animBg="1"/>
      <p:bldP spid="16" grpId="1" animBg="1"/>
      <p:bldP spid="17" grpId="0" animBg="1"/>
      <p:bldP spid="17"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9_Title Slide">
    <p:spTree>
      <p:nvGrpSpPr>
        <p:cNvPr id="1" name=""/>
        <p:cNvGrpSpPr/>
        <p:nvPr/>
      </p:nvGrpSpPr>
      <p:grpSpPr>
        <a:xfrm>
          <a:off x="0" y="0"/>
          <a:ext cx="0" cy="0"/>
          <a:chOff x="0" y="0"/>
          <a:chExt cx="0" cy="0"/>
        </a:xfrm>
      </p:grpSpPr>
      <p:sp>
        <p:nvSpPr>
          <p:cNvPr id="2" name="Picture Placeholder 6"/>
          <p:cNvSpPr>
            <a:spLocks noGrp="1"/>
          </p:cNvSpPr>
          <p:nvPr>
            <p:ph type="pic" sz="quarter" idx="12" hasCustomPrompt="1"/>
          </p:nvPr>
        </p:nvSpPr>
        <p:spPr>
          <a:xfrm>
            <a:off x="0" y="0"/>
            <a:ext cx="12192000" cy="6858000"/>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5" name="Picture Placeholder 4"/>
          <p:cNvSpPr>
            <a:spLocks noGrp="1"/>
          </p:cNvSpPr>
          <p:nvPr>
            <p:ph type="pic" sz="quarter" idx="13" hasCustomPrompt="1"/>
          </p:nvPr>
        </p:nvSpPr>
        <p:spPr>
          <a:xfrm>
            <a:off x="1771902" y="3038476"/>
            <a:ext cx="8572249" cy="3819525"/>
          </a:xfrm>
          <a:custGeom>
            <a:avLst/>
            <a:gdLst>
              <a:gd name="connsiteX0" fmla="*/ 0 w 8572249"/>
              <a:gd name="connsiteY0" fmla="*/ 0 h 3819525"/>
              <a:gd name="connsiteX1" fmla="*/ 8572249 w 8572249"/>
              <a:gd name="connsiteY1" fmla="*/ 0 h 3819525"/>
              <a:gd name="connsiteX2" fmla="*/ 8572249 w 8572249"/>
              <a:gd name="connsiteY2" fmla="*/ 3819525 h 3819525"/>
              <a:gd name="connsiteX3" fmla="*/ 0 w 8572249"/>
              <a:gd name="connsiteY3" fmla="*/ 3819525 h 3819525"/>
            </a:gdLst>
            <a:ahLst/>
            <a:cxnLst>
              <a:cxn ang="0">
                <a:pos x="connsiteX0" y="connsiteY0"/>
              </a:cxn>
              <a:cxn ang="0">
                <a:pos x="connsiteX1" y="connsiteY1"/>
              </a:cxn>
              <a:cxn ang="0">
                <a:pos x="connsiteX2" y="connsiteY2"/>
              </a:cxn>
              <a:cxn ang="0">
                <a:pos x="connsiteX3" y="connsiteY3"/>
              </a:cxn>
            </a:cxnLst>
            <a:rect l="l" t="t" r="r" b="b"/>
            <a:pathLst>
              <a:path w="8572249" h="3819525">
                <a:moveTo>
                  <a:pt x="0" y="0"/>
                </a:moveTo>
                <a:lnTo>
                  <a:pt x="8572249" y="0"/>
                </a:lnTo>
                <a:lnTo>
                  <a:pt x="8572249" y="3819525"/>
                </a:lnTo>
                <a:lnTo>
                  <a:pt x="0" y="3819525"/>
                </a:lnTo>
                <a:close/>
              </a:path>
            </a:pathLst>
          </a:custGeom>
          <a:noFill/>
          <a:effectLst>
            <a:outerShdw blurRad="850900" dist="533400" dir="5400000" sx="92000" sy="92000" algn="t" rotWithShape="0">
              <a:prstClr val="black">
                <a:alpha val="40000"/>
              </a:prstClr>
            </a:outerShdw>
          </a:effectLst>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 presetClass="emph" presetSubtype="0" repeatCount="indefinite" autoRev="1" fill="hold" grpId="1" nodeType="withEffect">
                                  <p:stCondLst>
                                    <p:cond delay="0"/>
                                  </p:stCondLst>
                                  <p:childTnLst>
                                    <p:animScale>
                                      <p:cBhvr>
                                        <p:cTn id="9" dur="20000" fill="hold"/>
                                        <p:tgtEl>
                                          <p:spTgt spid="2"/>
                                        </p:tgtEl>
                                      </p:cBhvr>
                                      <p:by x="115000" y="115000"/>
                                    </p:animScale>
                                  </p:childTnLst>
                                </p:cTn>
                              </p:par>
                              <p:par>
                                <p:cTn id="10" presetID="22" presetClass="entr" presetSubtype="1"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42" presetClass="path" presetSubtype="0" accel="49300" decel="50600" fill="hold" grpId="1" nodeType="withEffect">
                                  <p:stCondLst>
                                    <p:cond delay="250"/>
                                  </p:stCondLst>
                                  <p:childTnLst>
                                    <p:animMotion origin="layout" path="M 5E-6 2.22222E-6 L 5E-6 0.14097 " pathEditMode="relative" rAng="0" ptsTypes="AA">
                                      <p:cBhvr>
                                        <p:cTn id="14" dur="750" spd="-100000" fill="hold"/>
                                        <p:tgtEl>
                                          <p:spTgt spid="5"/>
                                        </p:tgtEl>
                                        <p:attrNameLst>
                                          <p:attrName>ppt_x</p:attrName>
                                          <p:attrName>ppt_y</p:attrName>
                                        </p:attrNameLst>
                                      </p:cBhvr>
                                      <p:rCtr x="0" y="7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p:bldP spid="5"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217A459-C8E4-2D47-970C-D2790B6D959C}" type="datetimeFigureOut">
              <a:rPr/>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74828-5CAE-A746-9C46-C7371BF418C1}" type="slidenum">
              <a:rPr/>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217A459-C8E4-2D47-970C-D2790B6D959C}" type="datetimeFigureOut">
              <a:rPr/>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74828-5CAE-A746-9C46-C7371BF418C1}" type="slidenum">
              <a:rPr/>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217A459-C8E4-2D47-970C-D2790B6D959C}" type="datetimeFigureOut">
              <a:rPr/>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74828-5CAE-A746-9C46-C7371BF418C1}" type="slidenum">
              <a:rPr/>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217A459-C8E4-2D47-970C-D2790B6D959C}" type="datetimeFigureOut">
              <a:rPr/>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274828-5CAE-A746-9C46-C7371BF418C1}" type="slidenum">
              <a:rPr/>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217A459-C8E4-2D47-970C-D2790B6D959C}" type="datetimeFigureOut">
              <a:rPr/>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274828-5CAE-A746-9C46-C7371BF418C1}" type="slidenum">
              <a:rPr/>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7A459-C8E4-2D47-970C-D2790B6D959C}" type="datetimeFigureOut">
              <a:rPr/>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274828-5CAE-A746-9C46-C7371BF418C1}" type="slidenum">
              <a:rPr/>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217A459-C8E4-2D47-970C-D2790B6D959C}" type="datetimeFigureOut">
              <a:rPr/>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74828-5CAE-A746-9C46-C7371BF418C1}" type="slidenum">
              <a:rPr/>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217A459-C8E4-2D47-970C-D2790B6D959C}" type="datetimeFigureOut">
              <a:rPr/>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74828-5CAE-A746-9C46-C7371BF418C1}" type="slidenum">
              <a:rPr/>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17A459-C8E4-2D47-970C-D2790B6D959C}" type="datetimeFigureOut">
              <a:rPr/>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274828-5CAE-A746-9C46-C7371BF418C1}" type="slidenum">
              <a:rPr/>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0.jpeg"/><Relationship Id="rId7" Type="http://schemas.openxmlformats.org/officeDocument/2006/relationships/image" Target="../media/image19.jpeg"/><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 Id="rId3" Type="http://schemas.openxmlformats.org/officeDocument/2006/relationships/image" Target="../media/image15.jpeg"/><Relationship Id="rId2" Type="http://schemas.microsoft.com/office/2007/relationships/hdphoto" Target="../media/image14.wdp"/><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6" name="Freeform 5"/>
          <p:cNvSpPr/>
          <p:nvPr/>
        </p:nvSpPr>
        <p:spPr>
          <a:xfrm rot="184088">
            <a:off x="-3596018" y="-230726"/>
            <a:ext cx="9502947" cy="7319453"/>
          </a:xfrm>
          <a:custGeom>
            <a:avLst/>
            <a:gdLst>
              <a:gd name="connsiteX0" fmla="*/ 0 w 9502947"/>
              <a:gd name="connsiteY0" fmla="*/ 471283 h 7319453"/>
              <a:gd name="connsiteX1" fmla="*/ 8792555 w 9502947"/>
              <a:gd name="connsiteY1" fmla="*/ 0 h 7319453"/>
              <a:gd name="connsiteX2" fmla="*/ 8699471 w 9502947"/>
              <a:gd name="connsiteY2" fmla="*/ 32801 h 7319453"/>
              <a:gd name="connsiteX3" fmla="*/ 9501588 w 9502947"/>
              <a:gd name="connsiteY3" fmla="*/ 1348995 h 7319453"/>
              <a:gd name="connsiteX4" fmla="*/ 7290136 w 9502947"/>
              <a:gd name="connsiteY4" fmla="*/ 3440683 h 7319453"/>
              <a:gd name="connsiteX5" fmla="*/ 8626174 w 9502947"/>
              <a:gd name="connsiteY5" fmla="*/ 5925407 h 7319453"/>
              <a:gd name="connsiteX6" fmla="*/ 7619794 w 9502947"/>
              <a:gd name="connsiteY6" fmla="*/ 6866205 h 7319453"/>
              <a:gd name="connsiteX7" fmla="*/ 7523000 w 9502947"/>
              <a:gd name="connsiteY7" fmla="*/ 6935893 h 7319453"/>
              <a:gd name="connsiteX8" fmla="*/ 367064 w 9502947"/>
              <a:gd name="connsiteY8" fmla="*/ 7319453 h 7319453"/>
              <a:gd name="connsiteX9" fmla="*/ 0 w 9502947"/>
              <a:gd name="connsiteY9" fmla="*/ 471283 h 731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02947" h="7319453">
                <a:moveTo>
                  <a:pt x="0" y="471283"/>
                </a:moveTo>
                <a:lnTo>
                  <a:pt x="8792555" y="0"/>
                </a:lnTo>
                <a:lnTo>
                  <a:pt x="8699471" y="32801"/>
                </a:lnTo>
                <a:cubicBezTo>
                  <a:pt x="8923664" y="456889"/>
                  <a:pt x="9535556" y="758451"/>
                  <a:pt x="9501588" y="1348995"/>
                </a:cubicBezTo>
                <a:cubicBezTo>
                  <a:pt x="9263255" y="2019488"/>
                  <a:pt x="7411380" y="2483946"/>
                  <a:pt x="7290136" y="3440683"/>
                </a:cubicBezTo>
                <a:cubicBezTo>
                  <a:pt x="7372393" y="4296865"/>
                  <a:pt x="8709909" y="4844118"/>
                  <a:pt x="8626174" y="5925407"/>
                </a:cubicBezTo>
                <a:cubicBezTo>
                  <a:pt x="8377278" y="6336212"/>
                  <a:pt x="8010633" y="6589382"/>
                  <a:pt x="7619794" y="6866205"/>
                </a:cubicBezTo>
                <a:lnTo>
                  <a:pt x="7523000" y="6935893"/>
                </a:lnTo>
                <a:lnTo>
                  <a:pt x="367064" y="7319453"/>
                </a:lnTo>
                <a:lnTo>
                  <a:pt x="0" y="471283"/>
                </a:lnTo>
                <a:close/>
              </a:path>
            </a:pathLst>
          </a:cu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2"/>
          <p:cNvSpPr/>
          <p:nvPr/>
        </p:nvSpPr>
        <p:spPr>
          <a:xfrm>
            <a:off x="6994480" y="1268760"/>
            <a:ext cx="4169352" cy="4270783"/>
          </a:xfrm>
          <a:custGeom>
            <a:avLst/>
            <a:gdLst/>
            <a:ahLst/>
            <a:cxnLst/>
            <a:rect l="l" t="t" r="r" b="b"/>
            <a:pathLst>
              <a:path w="8034147" h="8229600">
                <a:moveTo>
                  <a:pt x="0" y="0"/>
                </a:moveTo>
                <a:lnTo>
                  <a:pt x="8034147" y="0"/>
                </a:lnTo>
                <a:lnTo>
                  <a:pt x="8034147" y="8229600"/>
                </a:lnTo>
                <a:lnTo>
                  <a:pt x="0" y="8229600"/>
                </a:lnTo>
                <a:lnTo>
                  <a:pt x="0" y="0"/>
                </a:lnTo>
                <a:close/>
              </a:path>
            </a:pathLst>
          </a:custGeom>
          <a:blipFill>
            <a:blip r:embed="rId1"/>
            <a:stretch>
              <a:fillRect/>
            </a:stretch>
          </a:blipFill>
        </p:spPr>
        <p:txBody>
          <a:bodyPr/>
          <a:lstStyle/>
          <a:p>
            <a:endParaRPr lang="en-US"/>
          </a:p>
        </p:txBody>
      </p:sp>
      <p:sp>
        <p:nvSpPr>
          <p:cNvPr id="10" name="Freeform 9"/>
          <p:cNvSpPr/>
          <p:nvPr/>
        </p:nvSpPr>
        <p:spPr>
          <a:xfrm>
            <a:off x="3215680" y="-1"/>
            <a:ext cx="14952334" cy="6858001"/>
          </a:xfrm>
          <a:custGeom>
            <a:avLst/>
            <a:gdLst>
              <a:gd name="connsiteX0" fmla="*/ 5071246 w 14952334"/>
              <a:gd name="connsiteY0" fmla="*/ 0 h 6858001"/>
              <a:gd name="connsiteX1" fmla="*/ 5071246 w 14952334"/>
              <a:gd name="connsiteY1" fmla="*/ 1 h 6858001"/>
              <a:gd name="connsiteX2" fmla="*/ 14952334 w 14952334"/>
              <a:gd name="connsiteY2" fmla="*/ 1 h 6858001"/>
              <a:gd name="connsiteX3" fmla="*/ 14952334 w 14952334"/>
              <a:gd name="connsiteY3" fmla="*/ 6858001 h 6858001"/>
              <a:gd name="connsiteX4" fmla="*/ 5071246 w 14952334"/>
              <a:gd name="connsiteY4" fmla="*/ 6858001 h 6858001"/>
              <a:gd name="connsiteX5" fmla="*/ 5071246 w 14952334"/>
              <a:gd name="connsiteY5" fmla="*/ 6858001 h 6858001"/>
              <a:gd name="connsiteX6" fmla="*/ 45454 w 14952334"/>
              <a:gd name="connsiteY6" fmla="*/ 6858001 h 6858001"/>
              <a:gd name="connsiteX7" fmla="*/ 145839 w 14952334"/>
              <a:gd name="connsiteY7" fmla="*/ 6793594 h 6858001"/>
              <a:gd name="connsiteX8" fmla="*/ 1201131 w 14952334"/>
              <a:gd name="connsiteY8" fmla="*/ 5908009 h 6858001"/>
              <a:gd name="connsiteX9" fmla="*/ 0 w 14952334"/>
              <a:gd name="connsiteY9" fmla="*/ 3355337 h 6858001"/>
              <a:gd name="connsiteX10" fmla="*/ 2320236 w 14952334"/>
              <a:gd name="connsiteY10" fmla="*/ 1385012 h 6858001"/>
              <a:gd name="connsiteX11" fmla="*/ 1589716 w 14952334"/>
              <a:gd name="connsiteY11" fmla="*/ 27773 h 6858001"/>
              <a:gd name="connsiteX12" fmla="*/ 1684422 w 14952334"/>
              <a:gd name="connsiteY12"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2334" h="6858001">
                <a:moveTo>
                  <a:pt x="5071246" y="0"/>
                </a:moveTo>
                <a:lnTo>
                  <a:pt x="5071246" y="1"/>
                </a:lnTo>
                <a:lnTo>
                  <a:pt x="14952334" y="1"/>
                </a:lnTo>
                <a:lnTo>
                  <a:pt x="14952334" y="6858001"/>
                </a:lnTo>
                <a:lnTo>
                  <a:pt x="5071246" y="6858001"/>
                </a:lnTo>
                <a:lnTo>
                  <a:pt x="5071246" y="6858001"/>
                </a:lnTo>
                <a:lnTo>
                  <a:pt x="45454" y="6858001"/>
                </a:lnTo>
                <a:lnTo>
                  <a:pt x="145839" y="6793594"/>
                </a:lnTo>
                <a:cubicBezTo>
                  <a:pt x="550935" y="6538087"/>
                  <a:pt x="930605" y="6304904"/>
                  <a:pt x="1201131" y="5908009"/>
                </a:cubicBezTo>
                <a:cubicBezTo>
                  <a:pt x="1342621" y="4832752"/>
                  <a:pt x="36313" y="4214695"/>
                  <a:pt x="0" y="3355337"/>
                </a:cubicBezTo>
                <a:cubicBezTo>
                  <a:pt x="172278" y="2406461"/>
                  <a:pt x="2046358" y="2041788"/>
                  <a:pt x="2320236" y="1385012"/>
                </a:cubicBezTo>
                <a:cubicBezTo>
                  <a:pt x="2385763" y="797133"/>
                  <a:pt x="1790889" y="463252"/>
                  <a:pt x="1589716" y="27773"/>
                </a:cubicBezTo>
                <a:lnTo>
                  <a:pt x="1684422" y="1"/>
                </a:lnTo>
                <a:close/>
              </a:path>
            </a:pathLst>
          </a:cu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p:cNvSpPr txBox="1"/>
          <p:nvPr/>
        </p:nvSpPr>
        <p:spPr>
          <a:xfrm>
            <a:off x="12720736" y="2564904"/>
            <a:ext cx="5715903" cy="1198880"/>
          </a:xfrm>
          <a:prstGeom prst="rect">
            <a:avLst/>
          </a:prstGeom>
          <a:noFill/>
        </p:spPr>
        <p:txBody>
          <a:bodyPr wrap="square" rtlCol="0">
            <a:spAutoFit/>
          </a:bodyPr>
          <a:lstStyle/>
          <a:p>
            <a:pPr algn="ctr"/>
            <a:r>
              <a:rPr lang="vi-VN" altLang="en-US" sz="3600">
                <a:solidFill>
                  <a:schemeClr val="accent4">
                    <a:lumMod val="75000"/>
                  </a:schemeClr>
                </a:solidFill>
                <a:latin typeface="Paytone One" panose="00000500000000000000" pitchFamily="2" charset="77"/>
              </a:rPr>
              <a:t>THỰC HÀNH KHAI THÁC THÔNG TIN </a:t>
            </a:r>
            <a:r>
              <a:rPr lang="vi-VN" altLang="en-US" sz="3600">
                <a:solidFill>
                  <a:schemeClr val="accent4">
                    <a:lumMod val="75000"/>
                  </a:schemeClr>
                </a:solidFill>
                <a:latin typeface="Paytone One" panose="00000500000000000000" pitchFamily="2" charset="77"/>
              </a:rPr>
              <a:t>SỐ</a:t>
            </a:r>
            <a:endParaRPr lang="vi-VN" altLang="en-US" sz="3600">
              <a:solidFill>
                <a:schemeClr val="accent4">
                  <a:lumMod val="75000"/>
                </a:schemeClr>
              </a:solidFill>
              <a:latin typeface="Paytone One" panose="00000500000000000000" pitchFamily="2" charset="77"/>
            </a:endParaRPr>
          </a:p>
        </p:txBody>
      </p:sp>
      <p:sp>
        <p:nvSpPr>
          <p:cNvPr id="4" name="TextBox 3"/>
          <p:cNvSpPr txBox="1"/>
          <p:nvPr/>
        </p:nvSpPr>
        <p:spPr>
          <a:xfrm>
            <a:off x="15310062" y="3985812"/>
            <a:ext cx="5715903" cy="398780"/>
          </a:xfrm>
          <a:prstGeom prst="rect">
            <a:avLst/>
          </a:prstGeom>
          <a:noFill/>
        </p:spPr>
        <p:txBody>
          <a:bodyPr wrap="square" rtlCol="0">
            <a:spAutoFit/>
          </a:bodyPr>
          <a:lstStyle/>
          <a:p>
            <a:pPr algn="ctr"/>
            <a:r>
              <a:rPr lang="vi-VN" altLang="en-US" sz="2000">
                <a:solidFill>
                  <a:schemeClr val="accent4">
                    <a:lumMod val="75000"/>
                  </a:schemeClr>
                </a:solidFill>
                <a:latin typeface="Paytone One" panose="00000500000000000000" pitchFamily="2" charset="77"/>
              </a:rPr>
              <a:t>TIN </a:t>
            </a:r>
            <a:r>
              <a:rPr lang="vi-VN" altLang="en-US" sz="2000">
                <a:solidFill>
                  <a:schemeClr val="accent4">
                    <a:lumMod val="75000"/>
                  </a:schemeClr>
                </a:solidFill>
                <a:latin typeface="Paytone One" panose="00000500000000000000" pitchFamily="2" charset="77"/>
              </a:rPr>
              <a:t>HỌC</a:t>
            </a:r>
            <a:endParaRPr lang="vi-VN" altLang="en-US" sz="2000">
              <a:solidFill>
                <a:schemeClr val="accent4">
                  <a:lumMod val="75000"/>
                </a:schemeClr>
              </a:solidFill>
              <a:latin typeface="Paytone One" panose="00000500000000000000" pitchFamily="2" charset="77"/>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EFF"/>
        </a:solidFill>
        <a:effectLst/>
      </p:bgPr>
    </p:bg>
    <p:spTree>
      <p:nvGrpSpPr>
        <p:cNvPr id="1" name=""/>
        <p:cNvGrpSpPr/>
        <p:nvPr/>
      </p:nvGrpSpPr>
      <p:grpSpPr>
        <a:xfrm>
          <a:off x="0" y="0"/>
          <a:ext cx="0" cy="0"/>
          <a:chOff x="0" y="0"/>
          <a:chExt cx="0" cy="0"/>
        </a:xfrm>
      </p:grpSpPr>
      <p:sp>
        <p:nvSpPr>
          <p:cNvPr id="8" name="Rectangle: Rounded Corners 8"/>
          <p:cNvSpPr/>
          <p:nvPr/>
        </p:nvSpPr>
        <p:spPr>
          <a:xfrm>
            <a:off x="2847180" y="1076405"/>
            <a:ext cx="126207" cy="26394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loo Bhaijaan" panose="03080902040302020200" pitchFamily="66" charset="-78"/>
              <a:cs typeface="Baloo Bhaijaan" panose="03080902040302020200" pitchFamily="66" charset="-78"/>
            </a:endParaRPr>
          </a:p>
        </p:txBody>
      </p:sp>
      <p:sp>
        <p:nvSpPr>
          <p:cNvPr id="9" name="Rectangle: Rounded Corners 10"/>
          <p:cNvSpPr/>
          <p:nvPr/>
        </p:nvSpPr>
        <p:spPr>
          <a:xfrm>
            <a:off x="1955981" y="1076405"/>
            <a:ext cx="71438" cy="26394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loo Bhaijaan" panose="03080902040302020200" pitchFamily="66" charset="-78"/>
              <a:cs typeface="Baloo Bhaijaan" panose="03080902040302020200" pitchFamily="66" charset="-78"/>
            </a:endParaRPr>
          </a:p>
        </p:txBody>
      </p:sp>
      <p:sp>
        <p:nvSpPr>
          <p:cNvPr id="10" name="Rectangle: Rounded Corners 12"/>
          <p:cNvSpPr/>
          <p:nvPr/>
        </p:nvSpPr>
        <p:spPr>
          <a:xfrm>
            <a:off x="3401669" y="1076405"/>
            <a:ext cx="71438" cy="26394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loo Bhaijaan" panose="03080902040302020200" pitchFamily="66" charset="-78"/>
              <a:cs typeface="Baloo Bhaijaan" panose="03080902040302020200" pitchFamily="66" charset="-78"/>
            </a:endParaRPr>
          </a:p>
        </p:txBody>
      </p:sp>
      <p:sp>
        <p:nvSpPr>
          <p:cNvPr id="11" name="Rectangle: Rounded Corners 13"/>
          <p:cNvSpPr/>
          <p:nvPr/>
        </p:nvSpPr>
        <p:spPr>
          <a:xfrm>
            <a:off x="3933852" y="1076405"/>
            <a:ext cx="56540" cy="26394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loo Bhaijaan" panose="03080902040302020200" pitchFamily="66" charset="-78"/>
              <a:cs typeface="Baloo Bhaijaan" panose="03080902040302020200" pitchFamily="66" charset="-78"/>
            </a:endParaRPr>
          </a:p>
        </p:txBody>
      </p:sp>
      <p:sp>
        <p:nvSpPr>
          <p:cNvPr id="12" name="Rectangle: Rounded Corners 14"/>
          <p:cNvSpPr/>
          <p:nvPr/>
        </p:nvSpPr>
        <p:spPr>
          <a:xfrm>
            <a:off x="10234242" y="1076405"/>
            <a:ext cx="126207" cy="26394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loo Bhaijaan" panose="03080902040302020200" pitchFamily="66" charset="-78"/>
              <a:cs typeface="Baloo Bhaijaan" panose="03080902040302020200" pitchFamily="66" charset="-78"/>
            </a:endParaRPr>
          </a:p>
        </p:txBody>
      </p:sp>
      <p:sp>
        <p:nvSpPr>
          <p:cNvPr id="13" name="Rectangle: Rounded Corners 19"/>
          <p:cNvSpPr/>
          <p:nvPr/>
        </p:nvSpPr>
        <p:spPr>
          <a:xfrm>
            <a:off x="5340172" y="1076405"/>
            <a:ext cx="126207" cy="26394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loo Bhaijaan" panose="03080902040302020200" pitchFamily="66" charset="-78"/>
              <a:cs typeface="Baloo Bhaijaan" panose="03080902040302020200" pitchFamily="66" charset="-78"/>
            </a:endParaRPr>
          </a:p>
        </p:txBody>
      </p:sp>
      <p:sp>
        <p:nvSpPr>
          <p:cNvPr id="14" name="Rectangle: Rounded Corners 20"/>
          <p:cNvSpPr/>
          <p:nvPr/>
        </p:nvSpPr>
        <p:spPr>
          <a:xfrm>
            <a:off x="4661812" y="1076405"/>
            <a:ext cx="71438" cy="26394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loo Bhaijaan" panose="03080902040302020200" pitchFamily="66" charset="-78"/>
              <a:cs typeface="Baloo Bhaijaan" panose="03080902040302020200" pitchFamily="66" charset="-78"/>
            </a:endParaRPr>
          </a:p>
        </p:txBody>
      </p:sp>
      <p:sp>
        <p:nvSpPr>
          <p:cNvPr id="15" name="Rectangle: Rounded Corners 24"/>
          <p:cNvSpPr/>
          <p:nvPr/>
        </p:nvSpPr>
        <p:spPr>
          <a:xfrm>
            <a:off x="7485398" y="1076405"/>
            <a:ext cx="56540" cy="26394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loo Bhaijaan" panose="03080902040302020200" pitchFamily="66" charset="-78"/>
              <a:cs typeface="Baloo Bhaijaan" panose="03080902040302020200" pitchFamily="66" charset="-78"/>
            </a:endParaRPr>
          </a:p>
        </p:txBody>
      </p:sp>
      <p:sp>
        <p:nvSpPr>
          <p:cNvPr id="16" name="Rectangle: Rounded Corners 25"/>
          <p:cNvSpPr/>
          <p:nvPr/>
        </p:nvSpPr>
        <p:spPr>
          <a:xfrm>
            <a:off x="7960707" y="1076405"/>
            <a:ext cx="126207" cy="26394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loo Bhaijaan" panose="03080902040302020200" pitchFamily="66" charset="-78"/>
              <a:cs typeface="Baloo Bhaijaan" panose="03080902040302020200" pitchFamily="66" charset="-78"/>
            </a:endParaRPr>
          </a:p>
        </p:txBody>
      </p:sp>
      <p:sp>
        <p:nvSpPr>
          <p:cNvPr id="17" name="Rectangle: Rounded Corners 26"/>
          <p:cNvSpPr/>
          <p:nvPr/>
        </p:nvSpPr>
        <p:spPr>
          <a:xfrm>
            <a:off x="8686680" y="1076405"/>
            <a:ext cx="71438" cy="26394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loo Bhaijaan" panose="03080902040302020200" pitchFamily="66" charset="-78"/>
              <a:cs typeface="Baloo Bhaijaan" panose="03080902040302020200" pitchFamily="66" charset="-78"/>
            </a:endParaRPr>
          </a:p>
        </p:txBody>
      </p:sp>
      <p:sp>
        <p:nvSpPr>
          <p:cNvPr id="18" name="Rectangle: Rounded Corners 27"/>
          <p:cNvSpPr/>
          <p:nvPr/>
        </p:nvSpPr>
        <p:spPr>
          <a:xfrm>
            <a:off x="9030247" y="1177972"/>
            <a:ext cx="126207" cy="26394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loo Bhaijaan" panose="03080902040302020200" pitchFamily="66" charset="-78"/>
              <a:cs typeface="Baloo Bhaijaan" panose="03080902040302020200" pitchFamily="66" charset="-78"/>
            </a:endParaRPr>
          </a:p>
        </p:txBody>
      </p:sp>
      <p:sp>
        <p:nvSpPr>
          <p:cNvPr id="19" name="Rectangle: Rounded Corners 28"/>
          <p:cNvSpPr/>
          <p:nvPr/>
        </p:nvSpPr>
        <p:spPr>
          <a:xfrm>
            <a:off x="9853795" y="1076405"/>
            <a:ext cx="71438" cy="26394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loo Bhaijaan" panose="03080902040302020200" pitchFamily="66" charset="-78"/>
              <a:cs typeface="Baloo Bhaijaan" panose="03080902040302020200" pitchFamily="66" charset="-78"/>
            </a:endParaRPr>
          </a:p>
        </p:txBody>
      </p:sp>
      <p:sp>
        <p:nvSpPr>
          <p:cNvPr id="20" name="Rectangle: Rounded Corners 29"/>
          <p:cNvSpPr/>
          <p:nvPr/>
        </p:nvSpPr>
        <p:spPr>
          <a:xfrm>
            <a:off x="6950948" y="1076405"/>
            <a:ext cx="126207" cy="26394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loo Bhaijaan" panose="03080902040302020200" pitchFamily="66" charset="-78"/>
              <a:cs typeface="Baloo Bhaijaan" panose="03080902040302020200" pitchFamily="66" charset="-78"/>
            </a:endParaRPr>
          </a:p>
        </p:txBody>
      </p:sp>
      <p:sp>
        <p:nvSpPr>
          <p:cNvPr id="21" name="Rectangle 20"/>
          <p:cNvSpPr/>
          <p:nvPr/>
        </p:nvSpPr>
        <p:spPr>
          <a:xfrm>
            <a:off x="0" y="1"/>
            <a:ext cx="12192000" cy="3817424"/>
          </a:xfrm>
          <a:prstGeom prst="rect">
            <a:avLst/>
          </a:prstGeom>
          <a:solidFill>
            <a:srgbClr val="9A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loo Bhaijaan" panose="03080902040302020200" pitchFamily="66" charset="-78"/>
              <a:cs typeface="Baloo Bhaijaan" panose="03080902040302020200" pitchFamily="66" charset="-78"/>
            </a:endParaRPr>
          </a:p>
        </p:txBody>
      </p:sp>
      <p:sp>
        <p:nvSpPr>
          <p:cNvPr id="22" name="TextBox 21"/>
          <p:cNvSpPr txBox="1"/>
          <p:nvPr/>
        </p:nvSpPr>
        <p:spPr>
          <a:xfrm>
            <a:off x="1269817" y="2961248"/>
            <a:ext cx="9652366" cy="2215991"/>
          </a:xfrm>
          <a:prstGeom prst="rect">
            <a:avLst/>
          </a:prstGeom>
          <a:noFill/>
          <a:effectLst/>
        </p:spPr>
        <p:txBody>
          <a:bodyPr wrap="square" rtlCol="0">
            <a:spAutoFit/>
          </a:bodyPr>
          <a:lstStyle/>
          <a:p>
            <a:pPr algn="ctr"/>
            <a:r>
              <a:rPr lang="en-US" sz="13800" spc="-300" dirty="0">
                <a:solidFill>
                  <a:schemeClr val="bg1"/>
                </a:solidFill>
                <a:latin typeface="Baloo Bhaijaan" panose="03080902040302020200" pitchFamily="66" charset="-78"/>
                <a:cs typeface="Baloo Bhaijaan" panose="03080902040302020200" pitchFamily="66" charset="-78"/>
              </a:rPr>
              <a:t>WATCHING!</a:t>
            </a:r>
            <a:endParaRPr lang="en-US" sz="13800" spc="-300" dirty="0">
              <a:solidFill>
                <a:schemeClr val="bg1"/>
              </a:solidFill>
              <a:latin typeface="Baloo Bhaijaan" panose="03080902040302020200" pitchFamily="66" charset="-78"/>
              <a:cs typeface="Baloo Bhaijaan" panose="03080902040302020200" pitchFamily="66" charset="-78"/>
            </a:endParaRPr>
          </a:p>
        </p:txBody>
      </p:sp>
      <p:sp>
        <p:nvSpPr>
          <p:cNvPr id="23" name="TextBox 22"/>
          <p:cNvSpPr txBox="1"/>
          <p:nvPr/>
        </p:nvSpPr>
        <p:spPr>
          <a:xfrm>
            <a:off x="1269817" y="2034148"/>
            <a:ext cx="9652366" cy="1107996"/>
          </a:xfrm>
          <a:prstGeom prst="rect">
            <a:avLst/>
          </a:prstGeom>
          <a:noFill/>
          <a:effectLst/>
        </p:spPr>
        <p:txBody>
          <a:bodyPr wrap="square" rtlCol="0">
            <a:spAutoFit/>
          </a:bodyPr>
          <a:lstStyle/>
          <a:p>
            <a:pPr algn="ctr"/>
            <a:r>
              <a:rPr lang="en-US" sz="6600" spc="-300" dirty="0">
                <a:solidFill>
                  <a:schemeClr val="bg1"/>
                </a:solidFill>
                <a:latin typeface="Baloo Bhaijaan" panose="03080902040302020200" pitchFamily="66" charset="-78"/>
                <a:cs typeface="Baloo Bhaijaan" panose="03080902040302020200" pitchFamily="66" charset="-78"/>
              </a:rPr>
              <a:t>THANKS FOR</a:t>
            </a:r>
            <a:endParaRPr lang="en-US" sz="6600" spc="-300" dirty="0">
              <a:solidFill>
                <a:schemeClr val="bg1"/>
              </a:solidFill>
              <a:latin typeface="Baloo Bhaijaan" panose="03080902040302020200" pitchFamily="66" charset="-78"/>
              <a:cs typeface="Baloo Bhaijaan" panose="03080902040302020200" pitchFamily="66"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42" presetClass="path" presetSubtype="0" accel="49300" fill="hold" grpId="1" nodeType="withEffect" p14:presetBounceEnd="78000">
                                      <p:stCondLst>
                                        <p:cond delay="0"/>
                                      </p:stCondLst>
                                      <p:childTnLst>
                                        <p:animMotion origin="layout" path="M 0 -4.81481E-6 L 0 0.07246 " pathEditMode="relative" rAng="0" ptsTypes="AA" p14:bounceEnd="78000">
                                          <p:cBhvr>
                                            <p:cTn id="9" dur="750" spd="-100000" fill="hold"/>
                                            <p:tgtEl>
                                              <p:spTgt spid="23"/>
                                            </p:tgtEl>
                                            <p:attrNameLst>
                                              <p:attrName>ppt_x</p:attrName>
                                              <p:attrName>ppt_y</p:attrName>
                                            </p:attrNameLst>
                                          </p:cBhvr>
                                          <p:rCtr x="0" y="3611"/>
                                        </p:animMotion>
                                      </p:childTnLst>
                                    </p:cTn>
                                  </p:par>
                                  <p:par>
                                    <p:cTn id="10" presetID="42" presetClass="path" presetSubtype="0" accel="50000" fill="hold" grpId="2" nodeType="withEffect" p14:presetBounceEnd="81000">
                                      <p:stCondLst>
                                        <p:cond delay="1000"/>
                                      </p:stCondLst>
                                      <p:childTnLst>
                                        <p:animMotion origin="layout" path="M 0 -4.81481E-6 L 0 -0.06435 " pathEditMode="relative" rAng="0" ptsTypes="AA" p14:bounceEnd="81000">
                                          <p:cBhvr>
                                            <p:cTn id="11" dur="750" fill="hold"/>
                                            <p:tgtEl>
                                              <p:spTgt spid="23"/>
                                            </p:tgtEl>
                                            <p:attrNameLst>
                                              <p:attrName>ppt_x</p:attrName>
                                              <p:attrName>ppt_y</p:attrName>
                                            </p:attrNameLst>
                                          </p:cBhvr>
                                          <p:rCtr x="0" y="-3218"/>
                                        </p:animMotion>
                                      </p:childTnLst>
                                    </p:cTn>
                                  </p:par>
                                  <p:par>
                                    <p:cTn id="12" presetID="3" presetClass="emph" presetSubtype="2" fill="hold" grpId="3" nodeType="withEffect">
                                      <p:stCondLst>
                                        <p:cond delay="1000"/>
                                      </p:stCondLst>
                                      <p:childTnLst>
                                        <p:animClr clrSpc="rgb" dir="cw">
                                          <p:cBhvr override="childStyle">
                                            <p:cTn id="13" dur="250" fill="hold"/>
                                            <p:tgtEl>
                                              <p:spTgt spid="23"/>
                                            </p:tgtEl>
                                            <p:attrNameLst>
                                              <p:attrName>style.color</p:attrName>
                                            </p:attrNameLst>
                                          </p:cBhvr>
                                          <p:to>
                                            <a:srgbClr val="B9FFC7"/>
                                          </p:to>
                                        </p:animClr>
                                      </p:childTnLst>
                                    </p:cTn>
                                  </p:par>
                                  <p:par>
                                    <p:cTn id="14" presetID="22" presetClass="entr" presetSubtype="1" fill="hold" grpId="0" nodeType="withEffect">
                                      <p:stCondLst>
                                        <p:cond delay="50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par>
                                    <p:cTn id="17" presetID="42" presetClass="path" presetSubtype="0" accel="49300" fill="hold" grpId="1" nodeType="withEffect" p14:presetBounceEnd="78000">
                                      <p:stCondLst>
                                        <p:cond delay="500"/>
                                      </p:stCondLst>
                                      <p:childTnLst>
                                        <p:animMotion origin="layout" path="M 0 2.96296E-6 L 0 0.07245 " pathEditMode="relative" rAng="0" ptsTypes="AA" p14:bounceEnd="78000">
                                          <p:cBhvr>
                                            <p:cTn id="18" dur="750" spd="-100000" fill="hold"/>
                                            <p:tgtEl>
                                              <p:spTgt spid="22"/>
                                            </p:tgtEl>
                                            <p:attrNameLst>
                                              <p:attrName>ppt_x</p:attrName>
                                              <p:attrName>ppt_y</p:attrName>
                                            </p:attrNameLst>
                                          </p:cBhvr>
                                          <p:rCtr x="0" y="3611"/>
                                        </p:animMotion>
                                      </p:childTnLst>
                                    </p:cTn>
                                  </p:par>
                                  <p:par>
                                    <p:cTn id="19" presetID="42" presetClass="path" presetSubtype="0" accel="50000" fill="hold" grpId="2" nodeType="withEffect" p14:presetBounceEnd="81000">
                                      <p:stCondLst>
                                        <p:cond delay="1000"/>
                                      </p:stCondLst>
                                      <p:childTnLst>
                                        <p:animMotion origin="layout" path="M 0 2.96296E-6 L 0 -0.06435 " pathEditMode="relative" rAng="0" ptsTypes="AA" p14:bounceEnd="81000">
                                          <p:cBhvr>
                                            <p:cTn id="20" dur="750" fill="hold"/>
                                            <p:tgtEl>
                                              <p:spTgt spid="22"/>
                                            </p:tgtEl>
                                            <p:attrNameLst>
                                              <p:attrName>ppt_x</p:attrName>
                                              <p:attrName>ppt_y</p:attrName>
                                            </p:attrNameLst>
                                          </p:cBhvr>
                                          <p:rCtr x="0" y="-3218"/>
                                        </p:animMotion>
                                      </p:childTnLst>
                                    </p:cTn>
                                  </p:par>
                                  <p:par>
                                    <p:cTn id="21" presetID="42" presetClass="path" presetSubtype="0" accel="10600" decel="89300" fill="hold" grpId="0" nodeType="withEffect">
                                      <p:stCondLst>
                                        <p:cond delay="1250"/>
                                      </p:stCondLst>
                                      <p:childTnLst>
                                        <p:animMotion origin="layout" path="M -1.875E-6 4.44444E-6 L -1.875E-6 0.25 " pathEditMode="relative" rAng="0" ptsTypes="AA">
                                          <p:cBhvr>
                                            <p:cTn id="22" dur="1000" fill="hold"/>
                                            <p:tgtEl>
                                              <p:spTgt spid="8"/>
                                            </p:tgtEl>
                                            <p:attrNameLst>
                                              <p:attrName>ppt_x</p:attrName>
                                              <p:attrName>ppt_y</p:attrName>
                                            </p:attrNameLst>
                                          </p:cBhvr>
                                          <p:rCtr x="0" y="12500"/>
                                        </p:animMotion>
                                      </p:childTnLst>
                                    </p:cTn>
                                  </p:par>
                                  <p:par>
                                    <p:cTn id="23" presetID="42" presetClass="path" presetSubtype="0" accel="10600" decel="89300" fill="hold" grpId="0" nodeType="withEffect">
                                      <p:stCondLst>
                                        <p:cond delay="1250"/>
                                      </p:stCondLst>
                                      <p:childTnLst>
                                        <p:animMotion origin="layout" path="M -1.25E-6 4.44444E-6 L -1.25E-6 0.19259 " pathEditMode="relative" rAng="0" ptsTypes="AA">
                                          <p:cBhvr>
                                            <p:cTn id="24" dur="1000" fill="hold"/>
                                            <p:tgtEl>
                                              <p:spTgt spid="9"/>
                                            </p:tgtEl>
                                            <p:attrNameLst>
                                              <p:attrName>ppt_x</p:attrName>
                                              <p:attrName>ppt_y</p:attrName>
                                            </p:attrNameLst>
                                          </p:cBhvr>
                                          <p:rCtr x="0" y="9630"/>
                                        </p:animMotion>
                                      </p:childTnLst>
                                    </p:cTn>
                                  </p:par>
                                  <p:par>
                                    <p:cTn id="25" presetID="42" presetClass="path" presetSubtype="0" accel="10600" decel="89300" fill="hold" grpId="0" nodeType="withEffect">
                                      <p:stCondLst>
                                        <p:cond delay="1250"/>
                                      </p:stCondLst>
                                      <p:childTnLst>
                                        <p:animMotion origin="layout" path="M -1.04167E-6 4.44444E-6 L -1.04167E-6 0.27986 " pathEditMode="relative" rAng="0" ptsTypes="AA">
                                          <p:cBhvr>
                                            <p:cTn id="26" dur="1000" fill="hold"/>
                                            <p:tgtEl>
                                              <p:spTgt spid="10"/>
                                            </p:tgtEl>
                                            <p:attrNameLst>
                                              <p:attrName>ppt_x</p:attrName>
                                              <p:attrName>ppt_y</p:attrName>
                                            </p:attrNameLst>
                                          </p:cBhvr>
                                          <p:rCtr x="0" y="13981"/>
                                        </p:animMotion>
                                      </p:childTnLst>
                                    </p:cTn>
                                  </p:par>
                                  <p:par>
                                    <p:cTn id="27" presetID="42" presetClass="path" presetSubtype="0" accel="10600" decel="89300" fill="hold" grpId="0" nodeType="withEffect">
                                      <p:stCondLst>
                                        <p:cond delay="1250"/>
                                      </p:stCondLst>
                                      <p:childTnLst>
                                        <p:animMotion origin="layout" path="M 0 4.44444E-6 L 0 0.35393 " pathEditMode="relative" rAng="0" ptsTypes="AA">
                                          <p:cBhvr>
                                            <p:cTn id="28" dur="1500" fill="hold"/>
                                            <p:tgtEl>
                                              <p:spTgt spid="11"/>
                                            </p:tgtEl>
                                            <p:attrNameLst>
                                              <p:attrName>ppt_x</p:attrName>
                                              <p:attrName>ppt_y</p:attrName>
                                            </p:attrNameLst>
                                          </p:cBhvr>
                                          <p:rCtr x="0" y="17685"/>
                                        </p:animMotion>
                                      </p:childTnLst>
                                    </p:cTn>
                                  </p:par>
                                  <p:par>
                                    <p:cTn id="29" presetID="42" presetClass="path" presetSubtype="0" accel="10600" decel="89300" fill="hold" grpId="0" nodeType="withEffect">
                                      <p:stCondLst>
                                        <p:cond delay="1250"/>
                                      </p:stCondLst>
                                      <p:childTnLst>
                                        <p:animMotion origin="layout" path="M -1.25E-6 4.44444E-6 L -1.25E-6 0.15069 " pathEditMode="relative" rAng="0" ptsTypes="AA">
                                          <p:cBhvr>
                                            <p:cTn id="30" dur="750" fill="hold"/>
                                            <p:tgtEl>
                                              <p:spTgt spid="12"/>
                                            </p:tgtEl>
                                            <p:attrNameLst>
                                              <p:attrName>ppt_x</p:attrName>
                                              <p:attrName>ppt_y</p:attrName>
                                            </p:attrNameLst>
                                          </p:cBhvr>
                                          <p:rCtr x="0" y="7523"/>
                                        </p:animMotion>
                                      </p:childTnLst>
                                    </p:cTn>
                                  </p:par>
                                  <p:par>
                                    <p:cTn id="31" presetID="42" presetClass="path" presetSubtype="0" accel="10600" decel="89300" fill="hold" grpId="0" nodeType="withEffect">
                                      <p:stCondLst>
                                        <p:cond delay="1250"/>
                                      </p:stCondLst>
                                      <p:childTnLst>
                                        <p:animMotion origin="layout" path="M 1.04167E-6 4.44444E-6 L 1.04167E-6 0.17384 " pathEditMode="relative" rAng="0" ptsTypes="AA">
                                          <p:cBhvr>
                                            <p:cTn id="32" dur="1250" fill="hold"/>
                                            <p:tgtEl>
                                              <p:spTgt spid="13"/>
                                            </p:tgtEl>
                                            <p:attrNameLst>
                                              <p:attrName>ppt_x</p:attrName>
                                              <p:attrName>ppt_y</p:attrName>
                                            </p:attrNameLst>
                                          </p:cBhvr>
                                          <p:rCtr x="0" y="8681"/>
                                        </p:animMotion>
                                      </p:childTnLst>
                                    </p:cTn>
                                  </p:par>
                                  <p:par>
                                    <p:cTn id="33" presetID="42" presetClass="path" presetSubtype="0" accel="10600" decel="89300" fill="hold" grpId="0" nodeType="withEffect">
                                      <p:stCondLst>
                                        <p:cond delay="1250"/>
                                      </p:stCondLst>
                                      <p:childTnLst>
                                        <p:animMotion origin="layout" path="M 3.54167E-6 4.44444E-6 L 3.54167E-6 0.19259 " pathEditMode="relative" rAng="0" ptsTypes="AA">
                                          <p:cBhvr>
                                            <p:cTn id="34" dur="1000" fill="hold"/>
                                            <p:tgtEl>
                                              <p:spTgt spid="14"/>
                                            </p:tgtEl>
                                            <p:attrNameLst>
                                              <p:attrName>ppt_x</p:attrName>
                                              <p:attrName>ppt_y</p:attrName>
                                            </p:attrNameLst>
                                          </p:cBhvr>
                                          <p:rCtr x="0" y="9630"/>
                                        </p:animMotion>
                                      </p:childTnLst>
                                    </p:cTn>
                                  </p:par>
                                  <p:par>
                                    <p:cTn id="35" presetID="42" presetClass="path" presetSubtype="0" accel="10600" decel="89300" fill="hold" grpId="0" nodeType="withEffect">
                                      <p:stCondLst>
                                        <p:cond delay="1250"/>
                                      </p:stCondLst>
                                      <p:childTnLst>
                                        <p:animMotion origin="layout" path="M 3.95833E-6 4.44444E-6 L 3.95833E-6 0.32777 " pathEditMode="relative" rAng="0" ptsTypes="AA">
                                          <p:cBhvr>
                                            <p:cTn id="36" dur="1250" fill="hold"/>
                                            <p:tgtEl>
                                              <p:spTgt spid="15"/>
                                            </p:tgtEl>
                                            <p:attrNameLst>
                                              <p:attrName>ppt_x</p:attrName>
                                              <p:attrName>ppt_y</p:attrName>
                                            </p:attrNameLst>
                                          </p:cBhvr>
                                          <p:rCtr x="0" y="16389"/>
                                        </p:animMotion>
                                      </p:childTnLst>
                                    </p:cTn>
                                  </p:par>
                                  <p:par>
                                    <p:cTn id="37" presetID="42" presetClass="path" presetSubtype="0" accel="10600" decel="89300" fill="hold" grpId="0" nodeType="withEffect">
                                      <p:stCondLst>
                                        <p:cond delay="1250"/>
                                      </p:stCondLst>
                                      <p:childTnLst>
                                        <p:animMotion origin="layout" path="M -2.91667E-6 4.44444E-6 L -2.91667E-6 0.15069 " pathEditMode="relative" rAng="0" ptsTypes="AA">
                                          <p:cBhvr>
                                            <p:cTn id="38" dur="1000" fill="hold"/>
                                            <p:tgtEl>
                                              <p:spTgt spid="16"/>
                                            </p:tgtEl>
                                            <p:attrNameLst>
                                              <p:attrName>ppt_x</p:attrName>
                                              <p:attrName>ppt_y</p:attrName>
                                            </p:attrNameLst>
                                          </p:cBhvr>
                                          <p:rCtr x="0" y="7523"/>
                                        </p:animMotion>
                                      </p:childTnLst>
                                    </p:cTn>
                                  </p:par>
                                  <p:par>
                                    <p:cTn id="39" presetID="42" presetClass="path" presetSubtype="0" accel="10600" decel="89300" fill="hold" grpId="0" nodeType="withEffect">
                                      <p:stCondLst>
                                        <p:cond delay="1250"/>
                                      </p:stCondLst>
                                      <p:childTnLst>
                                        <p:animMotion origin="layout" path="M -4.58333E-6 4.44444E-6 L -4.58333E-6 0.14097 " pathEditMode="relative" rAng="0" ptsTypes="AA">
                                          <p:cBhvr>
                                            <p:cTn id="40" dur="1000" fill="hold"/>
                                            <p:tgtEl>
                                              <p:spTgt spid="17"/>
                                            </p:tgtEl>
                                            <p:attrNameLst>
                                              <p:attrName>ppt_x</p:attrName>
                                              <p:attrName>ppt_y</p:attrName>
                                            </p:attrNameLst>
                                          </p:cBhvr>
                                          <p:rCtr x="0" y="7037"/>
                                        </p:animMotion>
                                      </p:childTnLst>
                                    </p:cTn>
                                  </p:par>
                                  <p:par>
                                    <p:cTn id="41" presetID="42" presetClass="path" presetSubtype="0" accel="10600" decel="89300" fill="hold" grpId="0" nodeType="withEffect">
                                      <p:stCondLst>
                                        <p:cond delay="1250"/>
                                      </p:stCondLst>
                                      <p:childTnLst>
                                        <p:animMotion origin="layout" path="M -3.33333E-6 -3.7037E-7 L -3.33333E-6 0.31181 " pathEditMode="relative" rAng="0" ptsTypes="AA">
                                          <p:cBhvr>
                                            <p:cTn id="42" dur="1250" fill="hold"/>
                                            <p:tgtEl>
                                              <p:spTgt spid="18"/>
                                            </p:tgtEl>
                                            <p:attrNameLst>
                                              <p:attrName>ppt_x</p:attrName>
                                              <p:attrName>ppt_y</p:attrName>
                                            </p:attrNameLst>
                                          </p:cBhvr>
                                          <p:rCtr x="0" y="15579"/>
                                        </p:animMotion>
                                      </p:childTnLst>
                                    </p:cTn>
                                  </p:par>
                                  <p:par>
                                    <p:cTn id="43" presetID="42" presetClass="path" presetSubtype="0" accel="10600" decel="89300" fill="hold" grpId="0" nodeType="withEffect">
                                      <p:stCondLst>
                                        <p:cond delay="1250"/>
                                      </p:stCondLst>
                                      <p:childTnLst>
                                        <p:animMotion origin="layout" path="M 2.29167E-6 4.44444E-6 L 2.29167E-6 0.15069 " pathEditMode="relative" rAng="0" ptsTypes="AA">
                                          <p:cBhvr>
                                            <p:cTn id="44" dur="1000" fill="hold"/>
                                            <p:tgtEl>
                                              <p:spTgt spid="19"/>
                                            </p:tgtEl>
                                            <p:attrNameLst>
                                              <p:attrName>ppt_x</p:attrName>
                                              <p:attrName>ppt_y</p:attrName>
                                            </p:attrNameLst>
                                          </p:cBhvr>
                                          <p:rCtr x="0" y="7523"/>
                                        </p:animMotion>
                                      </p:childTnLst>
                                    </p:cTn>
                                  </p:par>
                                  <p:par>
                                    <p:cTn id="45" presetID="42" presetClass="path" presetSubtype="0" accel="10600" decel="89300" fill="hold" grpId="0" nodeType="withEffect">
                                      <p:stCondLst>
                                        <p:cond delay="1250"/>
                                      </p:stCondLst>
                                      <p:childTnLst>
                                        <p:animMotion origin="layout" path="M -4.16667E-7 4.44444E-6 L -4.16667E-7 0.13263 " pathEditMode="relative" rAng="0" ptsTypes="AA">
                                          <p:cBhvr>
                                            <p:cTn id="46" dur="750" fill="hold"/>
                                            <p:tgtEl>
                                              <p:spTgt spid="20"/>
                                            </p:tgtEl>
                                            <p:attrNameLst>
                                              <p:attrName>ppt_x</p:attrName>
                                              <p:attrName>ppt_y</p:attrName>
                                            </p:attrNameLst>
                                          </p:cBhvr>
                                          <p:rCtr x="0" y="6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p:bldP spid="22" grpId="1"/>
          <p:bldP spid="22" grpId="2"/>
          <p:bldP spid="23" grpId="0"/>
          <p:bldP spid="23" grpId="1"/>
          <p:bldP spid="23" grpId="2"/>
          <p:bldP spid="23" grpId="3"/>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42" presetClass="path" presetSubtype="0" accel="49300" fill="hold" grpId="1" nodeType="withEffect">
                                      <p:stCondLst>
                                        <p:cond delay="0"/>
                                      </p:stCondLst>
                                      <p:childTnLst>
                                        <p:animMotion origin="layout" path="M 0 -4.81481E-6 L 0 0.07246 " pathEditMode="relative" rAng="0" ptsTypes="AA">
                                          <p:cBhvr>
                                            <p:cTn id="9" dur="750" spd="-100000" fill="hold"/>
                                            <p:tgtEl>
                                              <p:spTgt spid="23"/>
                                            </p:tgtEl>
                                            <p:attrNameLst>
                                              <p:attrName>ppt_x</p:attrName>
                                              <p:attrName>ppt_y</p:attrName>
                                            </p:attrNameLst>
                                          </p:cBhvr>
                                          <p:rCtr x="0" y="3611"/>
                                        </p:animMotion>
                                      </p:childTnLst>
                                    </p:cTn>
                                  </p:par>
                                  <p:par>
                                    <p:cTn id="10" presetID="42" presetClass="path" presetSubtype="0" accel="50000" fill="hold" grpId="2" nodeType="withEffect">
                                      <p:stCondLst>
                                        <p:cond delay="1000"/>
                                      </p:stCondLst>
                                      <p:childTnLst>
                                        <p:animMotion origin="layout" path="M 0 -4.81481E-6 L 0 -0.06435 " pathEditMode="relative" rAng="0" ptsTypes="AA">
                                          <p:cBhvr>
                                            <p:cTn id="11" dur="750" fill="hold"/>
                                            <p:tgtEl>
                                              <p:spTgt spid="23"/>
                                            </p:tgtEl>
                                            <p:attrNameLst>
                                              <p:attrName>ppt_x</p:attrName>
                                              <p:attrName>ppt_y</p:attrName>
                                            </p:attrNameLst>
                                          </p:cBhvr>
                                          <p:rCtr x="0" y="-3218"/>
                                        </p:animMotion>
                                      </p:childTnLst>
                                    </p:cTn>
                                  </p:par>
                                  <p:par>
                                    <p:cTn id="12" presetID="3" presetClass="emph" presetSubtype="2" fill="hold" grpId="3" nodeType="withEffect">
                                      <p:stCondLst>
                                        <p:cond delay="1000"/>
                                      </p:stCondLst>
                                      <p:childTnLst>
                                        <p:animClr clrSpc="rgb" dir="cw">
                                          <p:cBhvr override="childStyle">
                                            <p:cTn id="13" dur="250" fill="hold"/>
                                            <p:tgtEl>
                                              <p:spTgt spid="23"/>
                                            </p:tgtEl>
                                            <p:attrNameLst>
                                              <p:attrName>style.color</p:attrName>
                                            </p:attrNameLst>
                                          </p:cBhvr>
                                          <p:to>
                                            <a:srgbClr val="B9FFC7"/>
                                          </p:to>
                                        </p:animClr>
                                      </p:childTnLst>
                                    </p:cTn>
                                  </p:par>
                                  <p:par>
                                    <p:cTn id="14" presetID="22" presetClass="entr" presetSubtype="1" fill="hold" grpId="0" nodeType="withEffect">
                                      <p:stCondLst>
                                        <p:cond delay="50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par>
                                    <p:cTn id="17" presetID="42" presetClass="path" presetSubtype="0" accel="49300" fill="hold" grpId="1" nodeType="withEffect">
                                      <p:stCondLst>
                                        <p:cond delay="500"/>
                                      </p:stCondLst>
                                      <p:childTnLst>
                                        <p:animMotion origin="layout" path="M 0 2.96296E-6 L 0 0.07245 " pathEditMode="relative" rAng="0" ptsTypes="AA">
                                          <p:cBhvr>
                                            <p:cTn id="18" dur="750" spd="-100000" fill="hold"/>
                                            <p:tgtEl>
                                              <p:spTgt spid="22"/>
                                            </p:tgtEl>
                                            <p:attrNameLst>
                                              <p:attrName>ppt_x</p:attrName>
                                              <p:attrName>ppt_y</p:attrName>
                                            </p:attrNameLst>
                                          </p:cBhvr>
                                          <p:rCtr x="0" y="3611"/>
                                        </p:animMotion>
                                      </p:childTnLst>
                                    </p:cTn>
                                  </p:par>
                                  <p:par>
                                    <p:cTn id="19" presetID="42" presetClass="path" presetSubtype="0" accel="50000" fill="hold" grpId="2" nodeType="withEffect">
                                      <p:stCondLst>
                                        <p:cond delay="1000"/>
                                      </p:stCondLst>
                                      <p:childTnLst>
                                        <p:animMotion origin="layout" path="M 0 2.96296E-6 L 0 -0.06435 " pathEditMode="relative" rAng="0" ptsTypes="AA">
                                          <p:cBhvr>
                                            <p:cTn id="20" dur="750" fill="hold"/>
                                            <p:tgtEl>
                                              <p:spTgt spid="22"/>
                                            </p:tgtEl>
                                            <p:attrNameLst>
                                              <p:attrName>ppt_x</p:attrName>
                                              <p:attrName>ppt_y</p:attrName>
                                            </p:attrNameLst>
                                          </p:cBhvr>
                                          <p:rCtr x="0" y="-3218"/>
                                        </p:animMotion>
                                      </p:childTnLst>
                                    </p:cTn>
                                  </p:par>
                                  <p:par>
                                    <p:cTn id="21" presetID="42" presetClass="path" presetSubtype="0" accel="10600" decel="89300" fill="hold" grpId="0" nodeType="withEffect">
                                      <p:stCondLst>
                                        <p:cond delay="1250"/>
                                      </p:stCondLst>
                                      <p:childTnLst>
                                        <p:animMotion origin="layout" path="M -1.875E-6 4.44444E-6 L -1.875E-6 0.25 " pathEditMode="relative" rAng="0" ptsTypes="AA">
                                          <p:cBhvr>
                                            <p:cTn id="22" dur="1000" fill="hold"/>
                                            <p:tgtEl>
                                              <p:spTgt spid="8"/>
                                            </p:tgtEl>
                                            <p:attrNameLst>
                                              <p:attrName>ppt_x</p:attrName>
                                              <p:attrName>ppt_y</p:attrName>
                                            </p:attrNameLst>
                                          </p:cBhvr>
                                          <p:rCtr x="0" y="12500"/>
                                        </p:animMotion>
                                      </p:childTnLst>
                                    </p:cTn>
                                  </p:par>
                                  <p:par>
                                    <p:cTn id="23" presetID="42" presetClass="path" presetSubtype="0" accel="10600" decel="89300" fill="hold" grpId="0" nodeType="withEffect">
                                      <p:stCondLst>
                                        <p:cond delay="1250"/>
                                      </p:stCondLst>
                                      <p:childTnLst>
                                        <p:animMotion origin="layout" path="M -1.25E-6 4.44444E-6 L -1.25E-6 0.19259 " pathEditMode="relative" rAng="0" ptsTypes="AA">
                                          <p:cBhvr>
                                            <p:cTn id="24" dur="1000" fill="hold"/>
                                            <p:tgtEl>
                                              <p:spTgt spid="9"/>
                                            </p:tgtEl>
                                            <p:attrNameLst>
                                              <p:attrName>ppt_x</p:attrName>
                                              <p:attrName>ppt_y</p:attrName>
                                            </p:attrNameLst>
                                          </p:cBhvr>
                                          <p:rCtr x="0" y="9630"/>
                                        </p:animMotion>
                                      </p:childTnLst>
                                    </p:cTn>
                                  </p:par>
                                  <p:par>
                                    <p:cTn id="25" presetID="42" presetClass="path" presetSubtype="0" accel="10600" decel="89300" fill="hold" grpId="0" nodeType="withEffect">
                                      <p:stCondLst>
                                        <p:cond delay="1250"/>
                                      </p:stCondLst>
                                      <p:childTnLst>
                                        <p:animMotion origin="layout" path="M -1.04167E-6 4.44444E-6 L -1.04167E-6 0.27986 " pathEditMode="relative" rAng="0" ptsTypes="AA">
                                          <p:cBhvr>
                                            <p:cTn id="26" dur="1000" fill="hold"/>
                                            <p:tgtEl>
                                              <p:spTgt spid="10"/>
                                            </p:tgtEl>
                                            <p:attrNameLst>
                                              <p:attrName>ppt_x</p:attrName>
                                              <p:attrName>ppt_y</p:attrName>
                                            </p:attrNameLst>
                                          </p:cBhvr>
                                          <p:rCtr x="0" y="13981"/>
                                        </p:animMotion>
                                      </p:childTnLst>
                                    </p:cTn>
                                  </p:par>
                                  <p:par>
                                    <p:cTn id="27" presetID="42" presetClass="path" presetSubtype="0" accel="10600" decel="89300" fill="hold" grpId="0" nodeType="withEffect">
                                      <p:stCondLst>
                                        <p:cond delay="1250"/>
                                      </p:stCondLst>
                                      <p:childTnLst>
                                        <p:animMotion origin="layout" path="M 0 4.44444E-6 L 0 0.35393 " pathEditMode="relative" rAng="0" ptsTypes="AA">
                                          <p:cBhvr>
                                            <p:cTn id="28" dur="1500" fill="hold"/>
                                            <p:tgtEl>
                                              <p:spTgt spid="11"/>
                                            </p:tgtEl>
                                            <p:attrNameLst>
                                              <p:attrName>ppt_x</p:attrName>
                                              <p:attrName>ppt_y</p:attrName>
                                            </p:attrNameLst>
                                          </p:cBhvr>
                                          <p:rCtr x="0" y="17685"/>
                                        </p:animMotion>
                                      </p:childTnLst>
                                    </p:cTn>
                                  </p:par>
                                  <p:par>
                                    <p:cTn id="29" presetID="42" presetClass="path" presetSubtype="0" accel="10600" decel="89300" fill="hold" grpId="0" nodeType="withEffect">
                                      <p:stCondLst>
                                        <p:cond delay="1250"/>
                                      </p:stCondLst>
                                      <p:childTnLst>
                                        <p:animMotion origin="layout" path="M -1.25E-6 4.44444E-6 L -1.25E-6 0.15069 " pathEditMode="relative" rAng="0" ptsTypes="AA">
                                          <p:cBhvr>
                                            <p:cTn id="30" dur="750" fill="hold"/>
                                            <p:tgtEl>
                                              <p:spTgt spid="12"/>
                                            </p:tgtEl>
                                            <p:attrNameLst>
                                              <p:attrName>ppt_x</p:attrName>
                                              <p:attrName>ppt_y</p:attrName>
                                            </p:attrNameLst>
                                          </p:cBhvr>
                                          <p:rCtr x="0" y="7523"/>
                                        </p:animMotion>
                                      </p:childTnLst>
                                    </p:cTn>
                                  </p:par>
                                  <p:par>
                                    <p:cTn id="31" presetID="42" presetClass="path" presetSubtype="0" accel="10600" decel="89300" fill="hold" grpId="0" nodeType="withEffect">
                                      <p:stCondLst>
                                        <p:cond delay="1250"/>
                                      </p:stCondLst>
                                      <p:childTnLst>
                                        <p:animMotion origin="layout" path="M 1.04167E-6 4.44444E-6 L 1.04167E-6 0.17384 " pathEditMode="relative" rAng="0" ptsTypes="AA">
                                          <p:cBhvr>
                                            <p:cTn id="32" dur="1250" fill="hold"/>
                                            <p:tgtEl>
                                              <p:spTgt spid="13"/>
                                            </p:tgtEl>
                                            <p:attrNameLst>
                                              <p:attrName>ppt_x</p:attrName>
                                              <p:attrName>ppt_y</p:attrName>
                                            </p:attrNameLst>
                                          </p:cBhvr>
                                          <p:rCtr x="0" y="8681"/>
                                        </p:animMotion>
                                      </p:childTnLst>
                                    </p:cTn>
                                  </p:par>
                                  <p:par>
                                    <p:cTn id="33" presetID="42" presetClass="path" presetSubtype="0" accel="10600" decel="89300" fill="hold" grpId="0" nodeType="withEffect">
                                      <p:stCondLst>
                                        <p:cond delay="1250"/>
                                      </p:stCondLst>
                                      <p:childTnLst>
                                        <p:animMotion origin="layout" path="M 3.54167E-6 4.44444E-6 L 3.54167E-6 0.19259 " pathEditMode="relative" rAng="0" ptsTypes="AA">
                                          <p:cBhvr>
                                            <p:cTn id="34" dur="1000" fill="hold"/>
                                            <p:tgtEl>
                                              <p:spTgt spid="14"/>
                                            </p:tgtEl>
                                            <p:attrNameLst>
                                              <p:attrName>ppt_x</p:attrName>
                                              <p:attrName>ppt_y</p:attrName>
                                            </p:attrNameLst>
                                          </p:cBhvr>
                                          <p:rCtr x="0" y="9630"/>
                                        </p:animMotion>
                                      </p:childTnLst>
                                    </p:cTn>
                                  </p:par>
                                  <p:par>
                                    <p:cTn id="35" presetID="42" presetClass="path" presetSubtype="0" accel="10600" decel="89300" fill="hold" grpId="0" nodeType="withEffect">
                                      <p:stCondLst>
                                        <p:cond delay="1250"/>
                                      </p:stCondLst>
                                      <p:childTnLst>
                                        <p:animMotion origin="layout" path="M 3.95833E-6 4.44444E-6 L 3.95833E-6 0.32777 " pathEditMode="relative" rAng="0" ptsTypes="AA">
                                          <p:cBhvr>
                                            <p:cTn id="36" dur="1250" fill="hold"/>
                                            <p:tgtEl>
                                              <p:spTgt spid="15"/>
                                            </p:tgtEl>
                                            <p:attrNameLst>
                                              <p:attrName>ppt_x</p:attrName>
                                              <p:attrName>ppt_y</p:attrName>
                                            </p:attrNameLst>
                                          </p:cBhvr>
                                          <p:rCtr x="0" y="16389"/>
                                        </p:animMotion>
                                      </p:childTnLst>
                                    </p:cTn>
                                  </p:par>
                                  <p:par>
                                    <p:cTn id="37" presetID="42" presetClass="path" presetSubtype="0" accel="10600" decel="89300" fill="hold" grpId="0" nodeType="withEffect">
                                      <p:stCondLst>
                                        <p:cond delay="1250"/>
                                      </p:stCondLst>
                                      <p:childTnLst>
                                        <p:animMotion origin="layout" path="M -2.91667E-6 4.44444E-6 L -2.91667E-6 0.15069 " pathEditMode="relative" rAng="0" ptsTypes="AA">
                                          <p:cBhvr>
                                            <p:cTn id="38" dur="1000" fill="hold"/>
                                            <p:tgtEl>
                                              <p:spTgt spid="16"/>
                                            </p:tgtEl>
                                            <p:attrNameLst>
                                              <p:attrName>ppt_x</p:attrName>
                                              <p:attrName>ppt_y</p:attrName>
                                            </p:attrNameLst>
                                          </p:cBhvr>
                                          <p:rCtr x="0" y="7523"/>
                                        </p:animMotion>
                                      </p:childTnLst>
                                    </p:cTn>
                                  </p:par>
                                  <p:par>
                                    <p:cTn id="39" presetID="42" presetClass="path" presetSubtype="0" accel="10600" decel="89300" fill="hold" grpId="0" nodeType="withEffect">
                                      <p:stCondLst>
                                        <p:cond delay="1250"/>
                                      </p:stCondLst>
                                      <p:childTnLst>
                                        <p:animMotion origin="layout" path="M -4.58333E-6 4.44444E-6 L -4.58333E-6 0.14097 " pathEditMode="relative" rAng="0" ptsTypes="AA">
                                          <p:cBhvr>
                                            <p:cTn id="40" dur="1000" fill="hold"/>
                                            <p:tgtEl>
                                              <p:spTgt spid="17"/>
                                            </p:tgtEl>
                                            <p:attrNameLst>
                                              <p:attrName>ppt_x</p:attrName>
                                              <p:attrName>ppt_y</p:attrName>
                                            </p:attrNameLst>
                                          </p:cBhvr>
                                          <p:rCtr x="0" y="7037"/>
                                        </p:animMotion>
                                      </p:childTnLst>
                                    </p:cTn>
                                  </p:par>
                                  <p:par>
                                    <p:cTn id="41" presetID="42" presetClass="path" presetSubtype="0" accel="10600" decel="89300" fill="hold" grpId="0" nodeType="withEffect">
                                      <p:stCondLst>
                                        <p:cond delay="1250"/>
                                      </p:stCondLst>
                                      <p:childTnLst>
                                        <p:animMotion origin="layout" path="M -3.33333E-6 -3.7037E-7 L -3.33333E-6 0.31181 " pathEditMode="relative" rAng="0" ptsTypes="AA">
                                          <p:cBhvr>
                                            <p:cTn id="42" dur="1250" fill="hold"/>
                                            <p:tgtEl>
                                              <p:spTgt spid="18"/>
                                            </p:tgtEl>
                                            <p:attrNameLst>
                                              <p:attrName>ppt_x</p:attrName>
                                              <p:attrName>ppt_y</p:attrName>
                                            </p:attrNameLst>
                                          </p:cBhvr>
                                          <p:rCtr x="0" y="15579"/>
                                        </p:animMotion>
                                      </p:childTnLst>
                                    </p:cTn>
                                  </p:par>
                                  <p:par>
                                    <p:cTn id="43" presetID="42" presetClass="path" presetSubtype="0" accel="10600" decel="89300" fill="hold" grpId="0" nodeType="withEffect">
                                      <p:stCondLst>
                                        <p:cond delay="1250"/>
                                      </p:stCondLst>
                                      <p:childTnLst>
                                        <p:animMotion origin="layout" path="M 2.29167E-6 4.44444E-6 L 2.29167E-6 0.15069 " pathEditMode="relative" rAng="0" ptsTypes="AA">
                                          <p:cBhvr>
                                            <p:cTn id="44" dur="1000" fill="hold"/>
                                            <p:tgtEl>
                                              <p:spTgt spid="19"/>
                                            </p:tgtEl>
                                            <p:attrNameLst>
                                              <p:attrName>ppt_x</p:attrName>
                                              <p:attrName>ppt_y</p:attrName>
                                            </p:attrNameLst>
                                          </p:cBhvr>
                                          <p:rCtr x="0" y="7523"/>
                                        </p:animMotion>
                                      </p:childTnLst>
                                    </p:cTn>
                                  </p:par>
                                  <p:par>
                                    <p:cTn id="45" presetID="42" presetClass="path" presetSubtype="0" accel="10600" decel="89300" fill="hold" grpId="0" nodeType="withEffect">
                                      <p:stCondLst>
                                        <p:cond delay="1250"/>
                                      </p:stCondLst>
                                      <p:childTnLst>
                                        <p:animMotion origin="layout" path="M -4.16667E-7 4.44444E-6 L -4.16667E-7 0.13263 " pathEditMode="relative" rAng="0" ptsTypes="AA">
                                          <p:cBhvr>
                                            <p:cTn id="46" dur="750" fill="hold"/>
                                            <p:tgtEl>
                                              <p:spTgt spid="20"/>
                                            </p:tgtEl>
                                            <p:attrNameLst>
                                              <p:attrName>ppt_x</p:attrName>
                                              <p:attrName>ppt_y</p:attrName>
                                            </p:attrNameLst>
                                          </p:cBhvr>
                                          <p:rCtr x="0" y="6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p:bldP spid="22" grpId="1"/>
          <p:bldP spid="22" grpId="2"/>
          <p:bldP spid="23" grpId="0"/>
          <p:bldP spid="23" grpId="1"/>
          <p:bldP spid="23" grpId="2"/>
          <p:bldP spid="23" grpId="3"/>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cxnSp>
        <p:nvCxnSpPr>
          <p:cNvPr id="46" name="!!Straight Connector 35"/>
          <p:cNvCxnSpPr/>
          <p:nvPr/>
        </p:nvCxnSpPr>
        <p:spPr>
          <a:xfrm>
            <a:off x="6096000" y="-16373200"/>
            <a:ext cx="0" cy="68580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TextBox 1"/>
          <p:cNvSpPr txBox="1"/>
          <p:nvPr/>
        </p:nvSpPr>
        <p:spPr>
          <a:xfrm>
            <a:off x="235257" y="8379631"/>
            <a:ext cx="5256584" cy="523220"/>
          </a:xfrm>
          <a:prstGeom prst="rect">
            <a:avLst/>
          </a:prstGeom>
          <a:noFill/>
        </p:spPr>
        <p:txBody>
          <a:bodyPr wrap="square" rtlCol="0">
            <a:spAutoFit/>
          </a:bodyPr>
          <a:lstStyle/>
          <a:p>
            <a:r>
              <a:rPr lang="en-US" sz="2800">
                <a:solidFill>
                  <a:schemeClr val="accent4">
                    <a:lumMod val="75000"/>
                  </a:schemeClr>
                </a:solidFill>
                <a:latin typeface="Paytone One" panose="00000500000000000000" pitchFamily="2" charset="77"/>
              </a:rPr>
              <a:t>THÀNH VIÊN TRONG NHÓM</a:t>
            </a:r>
            <a:endParaRPr lang="en-US" sz="2800">
              <a:solidFill>
                <a:schemeClr val="accent4">
                  <a:lumMod val="75000"/>
                </a:schemeClr>
              </a:solidFill>
              <a:latin typeface="Paytone One" panose="00000500000000000000" pitchFamily="2" charset="77"/>
            </a:endParaRPr>
          </a:p>
        </p:txBody>
      </p:sp>
      <p:grpSp>
        <p:nvGrpSpPr>
          <p:cNvPr id="25" name="!!Group 18ÊFÈGẺVGR"/>
          <p:cNvGrpSpPr/>
          <p:nvPr/>
        </p:nvGrpSpPr>
        <p:grpSpPr>
          <a:xfrm>
            <a:off x="234931" y="10993470"/>
            <a:ext cx="4419624" cy="784302"/>
            <a:chOff x="274986" y="1969105"/>
            <a:chExt cx="5140889" cy="912297"/>
          </a:xfrm>
        </p:grpSpPr>
        <p:sp>
          <p:nvSpPr>
            <p:cNvPr id="26" name="Rounded Rectangle 25"/>
            <p:cNvSpPr/>
            <p:nvPr/>
          </p:nvSpPr>
          <p:spPr>
            <a:xfrm>
              <a:off x="274986" y="1969105"/>
              <a:ext cx="5140889" cy="912297"/>
            </a:xfrm>
            <a:prstGeom prst="roundRect">
              <a:avLst>
                <a:gd name="adj" fmla="val 28413"/>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75683" y="2132239"/>
              <a:ext cx="648072" cy="648072"/>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1"/>
            <p:cNvSpPr txBox="1"/>
            <p:nvPr/>
          </p:nvSpPr>
          <p:spPr>
            <a:xfrm>
              <a:off x="1191709" y="2048277"/>
              <a:ext cx="2601301" cy="463859"/>
            </a:xfrm>
            <a:prstGeom prst="rect">
              <a:avLst/>
            </a:prstGeom>
            <a:noFill/>
          </p:spPr>
          <p:txBody>
            <a:bodyPr wrap="square" rtlCol="0">
              <a:spAutoFit/>
            </a:bodyPr>
            <a:lstStyle/>
            <a:p>
              <a:r>
                <a:rPr lang="vi-VN" altLang="en-US" sz="2000">
                  <a:solidFill>
                    <a:schemeClr val="tx2"/>
                  </a:solidFill>
                  <a:latin typeface="Paytone One" panose="00000500000000000000" pitchFamily="2" charset="77"/>
                </a:rPr>
                <a:t>KHÁNH </a:t>
              </a:r>
              <a:r>
                <a:rPr lang="vi-VN" altLang="en-US" sz="2000">
                  <a:solidFill>
                    <a:schemeClr val="tx2"/>
                  </a:solidFill>
                  <a:latin typeface="Paytone One" panose="00000500000000000000" pitchFamily="2" charset="77"/>
                </a:rPr>
                <a:t>LINH</a:t>
              </a:r>
              <a:endParaRPr lang="vi-VN" altLang="en-US" sz="2000">
                <a:solidFill>
                  <a:schemeClr val="tx2"/>
                </a:solidFill>
                <a:latin typeface="Paytone One" panose="00000500000000000000" pitchFamily="2" charset="77"/>
              </a:endParaRPr>
            </a:p>
          </p:txBody>
        </p:sp>
        <p:sp>
          <p:nvSpPr>
            <p:cNvPr id="29" name="!!TextBox 1"/>
            <p:cNvSpPr txBox="1"/>
            <p:nvPr/>
          </p:nvSpPr>
          <p:spPr>
            <a:xfrm>
              <a:off x="1191709" y="2467289"/>
              <a:ext cx="2601301" cy="356758"/>
            </a:xfrm>
            <a:prstGeom prst="rect">
              <a:avLst/>
            </a:prstGeom>
            <a:noFill/>
          </p:spPr>
          <p:txBody>
            <a:bodyPr wrap="square" rtlCol="0">
              <a:spAutoFit/>
            </a:bodyPr>
            <a:lstStyle/>
            <a:p>
              <a:r>
                <a:rPr lang="vi-VN" altLang="en-US" sz="1400">
                  <a:solidFill>
                    <a:schemeClr val="tx2"/>
                  </a:solidFill>
                  <a:latin typeface="Paytone One" panose="00000500000000000000" pitchFamily="2" charset="77"/>
                </a:rPr>
                <a:t>LÀM </a:t>
              </a:r>
              <a:r>
                <a:rPr lang="vi-VN" altLang="en-US" sz="1400">
                  <a:solidFill>
                    <a:schemeClr val="tx2"/>
                  </a:solidFill>
                  <a:latin typeface="Paytone One" panose="00000500000000000000" pitchFamily="2" charset="77"/>
                </a:rPr>
                <a:t>POWERPOINT</a:t>
              </a:r>
              <a:endParaRPr lang="vi-VN" altLang="en-US" sz="1400">
                <a:solidFill>
                  <a:schemeClr val="tx2"/>
                </a:solidFill>
                <a:latin typeface="Paytone One" panose="00000500000000000000" pitchFamily="2" charset="77"/>
              </a:endParaRPr>
            </a:p>
          </p:txBody>
        </p:sp>
      </p:grpSp>
      <p:grpSp>
        <p:nvGrpSpPr>
          <p:cNvPr id="30" name="!!Group 18ÈCFÈ"/>
          <p:cNvGrpSpPr/>
          <p:nvPr/>
        </p:nvGrpSpPr>
        <p:grpSpPr>
          <a:xfrm>
            <a:off x="234637" y="13299990"/>
            <a:ext cx="4419624" cy="784302"/>
            <a:chOff x="308224" y="2831824"/>
            <a:chExt cx="5140889" cy="912297"/>
          </a:xfrm>
        </p:grpSpPr>
        <p:sp>
          <p:nvSpPr>
            <p:cNvPr id="31" name="Rounded Rectangle 30"/>
            <p:cNvSpPr/>
            <p:nvPr/>
          </p:nvSpPr>
          <p:spPr>
            <a:xfrm>
              <a:off x="308224" y="2831824"/>
              <a:ext cx="5140889" cy="912297"/>
            </a:xfrm>
            <a:prstGeom prst="roundRect">
              <a:avLst>
                <a:gd name="adj" fmla="val 28413"/>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79376" y="2963936"/>
              <a:ext cx="648072" cy="648072"/>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1"/>
            <p:cNvSpPr txBox="1"/>
            <p:nvPr/>
          </p:nvSpPr>
          <p:spPr>
            <a:xfrm>
              <a:off x="1127448" y="2933155"/>
              <a:ext cx="2601301" cy="463859"/>
            </a:xfrm>
            <a:prstGeom prst="rect">
              <a:avLst/>
            </a:prstGeom>
            <a:noFill/>
          </p:spPr>
          <p:txBody>
            <a:bodyPr wrap="square" rtlCol="0">
              <a:spAutoFit/>
            </a:bodyPr>
            <a:lstStyle/>
            <a:p>
              <a:r>
                <a:rPr lang="vi-VN" altLang="en-US" sz="2000">
                  <a:solidFill>
                    <a:schemeClr val="tx2"/>
                  </a:solidFill>
                  <a:latin typeface="Paytone One" panose="00000500000000000000" pitchFamily="2" charset="77"/>
                </a:rPr>
                <a:t>PHƯƠNG</a:t>
              </a:r>
              <a:endParaRPr lang="vi-VN" altLang="en-US" sz="2000">
                <a:solidFill>
                  <a:schemeClr val="tx2"/>
                </a:solidFill>
                <a:latin typeface="Paytone One" panose="00000500000000000000" pitchFamily="2" charset="77"/>
              </a:endParaRPr>
            </a:p>
          </p:txBody>
        </p:sp>
        <p:sp>
          <p:nvSpPr>
            <p:cNvPr id="34" name="!!TextBox 1"/>
            <p:cNvSpPr txBox="1"/>
            <p:nvPr/>
          </p:nvSpPr>
          <p:spPr>
            <a:xfrm>
              <a:off x="1127448" y="3295292"/>
              <a:ext cx="2601301" cy="356758"/>
            </a:xfrm>
            <a:prstGeom prst="rect">
              <a:avLst/>
            </a:prstGeom>
            <a:noFill/>
          </p:spPr>
          <p:txBody>
            <a:bodyPr wrap="square" rtlCol="0">
              <a:spAutoFit/>
            </a:bodyPr>
            <a:lstStyle/>
            <a:p>
              <a:r>
                <a:rPr lang="vi-VN" altLang="en-US" sz="1400">
                  <a:solidFill>
                    <a:schemeClr val="tx2"/>
                  </a:solidFill>
                  <a:latin typeface="Paytone One" panose="00000500000000000000" pitchFamily="2" charset="77"/>
                </a:rPr>
                <a:t>BÁO CÁO NỘI </a:t>
              </a:r>
              <a:r>
                <a:rPr lang="vi-VN" altLang="en-US" sz="1400">
                  <a:solidFill>
                    <a:schemeClr val="tx2"/>
                  </a:solidFill>
                  <a:latin typeface="Paytone One" panose="00000500000000000000" pitchFamily="2" charset="77"/>
                </a:rPr>
                <a:t>DUNG</a:t>
              </a:r>
              <a:endParaRPr lang="vi-VN" altLang="en-US" sz="1400">
                <a:solidFill>
                  <a:schemeClr val="tx2"/>
                </a:solidFill>
                <a:latin typeface="Paytone One" panose="00000500000000000000" pitchFamily="2" charset="77"/>
              </a:endParaRPr>
            </a:p>
          </p:txBody>
        </p:sp>
      </p:grpSp>
      <p:grpSp>
        <p:nvGrpSpPr>
          <p:cNvPr id="35" name="!!Group 18CDCÈ"/>
          <p:cNvGrpSpPr/>
          <p:nvPr/>
        </p:nvGrpSpPr>
        <p:grpSpPr>
          <a:xfrm>
            <a:off x="263500" y="15453759"/>
            <a:ext cx="4419624" cy="784302"/>
            <a:chOff x="308224" y="2831824"/>
            <a:chExt cx="5140889" cy="912297"/>
          </a:xfrm>
        </p:grpSpPr>
        <p:sp>
          <p:nvSpPr>
            <p:cNvPr id="36" name="Rounded Rectangle 35"/>
            <p:cNvSpPr/>
            <p:nvPr/>
          </p:nvSpPr>
          <p:spPr>
            <a:xfrm>
              <a:off x="308224" y="2831824"/>
              <a:ext cx="5140889" cy="912297"/>
            </a:xfrm>
            <a:prstGeom prst="roundRect">
              <a:avLst>
                <a:gd name="adj" fmla="val 28413"/>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79376" y="2963936"/>
              <a:ext cx="648072" cy="648072"/>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1"/>
            <p:cNvSpPr txBox="1"/>
            <p:nvPr/>
          </p:nvSpPr>
          <p:spPr>
            <a:xfrm>
              <a:off x="1127448" y="2933155"/>
              <a:ext cx="2601301" cy="463859"/>
            </a:xfrm>
            <a:prstGeom prst="rect">
              <a:avLst/>
            </a:prstGeom>
            <a:noFill/>
          </p:spPr>
          <p:txBody>
            <a:bodyPr wrap="square" rtlCol="0">
              <a:spAutoFit/>
            </a:bodyPr>
            <a:lstStyle/>
            <a:p>
              <a:r>
                <a:rPr lang="vi-VN" altLang="en-US" sz="2000">
                  <a:solidFill>
                    <a:schemeClr val="tx2"/>
                  </a:solidFill>
                  <a:latin typeface="Paytone One" panose="00000500000000000000" pitchFamily="2" charset="77"/>
                </a:rPr>
                <a:t>KIM </a:t>
              </a:r>
              <a:r>
                <a:rPr lang="vi-VN" altLang="en-US" sz="2000">
                  <a:solidFill>
                    <a:schemeClr val="tx2"/>
                  </a:solidFill>
                  <a:latin typeface="Paytone One" panose="00000500000000000000" pitchFamily="2" charset="77"/>
                </a:rPr>
                <a:t>PHƯỢNG</a:t>
              </a:r>
              <a:endParaRPr lang="vi-VN" altLang="en-US" sz="2000">
                <a:solidFill>
                  <a:schemeClr val="tx2"/>
                </a:solidFill>
                <a:latin typeface="Paytone One" panose="00000500000000000000" pitchFamily="2" charset="77"/>
              </a:endParaRPr>
            </a:p>
          </p:txBody>
        </p:sp>
        <p:sp>
          <p:nvSpPr>
            <p:cNvPr id="39" name="!!TextBox 1"/>
            <p:cNvSpPr txBox="1"/>
            <p:nvPr/>
          </p:nvSpPr>
          <p:spPr>
            <a:xfrm>
              <a:off x="1127448" y="3295292"/>
              <a:ext cx="2601301" cy="356758"/>
            </a:xfrm>
            <a:prstGeom prst="rect">
              <a:avLst/>
            </a:prstGeom>
            <a:noFill/>
          </p:spPr>
          <p:txBody>
            <a:bodyPr wrap="square" rtlCol="0">
              <a:spAutoFit/>
            </a:bodyPr>
            <a:lstStyle/>
            <a:p>
              <a:r>
                <a:rPr lang="vi-VN" altLang="en-US" sz="1400">
                  <a:solidFill>
                    <a:schemeClr val="tx2"/>
                  </a:solidFill>
                  <a:latin typeface="Paytone One" panose="00000500000000000000" pitchFamily="2" charset="77"/>
                </a:rPr>
                <a:t>THUYẾT </a:t>
              </a:r>
              <a:r>
                <a:rPr lang="vi-VN" altLang="en-US" sz="1400">
                  <a:solidFill>
                    <a:schemeClr val="tx2"/>
                  </a:solidFill>
                  <a:latin typeface="Paytone One" panose="00000500000000000000" pitchFamily="2" charset="77"/>
                </a:rPr>
                <a:t>TRÌNH</a:t>
              </a:r>
              <a:endParaRPr lang="vi-VN" altLang="en-US" sz="1400">
                <a:solidFill>
                  <a:schemeClr val="tx2"/>
                </a:solidFill>
                <a:latin typeface="Paytone One" panose="00000500000000000000" pitchFamily="2" charset="77"/>
              </a:endParaRPr>
            </a:p>
          </p:txBody>
        </p:sp>
      </p:grpSp>
      <p:grpSp>
        <p:nvGrpSpPr>
          <p:cNvPr id="40" name="!!Group 18"/>
          <p:cNvGrpSpPr/>
          <p:nvPr/>
        </p:nvGrpSpPr>
        <p:grpSpPr>
          <a:xfrm>
            <a:off x="263500" y="17694995"/>
            <a:ext cx="4419624" cy="784302"/>
            <a:chOff x="308224" y="2831824"/>
            <a:chExt cx="5140889" cy="912297"/>
          </a:xfrm>
        </p:grpSpPr>
        <p:sp>
          <p:nvSpPr>
            <p:cNvPr id="41" name="Rounded Rectangle 40"/>
            <p:cNvSpPr/>
            <p:nvPr/>
          </p:nvSpPr>
          <p:spPr>
            <a:xfrm>
              <a:off x="308224" y="2831824"/>
              <a:ext cx="5140889" cy="912297"/>
            </a:xfrm>
            <a:prstGeom prst="roundRect">
              <a:avLst>
                <a:gd name="adj" fmla="val 28413"/>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79376" y="2963936"/>
              <a:ext cx="648072" cy="648072"/>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1"/>
            <p:cNvSpPr txBox="1"/>
            <p:nvPr/>
          </p:nvSpPr>
          <p:spPr>
            <a:xfrm>
              <a:off x="1127448" y="2933155"/>
              <a:ext cx="2601301" cy="463859"/>
            </a:xfrm>
            <a:prstGeom prst="rect">
              <a:avLst/>
            </a:prstGeom>
            <a:noFill/>
          </p:spPr>
          <p:txBody>
            <a:bodyPr wrap="square" rtlCol="0">
              <a:spAutoFit/>
            </a:bodyPr>
            <a:lstStyle/>
            <a:p>
              <a:r>
                <a:rPr lang="vi-VN" altLang="en-US" sz="2000">
                  <a:solidFill>
                    <a:schemeClr val="tx2"/>
                  </a:solidFill>
                  <a:latin typeface="Paytone One" panose="00000500000000000000" pitchFamily="2" charset="77"/>
                </a:rPr>
                <a:t>NGÂN </a:t>
              </a:r>
              <a:r>
                <a:rPr lang="vi-VN" altLang="en-US" sz="2000">
                  <a:solidFill>
                    <a:schemeClr val="tx2"/>
                  </a:solidFill>
                  <a:latin typeface="Paytone One" panose="00000500000000000000" pitchFamily="2" charset="77"/>
                </a:rPr>
                <a:t>KHÁNH</a:t>
              </a:r>
              <a:endParaRPr lang="vi-VN" altLang="en-US" sz="2000">
                <a:solidFill>
                  <a:schemeClr val="tx2"/>
                </a:solidFill>
                <a:latin typeface="Paytone One" panose="00000500000000000000" pitchFamily="2" charset="77"/>
              </a:endParaRPr>
            </a:p>
          </p:txBody>
        </p:sp>
        <p:sp>
          <p:nvSpPr>
            <p:cNvPr id="44" name="!!TextBox 1"/>
            <p:cNvSpPr txBox="1"/>
            <p:nvPr/>
          </p:nvSpPr>
          <p:spPr>
            <a:xfrm>
              <a:off x="1127448" y="3295292"/>
              <a:ext cx="2601301" cy="356758"/>
            </a:xfrm>
            <a:prstGeom prst="rect">
              <a:avLst/>
            </a:prstGeom>
            <a:noFill/>
          </p:spPr>
          <p:txBody>
            <a:bodyPr wrap="square" rtlCol="0">
              <a:spAutoFit/>
            </a:bodyPr>
            <a:lstStyle/>
            <a:p>
              <a:r>
                <a:rPr lang="vi-VN" altLang="en-US" sz="1400">
                  <a:solidFill>
                    <a:schemeClr val="tx2"/>
                  </a:solidFill>
                  <a:latin typeface="Paytone One" panose="00000500000000000000" pitchFamily="2" charset="77"/>
                </a:rPr>
                <a:t>TÌM NỘI </a:t>
              </a:r>
              <a:r>
                <a:rPr lang="vi-VN" altLang="en-US" sz="1400">
                  <a:solidFill>
                    <a:schemeClr val="tx2"/>
                  </a:solidFill>
                  <a:latin typeface="Paytone One" panose="00000500000000000000" pitchFamily="2" charset="77"/>
                </a:rPr>
                <a:t>DUNG</a:t>
              </a:r>
              <a:endParaRPr lang="vi-VN" altLang="en-US" sz="1400">
                <a:solidFill>
                  <a:schemeClr val="tx2"/>
                </a:solidFill>
                <a:latin typeface="Paytone One" panose="00000500000000000000" pitchFamily="2" charset="77"/>
              </a:endParaRPr>
            </a:p>
          </p:txBody>
        </p:sp>
      </p:grpSp>
      <p:sp>
        <p:nvSpPr>
          <p:cNvPr id="16" name="Freeform 2"/>
          <p:cNvSpPr/>
          <p:nvPr/>
        </p:nvSpPr>
        <p:spPr>
          <a:xfrm rot="11680102">
            <a:off x="5861778" y="6800582"/>
            <a:ext cx="3479054" cy="4662049"/>
          </a:xfrm>
          <a:custGeom>
            <a:avLst/>
            <a:gdLst/>
            <a:ahLst/>
            <a:cxnLst/>
            <a:rect l="l" t="t" r="r" b="b"/>
            <a:pathLst>
              <a:path w="6141339" h="8229600">
                <a:moveTo>
                  <a:pt x="0" y="0"/>
                </a:moveTo>
                <a:lnTo>
                  <a:pt x="6141340" y="0"/>
                </a:lnTo>
                <a:lnTo>
                  <a:pt x="6141340" y="8229600"/>
                </a:lnTo>
                <a:lnTo>
                  <a:pt x="0" y="8229600"/>
                </a:lnTo>
                <a:lnTo>
                  <a:pt x="0" y="0"/>
                </a:lnTo>
                <a:close/>
              </a:path>
            </a:pathLst>
          </a:custGeom>
          <a:blipFill>
            <a:blip r:embed="rId1"/>
            <a:stretch>
              <a:fillRect/>
            </a:stretch>
          </a:blipFill>
        </p:spPr>
        <p:txBody>
          <a:bodyPr/>
          <a:lstStyle/>
          <a:p>
            <a:endParaRPr lang="en-US"/>
          </a:p>
        </p:txBody>
      </p:sp>
      <p:sp>
        <p:nvSpPr>
          <p:cNvPr id="17" name="Freeform 2"/>
          <p:cNvSpPr/>
          <p:nvPr/>
        </p:nvSpPr>
        <p:spPr>
          <a:xfrm rot="9258350" flipH="1">
            <a:off x="-31750" y="7259320"/>
            <a:ext cx="3119755" cy="4664075"/>
          </a:xfrm>
          <a:custGeom>
            <a:avLst/>
            <a:gdLst/>
            <a:ahLst/>
            <a:cxnLst/>
            <a:rect l="l" t="t" r="r" b="b"/>
            <a:pathLst>
              <a:path w="6141339" h="8229600">
                <a:moveTo>
                  <a:pt x="0" y="0"/>
                </a:moveTo>
                <a:lnTo>
                  <a:pt x="6141340" y="0"/>
                </a:lnTo>
                <a:lnTo>
                  <a:pt x="6141340" y="8229600"/>
                </a:lnTo>
                <a:lnTo>
                  <a:pt x="0" y="8229600"/>
                </a:lnTo>
                <a:lnTo>
                  <a:pt x="0" y="0"/>
                </a:lnTo>
                <a:close/>
              </a:path>
            </a:pathLst>
          </a:custGeom>
          <a:blipFill>
            <a:blip r:embed="rId1"/>
            <a:stretch>
              <a:fillRect/>
            </a:stretch>
          </a:blipFill>
        </p:spPr>
        <p:txBody>
          <a:bodyPr/>
          <a:lstStyle/>
          <a:p>
            <a:endParaRPr lang="en-US"/>
          </a:p>
        </p:txBody>
      </p:sp>
      <p:sp>
        <p:nvSpPr>
          <p:cNvPr id="6" name="Freeform 5"/>
          <p:cNvSpPr/>
          <p:nvPr/>
        </p:nvSpPr>
        <p:spPr>
          <a:xfrm rot="184088">
            <a:off x="-4588138" y="-230726"/>
            <a:ext cx="9502947" cy="7319453"/>
          </a:xfrm>
          <a:custGeom>
            <a:avLst/>
            <a:gdLst>
              <a:gd name="connsiteX0" fmla="*/ 0 w 9502947"/>
              <a:gd name="connsiteY0" fmla="*/ 471283 h 7319453"/>
              <a:gd name="connsiteX1" fmla="*/ 8792555 w 9502947"/>
              <a:gd name="connsiteY1" fmla="*/ 0 h 7319453"/>
              <a:gd name="connsiteX2" fmla="*/ 8699471 w 9502947"/>
              <a:gd name="connsiteY2" fmla="*/ 32801 h 7319453"/>
              <a:gd name="connsiteX3" fmla="*/ 9501588 w 9502947"/>
              <a:gd name="connsiteY3" fmla="*/ 1348995 h 7319453"/>
              <a:gd name="connsiteX4" fmla="*/ 7290136 w 9502947"/>
              <a:gd name="connsiteY4" fmla="*/ 3440683 h 7319453"/>
              <a:gd name="connsiteX5" fmla="*/ 8626174 w 9502947"/>
              <a:gd name="connsiteY5" fmla="*/ 5925407 h 7319453"/>
              <a:gd name="connsiteX6" fmla="*/ 7619794 w 9502947"/>
              <a:gd name="connsiteY6" fmla="*/ 6866205 h 7319453"/>
              <a:gd name="connsiteX7" fmla="*/ 7523000 w 9502947"/>
              <a:gd name="connsiteY7" fmla="*/ 6935893 h 7319453"/>
              <a:gd name="connsiteX8" fmla="*/ 367064 w 9502947"/>
              <a:gd name="connsiteY8" fmla="*/ 7319453 h 7319453"/>
              <a:gd name="connsiteX9" fmla="*/ 0 w 9502947"/>
              <a:gd name="connsiteY9" fmla="*/ 471283 h 731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02947" h="7319453">
                <a:moveTo>
                  <a:pt x="0" y="471283"/>
                </a:moveTo>
                <a:lnTo>
                  <a:pt x="8792555" y="0"/>
                </a:lnTo>
                <a:lnTo>
                  <a:pt x="8699471" y="32801"/>
                </a:lnTo>
                <a:cubicBezTo>
                  <a:pt x="8923664" y="456889"/>
                  <a:pt x="9535556" y="758451"/>
                  <a:pt x="9501588" y="1348995"/>
                </a:cubicBezTo>
                <a:cubicBezTo>
                  <a:pt x="9263255" y="2019488"/>
                  <a:pt x="7411380" y="2483946"/>
                  <a:pt x="7290136" y="3440683"/>
                </a:cubicBezTo>
                <a:cubicBezTo>
                  <a:pt x="7372393" y="4296865"/>
                  <a:pt x="8709909" y="4844118"/>
                  <a:pt x="8626174" y="5925407"/>
                </a:cubicBezTo>
                <a:cubicBezTo>
                  <a:pt x="8377278" y="6336212"/>
                  <a:pt x="8010633" y="6589382"/>
                  <a:pt x="7619794" y="6866205"/>
                </a:cubicBezTo>
                <a:lnTo>
                  <a:pt x="7523000" y="6935893"/>
                </a:lnTo>
                <a:lnTo>
                  <a:pt x="367064" y="7319453"/>
                </a:lnTo>
                <a:lnTo>
                  <a:pt x="0" y="471283"/>
                </a:lnTo>
                <a:close/>
              </a:path>
            </a:pathLst>
          </a:cu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2"/>
          <p:cNvSpPr/>
          <p:nvPr/>
        </p:nvSpPr>
        <p:spPr>
          <a:xfrm>
            <a:off x="2567608" y="620688"/>
            <a:ext cx="5715904" cy="5854959"/>
          </a:xfrm>
          <a:custGeom>
            <a:avLst/>
            <a:gdLst/>
            <a:ahLst/>
            <a:cxnLst/>
            <a:rect l="l" t="t" r="r" b="b"/>
            <a:pathLst>
              <a:path w="8034147" h="8229600">
                <a:moveTo>
                  <a:pt x="0" y="0"/>
                </a:moveTo>
                <a:lnTo>
                  <a:pt x="8034147" y="0"/>
                </a:lnTo>
                <a:lnTo>
                  <a:pt x="8034147" y="8229600"/>
                </a:lnTo>
                <a:lnTo>
                  <a:pt x="0" y="8229600"/>
                </a:lnTo>
                <a:lnTo>
                  <a:pt x="0" y="0"/>
                </a:lnTo>
                <a:close/>
              </a:path>
            </a:pathLst>
          </a:custGeom>
          <a:blipFill>
            <a:blip r:embed="rId2"/>
            <a:stretch>
              <a:fillRect/>
            </a:stretch>
          </a:blipFill>
        </p:spPr>
        <p:txBody>
          <a:bodyPr/>
          <a:lstStyle/>
          <a:p>
            <a:endParaRPr lang="en-US"/>
          </a:p>
        </p:txBody>
      </p:sp>
      <p:sp>
        <p:nvSpPr>
          <p:cNvPr id="10" name="Freeform 9"/>
          <p:cNvSpPr/>
          <p:nvPr/>
        </p:nvSpPr>
        <p:spPr>
          <a:xfrm>
            <a:off x="6126452" y="-1"/>
            <a:ext cx="14952334" cy="6858001"/>
          </a:xfrm>
          <a:custGeom>
            <a:avLst/>
            <a:gdLst>
              <a:gd name="connsiteX0" fmla="*/ 5071246 w 14952334"/>
              <a:gd name="connsiteY0" fmla="*/ 0 h 6858001"/>
              <a:gd name="connsiteX1" fmla="*/ 5071246 w 14952334"/>
              <a:gd name="connsiteY1" fmla="*/ 1 h 6858001"/>
              <a:gd name="connsiteX2" fmla="*/ 14952334 w 14952334"/>
              <a:gd name="connsiteY2" fmla="*/ 1 h 6858001"/>
              <a:gd name="connsiteX3" fmla="*/ 14952334 w 14952334"/>
              <a:gd name="connsiteY3" fmla="*/ 6858001 h 6858001"/>
              <a:gd name="connsiteX4" fmla="*/ 5071246 w 14952334"/>
              <a:gd name="connsiteY4" fmla="*/ 6858001 h 6858001"/>
              <a:gd name="connsiteX5" fmla="*/ 5071246 w 14952334"/>
              <a:gd name="connsiteY5" fmla="*/ 6858001 h 6858001"/>
              <a:gd name="connsiteX6" fmla="*/ 45454 w 14952334"/>
              <a:gd name="connsiteY6" fmla="*/ 6858001 h 6858001"/>
              <a:gd name="connsiteX7" fmla="*/ 145839 w 14952334"/>
              <a:gd name="connsiteY7" fmla="*/ 6793594 h 6858001"/>
              <a:gd name="connsiteX8" fmla="*/ 1201131 w 14952334"/>
              <a:gd name="connsiteY8" fmla="*/ 5908009 h 6858001"/>
              <a:gd name="connsiteX9" fmla="*/ 0 w 14952334"/>
              <a:gd name="connsiteY9" fmla="*/ 3355337 h 6858001"/>
              <a:gd name="connsiteX10" fmla="*/ 2320236 w 14952334"/>
              <a:gd name="connsiteY10" fmla="*/ 1385012 h 6858001"/>
              <a:gd name="connsiteX11" fmla="*/ 1589716 w 14952334"/>
              <a:gd name="connsiteY11" fmla="*/ 27773 h 6858001"/>
              <a:gd name="connsiteX12" fmla="*/ 1684422 w 14952334"/>
              <a:gd name="connsiteY12"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2334" h="6858001">
                <a:moveTo>
                  <a:pt x="5071246" y="0"/>
                </a:moveTo>
                <a:lnTo>
                  <a:pt x="5071246" y="1"/>
                </a:lnTo>
                <a:lnTo>
                  <a:pt x="14952334" y="1"/>
                </a:lnTo>
                <a:lnTo>
                  <a:pt x="14952334" y="6858001"/>
                </a:lnTo>
                <a:lnTo>
                  <a:pt x="5071246" y="6858001"/>
                </a:lnTo>
                <a:lnTo>
                  <a:pt x="5071246" y="6858001"/>
                </a:lnTo>
                <a:lnTo>
                  <a:pt x="45454" y="6858001"/>
                </a:lnTo>
                <a:lnTo>
                  <a:pt x="145839" y="6793594"/>
                </a:lnTo>
                <a:cubicBezTo>
                  <a:pt x="550935" y="6538087"/>
                  <a:pt x="930605" y="6304904"/>
                  <a:pt x="1201131" y="5908009"/>
                </a:cubicBezTo>
                <a:cubicBezTo>
                  <a:pt x="1342621" y="4832752"/>
                  <a:pt x="36313" y="4214695"/>
                  <a:pt x="0" y="3355337"/>
                </a:cubicBezTo>
                <a:cubicBezTo>
                  <a:pt x="172278" y="2406461"/>
                  <a:pt x="2046358" y="2041788"/>
                  <a:pt x="2320236" y="1385012"/>
                </a:cubicBezTo>
                <a:cubicBezTo>
                  <a:pt x="2385763" y="797133"/>
                  <a:pt x="1790889" y="463252"/>
                  <a:pt x="1589716" y="27773"/>
                </a:cubicBezTo>
                <a:lnTo>
                  <a:pt x="1684422" y="1"/>
                </a:lnTo>
                <a:close/>
              </a:path>
            </a:pathLst>
          </a:cu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p:cNvSpPr txBox="1"/>
          <p:nvPr/>
        </p:nvSpPr>
        <p:spPr>
          <a:xfrm>
            <a:off x="6527666" y="2564904"/>
            <a:ext cx="5715903" cy="1198880"/>
          </a:xfrm>
          <a:prstGeom prst="rect">
            <a:avLst/>
          </a:prstGeom>
          <a:noFill/>
        </p:spPr>
        <p:txBody>
          <a:bodyPr wrap="square" rtlCol="0">
            <a:spAutoFit/>
          </a:bodyPr>
          <a:lstStyle/>
          <a:p>
            <a:pPr algn="ctr"/>
            <a:r>
              <a:rPr lang="vi-VN" altLang="en-US" sz="3600">
                <a:solidFill>
                  <a:schemeClr val="bg1"/>
                </a:solidFill>
                <a:latin typeface="Paytone One" panose="00000500000000000000" pitchFamily="2" charset="77"/>
              </a:rPr>
              <a:t>THỰC HÀNH KHAI THÁC THÔNG TIN </a:t>
            </a:r>
            <a:r>
              <a:rPr lang="vi-VN" altLang="en-US" sz="3600">
                <a:solidFill>
                  <a:schemeClr val="bg1"/>
                </a:solidFill>
                <a:latin typeface="Paytone One" panose="00000500000000000000" pitchFamily="2" charset="77"/>
              </a:rPr>
              <a:t>SỐ</a:t>
            </a:r>
            <a:endParaRPr lang="vi-VN" altLang="en-US" sz="3600">
              <a:solidFill>
                <a:schemeClr val="bg1"/>
              </a:solidFill>
              <a:latin typeface="Paytone One" panose="00000500000000000000" pitchFamily="2" charset="77"/>
            </a:endParaRPr>
          </a:p>
        </p:txBody>
      </p:sp>
      <p:sp>
        <p:nvSpPr>
          <p:cNvPr id="13" name="TextBox 12"/>
          <p:cNvSpPr txBox="1"/>
          <p:nvPr/>
        </p:nvSpPr>
        <p:spPr>
          <a:xfrm>
            <a:off x="6476097" y="3860717"/>
            <a:ext cx="5715903" cy="398780"/>
          </a:xfrm>
          <a:prstGeom prst="rect">
            <a:avLst/>
          </a:prstGeom>
          <a:noFill/>
        </p:spPr>
        <p:txBody>
          <a:bodyPr wrap="square" rtlCol="0">
            <a:spAutoFit/>
          </a:bodyPr>
          <a:lstStyle/>
          <a:p>
            <a:pPr algn="ctr"/>
            <a:r>
              <a:rPr lang="vi-VN" altLang="en-US" sz="2000">
                <a:solidFill>
                  <a:schemeClr val="bg1"/>
                </a:solidFill>
                <a:latin typeface="Paytone One" panose="00000500000000000000" pitchFamily="2" charset="77"/>
              </a:rPr>
              <a:t>TIN </a:t>
            </a:r>
            <a:r>
              <a:rPr lang="vi-VN" altLang="en-US" sz="2000">
                <a:solidFill>
                  <a:schemeClr val="bg1"/>
                </a:solidFill>
                <a:latin typeface="Paytone One" panose="00000500000000000000" pitchFamily="2" charset="77"/>
              </a:rPr>
              <a:t>HỌC</a:t>
            </a:r>
            <a:endParaRPr lang="vi-VN" altLang="en-US" sz="2000">
              <a:solidFill>
                <a:schemeClr val="bg1"/>
              </a:solidFill>
              <a:latin typeface="Paytone One" panose="00000500000000000000" pitchFamily="2" charset="77"/>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8" name="!!Picture 13"/>
          <p:cNvPicPr>
            <a:picLocks noChangeAspect="1"/>
          </p:cNvPicPr>
          <p:nvPr/>
        </p:nvPicPr>
        <p:blipFill rotWithShape="1">
          <a:blip r:embed="rId1"/>
          <a:srcRect l="13415" t="-51958" r="13415" b="101958"/>
          <a:stretch>
            <a:fillRect/>
          </a:stretch>
        </p:blipFill>
        <p:spPr>
          <a:xfrm>
            <a:off x="1" y="-1"/>
            <a:ext cx="12192000" cy="3429001"/>
          </a:xfrm>
          <a:prstGeom prst="rect">
            <a:avLst/>
          </a:prstGeom>
        </p:spPr>
      </p:pic>
      <p:pic>
        <p:nvPicPr>
          <p:cNvPr id="39" name="!!Picture 14"/>
          <p:cNvPicPr>
            <a:picLocks noChangeAspect="1"/>
          </p:cNvPicPr>
          <p:nvPr/>
        </p:nvPicPr>
        <p:blipFill rotWithShape="1">
          <a:blip r:embed="rId1"/>
          <a:srcRect l="13415" t="100973" r="13415" b="-50973"/>
          <a:stretch>
            <a:fillRect/>
          </a:stretch>
        </p:blipFill>
        <p:spPr>
          <a:xfrm>
            <a:off x="-8515" y="3429000"/>
            <a:ext cx="12192000" cy="3429001"/>
          </a:xfrm>
          <a:prstGeom prst="rect">
            <a:avLst/>
          </a:prstGeom>
        </p:spPr>
      </p:pic>
      <p:cxnSp>
        <p:nvCxnSpPr>
          <p:cNvPr id="36" name="!!Straight Connector 35"/>
          <p:cNvCxnSpPr/>
          <p:nvPr/>
        </p:nvCxnSpPr>
        <p:spPr>
          <a:xfrm>
            <a:off x="6168390" y="-1"/>
            <a:ext cx="0" cy="68580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1"/>
          <p:cNvSpPr txBox="1"/>
          <p:nvPr/>
        </p:nvSpPr>
        <p:spPr>
          <a:xfrm>
            <a:off x="235257" y="2155313"/>
            <a:ext cx="5256584" cy="523220"/>
          </a:xfrm>
          <a:prstGeom prst="rect">
            <a:avLst/>
          </a:prstGeom>
          <a:noFill/>
        </p:spPr>
        <p:txBody>
          <a:bodyPr wrap="square" rtlCol="0">
            <a:spAutoFit/>
          </a:bodyPr>
          <a:lstStyle/>
          <a:p>
            <a:r>
              <a:rPr lang="en-US" sz="2800">
                <a:solidFill>
                  <a:schemeClr val="accent6">
                    <a:lumMod val="50000"/>
                  </a:schemeClr>
                </a:solidFill>
                <a:latin typeface="Paytone One" panose="00000500000000000000" pitchFamily="2" charset="77"/>
              </a:rPr>
              <a:t>THÀNH VIÊN TRONG NHÓM</a:t>
            </a:r>
            <a:endParaRPr lang="en-US" sz="2800">
              <a:solidFill>
                <a:schemeClr val="accent6">
                  <a:lumMod val="50000"/>
                </a:schemeClr>
              </a:solidFill>
              <a:latin typeface="Paytone One" panose="00000500000000000000" pitchFamily="2" charset="77"/>
            </a:endParaRPr>
          </a:p>
        </p:txBody>
      </p:sp>
      <p:grpSp>
        <p:nvGrpSpPr>
          <p:cNvPr id="19" name="!!Group 18ÊFÈGẺVGR"/>
          <p:cNvGrpSpPr/>
          <p:nvPr/>
        </p:nvGrpSpPr>
        <p:grpSpPr>
          <a:xfrm>
            <a:off x="309226" y="2844625"/>
            <a:ext cx="4419624" cy="784302"/>
            <a:chOff x="308224" y="2831824"/>
            <a:chExt cx="5140889" cy="912297"/>
          </a:xfrm>
        </p:grpSpPr>
        <p:sp>
          <p:nvSpPr>
            <p:cNvPr id="9" name="Rounded Rectangle 8"/>
            <p:cNvSpPr/>
            <p:nvPr/>
          </p:nvSpPr>
          <p:spPr>
            <a:xfrm>
              <a:off x="308224" y="2831824"/>
              <a:ext cx="5140889" cy="912297"/>
            </a:xfrm>
            <a:prstGeom prst="roundRect">
              <a:avLst>
                <a:gd name="adj" fmla="val 28413"/>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6" name="Oval 15"/>
            <p:cNvSpPr/>
            <p:nvPr/>
          </p:nvSpPr>
          <p:spPr>
            <a:xfrm>
              <a:off x="479376" y="2963936"/>
              <a:ext cx="648072" cy="6480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7" name="!!TextBox 1"/>
            <p:cNvSpPr txBox="1"/>
            <p:nvPr/>
          </p:nvSpPr>
          <p:spPr>
            <a:xfrm>
              <a:off x="1127448" y="2933155"/>
              <a:ext cx="2601301" cy="463859"/>
            </a:xfrm>
            <a:prstGeom prst="rect">
              <a:avLst/>
            </a:prstGeom>
            <a:noFill/>
          </p:spPr>
          <p:txBody>
            <a:bodyPr wrap="square" rtlCol="0">
              <a:spAutoFit/>
            </a:bodyPr>
            <a:lstStyle/>
            <a:p>
              <a:r>
                <a:rPr lang="vi-VN" altLang="en-US" sz="2000">
                  <a:solidFill>
                    <a:schemeClr val="accent6">
                      <a:lumMod val="50000"/>
                    </a:schemeClr>
                  </a:solidFill>
                  <a:latin typeface="Paytone One" panose="00000500000000000000" pitchFamily="2" charset="77"/>
                </a:rPr>
                <a:t>KHÁNH </a:t>
              </a:r>
              <a:r>
                <a:rPr lang="vi-VN" altLang="en-US" sz="2000">
                  <a:solidFill>
                    <a:schemeClr val="accent6">
                      <a:lumMod val="50000"/>
                    </a:schemeClr>
                  </a:solidFill>
                  <a:latin typeface="Paytone One" panose="00000500000000000000" pitchFamily="2" charset="77"/>
                </a:rPr>
                <a:t>LINH</a:t>
              </a:r>
              <a:endParaRPr lang="vi-VN" altLang="en-US" sz="2000">
                <a:solidFill>
                  <a:schemeClr val="accent6">
                    <a:lumMod val="50000"/>
                  </a:schemeClr>
                </a:solidFill>
                <a:latin typeface="Paytone One" panose="00000500000000000000" pitchFamily="2" charset="77"/>
              </a:endParaRPr>
            </a:p>
          </p:txBody>
        </p:sp>
        <p:sp>
          <p:nvSpPr>
            <p:cNvPr id="18" name="!!TextBox 1"/>
            <p:cNvSpPr txBox="1"/>
            <p:nvPr/>
          </p:nvSpPr>
          <p:spPr>
            <a:xfrm>
              <a:off x="1127448" y="3295292"/>
              <a:ext cx="2601301" cy="356758"/>
            </a:xfrm>
            <a:prstGeom prst="rect">
              <a:avLst/>
            </a:prstGeom>
            <a:noFill/>
          </p:spPr>
          <p:txBody>
            <a:bodyPr wrap="square" rtlCol="0">
              <a:spAutoFit/>
            </a:bodyPr>
            <a:lstStyle/>
            <a:p>
              <a:r>
                <a:rPr lang="vi-VN" altLang="en-US" sz="1400">
                  <a:solidFill>
                    <a:schemeClr val="accent6">
                      <a:lumMod val="50000"/>
                    </a:schemeClr>
                  </a:solidFill>
                  <a:latin typeface="Paytone One" panose="00000500000000000000" pitchFamily="2" charset="77"/>
                </a:rPr>
                <a:t>LÀM </a:t>
              </a:r>
              <a:r>
                <a:rPr lang="vi-VN" altLang="en-US" sz="1400">
                  <a:solidFill>
                    <a:schemeClr val="accent6">
                      <a:lumMod val="50000"/>
                    </a:schemeClr>
                  </a:solidFill>
                  <a:latin typeface="Paytone One" panose="00000500000000000000" pitchFamily="2" charset="77"/>
                </a:rPr>
                <a:t>POWERPOINT</a:t>
              </a:r>
              <a:endParaRPr lang="vi-VN" altLang="en-US" sz="1400">
                <a:solidFill>
                  <a:schemeClr val="accent6">
                    <a:lumMod val="50000"/>
                  </a:schemeClr>
                </a:solidFill>
                <a:latin typeface="Paytone One" panose="00000500000000000000" pitchFamily="2" charset="77"/>
              </a:endParaRPr>
            </a:p>
          </p:txBody>
        </p:sp>
      </p:grpSp>
      <p:grpSp>
        <p:nvGrpSpPr>
          <p:cNvPr id="20" name="!!Group 18ÈCFÈ"/>
          <p:cNvGrpSpPr/>
          <p:nvPr/>
        </p:nvGrpSpPr>
        <p:grpSpPr>
          <a:xfrm>
            <a:off x="318457" y="3844507"/>
            <a:ext cx="4419624" cy="784302"/>
            <a:chOff x="308224" y="2831824"/>
            <a:chExt cx="5140889" cy="912297"/>
          </a:xfrm>
        </p:grpSpPr>
        <p:sp>
          <p:nvSpPr>
            <p:cNvPr id="21" name="Rounded Rectangle 20"/>
            <p:cNvSpPr/>
            <p:nvPr/>
          </p:nvSpPr>
          <p:spPr>
            <a:xfrm>
              <a:off x="308224" y="2831824"/>
              <a:ext cx="5140889" cy="912297"/>
            </a:xfrm>
            <a:prstGeom prst="roundRect">
              <a:avLst>
                <a:gd name="adj" fmla="val 28413"/>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22" name="Oval 21"/>
            <p:cNvSpPr/>
            <p:nvPr/>
          </p:nvSpPr>
          <p:spPr>
            <a:xfrm>
              <a:off x="479376" y="2963936"/>
              <a:ext cx="648072" cy="6480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23" name="!!TextBox 1"/>
            <p:cNvSpPr txBox="1"/>
            <p:nvPr/>
          </p:nvSpPr>
          <p:spPr>
            <a:xfrm>
              <a:off x="1127448" y="2933155"/>
              <a:ext cx="2601301" cy="463859"/>
            </a:xfrm>
            <a:prstGeom prst="rect">
              <a:avLst/>
            </a:prstGeom>
            <a:noFill/>
          </p:spPr>
          <p:txBody>
            <a:bodyPr wrap="square" rtlCol="0">
              <a:spAutoFit/>
            </a:bodyPr>
            <a:lstStyle/>
            <a:p>
              <a:r>
                <a:rPr lang="vi-VN" altLang="en-US" sz="2000">
                  <a:solidFill>
                    <a:schemeClr val="accent6">
                      <a:lumMod val="50000"/>
                    </a:schemeClr>
                  </a:solidFill>
                  <a:latin typeface="Paytone One" panose="00000500000000000000" pitchFamily="2" charset="77"/>
                </a:rPr>
                <a:t>PHƯƠNG</a:t>
              </a:r>
              <a:endParaRPr lang="vi-VN" altLang="en-US" sz="2000">
                <a:solidFill>
                  <a:schemeClr val="accent6">
                    <a:lumMod val="50000"/>
                  </a:schemeClr>
                </a:solidFill>
                <a:latin typeface="Paytone One" panose="00000500000000000000" pitchFamily="2" charset="77"/>
              </a:endParaRPr>
            </a:p>
          </p:txBody>
        </p:sp>
        <p:sp>
          <p:nvSpPr>
            <p:cNvPr id="24" name="!!TextBox 1"/>
            <p:cNvSpPr txBox="1"/>
            <p:nvPr/>
          </p:nvSpPr>
          <p:spPr>
            <a:xfrm>
              <a:off x="1127448" y="3295292"/>
              <a:ext cx="2601301" cy="356758"/>
            </a:xfrm>
            <a:prstGeom prst="rect">
              <a:avLst/>
            </a:prstGeom>
            <a:noFill/>
          </p:spPr>
          <p:txBody>
            <a:bodyPr wrap="square" rtlCol="0">
              <a:spAutoFit/>
            </a:bodyPr>
            <a:lstStyle/>
            <a:p>
              <a:r>
                <a:rPr lang="vi-VN" altLang="en-US" sz="1400">
                  <a:solidFill>
                    <a:schemeClr val="accent6">
                      <a:lumMod val="50000"/>
                    </a:schemeClr>
                  </a:solidFill>
                  <a:latin typeface="Paytone One" panose="00000500000000000000" pitchFamily="2" charset="77"/>
                </a:rPr>
                <a:t>BÁO CÁO NỘI </a:t>
              </a:r>
              <a:r>
                <a:rPr lang="vi-VN" altLang="en-US" sz="1400">
                  <a:solidFill>
                    <a:schemeClr val="accent6">
                      <a:lumMod val="50000"/>
                    </a:schemeClr>
                  </a:solidFill>
                  <a:latin typeface="Paytone One" panose="00000500000000000000" pitchFamily="2" charset="77"/>
                </a:rPr>
                <a:t>DUNG</a:t>
              </a:r>
              <a:endParaRPr lang="vi-VN" altLang="en-US" sz="1400">
                <a:solidFill>
                  <a:schemeClr val="accent6">
                    <a:lumMod val="50000"/>
                  </a:schemeClr>
                </a:solidFill>
                <a:latin typeface="Paytone One" panose="00000500000000000000" pitchFamily="2" charset="77"/>
              </a:endParaRPr>
            </a:p>
          </p:txBody>
        </p:sp>
      </p:grpSp>
      <p:grpSp>
        <p:nvGrpSpPr>
          <p:cNvPr id="25" name="!!Group 18CDCÈ"/>
          <p:cNvGrpSpPr/>
          <p:nvPr/>
        </p:nvGrpSpPr>
        <p:grpSpPr>
          <a:xfrm>
            <a:off x="363195" y="4844390"/>
            <a:ext cx="4419624" cy="784302"/>
            <a:chOff x="308224" y="2831824"/>
            <a:chExt cx="5140889" cy="912297"/>
          </a:xfrm>
        </p:grpSpPr>
        <p:sp>
          <p:nvSpPr>
            <p:cNvPr id="26" name="Rounded Rectangle 25"/>
            <p:cNvSpPr/>
            <p:nvPr/>
          </p:nvSpPr>
          <p:spPr>
            <a:xfrm>
              <a:off x="308224" y="2831824"/>
              <a:ext cx="5140889" cy="912297"/>
            </a:xfrm>
            <a:prstGeom prst="roundRect">
              <a:avLst>
                <a:gd name="adj" fmla="val 28413"/>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27" name="Oval 26"/>
            <p:cNvSpPr/>
            <p:nvPr/>
          </p:nvSpPr>
          <p:spPr>
            <a:xfrm>
              <a:off x="479376" y="2963936"/>
              <a:ext cx="648072" cy="6480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28" name="!!TextBox 1"/>
            <p:cNvSpPr txBox="1"/>
            <p:nvPr/>
          </p:nvSpPr>
          <p:spPr>
            <a:xfrm>
              <a:off x="1127448" y="2933155"/>
              <a:ext cx="2601301" cy="463859"/>
            </a:xfrm>
            <a:prstGeom prst="rect">
              <a:avLst/>
            </a:prstGeom>
            <a:noFill/>
          </p:spPr>
          <p:txBody>
            <a:bodyPr wrap="square" rtlCol="0">
              <a:spAutoFit/>
            </a:bodyPr>
            <a:lstStyle/>
            <a:p>
              <a:r>
                <a:rPr lang="vi-VN" altLang="en-US" sz="2000">
                  <a:solidFill>
                    <a:schemeClr val="accent6">
                      <a:lumMod val="50000"/>
                    </a:schemeClr>
                  </a:solidFill>
                  <a:latin typeface="Paytone One" panose="00000500000000000000" pitchFamily="2" charset="77"/>
                </a:rPr>
                <a:t>KIM </a:t>
              </a:r>
              <a:r>
                <a:rPr lang="vi-VN" altLang="en-US" sz="2000">
                  <a:solidFill>
                    <a:schemeClr val="accent6">
                      <a:lumMod val="50000"/>
                    </a:schemeClr>
                  </a:solidFill>
                  <a:latin typeface="Paytone One" panose="00000500000000000000" pitchFamily="2" charset="77"/>
                </a:rPr>
                <a:t>PHƯỢNG</a:t>
              </a:r>
              <a:endParaRPr lang="vi-VN" altLang="en-US" sz="2000">
                <a:solidFill>
                  <a:schemeClr val="accent6">
                    <a:lumMod val="50000"/>
                  </a:schemeClr>
                </a:solidFill>
                <a:latin typeface="Paytone One" panose="00000500000000000000" pitchFamily="2" charset="77"/>
              </a:endParaRPr>
            </a:p>
          </p:txBody>
        </p:sp>
        <p:sp>
          <p:nvSpPr>
            <p:cNvPr id="29" name="!!TextBox 1"/>
            <p:cNvSpPr txBox="1"/>
            <p:nvPr/>
          </p:nvSpPr>
          <p:spPr>
            <a:xfrm>
              <a:off x="1127448" y="3295292"/>
              <a:ext cx="2601301" cy="356758"/>
            </a:xfrm>
            <a:prstGeom prst="rect">
              <a:avLst/>
            </a:prstGeom>
            <a:noFill/>
          </p:spPr>
          <p:txBody>
            <a:bodyPr wrap="square" rtlCol="0">
              <a:spAutoFit/>
            </a:bodyPr>
            <a:lstStyle/>
            <a:p>
              <a:r>
                <a:rPr lang="vi-VN" altLang="en-US" sz="1400">
                  <a:solidFill>
                    <a:schemeClr val="accent6">
                      <a:lumMod val="50000"/>
                    </a:schemeClr>
                  </a:solidFill>
                  <a:latin typeface="Paytone One" panose="00000500000000000000" pitchFamily="2" charset="77"/>
                </a:rPr>
                <a:t>THUYẾT </a:t>
              </a:r>
              <a:r>
                <a:rPr lang="vi-VN" altLang="en-US" sz="1400">
                  <a:solidFill>
                    <a:schemeClr val="accent6">
                      <a:lumMod val="50000"/>
                    </a:schemeClr>
                  </a:solidFill>
                  <a:latin typeface="Paytone One" panose="00000500000000000000" pitchFamily="2" charset="77"/>
                </a:rPr>
                <a:t>TRÌNH</a:t>
              </a:r>
              <a:endParaRPr lang="vi-VN" altLang="en-US" sz="1400">
                <a:solidFill>
                  <a:schemeClr val="accent6">
                    <a:lumMod val="50000"/>
                  </a:schemeClr>
                </a:solidFill>
                <a:latin typeface="Paytone One" panose="00000500000000000000" pitchFamily="2" charset="77"/>
              </a:endParaRPr>
            </a:p>
          </p:txBody>
        </p:sp>
      </p:grpSp>
      <p:grpSp>
        <p:nvGrpSpPr>
          <p:cNvPr id="30" name="!!Group 18"/>
          <p:cNvGrpSpPr/>
          <p:nvPr/>
        </p:nvGrpSpPr>
        <p:grpSpPr>
          <a:xfrm>
            <a:off x="363195" y="5890954"/>
            <a:ext cx="4419624" cy="784302"/>
            <a:chOff x="308224" y="2831824"/>
            <a:chExt cx="5140889" cy="912297"/>
          </a:xfrm>
        </p:grpSpPr>
        <p:sp>
          <p:nvSpPr>
            <p:cNvPr id="31" name="Rounded Rectangle 30"/>
            <p:cNvSpPr/>
            <p:nvPr/>
          </p:nvSpPr>
          <p:spPr>
            <a:xfrm>
              <a:off x="308224" y="2831824"/>
              <a:ext cx="5140889" cy="912297"/>
            </a:xfrm>
            <a:prstGeom prst="roundRect">
              <a:avLst>
                <a:gd name="adj" fmla="val 28413"/>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32" name="Oval 31"/>
            <p:cNvSpPr/>
            <p:nvPr/>
          </p:nvSpPr>
          <p:spPr>
            <a:xfrm>
              <a:off x="479376" y="2963936"/>
              <a:ext cx="648072" cy="6480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33" name="!!TextBox 1"/>
            <p:cNvSpPr txBox="1"/>
            <p:nvPr/>
          </p:nvSpPr>
          <p:spPr>
            <a:xfrm>
              <a:off x="1127448" y="2933155"/>
              <a:ext cx="2601301" cy="463859"/>
            </a:xfrm>
            <a:prstGeom prst="rect">
              <a:avLst/>
            </a:prstGeom>
            <a:noFill/>
          </p:spPr>
          <p:txBody>
            <a:bodyPr wrap="square" rtlCol="0">
              <a:spAutoFit/>
            </a:bodyPr>
            <a:lstStyle/>
            <a:p>
              <a:r>
                <a:rPr lang="vi-VN" altLang="en-US" sz="2000">
                  <a:solidFill>
                    <a:schemeClr val="accent6">
                      <a:lumMod val="50000"/>
                    </a:schemeClr>
                  </a:solidFill>
                  <a:latin typeface="Paytone One" panose="00000500000000000000" pitchFamily="2" charset="77"/>
                </a:rPr>
                <a:t>NGÂN </a:t>
              </a:r>
              <a:r>
                <a:rPr lang="vi-VN" altLang="en-US" sz="2000">
                  <a:solidFill>
                    <a:schemeClr val="accent6">
                      <a:lumMod val="50000"/>
                    </a:schemeClr>
                  </a:solidFill>
                  <a:latin typeface="Paytone One" panose="00000500000000000000" pitchFamily="2" charset="77"/>
                </a:rPr>
                <a:t>KHÁNH</a:t>
              </a:r>
              <a:endParaRPr lang="vi-VN" altLang="en-US" sz="2000">
                <a:solidFill>
                  <a:schemeClr val="accent6">
                    <a:lumMod val="50000"/>
                  </a:schemeClr>
                </a:solidFill>
                <a:latin typeface="Paytone One" panose="00000500000000000000" pitchFamily="2" charset="77"/>
              </a:endParaRPr>
            </a:p>
          </p:txBody>
        </p:sp>
        <p:sp>
          <p:nvSpPr>
            <p:cNvPr id="34" name="!!TextBox 1"/>
            <p:cNvSpPr txBox="1"/>
            <p:nvPr/>
          </p:nvSpPr>
          <p:spPr>
            <a:xfrm>
              <a:off x="1127448" y="3295292"/>
              <a:ext cx="2601301" cy="356758"/>
            </a:xfrm>
            <a:prstGeom prst="rect">
              <a:avLst/>
            </a:prstGeom>
            <a:noFill/>
          </p:spPr>
          <p:txBody>
            <a:bodyPr wrap="square" rtlCol="0">
              <a:spAutoFit/>
            </a:bodyPr>
            <a:lstStyle/>
            <a:p>
              <a:r>
                <a:rPr lang="vi-VN" altLang="en-US" sz="1400">
                  <a:solidFill>
                    <a:schemeClr val="accent6">
                      <a:lumMod val="50000"/>
                    </a:schemeClr>
                  </a:solidFill>
                  <a:latin typeface="Paytone One" panose="00000500000000000000" pitchFamily="2" charset="77"/>
                </a:rPr>
                <a:t>TÌM NỘI </a:t>
              </a:r>
              <a:r>
                <a:rPr lang="vi-VN" altLang="en-US" sz="1400">
                  <a:solidFill>
                    <a:schemeClr val="accent6">
                      <a:lumMod val="50000"/>
                    </a:schemeClr>
                  </a:solidFill>
                  <a:latin typeface="Paytone One" panose="00000500000000000000" pitchFamily="2" charset="77"/>
                </a:rPr>
                <a:t>DUNG</a:t>
              </a:r>
              <a:endParaRPr lang="vi-VN" altLang="en-US" sz="1400">
                <a:solidFill>
                  <a:schemeClr val="accent6">
                    <a:lumMod val="50000"/>
                  </a:schemeClr>
                </a:solidFill>
                <a:latin typeface="Paytone One" panose="00000500000000000000" pitchFamily="2" charset="77"/>
              </a:endParaRPr>
            </a:p>
          </p:txBody>
        </p:sp>
      </p:grpSp>
      <p:sp>
        <p:nvSpPr>
          <p:cNvPr id="4" name="!!Rounded Rectangle 3"/>
          <p:cNvSpPr/>
          <p:nvPr/>
        </p:nvSpPr>
        <p:spPr>
          <a:xfrm>
            <a:off x="265640" y="1917214"/>
            <a:ext cx="4836174" cy="78538"/>
          </a:xfrm>
          <a:prstGeom prst="roundRect">
            <a:avLst>
              <a:gd name="adj" fmla="val 50000"/>
            </a:avLst>
          </a:prstGeom>
          <a:solidFill>
            <a:srgbClr val="10563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5" name="Freeform 2"/>
          <p:cNvSpPr/>
          <p:nvPr/>
        </p:nvSpPr>
        <p:spPr>
          <a:xfrm>
            <a:off x="9679835" y="3765233"/>
            <a:ext cx="3479054" cy="4662049"/>
          </a:xfrm>
          <a:custGeom>
            <a:avLst/>
            <a:gdLst/>
            <a:ahLst/>
            <a:cxnLst/>
            <a:rect l="l" t="t" r="r" b="b"/>
            <a:pathLst>
              <a:path w="6141339" h="8229600">
                <a:moveTo>
                  <a:pt x="0" y="0"/>
                </a:moveTo>
                <a:lnTo>
                  <a:pt x="6141340" y="0"/>
                </a:lnTo>
                <a:lnTo>
                  <a:pt x="6141340" y="8229600"/>
                </a:lnTo>
                <a:lnTo>
                  <a:pt x="0" y="8229600"/>
                </a:lnTo>
                <a:lnTo>
                  <a:pt x="0" y="0"/>
                </a:lnTo>
                <a:close/>
              </a:path>
            </a:pathLst>
          </a:custGeom>
          <a:blipFill>
            <a:blip r:embed="rId2"/>
            <a:stretch>
              <a:fillRect/>
            </a:stretch>
          </a:blipFill>
        </p:spPr>
        <p:txBody>
          <a:bodyPr/>
          <a:lstStyle/>
          <a:p>
            <a:endParaRPr lang="en-US"/>
          </a:p>
        </p:txBody>
      </p:sp>
      <p:sp>
        <p:nvSpPr>
          <p:cNvPr id="7" name="Freeform 2"/>
          <p:cNvSpPr/>
          <p:nvPr/>
        </p:nvSpPr>
        <p:spPr>
          <a:xfrm flipH="1">
            <a:off x="6384072" y="3589051"/>
            <a:ext cx="3119638" cy="4662049"/>
          </a:xfrm>
          <a:custGeom>
            <a:avLst/>
            <a:gdLst/>
            <a:ahLst/>
            <a:cxnLst/>
            <a:rect l="l" t="t" r="r" b="b"/>
            <a:pathLst>
              <a:path w="6141339" h="8229600">
                <a:moveTo>
                  <a:pt x="0" y="0"/>
                </a:moveTo>
                <a:lnTo>
                  <a:pt x="6141340" y="0"/>
                </a:lnTo>
                <a:lnTo>
                  <a:pt x="6141340" y="8229600"/>
                </a:lnTo>
                <a:lnTo>
                  <a:pt x="0" y="8229600"/>
                </a:lnTo>
                <a:lnTo>
                  <a:pt x="0" y="0"/>
                </a:lnTo>
                <a:close/>
              </a:path>
            </a:pathLst>
          </a:custGeom>
          <a:blipFill>
            <a:blip r:embed="rId2"/>
            <a:stretch>
              <a:fillRect/>
            </a:stretch>
          </a:blipFill>
        </p:spPr>
        <p:txBody>
          <a:bodyPr/>
          <a:lstStyle/>
          <a:p>
            <a:endParaRPr lang="en-US"/>
          </a:p>
        </p:txBody>
      </p:sp>
      <p:sp>
        <p:nvSpPr>
          <p:cNvPr id="2" name="!!TextBox 1"/>
          <p:cNvSpPr txBox="1"/>
          <p:nvPr/>
        </p:nvSpPr>
        <p:spPr>
          <a:xfrm>
            <a:off x="257175" y="369570"/>
            <a:ext cx="5881370" cy="1038860"/>
          </a:xfrm>
          <a:prstGeom prst="rect">
            <a:avLst/>
          </a:prstGeom>
          <a:noFill/>
        </p:spPr>
        <p:txBody>
          <a:bodyPr wrap="square" rtlCol="0">
            <a:spAutoFit/>
          </a:bodyPr>
          <a:lstStyle/>
          <a:p>
            <a:r>
              <a:rPr lang="vi-VN" altLang="en-US" sz="2800">
                <a:solidFill>
                  <a:schemeClr val="accent6">
                    <a:lumMod val="50000"/>
                  </a:schemeClr>
                </a:solidFill>
                <a:latin typeface="Paytone One" panose="00000500000000000000" pitchFamily="2" charset="77"/>
              </a:rPr>
              <a:t>THỰC HÀNH KHAI THÁC THÔNG </a:t>
            </a:r>
            <a:endParaRPr lang="vi-VN" altLang="en-US" sz="2800">
              <a:solidFill>
                <a:schemeClr val="accent6">
                  <a:lumMod val="50000"/>
                </a:schemeClr>
              </a:solidFill>
              <a:latin typeface="Paytone One" panose="00000500000000000000" pitchFamily="2" charset="77"/>
            </a:endParaRPr>
          </a:p>
          <a:p>
            <a:pPr>
              <a:lnSpc>
                <a:spcPct val="20000"/>
              </a:lnSpc>
            </a:pPr>
            <a:endParaRPr lang="vi-VN" altLang="en-US" sz="2800">
              <a:solidFill>
                <a:schemeClr val="accent6">
                  <a:lumMod val="50000"/>
                </a:schemeClr>
              </a:solidFill>
              <a:latin typeface="Paytone One" panose="00000500000000000000" pitchFamily="2" charset="77"/>
            </a:endParaRPr>
          </a:p>
          <a:p>
            <a:r>
              <a:rPr lang="vi-VN" altLang="en-US" sz="2800">
                <a:solidFill>
                  <a:schemeClr val="accent6">
                    <a:lumMod val="50000"/>
                  </a:schemeClr>
                </a:solidFill>
                <a:latin typeface="Paytone One" panose="00000500000000000000" pitchFamily="2" charset="77"/>
              </a:rPr>
              <a:t>TIN </a:t>
            </a:r>
            <a:r>
              <a:rPr lang="vi-VN" altLang="en-US" sz="2800">
                <a:solidFill>
                  <a:schemeClr val="accent6">
                    <a:lumMod val="50000"/>
                  </a:schemeClr>
                </a:solidFill>
                <a:latin typeface="Paytone One" panose="00000500000000000000" pitchFamily="2" charset="77"/>
              </a:rPr>
              <a:t>SỐ</a:t>
            </a:r>
            <a:endParaRPr lang="vi-VN" altLang="en-US" sz="2800">
              <a:solidFill>
                <a:schemeClr val="accent6">
                  <a:lumMod val="50000"/>
                </a:schemeClr>
              </a:solidFill>
              <a:latin typeface="Paytone One" panose="00000500000000000000" pitchFamily="2" charset="77"/>
            </a:endParaRPr>
          </a:p>
        </p:txBody>
      </p:sp>
      <p:sp>
        <p:nvSpPr>
          <p:cNvPr id="3" name="!!TextBox 2"/>
          <p:cNvSpPr txBox="1"/>
          <p:nvPr/>
        </p:nvSpPr>
        <p:spPr>
          <a:xfrm>
            <a:off x="47625" y="1437005"/>
            <a:ext cx="6377305" cy="398780"/>
          </a:xfrm>
          <a:prstGeom prst="rect">
            <a:avLst/>
          </a:prstGeom>
          <a:noFill/>
        </p:spPr>
        <p:txBody>
          <a:bodyPr wrap="square" rtlCol="0">
            <a:spAutoFit/>
          </a:bodyPr>
          <a:lstStyle/>
          <a:p>
            <a:r>
              <a:rPr lang="vi-VN" altLang="en-US" sz="2000">
                <a:solidFill>
                  <a:schemeClr val="accent6">
                    <a:lumMod val="50000"/>
                  </a:schemeClr>
                </a:solidFill>
                <a:latin typeface="Paytone One" panose="00000500000000000000" pitchFamily="2" charset="77"/>
              </a:rPr>
              <a:t>TRÌNH CHIẾU CHỦ ĐỀ:NĂNG LƯỢNG TÁI TẠO</a:t>
            </a:r>
            <a:endParaRPr lang="vi-VN" altLang="en-US" sz="2000">
              <a:solidFill>
                <a:schemeClr val="accent6">
                  <a:lumMod val="50000"/>
                </a:schemeClr>
              </a:solidFill>
              <a:latin typeface="Paytone One" panose="00000500000000000000" pitchFamily="2" charset="77"/>
            </a:endParaRPr>
          </a:p>
        </p:txBody>
      </p:sp>
      <p:sp>
        <p:nvSpPr>
          <p:cNvPr id="6" name="Freeform 5"/>
          <p:cNvSpPr/>
          <p:nvPr/>
        </p:nvSpPr>
        <p:spPr>
          <a:xfrm rot="184088">
            <a:off x="-10420787" y="-230725"/>
            <a:ext cx="9502947" cy="7319453"/>
          </a:xfrm>
          <a:custGeom>
            <a:avLst/>
            <a:gdLst>
              <a:gd name="connsiteX0" fmla="*/ 0 w 9502947"/>
              <a:gd name="connsiteY0" fmla="*/ 471283 h 7319453"/>
              <a:gd name="connsiteX1" fmla="*/ 8792555 w 9502947"/>
              <a:gd name="connsiteY1" fmla="*/ 0 h 7319453"/>
              <a:gd name="connsiteX2" fmla="*/ 8699471 w 9502947"/>
              <a:gd name="connsiteY2" fmla="*/ 32801 h 7319453"/>
              <a:gd name="connsiteX3" fmla="*/ 9501588 w 9502947"/>
              <a:gd name="connsiteY3" fmla="*/ 1348995 h 7319453"/>
              <a:gd name="connsiteX4" fmla="*/ 7290136 w 9502947"/>
              <a:gd name="connsiteY4" fmla="*/ 3440683 h 7319453"/>
              <a:gd name="connsiteX5" fmla="*/ 8626174 w 9502947"/>
              <a:gd name="connsiteY5" fmla="*/ 5925407 h 7319453"/>
              <a:gd name="connsiteX6" fmla="*/ 7619794 w 9502947"/>
              <a:gd name="connsiteY6" fmla="*/ 6866205 h 7319453"/>
              <a:gd name="connsiteX7" fmla="*/ 7523000 w 9502947"/>
              <a:gd name="connsiteY7" fmla="*/ 6935893 h 7319453"/>
              <a:gd name="connsiteX8" fmla="*/ 367064 w 9502947"/>
              <a:gd name="connsiteY8" fmla="*/ 7319453 h 7319453"/>
              <a:gd name="connsiteX9" fmla="*/ 0 w 9502947"/>
              <a:gd name="connsiteY9" fmla="*/ 471283 h 731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02947" h="7319453">
                <a:moveTo>
                  <a:pt x="0" y="471283"/>
                </a:moveTo>
                <a:lnTo>
                  <a:pt x="8792555" y="0"/>
                </a:lnTo>
                <a:lnTo>
                  <a:pt x="8699471" y="32801"/>
                </a:lnTo>
                <a:cubicBezTo>
                  <a:pt x="8923664" y="456889"/>
                  <a:pt x="9535556" y="758451"/>
                  <a:pt x="9501588" y="1348995"/>
                </a:cubicBezTo>
                <a:cubicBezTo>
                  <a:pt x="9263255" y="2019488"/>
                  <a:pt x="7411380" y="2483946"/>
                  <a:pt x="7290136" y="3440683"/>
                </a:cubicBezTo>
                <a:cubicBezTo>
                  <a:pt x="7372393" y="4296865"/>
                  <a:pt x="8709909" y="4844118"/>
                  <a:pt x="8626174" y="5925407"/>
                </a:cubicBezTo>
                <a:cubicBezTo>
                  <a:pt x="8377278" y="6336212"/>
                  <a:pt x="8010633" y="6589382"/>
                  <a:pt x="7619794" y="6866205"/>
                </a:cubicBezTo>
                <a:lnTo>
                  <a:pt x="7523000" y="6935893"/>
                </a:lnTo>
                <a:lnTo>
                  <a:pt x="367064" y="7319453"/>
                </a:lnTo>
                <a:lnTo>
                  <a:pt x="0" y="471283"/>
                </a:lnTo>
                <a:close/>
              </a:path>
            </a:pathLst>
          </a:cu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2"/>
          <p:cNvSpPr/>
          <p:nvPr/>
        </p:nvSpPr>
        <p:spPr>
          <a:xfrm rot="1133651">
            <a:off x="7200237" y="682022"/>
            <a:ext cx="4835386" cy="4953020"/>
          </a:xfrm>
          <a:custGeom>
            <a:avLst/>
            <a:gdLst/>
            <a:ahLst/>
            <a:cxnLst/>
            <a:rect l="l" t="t" r="r" b="b"/>
            <a:pathLst>
              <a:path w="8034147" h="8229600">
                <a:moveTo>
                  <a:pt x="0" y="0"/>
                </a:moveTo>
                <a:lnTo>
                  <a:pt x="8034147" y="0"/>
                </a:lnTo>
                <a:lnTo>
                  <a:pt x="8034147" y="8229600"/>
                </a:lnTo>
                <a:lnTo>
                  <a:pt x="0" y="8229600"/>
                </a:lnTo>
                <a:lnTo>
                  <a:pt x="0" y="0"/>
                </a:lnTo>
                <a:close/>
              </a:path>
            </a:pathLst>
          </a:custGeom>
          <a:blipFill>
            <a:blip r:embed="rId3"/>
            <a:stretch>
              <a:fillRect/>
            </a:stretch>
          </a:blipFill>
        </p:spPr>
        <p:txBody>
          <a:bodyPr/>
          <a:lstStyle/>
          <a:p>
            <a:endParaRPr lang="en-US"/>
          </a:p>
        </p:txBody>
      </p:sp>
      <p:sp>
        <p:nvSpPr>
          <p:cNvPr id="10" name="Freeform 9"/>
          <p:cNvSpPr/>
          <p:nvPr/>
        </p:nvSpPr>
        <p:spPr>
          <a:xfrm>
            <a:off x="17113224" y="-1"/>
            <a:ext cx="14952334" cy="6858001"/>
          </a:xfrm>
          <a:custGeom>
            <a:avLst/>
            <a:gdLst>
              <a:gd name="connsiteX0" fmla="*/ 5071246 w 14952334"/>
              <a:gd name="connsiteY0" fmla="*/ 0 h 6858001"/>
              <a:gd name="connsiteX1" fmla="*/ 5071246 w 14952334"/>
              <a:gd name="connsiteY1" fmla="*/ 1 h 6858001"/>
              <a:gd name="connsiteX2" fmla="*/ 14952334 w 14952334"/>
              <a:gd name="connsiteY2" fmla="*/ 1 h 6858001"/>
              <a:gd name="connsiteX3" fmla="*/ 14952334 w 14952334"/>
              <a:gd name="connsiteY3" fmla="*/ 6858001 h 6858001"/>
              <a:gd name="connsiteX4" fmla="*/ 5071246 w 14952334"/>
              <a:gd name="connsiteY4" fmla="*/ 6858001 h 6858001"/>
              <a:gd name="connsiteX5" fmla="*/ 5071246 w 14952334"/>
              <a:gd name="connsiteY5" fmla="*/ 6858001 h 6858001"/>
              <a:gd name="connsiteX6" fmla="*/ 45454 w 14952334"/>
              <a:gd name="connsiteY6" fmla="*/ 6858001 h 6858001"/>
              <a:gd name="connsiteX7" fmla="*/ 145839 w 14952334"/>
              <a:gd name="connsiteY7" fmla="*/ 6793594 h 6858001"/>
              <a:gd name="connsiteX8" fmla="*/ 1201131 w 14952334"/>
              <a:gd name="connsiteY8" fmla="*/ 5908009 h 6858001"/>
              <a:gd name="connsiteX9" fmla="*/ 0 w 14952334"/>
              <a:gd name="connsiteY9" fmla="*/ 3355337 h 6858001"/>
              <a:gd name="connsiteX10" fmla="*/ 2320236 w 14952334"/>
              <a:gd name="connsiteY10" fmla="*/ 1385012 h 6858001"/>
              <a:gd name="connsiteX11" fmla="*/ 1589716 w 14952334"/>
              <a:gd name="connsiteY11" fmla="*/ 27773 h 6858001"/>
              <a:gd name="connsiteX12" fmla="*/ 1684422 w 14952334"/>
              <a:gd name="connsiteY12"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2334" h="6858001">
                <a:moveTo>
                  <a:pt x="5071246" y="0"/>
                </a:moveTo>
                <a:lnTo>
                  <a:pt x="5071246" y="1"/>
                </a:lnTo>
                <a:lnTo>
                  <a:pt x="14952334" y="1"/>
                </a:lnTo>
                <a:lnTo>
                  <a:pt x="14952334" y="6858001"/>
                </a:lnTo>
                <a:lnTo>
                  <a:pt x="5071246" y="6858001"/>
                </a:lnTo>
                <a:lnTo>
                  <a:pt x="5071246" y="6858001"/>
                </a:lnTo>
                <a:lnTo>
                  <a:pt x="45454" y="6858001"/>
                </a:lnTo>
                <a:lnTo>
                  <a:pt x="145839" y="6793594"/>
                </a:lnTo>
                <a:cubicBezTo>
                  <a:pt x="550935" y="6538087"/>
                  <a:pt x="930605" y="6304904"/>
                  <a:pt x="1201131" y="5908009"/>
                </a:cubicBezTo>
                <a:cubicBezTo>
                  <a:pt x="1342621" y="4832752"/>
                  <a:pt x="36313" y="4214695"/>
                  <a:pt x="0" y="3355337"/>
                </a:cubicBezTo>
                <a:cubicBezTo>
                  <a:pt x="172278" y="2406461"/>
                  <a:pt x="2046358" y="2041788"/>
                  <a:pt x="2320236" y="1385012"/>
                </a:cubicBezTo>
                <a:cubicBezTo>
                  <a:pt x="2385763" y="797133"/>
                  <a:pt x="1790889" y="463252"/>
                  <a:pt x="1589716" y="27773"/>
                </a:cubicBezTo>
                <a:lnTo>
                  <a:pt x="1684422" y="1"/>
                </a:lnTo>
                <a:close/>
              </a:path>
            </a:pathLst>
          </a:cu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p:cNvSpPr txBox="1"/>
          <p:nvPr/>
        </p:nvSpPr>
        <p:spPr>
          <a:xfrm>
            <a:off x="22369808" y="2564904"/>
            <a:ext cx="5715903" cy="1198880"/>
          </a:xfrm>
          <a:prstGeom prst="rect">
            <a:avLst/>
          </a:prstGeom>
          <a:noFill/>
        </p:spPr>
        <p:txBody>
          <a:bodyPr wrap="square" rtlCol="0">
            <a:spAutoFit/>
          </a:bodyPr>
          <a:lstStyle/>
          <a:p>
            <a:pPr algn="ctr"/>
            <a:r>
              <a:rPr lang="vi-VN" altLang="en-US" sz="3600">
                <a:solidFill>
                  <a:schemeClr val="accent4">
                    <a:lumMod val="75000"/>
                  </a:schemeClr>
                </a:solidFill>
                <a:latin typeface="Paytone One" panose="00000500000000000000" pitchFamily="2" charset="77"/>
              </a:rPr>
              <a:t>THỰC HÀNH KHAI THÁC THÔNG TIN </a:t>
            </a:r>
            <a:r>
              <a:rPr lang="vi-VN" altLang="en-US" sz="3600">
                <a:solidFill>
                  <a:schemeClr val="accent4">
                    <a:lumMod val="75000"/>
                  </a:schemeClr>
                </a:solidFill>
                <a:latin typeface="Paytone One" panose="00000500000000000000" pitchFamily="2" charset="77"/>
              </a:rPr>
              <a:t>SỐ</a:t>
            </a:r>
            <a:endParaRPr lang="vi-VN" altLang="en-US" sz="3600">
              <a:solidFill>
                <a:schemeClr val="accent4">
                  <a:lumMod val="75000"/>
                </a:schemeClr>
              </a:solidFill>
              <a:latin typeface="Paytone One" panose="00000500000000000000" pitchFamily="2" charset="77"/>
            </a:endParaRPr>
          </a:p>
        </p:txBody>
      </p:sp>
      <p:sp>
        <p:nvSpPr>
          <p:cNvPr id="13" name="TextBox 12"/>
          <p:cNvSpPr txBox="1"/>
          <p:nvPr/>
        </p:nvSpPr>
        <p:spPr>
          <a:xfrm>
            <a:off x="17462869" y="3985812"/>
            <a:ext cx="5715903" cy="398780"/>
          </a:xfrm>
          <a:prstGeom prst="rect">
            <a:avLst/>
          </a:prstGeom>
          <a:noFill/>
        </p:spPr>
        <p:txBody>
          <a:bodyPr wrap="square" rtlCol="0">
            <a:spAutoFit/>
          </a:bodyPr>
          <a:lstStyle/>
          <a:p>
            <a:pPr algn="ctr"/>
            <a:r>
              <a:rPr lang="vi-VN" altLang="en-US" sz="2000">
                <a:solidFill>
                  <a:schemeClr val="accent4">
                    <a:lumMod val="75000"/>
                  </a:schemeClr>
                </a:solidFill>
                <a:latin typeface="Paytone One" panose="00000500000000000000" pitchFamily="2" charset="77"/>
              </a:rPr>
              <a:t>TIN </a:t>
            </a:r>
            <a:r>
              <a:rPr lang="vi-VN" altLang="en-US" sz="2000">
                <a:solidFill>
                  <a:schemeClr val="accent4">
                    <a:lumMod val="75000"/>
                  </a:schemeClr>
                </a:solidFill>
                <a:latin typeface="Paytone One" panose="00000500000000000000" pitchFamily="2" charset="77"/>
              </a:rPr>
              <a:t>HỌC</a:t>
            </a:r>
            <a:endParaRPr lang="vi-VN" altLang="en-US" sz="2000">
              <a:solidFill>
                <a:schemeClr val="accent4">
                  <a:lumMod val="75000"/>
                </a:schemeClr>
              </a:solidFill>
              <a:latin typeface="Paytone One" panose="00000500000000000000" pitchFamily="2" charset="77"/>
            </a:endParaRPr>
          </a:p>
        </p:txBody>
      </p:sp>
      <p:sp>
        <p:nvSpPr>
          <p:cNvPr id="40" name="!!Rectangle 34"/>
          <p:cNvSpPr/>
          <p:nvPr/>
        </p:nvSpPr>
        <p:spPr>
          <a:xfrm rot="10800000">
            <a:off x="-8516" y="-4370359"/>
            <a:ext cx="12200515" cy="2276872"/>
          </a:xfrm>
          <a:prstGeom prst="rect">
            <a:avLst/>
          </a:prstGeom>
          <a:gradFill>
            <a:gsLst>
              <a:gs pos="0">
                <a:schemeClr val="tx1">
                  <a:alpha val="0"/>
                </a:schemeClr>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6"/>
          <p:cNvSpPr/>
          <p:nvPr/>
        </p:nvSpPr>
        <p:spPr>
          <a:xfrm>
            <a:off x="-17031" y="8410778"/>
            <a:ext cx="12200515" cy="2276872"/>
          </a:xfrm>
          <a:prstGeom prst="rect">
            <a:avLst/>
          </a:prstGeom>
          <a:gradFill>
            <a:gsLst>
              <a:gs pos="0">
                <a:schemeClr val="tx1">
                  <a:alpha val="0"/>
                </a:schemeClr>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1CSC"/>
          <p:cNvSpPr txBox="1"/>
          <p:nvPr/>
        </p:nvSpPr>
        <p:spPr>
          <a:xfrm>
            <a:off x="-6144895" y="1845310"/>
            <a:ext cx="5775325" cy="1568450"/>
          </a:xfrm>
          <a:prstGeom prst="rect">
            <a:avLst/>
          </a:prstGeom>
          <a:noFill/>
        </p:spPr>
        <p:txBody>
          <a:bodyPr wrap="square" rtlCol="0">
            <a:spAutoFit/>
          </a:bodyPr>
          <a:lstStyle/>
          <a:p>
            <a:r>
              <a:rPr lang="vi-VN" altLang="en-US" sz="4800">
                <a:solidFill>
                  <a:schemeClr val="bg1"/>
                </a:solidFill>
                <a:latin typeface="Paytone One" panose="00000500000000000000" pitchFamily="2" charset="77"/>
              </a:rPr>
              <a:t>NĂNG LƯỢNG TÁI </a:t>
            </a:r>
            <a:r>
              <a:rPr lang="vi-VN" altLang="en-US" sz="4800">
                <a:solidFill>
                  <a:schemeClr val="bg1"/>
                </a:solidFill>
                <a:latin typeface="Paytone One" panose="00000500000000000000" pitchFamily="2" charset="77"/>
              </a:rPr>
              <a:t>TẠO</a:t>
            </a:r>
            <a:endParaRPr lang="vi-VN" altLang="en-US" sz="4800">
              <a:solidFill>
                <a:schemeClr val="bg1"/>
              </a:solidFill>
              <a:latin typeface="Paytone One" panose="00000500000000000000" pitchFamily="2" charset="77"/>
            </a:endParaRPr>
          </a:p>
        </p:txBody>
      </p:sp>
      <p:sp>
        <p:nvSpPr>
          <p:cNvPr id="45" name="!!Rounded Rectangle 3CSCC"/>
          <p:cNvSpPr/>
          <p:nvPr/>
        </p:nvSpPr>
        <p:spPr>
          <a:xfrm flipV="1">
            <a:off x="-9696412" y="2292990"/>
            <a:ext cx="5375696" cy="5277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3" name="Speech Bubble: Oval 26"/>
          <p:cNvSpPr/>
          <p:nvPr/>
        </p:nvSpPr>
        <p:spPr>
          <a:xfrm>
            <a:off x="9254127" y="11137402"/>
            <a:ext cx="2490955" cy="2490950"/>
          </a:xfrm>
          <a:prstGeom prst="wedgeEllipseCallout">
            <a:avLst>
              <a:gd name="adj1" fmla="val -44605"/>
              <a:gd name="adj2" fmla="val 38707"/>
            </a:avLst>
          </a:prstGeom>
          <a:solidFill>
            <a:schemeClr val="bg1">
              <a:alpha val="15000"/>
            </a:schemeClr>
          </a:solidFill>
          <a:ln>
            <a:noFill/>
          </a:ln>
          <a:effectLst>
            <a:outerShdw blurRad="571500" dist="533400" dir="2700000" sx="90000" sy="90000" algn="tl"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3600" b="1" u="sng">
              <a:solidFill>
                <a:schemeClr val="tx1">
                  <a:lumMod val="95000"/>
                  <a:lumOff val="5000"/>
                </a:schemeClr>
              </a:solidFill>
              <a:latin typeface="Baloo Bhaijaan" panose="03080902040302020200" pitchFamily="66" charset="-78"/>
              <a:cs typeface="Baloo Bhaijaan" panose="03080902040302020200" pitchFamily="66" charset="-78"/>
            </a:endParaRPr>
          </a:p>
        </p:txBody>
      </p:sp>
      <p:pic>
        <p:nvPicPr>
          <p:cNvPr id="14" name="!!Picture 13"/>
          <p:cNvPicPr>
            <a:picLocks noChangeAspect="1"/>
          </p:cNvPicPr>
          <p:nvPr/>
        </p:nvPicPr>
        <p:blipFill rotWithShape="1">
          <a:blip r:embed="rId1"/>
          <a:srcRect l="13415" r="13415" b="50000"/>
          <a:stretch>
            <a:fillRect/>
          </a:stretch>
        </p:blipFill>
        <p:spPr>
          <a:xfrm>
            <a:off x="1" y="-1"/>
            <a:ext cx="12192000" cy="3429001"/>
          </a:xfrm>
          <a:prstGeom prst="rect">
            <a:avLst/>
          </a:prstGeom>
        </p:spPr>
      </p:pic>
      <p:pic>
        <p:nvPicPr>
          <p:cNvPr id="15" name="!!Picture 14"/>
          <p:cNvPicPr>
            <a:picLocks noChangeAspect="1"/>
          </p:cNvPicPr>
          <p:nvPr/>
        </p:nvPicPr>
        <p:blipFill rotWithShape="1">
          <a:blip r:embed="rId1"/>
          <a:srcRect l="13415" t="50000" r="13415"/>
          <a:stretch>
            <a:fillRect/>
          </a:stretch>
        </p:blipFill>
        <p:spPr>
          <a:xfrm>
            <a:off x="-8515" y="3429000"/>
            <a:ext cx="12192000" cy="3429001"/>
          </a:xfrm>
          <a:prstGeom prst="rect">
            <a:avLst/>
          </a:prstGeom>
        </p:spPr>
      </p:pic>
      <p:sp>
        <p:nvSpPr>
          <p:cNvPr id="8" name="!!TextBox 1"/>
          <p:cNvSpPr txBox="1"/>
          <p:nvPr/>
        </p:nvSpPr>
        <p:spPr>
          <a:xfrm>
            <a:off x="-5578164" y="2155313"/>
            <a:ext cx="5256584" cy="523220"/>
          </a:xfrm>
          <a:prstGeom prst="rect">
            <a:avLst/>
          </a:prstGeom>
          <a:noFill/>
        </p:spPr>
        <p:txBody>
          <a:bodyPr wrap="square" rtlCol="0">
            <a:spAutoFit/>
          </a:bodyPr>
          <a:lstStyle/>
          <a:p>
            <a:r>
              <a:rPr lang="en-US" sz="2800">
                <a:solidFill>
                  <a:schemeClr val="accent4">
                    <a:lumMod val="75000"/>
                  </a:schemeClr>
                </a:solidFill>
                <a:latin typeface="Paytone One" panose="00000500000000000000" pitchFamily="2" charset="77"/>
              </a:rPr>
              <a:t>THÀNH VIÊN TRONG NHÓM</a:t>
            </a:r>
            <a:endParaRPr lang="en-US" sz="2800">
              <a:solidFill>
                <a:schemeClr val="accent4">
                  <a:lumMod val="75000"/>
                </a:schemeClr>
              </a:solidFill>
              <a:latin typeface="Paytone One" panose="00000500000000000000" pitchFamily="2" charset="77"/>
            </a:endParaRPr>
          </a:p>
        </p:txBody>
      </p:sp>
      <p:grpSp>
        <p:nvGrpSpPr>
          <p:cNvPr id="19" name="!!Group 18ÊFÈGẺVGR"/>
          <p:cNvGrpSpPr/>
          <p:nvPr/>
        </p:nvGrpSpPr>
        <p:grpSpPr>
          <a:xfrm>
            <a:off x="-7369496" y="2844625"/>
            <a:ext cx="4419624" cy="784302"/>
            <a:chOff x="308224" y="2831824"/>
            <a:chExt cx="5140889" cy="912297"/>
          </a:xfrm>
        </p:grpSpPr>
        <p:sp>
          <p:nvSpPr>
            <p:cNvPr id="9" name="Rounded Rectangle 8"/>
            <p:cNvSpPr/>
            <p:nvPr/>
          </p:nvSpPr>
          <p:spPr>
            <a:xfrm>
              <a:off x="308224" y="2831824"/>
              <a:ext cx="5140889" cy="912297"/>
            </a:xfrm>
            <a:prstGeom prst="roundRect">
              <a:avLst>
                <a:gd name="adj" fmla="val 28413"/>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9376" y="2963936"/>
              <a:ext cx="648072" cy="648072"/>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
            <p:cNvSpPr txBox="1"/>
            <p:nvPr/>
          </p:nvSpPr>
          <p:spPr>
            <a:xfrm>
              <a:off x="1127448" y="2933155"/>
              <a:ext cx="2601301" cy="463859"/>
            </a:xfrm>
            <a:prstGeom prst="rect">
              <a:avLst/>
            </a:prstGeom>
            <a:noFill/>
          </p:spPr>
          <p:txBody>
            <a:bodyPr wrap="square" rtlCol="0">
              <a:spAutoFit/>
            </a:bodyPr>
            <a:lstStyle/>
            <a:p>
              <a:r>
                <a:rPr lang="vi-VN" altLang="en-US" sz="2000">
                  <a:solidFill>
                    <a:schemeClr val="tx2"/>
                  </a:solidFill>
                  <a:latin typeface="Paytone One" panose="00000500000000000000" pitchFamily="2" charset="77"/>
                </a:rPr>
                <a:t>KHÁNH </a:t>
              </a:r>
              <a:r>
                <a:rPr lang="vi-VN" altLang="en-US" sz="2000">
                  <a:solidFill>
                    <a:schemeClr val="tx2"/>
                  </a:solidFill>
                  <a:latin typeface="Paytone One" panose="00000500000000000000" pitchFamily="2" charset="77"/>
                </a:rPr>
                <a:t>LINH</a:t>
              </a:r>
              <a:endParaRPr lang="vi-VN" altLang="en-US" sz="2000">
                <a:solidFill>
                  <a:schemeClr val="tx2"/>
                </a:solidFill>
                <a:latin typeface="Paytone One" panose="00000500000000000000" pitchFamily="2" charset="77"/>
              </a:endParaRPr>
            </a:p>
          </p:txBody>
        </p:sp>
        <p:sp>
          <p:nvSpPr>
            <p:cNvPr id="18" name="!!TextBox 1"/>
            <p:cNvSpPr txBox="1"/>
            <p:nvPr/>
          </p:nvSpPr>
          <p:spPr>
            <a:xfrm>
              <a:off x="1127448" y="3295292"/>
              <a:ext cx="2601301" cy="356758"/>
            </a:xfrm>
            <a:prstGeom prst="rect">
              <a:avLst/>
            </a:prstGeom>
            <a:noFill/>
          </p:spPr>
          <p:txBody>
            <a:bodyPr wrap="square" rtlCol="0">
              <a:spAutoFit/>
            </a:bodyPr>
            <a:lstStyle/>
            <a:p>
              <a:r>
                <a:rPr lang="vi-VN" altLang="en-US" sz="1400">
                  <a:solidFill>
                    <a:schemeClr val="tx2"/>
                  </a:solidFill>
                  <a:latin typeface="Paytone One" panose="00000500000000000000" pitchFamily="2" charset="77"/>
                </a:rPr>
                <a:t>LÀM </a:t>
              </a:r>
              <a:r>
                <a:rPr lang="vi-VN" altLang="en-US" sz="1400">
                  <a:solidFill>
                    <a:schemeClr val="tx2"/>
                  </a:solidFill>
                  <a:latin typeface="Paytone One" panose="00000500000000000000" pitchFamily="2" charset="77"/>
                </a:rPr>
                <a:t>POWERPOINT</a:t>
              </a:r>
              <a:endParaRPr lang="vi-VN" altLang="en-US" sz="1400">
                <a:solidFill>
                  <a:schemeClr val="tx2"/>
                </a:solidFill>
                <a:latin typeface="Paytone One" panose="00000500000000000000" pitchFamily="2" charset="77"/>
              </a:endParaRPr>
            </a:p>
          </p:txBody>
        </p:sp>
      </p:grpSp>
      <p:grpSp>
        <p:nvGrpSpPr>
          <p:cNvPr id="20" name="!!Group 18ÈCFÈ"/>
          <p:cNvGrpSpPr/>
          <p:nvPr/>
        </p:nvGrpSpPr>
        <p:grpSpPr>
          <a:xfrm>
            <a:off x="-10571764" y="3844507"/>
            <a:ext cx="4419624" cy="784302"/>
            <a:chOff x="308224" y="2831824"/>
            <a:chExt cx="5140889" cy="912297"/>
          </a:xfrm>
        </p:grpSpPr>
        <p:sp>
          <p:nvSpPr>
            <p:cNvPr id="21" name="Rounded Rectangle 20"/>
            <p:cNvSpPr/>
            <p:nvPr/>
          </p:nvSpPr>
          <p:spPr>
            <a:xfrm>
              <a:off x="308224" y="2831824"/>
              <a:ext cx="5140889" cy="912297"/>
            </a:xfrm>
            <a:prstGeom prst="roundRect">
              <a:avLst>
                <a:gd name="adj" fmla="val 28413"/>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79376" y="2963936"/>
              <a:ext cx="648072" cy="648072"/>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
            <p:cNvSpPr txBox="1"/>
            <p:nvPr/>
          </p:nvSpPr>
          <p:spPr>
            <a:xfrm>
              <a:off x="1127448" y="2933155"/>
              <a:ext cx="2601301" cy="463859"/>
            </a:xfrm>
            <a:prstGeom prst="rect">
              <a:avLst/>
            </a:prstGeom>
            <a:noFill/>
          </p:spPr>
          <p:txBody>
            <a:bodyPr wrap="square" rtlCol="0">
              <a:spAutoFit/>
            </a:bodyPr>
            <a:lstStyle/>
            <a:p>
              <a:r>
                <a:rPr lang="vi-VN" altLang="en-US" sz="2000">
                  <a:solidFill>
                    <a:schemeClr val="tx2"/>
                  </a:solidFill>
                  <a:latin typeface="Paytone One" panose="00000500000000000000" pitchFamily="2" charset="77"/>
                </a:rPr>
                <a:t>PHƯƠNG</a:t>
              </a:r>
              <a:endParaRPr lang="vi-VN" altLang="en-US" sz="2000">
                <a:solidFill>
                  <a:schemeClr val="tx2"/>
                </a:solidFill>
                <a:latin typeface="Paytone One" panose="00000500000000000000" pitchFamily="2" charset="77"/>
              </a:endParaRPr>
            </a:p>
          </p:txBody>
        </p:sp>
        <p:sp>
          <p:nvSpPr>
            <p:cNvPr id="24" name="!!TextBox 1"/>
            <p:cNvSpPr txBox="1"/>
            <p:nvPr/>
          </p:nvSpPr>
          <p:spPr>
            <a:xfrm>
              <a:off x="1127448" y="3295292"/>
              <a:ext cx="2601301" cy="356758"/>
            </a:xfrm>
            <a:prstGeom prst="rect">
              <a:avLst/>
            </a:prstGeom>
            <a:noFill/>
          </p:spPr>
          <p:txBody>
            <a:bodyPr wrap="square" rtlCol="0">
              <a:spAutoFit/>
            </a:bodyPr>
            <a:lstStyle/>
            <a:p>
              <a:r>
                <a:rPr lang="vi-VN" altLang="en-US" sz="1400">
                  <a:solidFill>
                    <a:schemeClr val="tx2"/>
                  </a:solidFill>
                  <a:latin typeface="Paytone One" panose="00000500000000000000" pitchFamily="2" charset="77"/>
                </a:rPr>
                <a:t>BÁO CÁO NỘI </a:t>
              </a:r>
              <a:r>
                <a:rPr lang="vi-VN" altLang="en-US" sz="1400">
                  <a:solidFill>
                    <a:schemeClr val="tx2"/>
                  </a:solidFill>
                  <a:latin typeface="Paytone One" panose="00000500000000000000" pitchFamily="2" charset="77"/>
                </a:rPr>
                <a:t>DUNG</a:t>
              </a:r>
              <a:endParaRPr lang="vi-VN" altLang="en-US" sz="1400">
                <a:solidFill>
                  <a:schemeClr val="tx2"/>
                </a:solidFill>
                <a:latin typeface="Paytone One" panose="00000500000000000000" pitchFamily="2" charset="77"/>
              </a:endParaRPr>
            </a:p>
          </p:txBody>
        </p:sp>
      </p:grpSp>
      <p:grpSp>
        <p:nvGrpSpPr>
          <p:cNvPr id="25" name="!!Group 18CDCÈ"/>
          <p:cNvGrpSpPr/>
          <p:nvPr/>
        </p:nvGrpSpPr>
        <p:grpSpPr>
          <a:xfrm>
            <a:off x="-12795186" y="4863061"/>
            <a:ext cx="4419624" cy="784302"/>
            <a:chOff x="308224" y="2831824"/>
            <a:chExt cx="5140889" cy="912297"/>
          </a:xfrm>
        </p:grpSpPr>
        <p:sp>
          <p:nvSpPr>
            <p:cNvPr id="26" name="Rounded Rectangle 25"/>
            <p:cNvSpPr/>
            <p:nvPr/>
          </p:nvSpPr>
          <p:spPr>
            <a:xfrm>
              <a:off x="308224" y="2831824"/>
              <a:ext cx="5140889" cy="912297"/>
            </a:xfrm>
            <a:prstGeom prst="roundRect">
              <a:avLst>
                <a:gd name="adj" fmla="val 28413"/>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79376" y="2963936"/>
              <a:ext cx="648072" cy="648072"/>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1"/>
            <p:cNvSpPr txBox="1"/>
            <p:nvPr/>
          </p:nvSpPr>
          <p:spPr>
            <a:xfrm>
              <a:off x="1127448" y="2933155"/>
              <a:ext cx="2601301" cy="463859"/>
            </a:xfrm>
            <a:prstGeom prst="rect">
              <a:avLst/>
            </a:prstGeom>
            <a:noFill/>
          </p:spPr>
          <p:txBody>
            <a:bodyPr wrap="square" rtlCol="0">
              <a:spAutoFit/>
            </a:bodyPr>
            <a:lstStyle/>
            <a:p>
              <a:r>
                <a:rPr lang="vi-VN" altLang="en-US" sz="2000">
                  <a:solidFill>
                    <a:schemeClr val="tx2"/>
                  </a:solidFill>
                  <a:latin typeface="Paytone One" panose="00000500000000000000" pitchFamily="2" charset="77"/>
                </a:rPr>
                <a:t>KIM </a:t>
              </a:r>
              <a:r>
                <a:rPr lang="vi-VN" altLang="en-US" sz="2000">
                  <a:solidFill>
                    <a:schemeClr val="tx2"/>
                  </a:solidFill>
                  <a:latin typeface="Paytone One" panose="00000500000000000000" pitchFamily="2" charset="77"/>
                </a:rPr>
                <a:t>PHƯỢNG</a:t>
              </a:r>
              <a:endParaRPr lang="vi-VN" altLang="en-US" sz="2000">
                <a:solidFill>
                  <a:schemeClr val="tx2"/>
                </a:solidFill>
                <a:latin typeface="Paytone One" panose="00000500000000000000" pitchFamily="2" charset="77"/>
              </a:endParaRPr>
            </a:p>
          </p:txBody>
        </p:sp>
        <p:sp>
          <p:nvSpPr>
            <p:cNvPr id="29" name="!!TextBox 1"/>
            <p:cNvSpPr txBox="1"/>
            <p:nvPr/>
          </p:nvSpPr>
          <p:spPr>
            <a:xfrm>
              <a:off x="1127448" y="3295292"/>
              <a:ext cx="2601301" cy="356758"/>
            </a:xfrm>
            <a:prstGeom prst="rect">
              <a:avLst/>
            </a:prstGeom>
            <a:noFill/>
          </p:spPr>
          <p:txBody>
            <a:bodyPr wrap="square" rtlCol="0">
              <a:spAutoFit/>
            </a:bodyPr>
            <a:lstStyle/>
            <a:p>
              <a:r>
                <a:rPr lang="vi-VN" altLang="en-US" sz="1400">
                  <a:solidFill>
                    <a:schemeClr val="tx2"/>
                  </a:solidFill>
                  <a:latin typeface="Paytone One" panose="00000500000000000000" pitchFamily="2" charset="77"/>
                </a:rPr>
                <a:t>THUYẾT </a:t>
              </a:r>
              <a:r>
                <a:rPr lang="vi-VN" altLang="en-US" sz="1400">
                  <a:solidFill>
                    <a:schemeClr val="tx2"/>
                  </a:solidFill>
                  <a:latin typeface="Paytone One" panose="00000500000000000000" pitchFamily="2" charset="77"/>
                </a:rPr>
                <a:t>TRÌNH</a:t>
              </a:r>
              <a:endParaRPr lang="vi-VN" altLang="en-US" sz="1400">
                <a:solidFill>
                  <a:schemeClr val="tx2"/>
                </a:solidFill>
                <a:latin typeface="Paytone One" panose="00000500000000000000" pitchFamily="2" charset="77"/>
              </a:endParaRPr>
            </a:p>
          </p:txBody>
        </p:sp>
      </p:grpSp>
      <p:grpSp>
        <p:nvGrpSpPr>
          <p:cNvPr id="30" name="!!Group 18"/>
          <p:cNvGrpSpPr/>
          <p:nvPr/>
        </p:nvGrpSpPr>
        <p:grpSpPr>
          <a:xfrm>
            <a:off x="-15710878" y="5917081"/>
            <a:ext cx="4419624" cy="784302"/>
            <a:chOff x="308224" y="2831824"/>
            <a:chExt cx="5140889" cy="912297"/>
          </a:xfrm>
        </p:grpSpPr>
        <p:sp>
          <p:nvSpPr>
            <p:cNvPr id="31" name="Rounded Rectangle 30"/>
            <p:cNvSpPr/>
            <p:nvPr/>
          </p:nvSpPr>
          <p:spPr>
            <a:xfrm>
              <a:off x="308224" y="2831824"/>
              <a:ext cx="5140889" cy="912297"/>
            </a:xfrm>
            <a:prstGeom prst="roundRect">
              <a:avLst>
                <a:gd name="adj" fmla="val 28413"/>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79376" y="2963936"/>
              <a:ext cx="648072" cy="648072"/>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1"/>
            <p:cNvSpPr txBox="1"/>
            <p:nvPr/>
          </p:nvSpPr>
          <p:spPr>
            <a:xfrm>
              <a:off x="1127448" y="2933155"/>
              <a:ext cx="2601301" cy="463859"/>
            </a:xfrm>
            <a:prstGeom prst="rect">
              <a:avLst/>
            </a:prstGeom>
            <a:noFill/>
          </p:spPr>
          <p:txBody>
            <a:bodyPr wrap="square" rtlCol="0">
              <a:spAutoFit/>
            </a:bodyPr>
            <a:lstStyle/>
            <a:p>
              <a:r>
                <a:rPr lang="vi-VN" altLang="en-US" sz="2000">
                  <a:solidFill>
                    <a:schemeClr val="tx2"/>
                  </a:solidFill>
                  <a:latin typeface="Paytone One" panose="00000500000000000000" pitchFamily="2" charset="77"/>
                </a:rPr>
                <a:t>NGÂN </a:t>
              </a:r>
              <a:r>
                <a:rPr lang="vi-VN" altLang="en-US" sz="2000">
                  <a:solidFill>
                    <a:schemeClr val="tx2"/>
                  </a:solidFill>
                  <a:latin typeface="Paytone One" panose="00000500000000000000" pitchFamily="2" charset="77"/>
                </a:rPr>
                <a:t>KHÁNH</a:t>
              </a:r>
              <a:endParaRPr lang="vi-VN" altLang="en-US" sz="2000">
                <a:solidFill>
                  <a:schemeClr val="tx2"/>
                </a:solidFill>
                <a:latin typeface="Paytone One" panose="00000500000000000000" pitchFamily="2" charset="77"/>
              </a:endParaRPr>
            </a:p>
          </p:txBody>
        </p:sp>
        <p:sp>
          <p:nvSpPr>
            <p:cNvPr id="34" name="!!TextBox 1"/>
            <p:cNvSpPr txBox="1"/>
            <p:nvPr/>
          </p:nvSpPr>
          <p:spPr>
            <a:xfrm>
              <a:off x="1127448" y="3295292"/>
              <a:ext cx="2601301" cy="356758"/>
            </a:xfrm>
            <a:prstGeom prst="rect">
              <a:avLst/>
            </a:prstGeom>
            <a:noFill/>
          </p:spPr>
          <p:txBody>
            <a:bodyPr wrap="square" rtlCol="0">
              <a:spAutoFit/>
            </a:bodyPr>
            <a:lstStyle/>
            <a:p>
              <a:r>
                <a:rPr lang="vi-VN" altLang="en-US" sz="1400">
                  <a:solidFill>
                    <a:schemeClr val="tx2"/>
                  </a:solidFill>
                  <a:latin typeface="Paytone One" panose="00000500000000000000" pitchFamily="2" charset="77"/>
                </a:rPr>
                <a:t>TÌM NỘI </a:t>
              </a:r>
              <a:r>
                <a:rPr lang="vi-VN" altLang="en-US" sz="1400">
                  <a:solidFill>
                    <a:schemeClr val="tx2"/>
                  </a:solidFill>
                  <a:latin typeface="Paytone One" panose="00000500000000000000" pitchFamily="2" charset="77"/>
                </a:rPr>
                <a:t>DUNG</a:t>
              </a:r>
              <a:endParaRPr lang="vi-VN" altLang="en-US" sz="1400">
                <a:solidFill>
                  <a:schemeClr val="tx2"/>
                </a:solidFill>
                <a:latin typeface="Paytone One" panose="00000500000000000000" pitchFamily="2" charset="77"/>
              </a:endParaRPr>
            </a:p>
          </p:txBody>
        </p:sp>
      </p:grpSp>
      <p:sp>
        <p:nvSpPr>
          <p:cNvPr id="4" name="!!Rounded Rectangle 3"/>
          <p:cNvSpPr/>
          <p:nvPr/>
        </p:nvSpPr>
        <p:spPr>
          <a:xfrm>
            <a:off x="291675" y="-747464"/>
            <a:ext cx="4836174" cy="78538"/>
          </a:xfrm>
          <a:prstGeom prst="roundRect">
            <a:avLst>
              <a:gd name="adj" fmla="val 50000"/>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2"/>
          <p:cNvSpPr/>
          <p:nvPr/>
        </p:nvSpPr>
        <p:spPr>
          <a:xfrm>
            <a:off x="17113224" y="3765233"/>
            <a:ext cx="3479054" cy="4662049"/>
          </a:xfrm>
          <a:custGeom>
            <a:avLst/>
            <a:gdLst/>
            <a:ahLst/>
            <a:cxnLst/>
            <a:rect l="l" t="t" r="r" b="b"/>
            <a:pathLst>
              <a:path w="6141339" h="8229600">
                <a:moveTo>
                  <a:pt x="0" y="0"/>
                </a:moveTo>
                <a:lnTo>
                  <a:pt x="6141340" y="0"/>
                </a:lnTo>
                <a:lnTo>
                  <a:pt x="6141340" y="8229600"/>
                </a:lnTo>
                <a:lnTo>
                  <a:pt x="0" y="8229600"/>
                </a:lnTo>
                <a:lnTo>
                  <a:pt x="0" y="0"/>
                </a:lnTo>
                <a:close/>
              </a:path>
            </a:pathLst>
          </a:custGeom>
          <a:blipFill>
            <a:blip r:embed="rId2"/>
            <a:stretch>
              <a:fillRect/>
            </a:stretch>
          </a:blipFill>
        </p:spPr>
        <p:txBody>
          <a:bodyPr/>
          <a:lstStyle/>
          <a:p>
            <a:endParaRPr lang="en-US"/>
          </a:p>
        </p:txBody>
      </p:sp>
      <p:sp>
        <p:nvSpPr>
          <p:cNvPr id="7" name="Freeform 2"/>
          <p:cNvSpPr/>
          <p:nvPr/>
        </p:nvSpPr>
        <p:spPr>
          <a:xfrm flipH="1">
            <a:off x="12512035" y="3673506"/>
            <a:ext cx="3119638" cy="4662049"/>
          </a:xfrm>
          <a:custGeom>
            <a:avLst/>
            <a:gdLst/>
            <a:ahLst/>
            <a:cxnLst/>
            <a:rect l="l" t="t" r="r" b="b"/>
            <a:pathLst>
              <a:path w="6141339" h="8229600">
                <a:moveTo>
                  <a:pt x="0" y="0"/>
                </a:moveTo>
                <a:lnTo>
                  <a:pt x="6141340" y="0"/>
                </a:lnTo>
                <a:lnTo>
                  <a:pt x="6141340" y="8229600"/>
                </a:lnTo>
                <a:lnTo>
                  <a:pt x="0" y="8229600"/>
                </a:lnTo>
                <a:lnTo>
                  <a:pt x="0" y="0"/>
                </a:lnTo>
                <a:close/>
              </a:path>
            </a:pathLst>
          </a:custGeom>
          <a:blipFill>
            <a:blip r:embed="rId2"/>
            <a:stretch>
              <a:fillRect/>
            </a:stretch>
          </a:blipFill>
        </p:spPr>
        <p:txBody>
          <a:bodyPr/>
          <a:lstStyle/>
          <a:p>
            <a:endParaRPr lang="en-US"/>
          </a:p>
        </p:txBody>
      </p:sp>
      <p:sp>
        <p:nvSpPr>
          <p:cNvPr id="11" name="Freeform 2"/>
          <p:cNvSpPr/>
          <p:nvPr/>
        </p:nvSpPr>
        <p:spPr>
          <a:xfrm rot="12120195">
            <a:off x="14118811" y="703611"/>
            <a:ext cx="4835386" cy="4953020"/>
          </a:xfrm>
          <a:custGeom>
            <a:avLst/>
            <a:gdLst/>
            <a:ahLst/>
            <a:cxnLst/>
            <a:rect l="l" t="t" r="r" b="b"/>
            <a:pathLst>
              <a:path w="8034147" h="8229600">
                <a:moveTo>
                  <a:pt x="0" y="0"/>
                </a:moveTo>
                <a:lnTo>
                  <a:pt x="8034147" y="0"/>
                </a:lnTo>
                <a:lnTo>
                  <a:pt x="8034147" y="8229600"/>
                </a:lnTo>
                <a:lnTo>
                  <a:pt x="0" y="8229600"/>
                </a:lnTo>
                <a:lnTo>
                  <a:pt x="0" y="0"/>
                </a:lnTo>
                <a:close/>
              </a:path>
            </a:pathLst>
          </a:custGeom>
          <a:blipFill>
            <a:blip r:embed="rId3"/>
            <a:stretch>
              <a:fillRect/>
            </a:stretch>
          </a:blipFill>
        </p:spPr>
        <p:txBody>
          <a:bodyPr/>
          <a:lstStyle/>
          <a:p>
            <a:endParaRPr lang="en-US"/>
          </a:p>
        </p:txBody>
      </p:sp>
      <p:sp>
        <p:nvSpPr>
          <p:cNvPr id="35" name="!!Rectangle 34"/>
          <p:cNvSpPr/>
          <p:nvPr/>
        </p:nvSpPr>
        <p:spPr>
          <a:xfrm rot="10800000">
            <a:off x="-8516" y="0"/>
            <a:ext cx="12200515" cy="2276872"/>
          </a:xfrm>
          <a:prstGeom prst="rect">
            <a:avLst/>
          </a:prstGeom>
          <a:gradFill>
            <a:gsLst>
              <a:gs pos="0">
                <a:schemeClr val="tx1">
                  <a:alpha val="0"/>
                </a:schemeClr>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7030" y="3235195"/>
            <a:ext cx="12209030" cy="3622805"/>
          </a:xfrm>
          <a:prstGeom prst="rect">
            <a:avLst/>
          </a:prstGeom>
          <a:gradFill>
            <a:gsLst>
              <a:gs pos="0">
                <a:schemeClr val="tx1">
                  <a:alpha val="0"/>
                </a:schemeClr>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1CSC"/>
          <p:cNvSpPr txBox="1"/>
          <p:nvPr/>
        </p:nvSpPr>
        <p:spPr>
          <a:xfrm>
            <a:off x="191114" y="332972"/>
            <a:ext cx="9881089" cy="829945"/>
          </a:xfrm>
          <a:prstGeom prst="rect">
            <a:avLst/>
          </a:prstGeom>
          <a:noFill/>
        </p:spPr>
        <p:txBody>
          <a:bodyPr wrap="square" rtlCol="0">
            <a:spAutoFit/>
          </a:bodyPr>
          <a:lstStyle/>
          <a:p>
            <a:r>
              <a:rPr lang="vi-VN" altLang="en-US" sz="4800">
                <a:solidFill>
                  <a:schemeClr val="bg1"/>
                </a:solidFill>
                <a:latin typeface="Paytone One" panose="00000500000000000000" pitchFamily="2" charset="77"/>
              </a:rPr>
              <a:t>NĂNG LƯỢNG TÁI </a:t>
            </a:r>
            <a:r>
              <a:rPr lang="vi-VN" altLang="en-US" sz="4800">
                <a:solidFill>
                  <a:schemeClr val="bg1"/>
                </a:solidFill>
                <a:latin typeface="Paytone One" panose="00000500000000000000" pitchFamily="2" charset="77"/>
              </a:rPr>
              <a:t>TẠO</a:t>
            </a:r>
            <a:endParaRPr lang="vi-VN" altLang="en-US" sz="4800">
              <a:solidFill>
                <a:schemeClr val="bg1"/>
              </a:solidFill>
              <a:latin typeface="Paytone One" panose="00000500000000000000" pitchFamily="2" charset="77"/>
            </a:endParaRPr>
          </a:p>
        </p:txBody>
      </p:sp>
      <p:sp>
        <p:nvSpPr>
          <p:cNvPr id="40" name="!!Rounded Rectangle 3CSCC"/>
          <p:cNvSpPr/>
          <p:nvPr/>
        </p:nvSpPr>
        <p:spPr>
          <a:xfrm flipV="1">
            <a:off x="583531" y="1144188"/>
            <a:ext cx="5375696" cy="5277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1565277" y="153206"/>
            <a:ext cx="408017" cy="40801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91135" y="1557020"/>
            <a:ext cx="11109325" cy="4646295"/>
          </a:xfrm>
          <a:prstGeom prst="rect">
            <a:avLst/>
          </a:prstGeom>
          <a:noFill/>
        </p:spPr>
        <p:txBody>
          <a:bodyPr wrap="square">
            <a:spAutoFit/>
          </a:bodyPr>
          <a:lstStyle/>
          <a:p>
            <a:pPr indent="0">
              <a:lnSpc>
                <a:spcPct val="80000"/>
              </a:lnSpc>
              <a:buSzPct val="80000"/>
              <a:buFont typeface="Arial" panose="020B0604020202020204" pitchFamily="34" charset="0"/>
              <a:buNone/>
            </a:pPr>
            <a:r>
              <a:rPr lang="en-US" sz="2000">
                <a:latin typeface="Bree Serif" panose="02000503040000020004" pitchFamily="2" charset="77"/>
                <a:sym typeface="+mn-ea"/>
              </a:rPr>
              <a:t>Khái niệm :</a:t>
            </a:r>
            <a:r>
              <a:rPr lang="en-US" sz="2000">
                <a:solidFill>
                  <a:schemeClr val="bg1"/>
                </a:solidFill>
                <a:effectLst>
                  <a:outerShdw blurRad="38100" dist="38100" dir="2700000" algn="tl">
                    <a:srgbClr val="000000">
                      <a:alpha val="43137"/>
                    </a:srgbClr>
                  </a:outerShdw>
                </a:effectLst>
                <a:latin typeface="Bree Serif" panose="02000503040000020004" pitchFamily="2" charset="77"/>
                <a:sym typeface="+mn-ea"/>
              </a:rPr>
              <a:t> Năng lượng tái tạo hay năng lượng tái sinh là năng lượng từ những nguồn liên tục mà theo chuẩn mực của con người là vô hạn như năng lượng mặt trời, gió, mưa, thủy triều, sóng và địa nhiệt</a:t>
            </a:r>
            <a:endParaRPr lang="en-US" sz="2000">
              <a:solidFill>
                <a:schemeClr val="bg1"/>
              </a:solidFill>
              <a:effectLst>
                <a:outerShdw blurRad="38100" dist="38100" dir="2700000" algn="tl">
                  <a:srgbClr val="000000">
                    <a:alpha val="43137"/>
                  </a:srgbClr>
                </a:outerShdw>
              </a:effectLst>
              <a:latin typeface="Bree Serif" panose="02000503040000020004" pitchFamily="2" charset="77"/>
            </a:endParaRPr>
          </a:p>
          <a:p>
            <a:pPr>
              <a:lnSpc>
                <a:spcPct val="70000"/>
              </a:lnSpc>
            </a:pPr>
            <a:endParaRPr lang="en-US" sz="2000">
              <a:solidFill>
                <a:schemeClr val="tx1"/>
              </a:solidFill>
              <a:latin typeface="Bree Serif" panose="02000503040000020004" pitchFamily="2" charset="77"/>
            </a:endParaRPr>
          </a:p>
          <a:p>
            <a:pPr>
              <a:lnSpc>
                <a:spcPct val="110000"/>
              </a:lnSpc>
            </a:pPr>
            <a:r>
              <a:rPr lang="en-US" sz="2000">
                <a:latin typeface="Bree Serif" panose="02000503040000020004" pitchFamily="2" charset="77"/>
                <a:sym typeface="+mn-ea"/>
              </a:rPr>
              <a:t>Phân loại năng lượng tái tạo</a:t>
            </a:r>
            <a:r>
              <a:rPr lang="vi-VN" altLang="en-US" sz="2000">
                <a:latin typeface="Bree Serif" panose="02000503040000020004" pitchFamily="2" charset="77"/>
                <a:sym typeface="+mn-ea"/>
              </a:rPr>
              <a:t> </a:t>
            </a:r>
            <a:r>
              <a:rPr lang="en-US" sz="2000">
                <a:latin typeface="Bree Serif" panose="02000503040000020004" pitchFamily="2" charset="77"/>
                <a:sym typeface="+mn-ea"/>
              </a:rPr>
              <a:t>:</a:t>
            </a:r>
            <a:r>
              <a:rPr lang="en-US" sz="2000">
                <a:solidFill>
                  <a:schemeClr val="bg1"/>
                </a:solidFill>
                <a:latin typeface="Bree Serif" panose="02000503040000020004" pitchFamily="2" charset="77"/>
                <a:sym typeface="+mn-ea"/>
              </a:rPr>
              <a:t> </a:t>
            </a:r>
            <a:r>
              <a:rPr lang="vi-VN" altLang="en-US" sz="2000">
                <a:solidFill>
                  <a:schemeClr val="bg1"/>
                </a:solidFill>
                <a:effectLst>
                  <a:outerShdw blurRad="38100" dist="38100" dir="2700000" algn="tl">
                    <a:srgbClr val="000000">
                      <a:alpha val="43137"/>
                    </a:srgbClr>
                  </a:outerShdw>
                </a:effectLst>
                <a:latin typeface="Bree Serif" panose="02000503040000020004" pitchFamily="2" charset="77"/>
                <a:sym typeface="+mn-ea"/>
              </a:rPr>
              <a:t>T</a:t>
            </a:r>
            <a:r>
              <a:rPr lang="en-US" sz="2000">
                <a:solidFill>
                  <a:schemeClr val="bg1"/>
                </a:solidFill>
                <a:effectLst>
                  <a:outerShdw blurRad="38100" dist="38100" dir="2700000" algn="tl">
                    <a:srgbClr val="000000">
                      <a:alpha val="43137"/>
                    </a:srgbClr>
                  </a:outerShdw>
                </a:effectLst>
                <a:latin typeface="Bree Serif" panose="02000503040000020004" pitchFamily="2" charset="77"/>
                <a:sym typeface="+mn-ea"/>
              </a:rPr>
              <a:t>uy còn mới nhưng hiện tại nguồn năng lượng sạch hoàn toàn này đang trở thành xu hướng toàn cầu và có vai trò quan trọng trong tương lai. Trong đó, năng lượng tái tạo cũng rất đa dạng như năng lượng mặt trời, năng lượng gió, năng lượng </a:t>
            </a:r>
            <a:r>
              <a:rPr lang="vi-VN" altLang="en-US" sz="2000">
                <a:solidFill>
                  <a:schemeClr val="bg1"/>
                </a:solidFill>
                <a:effectLst>
                  <a:outerShdw blurRad="38100" dist="38100" dir="2700000" algn="tl">
                    <a:srgbClr val="000000">
                      <a:alpha val="43137"/>
                    </a:srgbClr>
                  </a:outerShdw>
                </a:effectLst>
                <a:latin typeface="Bree Serif" panose="02000503040000020004" pitchFamily="2" charset="77"/>
                <a:sym typeface="+mn-ea"/>
              </a:rPr>
              <a:t>thủy </a:t>
            </a:r>
            <a:r>
              <a:rPr lang="vi-VN" altLang="en-US" sz="2000">
                <a:solidFill>
                  <a:schemeClr val="bg1"/>
                </a:solidFill>
                <a:effectLst>
                  <a:outerShdw blurRad="38100" dist="38100" dir="2700000" algn="tl">
                    <a:srgbClr val="000000">
                      <a:alpha val="43137"/>
                    </a:srgbClr>
                  </a:outerShdw>
                </a:effectLst>
                <a:latin typeface="Bree Serif" panose="02000503040000020004" pitchFamily="2" charset="77"/>
                <a:sym typeface="+mn-ea"/>
              </a:rPr>
              <a:t>triều,...</a:t>
            </a:r>
            <a:endParaRPr lang="vi-VN" altLang="en-US" sz="2000">
              <a:solidFill>
                <a:schemeClr val="bg1"/>
              </a:solidFill>
              <a:effectLst>
                <a:outerShdw blurRad="38100" dist="38100" dir="2700000" algn="tl">
                  <a:srgbClr val="000000">
                    <a:alpha val="43137"/>
                  </a:srgbClr>
                </a:outerShdw>
              </a:effectLst>
              <a:latin typeface="Bree Serif" panose="02000503040000020004" pitchFamily="2" charset="77"/>
              <a:sym typeface="+mn-ea"/>
            </a:endParaRPr>
          </a:p>
          <a:p>
            <a:pPr>
              <a:lnSpc>
                <a:spcPct val="70000"/>
              </a:lnSpc>
            </a:pPr>
            <a:endParaRPr lang="vi-VN" altLang="en-US" sz="2000">
              <a:solidFill>
                <a:schemeClr val="tx1"/>
              </a:solidFill>
              <a:effectLst>
                <a:outerShdw blurRad="38100" dist="38100" dir="2700000" algn="tl">
                  <a:srgbClr val="000000">
                    <a:alpha val="43137"/>
                  </a:srgbClr>
                </a:outerShdw>
              </a:effectLst>
              <a:latin typeface="Bree Serif" panose="02000503040000020004" pitchFamily="2" charset="77"/>
            </a:endParaRPr>
          </a:p>
          <a:p>
            <a:pPr>
              <a:lnSpc>
                <a:spcPct val="110000"/>
              </a:lnSpc>
            </a:pPr>
            <a:r>
              <a:rPr lang="vi-VN" altLang="en-US" sz="2000">
                <a:solidFill>
                  <a:schemeClr val="tx1"/>
                </a:solidFill>
                <a:effectLst>
                  <a:outerShdw blurRad="38100" dist="38100" dir="2700000" algn="tl">
                    <a:srgbClr val="000000">
                      <a:alpha val="43137"/>
                    </a:srgbClr>
                  </a:outerShdw>
                </a:effectLst>
                <a:latin typeface="Bree Serif" panose="02000503040000020004" pitchFamily="2" charset="77"/>
              </a:rPr>
              <a:t>Thực trạng năng lượng tái tạo VN :</a:t>
            </a:r>
            <a:r>
              <a:rPr lang="vi-VN" altLang="en-US" sz="2000">
                <a:solidFill>
                  <a:schemeClr val="bg1"/>
                </a:solidFill>
                <a:effectLst>
                  <a:outerShdw blurRad="38100" dist="38100" dir="2700000" algn="tl">
                    <a:srgbClr val="000000">
                      <a:alpha val="43137"/>
                    </a:srgbClr>
                  </a:outerShdw>
                </a:effectLst>
                <a:latin typeface="Bree Serif" panose="02000503040000020004" pitchFamily="2" charset="77"/>
              </a:rPr>
              <a:t> N</a:t>
            </a:r>
            <a:r>
              <a:rPr lang="en-US" sz="2000">
                <a:solidFill>
                  <a:schemeClr val="bg1"/>
                </a:solidFill>
                <a:effectLst>
                  <a:outerShdw blurRad="38100" dist="38100" dir="2700000" algn="tl">
                    <a:srgbClr val="000000">
                      <a:alpha val="43137"/>
                    </a:srgbClr>
                  </a:outerShdw>
                </a:effectLst>
                <a:latin typeface="Bree Serif" panose="02000503040000020004" pitchFamily="2" charset="77"/>
              </a:rPr>
              <a:t>guồn năng lượng không gây ô nhiễm môi trường giúp hạn chế hiệu ứng nhà kính. Do vậy,Bộ Công thương</a:t>
            </a:r>
            <a:r>
              <a:rPr lang="vi-VN" altLang="en-US" sz="2000">
                <a:solidFill>
                  <a:schemeClr val="bg1"/>
                </a:solidFill>
                <a:effectLst>
                  <a:outerShdw blurRad="38100" dist="38100" dir="2700000" algn="tl">
                    <a:srgbClr val="000000">
                      <a:alpha val="43137"/>
                    </a:srgbClr>
                  </a:outerShdw>
                </a:effectLst>
                <a:latin typeface="Bree Serif" panose="02000503040000020004" pitchFamily="2" charset="77"/>
              </a:rPr>
              <a:t> </a:t>
            </a:r>
            <a:r>
              <a:rPr lang="en-US" sz="2000">
                <a:solidFill>
                  <a:schemeClr val="bg1"/>
                </a:solidFill>
                <a:effectLst>
                  <a:outerShdw blurRad="38100" dist="38100" dir="2700000" algn="tl">
                    <a:srgbClr val="000000">
                      <a:alpha val="43137"/>
                    </a:srgbClr>
                  </a:outerShdw>
                </a:effectLst>
                <a:latin typeface="Bree Serif" panose="02000503040000020004" pitchFamily="2" charset="77"/>
              </a:rPr>
              <a:t>xét đến năm 2030 đặt mục tiêu và định hướng phát triển năng lượng sạch hoàn toàn.</a:t>
            </a:r>
            <a:r>
              <a:rPr lang="vi-VN" altLang="en-US" sz="2000">
                <a:solidFill>
                  <a:schemeClr val="bg1"/>
                </a:solidFill>
                <a:effectLst>
                  <a:outerShdw blurRad="38100" dist="38100" dir="2700000" algn="tl">
                    <a:srgbClr val="000000">
                      <a:alpha val="43137"/>
                    </a:srgbClr>
                  </a:outerShdw>
                </a:effectLst>
                <a:latin typeface="Bree Serif" panose="02000503040000020004" pitchFamily="2" charset="77"/>
              </a:rPr>
              <a:t>Đ</a:t>
            </a:r>
            <a:r>
              <a:rPr lang="en-US" sz="2000">
                <a:solidFill>
                  <a:schemeClr val="bg1"/>
                </a:solidFill>
                <a:effectLst>
                  <a:outerShdw blurRad="38100" dist="38100" dir="2700000" algn="tl">
                    <a:srgbClr val="000000">
                      <a:alpha val="43137"/>
                    </a:srgbClr>
                  </a:outerShdw>
                </a:effectLst>
                <a:latin typeface="Bree Serif" panose="02000503040000020004" pitchFamily="2" charset="77"/>
              </a:rPr>
              <a:t>ến nay, nước ta thực hiện thành công nhiều dự án năng lượng mặt trời tại một số tỉnh phía Trung và phía Nam.</a:t>
            </a:r>
            <a:endParaRPr lang="en-US" sz="2000">
              <a:solidFill>
                <a:schemeClr val="bg1"/>
              </a:solidFill>
              <a:effectLst>
                <a:outerShdw blurRad="38100" dist="38100" dir="2700000" algn="tl">
                  <a:srgbClr val="000000">
                    <a:alpha val="43137"/>
                  </a:srgbClr>
                </a:outerShdw>
              </a:effectLst>
              <a:latin typeface="Bree Serif" panose="02000503040000020004" pitchFamily="2" charset="77"/>
            </a:endParaRPr>
          </a:p>
          <a:p>
            <a:pPr>
              <a:lnSpc>
                <a:spcPct val="110000"/>
              </a:lnSpc>
            </a:pPr>
            <a:r>
              <a:rPr lang="en-US" sz="2000">
                <a:solidFill>
                  <a:schemeClr val="bg1"/>
                </a:solidFill>
                <a:effectLst>
                  <a:outerShdw blurRad="38100" dist="38100" dir="2700000" algn="tl">
                    <a:srgbClr val="000000">
                      <a:alpha val="43137"/>
                    </a:srgbClr>
                  </a:outerShdw>
                </a:effectLst>
                <a:latin typeface="Bree Serif" panose="02000503040000020004" pitchFamily="2" charset="77"/>
              </a:rPr>
              <a:t>Mặt khác, V</a:t>
            </a:r>
            <a:r>
              <a:rPr lang="vi-VN" altLang="en-US" sz="2000">
                <a:solidFill>
                  <a:schemeClr val="bg1"/>
                </a:solidFill>
                <a:effectLst>
                  <a:outerShdw blurRad="38100" dist="38100" dir="2700000" algn="tl">
                    <a:srgbClr val="000000">
                      <a:alpha val="43137"/>
                    </a:srgbClr>
                  </a:outerShdw>
                </a:effectLst>
                <a:latin typeface="Bree Serif" panose="02000503040000020004" pitchFamily="2" charset="77"/>
              </a:rPr>
              <a:t>N </a:t>
            </a:r>
            <a:r>
              <a:rPr lang="en-US" sz="2000">
                <a:solidFill>
                  <a:schemeClr val="bg1"/>
                </a:solidFill>
                <a:effectLst>
                  <a:outerShdw blurRad="38100" dist="38100" dir="2700000" algn="tl">
                    <a:srgbClr val="000000">
                      <a:alpha val="43137"/>
                    </a:srgbClr>
                  </a:outerShdw>
                </a:effectLst>
                <a:latin typeface="Bree Serif" panose="02000503040000020004" pitchFamily="2" charset="77"/>
              </a:rPr>
              <a:t>sở hữu nhiều tiềm năng phát triển nguồn năng lượng gió khi</a:t>
            </a:r>
            <a:r>
              <a:rPr lang="vi-VN" altLang="en-US" sz="2000">
                <a:solidFill>
                  <a:schemeClr val="bg1"/>
                </a:solidFill>
                <a:effectLst>
                  <a:outerShdw blurRad="38100" dist="38100" dir="2700000" algn="tl">
                    <a:srgbClr val="000000">
                      <a:alpha val="43137"/>
                    </a:srgbClr>
                  </a:outerShdw>
                </a:effectLst>
                <a:latin typeface="Bree Serif" panose="02000503040000020004" pitchFamily="2" charset="77"/>
              </a:rPr>
              <a:t> </a:t>
            </a:r>
            <a:r>
              <a:rPr lang="en-US" sz="2000">
                <a:solidFill>
                  <a:schemeClr val="bg1"/>
                </a:solidFill>
                <a:effectLst>
                  <a:outerShdw blurRad="38100" dist="38100" dir="2700000" algn="tl">
                    <a:srgbClr val="000000">
                      <a:alpha val="43137"/>
                    </a:srgbClr>
                  </a:outerShdw>
                </a:effectLst>
                <a:latin typeface="Bree Serif" panose="02000503040000020004" pitchFamily="2" charset="77"/>
              </a:rPr>
              <a:t>đường bờ biển dài tới 3200km cùng tốc độ gió hàng năm ở Biển Đông 6m/s. Tuy nhiên, phát triển nguồn năng lượng gió đang tiến triển khá chậm do khó khăn về mặt pháp lý, kỹ thuật, vấn đề về chi phí,...</a:t>
            </a:r>
            <a:endParaRPr lang="en-US" sz="2000">
              <a:solidFill>
                <a:schemeClr val="bg1"/>
              </a:solidFill>
              <a:effectLst>
                <a:outerShdw blurRad="38100" dist="38100" dir="2700000" algn="tl">
                  <a:srgbClr val="000000">
                    <a:alpha val="43137"/>
                  </a:srgbClr>
                </a:outerShdw>
              </a:effectLst>
              <a:latin typeface="Bree Serif" panose="02000503040000020004" pitchFamily="2" charset="77"/>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6146" name="Picture 2"/>
          <p:cNvPicPr>
            <a:picLocks noGrp="1" noChangeAspect="1" noChangeArrowheads="1"/>
          </p:cNvPicPr>
          <p:nvPr>
            <p:ph type="pic" sz="quarter" idx="4294967295"/>
          </p:nvPr>
        </p:nvPicPr>
        <p:blipFill rotWithShape="1">
          <a:blip r:embed="rId1"/>
          <a:srcRect t="246" b="246"/>
          <a:stretch>
            <a:fillRect/>
          </a:stretch>
        </p:blipFill>
        <p:spPr bwMode="auto">
          <a:xfrm>
            <a:off x="4084320" y="2237740"/>
            <a:ext cx="4043680" cy="2400300"/>
          </a:xfr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7052" y="2420894"/>
            <a:ext cx="4170680" cy="1971040"/>
            <a:chOff x="-3842917" y="2740048"/>
            <a:chExt cx="4170680" cy="1971040"/>
          </a:xfrm>
        </p:grpSpPr>
        <p:sp>
          <p:nvSpPr>
            <p:cNvPr id="42" name="TextBox 41"/>
            <p:cNvSpPr txBox="1"/>
            <p:nvPr/>
          </p:nvSpPr>
          <p:spPr>
            <a:xfrm>
              <a:off x="-3842917" y="3028338"/>
              <a:ext cx="4170680" cy="1682750"/>
            </a:xfrm>
            <a:prstGeom prst="rect">
              <a:avLst/>
            </a:prstGeom>
            <a:noFill/>
          </p:spPr>
          <p:txBody>
            <a:bodyPr wrap="square" rtlCol="0">
              <a:noAutofit/>
            </a:bodyPr>
            <a:lstStyle/>
            <a:p>
              <a:pPr algn="ctr">
                <a:lnSpc>
                  <a:spcPct val="120000"/>
                </a:lnSpc>
              </a:pPr>
              <a:r>
                <a:rPr lang="vi-VN" altLang="en-US" sz="16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S</a:t>
              </a:r>
              <a:r>
                <a:rPr lang="en-US" sz="16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inh ra từ sự hình thành ban đầu của Trái Đất và phân rã phóng xạ khoáng chất.</a:t>
              </a:r>
              <a:r>
                <a:rPr lang="vi-VN" altLang="en-US" sz="16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N</a:t>
              </a:r>
              <a:r>
                <a:rPr lang="en-US" sz="16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hững khu vực có độ dốc địa nhiệt đủ cao có thể dùng khai thác và tạo ra điện.</a:t>
              </a:r>
              <a:r>
                <a:rPr lang="vi-VN" altLang="en-US" sz="16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C</a:t>
              </a:r>
              <a:r>
                <a:rPr lang="en-US" sz="16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ông nghệ này hiện nay vẫn còn hạn chế.</a:t>
              </a:r>
              <a:endParaRPr lang="en-US" sz="16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endParaRPr>
            </a:p>
          </p:txBody>
        </p:sp>
        <p:sp>
          <p:nvSpPr>
            <p:cNvPr id="43" name="TextBox 42"/>
            <p:cNvSpPr txBox="1"/>
            <p:nvPr/>
          </p:nvSpPr>
          <p:spPr>
            <a:xfrm>
              <a:off x="-3257447" y="2740048"/>
              <a:ext cx="3063240" cy="398780"/>
            </a:xfrm>
            <a:prstGeom prst="rect">
              <a:avLst/>
            </a:prstGeom>
            <a:noFill/>
          </p:spPr>
          <p:txBody>
            <a:bodyPr wrap="square" rtlCol="0">
              <a:spAutoFit/>
            </a:bodyPr>
            <a:lstStyle/>
            <a:p>
              <a:pPr algn="ctr"/>
              <a:r>
                <a:rPr lang="vi-VN" altLang="en-US" sz="2000" b="1" dirty="0">
                  <a:solidFill>
                    <a:srgbClr val="105630"/>
                  </a:solidFill>
                  <a:latin typeface="Baloo Bhaijaan" panose="03080902040302020200" pitchFamily="66" charset="-78"/>
                  <a:cs typeface="Baloo Bhaijaan" panose="03080902040302020200" pitchFamily="66" charset="-78"/>
                </a:rPr>
                <a:t>NĂNG LƯỢNG ĐỊA NHIỆT</a:t>
              </a:r>
              <a:endParaRPr lang="vi-VN" altLang="en-US" sz="2000" b="1" dirty="0">
                <a:solidFill>
                  <a:srgbClr val="105630"/>
                </a:solidFill>
                <a:latin typeface="Baloo Bhaijaan" panose="03080902040302020200" pitchFamily="66" charset="-78"/>
                <a:cs typeface="Baloo Bhaijaan" panose="03080902040302020200" pitchFamily="66" charset="-78"/>
              </a:endParaRPr>
            </a:p>
          </p:txBody>
        </p:sp>
      </p:grpSp>
      <p:grpSp>
        <p:nvGrpSpPr>
          <p:cNvPr id="46" name="Group 45"/>
          <p:cNvGrpSpPr/>
          <p:nvPr/>
        </p:nvGrpSpPr>
        <p:grpSpPr>
          <a:xfrm>
            <a:off x="8058355" y="2348657"/>
            <a:ext cx="4133850" cy="2148840"/>
            <a:chOff x="-69645" y="2333721"/>
            <a:chExt cx="4133850" cy="2148840"/>
          </a:xfrm>
        </p:grpSpPr>
        <p:sp>
          <p:nvSpPr>
            <p:cNvPr id="47" name="TextBox 46"/>
            <p:cNvSpPr txBox="1"/>
            <p:nvPr/>
          </p:nvSpPr>
          <p:spPr>
            <a:xfrm>
              <a:off x="-69645" y="2621376"/>
              <a:ext cx="4133850" cy="1861185"/>
            </a:xfrm>
            <a:prstGeom prst="rect">
              <a:avLst/>
            </a:prstGeom>
            <a:noFill/>
          </p:spPr>
          <p:txBody>
            <a:bodyPr wrap="square" rtlCol="0">
              <a:spAutoFit/>
            </a:bodyPr>
            <a:lstStyle/>
            <a:p>
              <a:pPr algn="ctr">
                <a:lnSpc>
                  <a:spcPct val="120000"/>
                </a:lnSpc>
              </a:pPr>
              <a:r>
                <a:rPr lang="vi-VN" altLang="en-US" sz="16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P</a:t>
              </a:r>
              <a:r>
                <a:rPr lang="en-US" sz="16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hổ biến và có vai trò quan trọng trong tương lai.</a:t>
              </a:r>
              <a:r>
                <a:rPr lang="vi-VN" altLang="en-US" sz="16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Đ</a:t>
              </a:r>
              <a:r>
                <a:rPr lang="en-US" sz="16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ược tạo ra nhờ sức gió thông qua tuabin gió. Trong đó, các tuabin có quy mô lớn và có công suất từ 600 kW</a:t>
              </a:r>
              <a:r>
                <a:rPr lang="vi-VN" altLang="en-US" sz="16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a:t>
              </a:r>
              <a:r>
                <a:rPr lang="en-US" sz="16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9 MW. Khi tốc độ gió tăng sẽ làm sản lượng điện tăng lên và đạt công suất tối đa cho tuabin. </a:t>
              </a:r>
              <a:r>
                <a:rPr lang="en-US" sz="1050">
                  <a:solidFill>
                    <a:srgbClr val="105630"/>
                  </a:solidFill>
                  <a:effectLst/>
                  <a:latin typeface="Baloo Bhaijaan" panose="03080902040302020200" pitchFamily="66" charset="-78"/>
                  <a:cs typeface="Baloo Bhaijaan" panose="03080902040302020200" pitchFamily="66" charset="-78"/>
                </a:rPr>
                <a:t> </a:t>
              </a:r>
              <a:endParaRPr lang="en-US" sz="1050" dirty="0">
                <a:solidFill>
                  <a:srgbClr val="105630"/>
                </a:solidFill>
                <a:latin typeface="Baloo Bhaijaan" panose="03080902040302020200" pitchFamily="66" charset="-78"/>
                <a:cs typeface="Baloo Bhaijaan" panose="03080902040302020200" pitchFamily="66" charset="-78"/>
              </a:endParaRPr>
            </a:p>
          </p:txBody>
        </p:sp>
        <p:sp>
          <p:nvSpPr>
            <p:cNvPr id="48" name="TextBox 47"/>
            <p:cNvSpPr txBox="1"/>
            <p:nvPr/>
          </p:nvSpPr>
          <p:spPr>
            <a:xfrm>
              <a:off x="704216" y="2333721"/>
              <a:ext cx="2565398" cy="398780"/>
            </a:xfrm>
            <a:prstGeom prst="rect">
              <a:avLst/>
            </a:prstGeom>
            <a:noFill/>
          </p:spPr>
          <p:txBody>
            <a:bodyPr wrap="square" rtlCol="0">
              <a:spAutoFit/>
            </a:bodyPr>
            <a:lstStyle/>
            <a:p>
              <a:pPr algn="ctr"/>
              <a:r>
                <a:rPr lang="vi-VN" altLang="en-US" sz="2000" b="1" dirty="0">
                  <a:solidFill>
                    <a:srgbClr val="105630"/>
                  </a:solidFill>
                  <a:latin typeface="Baloo Bhaijaan" panose="03080902040302020200" pitchFamily="66" charset="-78"/>
                  <a:cs typeface="Baloo Bhaijaan" panose="03080902040302020200" pitchFamily="66" charset="-78"/>
                </a:rPr>
                <a:t>NĂNG LƯỢNG </a:t>
              </a:r>
              <a:r>
                <a:rPr lang="vi-VN" altLang="en-US" sz="2000" b="1" dirty="0">
                  <a:solidFill>
                    <a:srgbClr val="105630"/>
                  </a:solidFill>
                  <a:latin typeface="Baloo Bhaijaan" panose="03080902040302020200" pitchFamily="66" charset="-78"/>
                  <a:cs typeface="Baloo Bhaijaan" panose="03080902040302020200" pitchFamily="66" charset="-78"/>
                </a:rPr>
                <a:t>GIÓ</a:t>
              </a:r>
              <a:endParaRPr lang="vi-VN" altLang="en-US" sz="2000" b="1" dirty="0">
                <a:solidFill>
                  <a:srgbClr val="105630"/>
                </a:solidFill>
                <a:latin typeface="Baloo Bhaijaan" panose="03080902040302020200" pitchFamily="66" charset="-78"/>
                <a:cs typeface="Baloo Bhaijaan" panose="03080902040302020200" pitchFamily="66" charset="-78"/>
              </a:endParaRPr>
            </a:p>
          </p:txBody>
        </p:sp>
      </p:grpSp>
      <p:grpSp>
        <p:nvGrpSpPr>
          <p:cNvPr id="49" name="Group 48"/>
          <p:cNvGrpSpPr/>
          <p:nvPr/>
        </p:nvGrpSpPr>
        <p:grpSpPr>
          <a:xfrm>
            <a:off x="3941445" y="260599"/>
            <a:ext cx="4309110" cy="1817370"/>
            <a:chOff x="-122555" y="2474513"/>
            <a:chExt cx="4309110" cy="1817370"/>
          </a:xfrm>
        </p:grpSpPr>
        <p:sp>
          <p:nvSpPr>
            <p:cNvPr id="50" name="TextBox 49"/>
            <p:cNvSpPr txBox="1"/>
            <p:nvPr/>
          </p:nvSpPr>
          <p:spPr>
            <a:xfrm>
              <a:off x="-66040" y="2969813"/>
              <a:ext cx="4252595" cy="1322070"/>
            </a:xfrm>
            <a:prstGeom prst="rect">
              <a:avLst/>
            </a:prstGeom>
            <a:noFill/>
          </p:spPr>
          <p:txBody>
            <a:bodyPr wrap="square" rtlCol="0">
              <a:spAutoFit/>
            </a:bodyPr>
            <a:lstStyle/>
            <a:p>
              <a:pPr algn="ctr"/>
              <a:r>
                <a:rPr lang="vi-VN" altLang="en-US" sz="1600" kern="1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N</a:t>
              </a:r>
              <a:r>
                <a:rPr lang="en-US" sz="1600" kern="1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guồn năng lượng sạch được nhiều người biết đến nhất. Đối với nguồn năng lượng này, chúng ta có thể khai thác nhờ các công nghệ hiện đại như sưởi ấm, quang điện, quang hợp nhân tạo,...</a:t>
              </a:r>
              <a:endParaRPr lang="en-US" sz="1600" kern="1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endParaRPr>
            </a:p>
          </p:txBody>
        </p:sp>
        <p:sp>
          <p:nvSpPr>
            <p:cNvPr id="51" name="TextBox 50"/>
            <p:cNvSpPr txBox="1"/>
            <p:nvPr/>
          </p:nvSpPr>
          <p:spPr>
            <a:xfrm>
              <a:off x="-122555" y="2474513"/>
              <a:ext cx="4309110" cy="521970"/>
            </a:xfrm>
            <a:prstGeom prst="rect">
              <a:avLst/>
            </a:prstGeom>
            <a:noFill/>
          </p:spPr>
          <p:txBody>
            <a:bodyPr wrap="square" rtlCol="0">
              <a:spAutoFit/>
            </a:bodyPr>
            <a:lstStyle/>
            <a:p>
              <a:pPr algn="ctr"/>
              <a:r>
                <a:rPr lang="vi-VN" altLang="en-US" sz="2800" b="1" dirty="0">
                  <a:solidFill>
                    <a:srgbClr val="105630"/>
                  </a:solidFill>
                  <a:latin typeface="Baloo Bhaijaan" panose="03080902040302020200" pitchFamily="66" charset="-78"/>
                  <a:cs typeface="Baloo Bhaijaan" panose="03080902040302020200" pitchFamily="66" charset="-78"/>
                </a:rPr>
                <a:t> </a:t>
              </a:r>
              <a:r>
                <a:rPr lang="vi-VN" altLang="en-US" sz="2000" b="1" dirty="0">
                  <a:solidFill>
                    <a:srgbClr val="105630"/>
                  </a:solidFill>
                  <a:latin typeface="Baloo Bhaijaan" panose="03080902040302020200" pitchFamily="66" charset="-78"/>
                  <a:cs typeface="Baloo Bhaijaan" panose="03080902040302020200" pitchFamily="66" charset="-78"/>
                </a:rPr>
                <a:t>NĂNG LƯỢNG MẶT TRỜI</a:t>
              </a:r>
              <a:endParaRPr lang="vi-VN" altLang="en-US" sz="2000" b="1" dirty="0">
                <a:solidFill>
                  <a:srgbClr val="105630"/>
                </a:solidFill>
                <a:latin typeface="Baloo Bhaijaan" panose="03080902040302020200" pitchFamily="66" charset="-78"/>
                <a:cs typeface="Baloo Bhaijaan" panose="03080902040302020200" pitchFamily="66" charset="-78"/>
              </a:endParaRPr>
            </a:p>
          </p:txBody>
        </p:sp>
      </p:grpSp>
      <p:grpSp>
        <p:nvGrpSpPr>
          <p:cNvPr id="52" name="Group 51"/>
          <p:cNvGrpSpPr/>
          <p:nvPr/>
        </p:nvGrpSpPr>
        <p:grpSpPr>
          <a:xfrm>
            <a:off x="3997842" y="4724991"/>
            <a:ext cx="4130040" cy="1928495"/>
            <a:chOff x="-66158" y="2481205"/>
            <a:chExt cx="4130040" cy="1928495"/>
          </a:xfrm>
        </p:grpSpPr>
        <p:sp>
          <p:nvSpPr>
            <p:cNvPr id="53" name="TextBox 52"/>
            <p:cNvSpPr txBox="1"/>
            <p:nvPr/>
          </p:nvSpPr>
          <p:spPr>
            <a:xfrm>
              <a:off x="-66158" y="2841250"/>
              <a:ext cx="4130040" cy="1568450"/>
            </a:xfrm>
            <a:prstGeom prst="rect">
              <a:avLst/>
            </a:prstGeom>
            <a:noFill/>
          </p:spPr>
          <p:txBody>
            <a:bodyPr wrap="square" rtlCol="0">
              <a:spAutoFit/>
            </a:bodyPr>
            <a:lstStyle/>
            <a:p>
              <a:pPr algn="ctr"/>
              <a:r>
                <a:rPr lang="vi-VN" altLang="en-US" sz="1600" kern="1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N</a:t>
              </a:r>
              <a:r>
                <a:rPr lang="en-US" sz="1600" kern="1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ăng lượng sạch hoàn toàn và</a:t>
              </a:r>
              <a:r>
                <a:rPr lang="vi-VN" altLang="en-US" sz="1600" kern="1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 </a:t>
              </a:r>
              <a:r>
                <a:rPr lang="en-US" sz="1600" kern="1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phổ biến</a:t>
              </a:r>
              <a:r>
                <a:rPr lang="vi-VN" altLang="en-US" sz="1600" kern="1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 </a:t>
              </a:r>
              <a:r>
                <a:rPr lang="en-US" sz="1600" kern="1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nhiều quốc gia.</a:t>
              </a:r>
              <a:r>
                <a:rPr lang="vi-VN" altLang="en-US" sz="1600" kern="1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H</a:t>
              </a:r>
              <a:r>
                <a:rPr lang="en-US" sz="1600" kern="1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rPr>
                <a:t>oạt động dựa sức nước trong các dòng chảy có tốc độ nhanh để thiết lập tuabin máy phát điện.Tuy nhiên, các công trình thủy điện, đập thủy điện lại không được xem là năng lượng tái tạo. </a:t>
              </a:r>
              <a:endParaRPr lang="en-US" sz="1600" kern="100">
                <a:solidFill>
                  <a:srgbClr val="105630"/>
                </a:solidFill>
                <a:effectLst/>
                <a:latin typeface="Baloo Bhaijaan" panose="03080902040302020200" pitchFamily="66" charset="-78"/>
                <a:ea typeface="Calibri" panose="020F0502020204030204" pitchFamily="34" charset="0"/>
                <a:cs typeface="Baloo Bhaijaan" panose="03080902040302020200" pitchFamily="66" charset="-78"/>
              </a:endParaRPr>
            </a:p>
          </p:txBody>
        </p:sp>
        <p:sp>
          <p:nvSpPr>
            <p:cNvPr id="54" name="TextBox 53"/>
            <p:cNvSpPr txBox="1"/>
            <p:nvPr/>
          </p:nvSpPr>
          <p:spPr>
            <a:xfrm>
              <a:off x="116722" y="2481205"/>
              <a:ext cx="3830955" cy="398780"/>
            </a:xfrm>
            <a:prstGeom prst="rect">
              <a:avLst/>
            </a:prstGeom>
            <a:noFill/>
          </p:spPr>
          <p:txBody>
            <a:bodyPr wrap="square" rtlCol="0">
              <a:spAutoFit/>
            </a:bodyPr>
            <a:lstStyle/>
            <a:p>
              <a:pPr algn="ctr"/>
              <a:r>
                <a:rPr lang="en-US" sz="2000" b="1" dirty="0">
                  <a:solidFill>
                    <a:srgbClr val="105630"/>
                  </a:solidFill>
                  <a:latin typeface="Baloo Bhaijaan" panose="03080902040302020200" pitchFamily="66" charset="-78"/>
                  <a:cs typeface="Baloo Bhaijaan" panose="03080902040302020200" pitchFamily="66" charset="-78"/>
                </a:rPr>
                <a:t>N</a:t>
              </a:r>
              <a:r>
                <a:rPr lang="vi-VN" altLang="en-US" sz="2000" b="1" dirty="0">
                  <a:solidFill>
                    <a:srgbClr val="105630"/>
                  </a:solidFill>
                  <a:latin typeface="Baloo Bhaijaan" panose="03080902040302020200" pitchFamily="66" charset="-78"/>
                  <a:cs typeface="Baloo Bhaijaan" panose="03080902040302020200" pitchFamily="66" charset="-78"/>
                </a:rPr>
                <a:t>ĂNG LƯỢNG THỦY ĐIỆN</a:t>
              </a:r>
              <a:endParaRPr lang="vi-VN" altLang="en-US" sz="2000" b="1" dirty="0">
                <a:solidFill>
                  <a:srgbClr val="105630"/>
                </a:solidFill>
                <a:latin typeface="Baloo Bhaijaan" panose="03080902040302020200" pitchFamily="66" charset="-78"/>
                <a:cs typeface="Baloo Bhaijaan" panose="03080902040302020200" pitchFamily="66" charset="-78"/>
              </a:endParaRPr>
            </a:p>
          </p:txBody>
        </p:sp>
      </p:grpSp>
      <p:pic>
        <p:nvPicPr>
          <p:cNvPr id="2" name="Picture 1" descr="dai dien"/>
          <p:cNvPicPr>
            <a:picLocks noChangeAspect="1"/>
          </p:cNvPicPr>
          <p:nvPr/>
        </p:nvPicPr>
        <p:blipFill>
          <a:blip r:embed="rId2"/>
          <a:stretch>
            <a:fillRect/>
          </a:stretch>
        </p:blipFill>
        <p:spPr>
          <a:xfrm>
            <a:off x="16510" y="37465"/>
            <a:ext cx="4063365" cy="2399030"/>
          </a:xfrm>
          <a:prstGeom prst="rect">
            <a:avLst/>
          </a:prstGeom>
        </p:spPr>
      </p:pic>
      <p:pic>
        <p:nvPicPr>
          <p:cNvPr id="5" name="Picture 4" descr="dianhiet08122015025033"/>
          <p:cNvPicPr>
            <a:picLocks noChangeAspect="1"/>
          </p:cNvPicPr>
          <p:nvPr/>
        </p:nvPicPr>
        <p:blipFill>
          <a:blip r:embed="rId3"/>
          <a:stretch>
            <a:fillRect/>
          </a:stretch>
        </p:blipFill>
        <p:spPr>
          <a:xfrm>
            <a:off x="-27940" y="4509135"/>
            <a:ext cx="4112260" cy="2446655"/>
          </a:xfrm>
          <a:prstGeom prst="rect">
            <a:avLst/>
          </a:prstGeom>
        </p:spPr>
      </p:pic>
      <p:pic>
        <p:nvPicPr>
          <p:cNvPr id="6" name="Picture 5" descr="nang-luong-gio-la-gi"/>
          <p:cNvPicPr>
            <a:picLocks noChangeAspect="1"/>
          </p:cNvPicPr>
          <p:nvPr/>
        </p:nvPicPr>
        <p:blipFill>
          <a:blip r:embed="rId4"/>
          <a:stretch>
            <a:fillRect/>
          </a:stretch>
        </p:blipFill>
        <p:spPr>
          <a:xfrm>
            <a:off x="8127365" y="-16510"/>
            <a:ext cx="4084955" cy="2401570"/>
          </a:xfrm>
          <a:prstGeom prst="rect">
            <a:avLst/>
          </a:prstGeom>
        </p:spPr>
      </p:pic>
      <p:pic>
        <p:nvPicPr>
          <p:cNvPr id="7" name="Picture 6" descr="untitled-21"/>
          <p:cNvPicPr>
            <a:picLocks noChangeAspect="1"/>
          </p:cNvPicPr>
          <p:nvPr/>
        </p:nvPicPr>
        <p:blipFill>
          <a:blip r:embed="rId5"/>
          <a:stretch>
            <a:fillRect/>
          </a:stretch>
        </p:blipFill>
        <p:spPr>
          <a:xfrm>
            <a:off x="8132445" y="4497705"/>
            <a:ext cx="4088130" cy="24466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par>
                                <p:cTn id="8" presetID="42" presetClass="path" presetSubtype="0" accel="49300" decel="50600" fill="hold" nodeType="withEffect">
                                  <p:stCondLst>
                                    <p:cond delay="0"/>
                                  </p:stCondLst>
                                  <p:childTnLst>
                                    <p:animMotion origin="layout" path="M 0 -4.07407E-6 L 0 0.07246 " pathEditMode="relative" rAng="0" ptsTypes="AA">
                                      <p:cBhvr>
                                        <p:cTn id="9" dur="750" spd="-100000" fill="hold"/>
                                        <p:tgtEl>
                                          <p:spTgt spid="49"/>
                                        </p:tgtEl>
                                        <p:attrNameLst>
                                          <p:attrName>ppt_x</p:attrName>
                                          <p:attrName>ppt_y</p:attrName>
                                        </p:attrNameLst>
                                      </p:cBhvr>
                                      <p:rCtr x="0" y="3611"/>
                                    </p:animMotion>
                                  </p:childTnLst>
                                </p:cTn>
                              </p:par>
                              <p:par>
                                <p:cTn id="10" presetID="22" presetClass="entr" presetSubtype="1" fill="hold"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42" presetClass="path" presetSubtype="0" accel="49300" decel="50600" fill="hold" nodeType="withEffect">
                                  <p:stCondLst>
                                    <p:cond delay="250"/>
                                  </p:stCondLst>
                                  <p:childTnLst>
                                    <p:animMotion origin="layout" path="M 3.33333E-6 -3.33333E-6 L 3.33333E-6 0.07246 " pathEditMode="relative" rAng="0" ptsTypes="AA">
                                      <p:cBhvr>
                                        <p:cTn id="14" dur="750" spd="-100000" fill="hold"/>
                                        <p:tgtEl>
                                          <p:spTgt spid="18"/>
                                        </p:tgtEl>
                                        <p:attrNameLst>
                                          <p:attrName>ppt_x</p:attrName>
                                          <p:attrName>ppt_y</p:attrName>
                                        </p:attrNameLst>
                                      </p:cBhvr>
                                      <p:rCtr x="0" y="3611"/>
                                    </p:animMotion>
                                  </p:childTnLst>
                                </p:cTn>
                              </p:par>
                              <p:par>
                                <p:cTn id="15" presetID="22" presetClass="entr" presetSubtype="1"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up)">
                                      <p:cBhvr>
                                        <p:cTn id="17" dur="500"/>
                                        <p:tgtEl>
                                          <p:spTgt spid="52"/>
                                        </p:tgtEl>
                                      </p:cBhvr>
                                    </p:animEffect>
                                  </p:childTnLst>
                                </p:cTn>
                              </p:par>
                              <p:par>
                                <p:cTn id="18" presetID="42" presetClass="path" presetSubtype="0" accel="49300" decel="50600" fill="hold" nodeType="withEffect">
                                  <p:stCondLst>
                                    <p:cond delay="0"/>
                                  </p:stCondLst>
                                  <p:childTnLst>
                                    <p:animMotion origin="layout" path="M 0 1.11111E-6 L 0 0.07245 " pathEditMode="relative" rAng="0" ptsTypes="AA">
                                      <p:cBhvr>
                                        <p:cTn id="19" dur="750" spd="-100000" fill="hold"/>
                                        <p:tgtEl>
                                          <p:spTgt spid="52"/>
                                        </p:tgtEl>
                                        <p:attrNameLst>
                                          <p:attrName>ppt_x</p:attrName>
                                          <p:attrName>ppt_y</p:attrName>
                                        </p:attrNameLst>
                                      </p:cBhvr>
                                      <p:rCtr x="0" y="3611"/>
                                    </p:animMotion>
                                  </p:childTnLst>
                                </p:cTn>
                              </p:par>
                              <p:par>
                                <p:cTn id="20" presetID="22" presetClass="entr" presetSubtype="1" fill="hold" nodeType="withEffect">
                                  <p:stCondLst>
                                    <p:cond delay="250"/>
                                  </p:stCondLst>
                                  <p:childTnLst>
                                    <p:set>
                                      <p:cBhvr>
                                        <p:cTn id="21" dur="1" fill="hold">
                                          <p:stCondLst>
                                            <p:cond delay="0"/>
                                          </p:stCondLst>
                                        </p:cTn>
                                        <p:tgtEl>
                                          <p:spTgt spid="46"/>
                                        </p:tgtEl>
                                        <p:attrNameLst>
                                          <p:attrName>style.visibility</p:attrName>
                                        </p:attrNameLst>
                                      </p:cBhvr>
                                      <p:to>
                                        <p:strVal val="visible"/>
                                      </p:to>
                                    </p:set>
                                    <p:animEffect transition="in" filter="wipe(up)">
                                      <p:cBhvr>
                                        <p:cTn id="22" dur="500"/>
                                        <p:tgtEl>
                                          <p:spTgt spid="46"/>
                                        </p:tgtEl>
                                      </p:cBhvr>
                                    </p:animEffect>
                                  </p:childTnLst>
                                </p:cTn>
                              </p:par>
                              <p:par>
                                <p:cTn id="23" presetID="42" presetClass="path" presetSubtype="0" accel="49300" decel="50600" fill="hold" nodeType="withEffect">
                                  <p:stCondLst>
                                    <p:cond delay="250"/>
                                  </p:stCondLst>
                                  <p:childTnLst>
                                    <p:animMotion origin="layout" path="M -8.33333E-7 -2.96296E-6 L -8.33333E-7 0.07246 " pathEditMode="relative" rAng="0" ptsTypes="AA">
                                      <p:cBhvr>
                                        <p:cTn id="24" dur="750" spd="-100000" fill="hold"/>
                                        <p:tgtEl>
                                          <p:spTgt spid="46"/>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gradFill flip="none" rotWithShape="1">
            <a:gsLst>
              <a:gs pos="100000">
                <a:schemeClr val="tx1">
                  <a:lumMod val="95000"/>
                  <a:lumOff val="5000"/>
                </a:schemeClr>
              </a:gs>
              <a:gs pos="60000">
                <a:schemeClr val="tx1">
                  <a:lumMod val="95000"/>
                  <a:lumOff val="5000"/>
                  <a:alpha val="85000"/>
                </a:schemeClr>
              </a:gs>
              <a:gs pos="5000">
                <a:schemeClr val="tx1">
                  <a:lumMod val="95000"/>
                  <a:lumOff val="5000"/>
                  <a:alpha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5570" y="189230"/>
            <a:ext cx="6851015" cy="6616065"/>
          </a:xfrm>
          <a:prstGeom prst="rect">
            <a:avLst/>
          </a:prstGeom>
          <a:noFill/>
        </p:spPr>
        <p:txBody>
          <a:bodyPr wrap="square">
            <a:spAutoFit/>
          </a:bodyPr>
          <a:lstStyle/>
          <a:p>
            <a:r>
              <a:rPr lang="vi-VN" altLang="en-US" sz="2000">
                <a:solidFill>
                  <a:srgbClr val="FF0000"/>
                </a:solidFill>
                <a:latin typeface="Bree Serif" panose="02000503040000020004" pitchFamily="2" charset="77"/>
              </a:rPr>
              <a:t>NĂNG LƯỢNG SINH HỌC: </a:t>
            </a:r>
            <a:r>
              <a:rPr lang="vi-VN" altLang="en-US" sz="2000">
                <a:solidFill>
                  <a:schemeClr val="bg1"/>
                </a:solidFill>
                <a:latin typeface="Bree Serif" panose="02000503040000020004" pitchFamily="2" charset="77"/>
              </a:rPr>
              <a:t>C</a:t>
            </a:r>
            <a:r>
              <a:rPr lang="en-US" sz="2000">
                <a:solidFill>
                  <a:schemeClr val="bg1"/>
                </a:solidFill>
                <a:latin typeface="Bree Serif" panose="02000503040000020004" pitchFamily="2" charset="77"/>
              </a:rPr>
              <a:t>òn được gọi năng lượng sinh khối</a:t>
            </a:r>
            <a:r>
              <a:rPr lang="vi-VN" altLang="en-US" sz="2000">
                <a:solidFill>
                  <a:schemeClr val="bg1"/>
                </a:solidFill>
                <a:latin typeface="Bree Serif" panose="02000503040000020004" pitchFamily="2" charset="77"/>
              </a:rPr>
              <a:t>,</a:t>
            </a:r>
            <a:r>
              <a:rPr lang="en-US" sz="2000">
                <a:solidFill>
                  <a:schemeClr val="bg1"/>
                </a:solidFill>
                <a:latin typeface="Bree Serif" panose="02000503040000020004" pitchFamily="2" charset="77"/>
              </a:rPr>
              <a:t>có nguồn gốc từ động vật hay thực vật.</a:t>
            </a:r>
            <a:r>
              <a:rPr lang="vi-VN" altLang="en-US" sz="2000">
                <a:solidFill>
                  <a:schemeClr val="bg1"/>
                </a:solidFill>
                <a:latin typeface="Bree Serif" panose="02000503040000020004" pitchFamily="2" charset="77"/>
              </a:rPr>
              <a:t>C</a:t>
            </a:r>
            <a:r>
              <a:rPr lang="en-US" sz="2000">
                <a:solidFill>
                  <a:schemeClr val="bg1"/>
                </a:solidFill>
                <a:latin typeface="Bree Serif" panose="02000503040000020004" pitchFamily="2" charset="77"/>
              </a:rPr>
              <a:t>ó thể sử dụng trực tiếp hay gián tiếp nhờ vào quá trình đốt cháy tạo ra nhiệt. Tuy nhiên, hiện nay việc đốt sinh khối có nguồn gốc</a:t>
            </a:r>
            <a:r>
              <a:rPr lang="vi-VN" altLang="en-US" sz="2000">
                <a:solidFill>
                  <a:schemeClr val="bg1"/>
                </a:solidFill>
                <a:latin typeface="Bree Serif" panose="02000503040000020004" pitchFamily="2" charset="77"/>
              </a:rPr>
              <a:t> </a:t>
            </a:r>
            <a:r>
              <a:rPr lang="en-US" sz="2000">
                <a:solidFill>
                  <a:schemeClr val="bg1"/>
                </a:solidFill>
                <a:latin typeface="Bree Serif" panose="02000503040000020004" pitchFamily="2" charset="77"/>
              </a:rPr>
              <a:t>thực vật tạo ra lượng khí CO2 lớn gây ảnh hưởng đến môi trường.Do đó, năng lượng sinh học không còn được xem là năng lượng sạch hoàn toàn như trước.</a:t>
            </a:r>
            <a:endParaRPr lang="en-US" sz="2000">
              <a:solidFill>
                <a:schemeClr val="bg1"/>
              </a:solidFill>
              <a:latin typeface="Bree Serif" panose="02000503040000020004" pitchFamily="2" charset="77"/>
            </a:endParaRPr>
          </a:p>
          <a:p>
            <a:endParaRPr lang="vi-VN" altLang="en-US" sz="2000">
              <a:solidFill>
                <a:schemeClr val="bg1"/>
              </a:solidFill>
              <a:latin typeface="Bree Serif" panose="02000503040000020004" pitchFamily="2" charset="77"/>
            </a:endParaRPr>
          </a:p>
          <a:p>
            <a:r>
              <a:rPr lang="vi-VN" altLang="en-US" sz="2000">
                <a:solidFill>
                  <a:srgbClr val="FF0000"/>
                </a:solidFill>
                <a:latin typeface="Bree Serif" panose="02000503040000020004" pitchFamily="2" charset="77"/>
              </a:rPr>
              <a:t>NĂNG LƯỢNG CHẤT THẢI RẮN</a:t>
            </a:r>
            <a:r>
              <a:rPr lang="en-US" sz="2000">
                <a:solidFill>
                  <a:srgbClr val="FF0000"/>
                </a:solidFill>
                <a:latin typeface="Bree Serif" panose="02000503040000020004" pitchFamily="2" charset="77"/>
              </a:rPr>
              <a:t>:</a:t>
            </a:r>
            <a:r>
              <a:rPr lang="vi-VN" altLang="en-US" sz="2000">
                <a:solidFill>
                  <a:srgbClr val="FF0000"/>
                </a:solidFill>
                <a:latin typeface="Bree Serif" panose="02000503040000020004" pitchFamily="2" charset="77"/>
              </a:rPr>
              <a:t> </a:t>
            </a:r>
            <a:r>
              <a:rPr lang="vi-VN" altLang="en-US" sz="2000">
                <a:solidFill>
                  <a:schemeClr val="bg1"/>
                </a:solidFill>
                <a:latin typeface="Bree Serif" panose="02000503040000020004" pitchFamily="2" charset="77"/>
              </a:rPr>
              <a:t>R</a:t>
            </a:r>
            <a:r>
              <a:rPr lang="en-US" sz="2000">
                <a:solidFill>
                  <a:schemeClr val="bg1"/>
                </a:solidFill>
                <a:latin typeface="Bree Serif" panose="02000503040000020004" pitchFamily="2" charset="77"/>
              </a:rPr>
              <a:t>a đời không chỉ tạo ra năng lượng sạch mà còn giúp xử lý nguồn rác thải và giảm phát thải khí nhà kính. </a:t>
            </a:r>
            <a:r>
              <a:rPr lang="vi-VN" altLang="en-US" sz="2000">
                <a:solidFill>
                  <a:schemeClr val="bg1"/>
                </a:solidFill>
                <a:latin typeface="Bree Serif" panose="02000503040000020004" pitchFamily="2" charset="77"/>
              </a:rPr>
              <a:t>H</a:t>
            </a:r>
            <a:r>
              <a:rPr lang="en-US" sz="2000">
                <a:solidFill>
                  <a:schemeClr val="bg1"/>
                </a:solidFill>
                <a:latin typeface="Bree Serif" panose="02000503040000020004" pitchFamily="2" charset="77"/>
              </a:rPr>
              <a:t>iện nay đã áp dụngnhiều quốc gia</a:t>
            </a:r>
            <a:r>
              <a:rPr lang="vi-VN" altLang="en-US" sz="2000">
                <a:solidFill>
                  <a:schemeClr val="bg1"/>
                </a:solidFill>
                <a:latin typeface="Bree Serif" panose="02000503040000020004" pitchFamily="2" charset="77"/>
              </a:rPr>
              <a:t>.</a:t>
            </a:r>
            <a:r>
              <a:rPr lang="en-US" sz="2000">
                <a:solidFill>
                  <a:schemeClr val="bg1"/>
                </a:solidFill>
                <a:latin typeface="Bree Serif" panose="02000503040000020004" pitchFamily="2" charset="77"/>
              </a:rPr>
              <a:t>Tuy nhiên,các nước đang phát triển việc xử lý rác thải thành nguồn năng lượng lại gặp nhiều hạn chế do thiếu vốn đầu tư và công nghệ.</a:t>
            </a:r>
            <a:endParaRPr lang="en-US" sz="2000">
              <a:solidFill>
                <a:schemeClr val="bg1"/>
              </a:solidFill>
              <a:latin typeface="Bree Serif" panose="02000503040000020004" pitchFamily="2" charset="77"/>
            </a:endParaRPr>
          </a:p>
          <a:p>
            <a:endParaRPr lang="vi-VN" altLang="en-US" sz="2000">
              <a:solidFill>
                <a:schemeClr val="bg1"/>
              </a:solidFill>
              <a:latin typeface="Bree Serif" panose="02000503040000020004" pitchFamily="2" charset="77"/>
            </a:endParaRPr>
          </a:p>
          <a:p>
            <a:r>
              <a:rPr lang="vi-VN" altLang="en-US" sz="2000">
                <a:solidFill>
                  <a:srgbClr val="FF0000"/>
                </a:solidFill>
                <a:latin typeface="Bree Serif" panose="02000503040000020004" pitchFamily="2" charset="77"/>
              </a:rPr>
              <a:t>NĂNG LƯỢNG THỦY TRIỀU</a:t>
            </a:r>
            <a:r>
              <a:rPr lang="en-US" sz="2000">
                <a:solidFill>
                  <a:srgbClr val="FF0000"/>
                </a:solidFill>
                <a:latin typeface="Bree Serif" panose="02000503040000020004" pitchFamily="2" charset="77"/>
              </a:rPr>
              <a:t>:</a:t>
            </a:r>
            <a:r>
              <a:rPr lang="vi-VN" altLang="en-US" sz="2000">
                <a:solidFill>
                  <a:schemeClr val="bg1"/>
                </a:solidFill>
                <a:latin typeface="Bree Serif" panose="02000503040000020004" pitchFamily="2" charset="77"/>
              </a:rPr>
              <a:t> D</a:t>
            </a:r>
            <a:r>
              <a:rPr lang="en-US" sz="2000">
                <a:solidFill>
                  <a:schemeClr val="bg1"/>
                </a:solidFill>
                <a:latin typeface="Bree Serif" panose="02000503040000020004" pitchFamily="2" charset="77"/>
              </a:rPr>
              <a:t>ạng năng lượng sạch hoàn toàn, được tận dụng để tạo ra điện nhờ sự chuyển đổi năng lượng. Tuy nhiên, năng lượng thủy triều được sử dụng vẫn còn rất hạn chế.</a:t>
            </a:r>
            <a:r>
              <a:rPr lang="vi-VN" altLang="en-US" sz="2000">
                <a:solidFill>
                  <a:schemeClr val="bg1"/>
                </a:solidFill>
                <a:latin typeface="Bree Serif" panose="02000503040000020004" pitchFamily="2" charset="77"/>
              </a:rPr>
              <a:t>V</a:t>
            </a:r>
            <a:r>
              <a:rPr lang="en-US" sz="2000">
                <a:solidFill>
                  <a:schemeClr val="bg1"/>
                </a:solidFill>
                <a:latin typeface="Bree Serif" panose="02000503040000020004" pitchFamily="2" charset="77"/>
              </a:rPr>
              <a:t>ì chúng có mức phí đầu tư tốn kém và chỉ thực hiện</a:t>
            </a:r>
            <a:r>
              <a:rPr lang="vi-VN" altLang="en-US" sz="2000">
                <a:solidFill>
                  <a:schemeClr val="bg1"/>
                </a:solidFill>
                <a:latin typeface="Bree Serif" panose="02000503040000020004" pitchFamily="2" charset="77"/>
              </a:rPr>
              <a:t> </a:t>
            </a:r>
            <a:r>
              <a:rPr lang="en-US" sz="2000">
                <a:solidFill>
                  <a:schemeClr val="bg1"/>
                </a:solidFill>
                <a:latin typeface="Bree Serif" panose="02000503040000020004" pitchFamily="2" charset="77"/>
              </a:rPr>
              <a:t>ở những nơi có</a:t>
            </a:r>
            <a:r>
              <a:rPr lang="en-US" sz="2400">
                <a:solidFill>
                  <a:schemeClr val="bg1"/>
                </a:solidFill>
                <a:latin typeface="Bree Serif" panose="02000503040000020004" pitchFamily="2" charset="77"/>
              </a:rPr>
              <a:t> </a:t>
            </a:r>
            <a:r>
              <a:rPr lang="en-US" sz="2000">
                <a:solidFill>
                  <a:schemeClr val="bg1"/>
                </a:solidFill>
                <a:latin typeface="Bree Serif" panose="02000503040000020004" pitchFamily="2" charset="77"/>
              </a:rPr>
              <a:t>vận tốc dòng chảy lớn hoặc thủy triều đủ cao</a:t>
            </a:r>
            <a:r>
              <a:rPr lang="vi-VN" altLang="en-US" sz="2000">
                <a:solidFill>
                  <a:schemeClr val="bg1"/>
                </a:solidFill>
                <a:latin typeface="Bree Serif" panose="02000503040000020004" pitchFamily="2" charset="77"/>
              </a:rPr>
              <a:t>.</a:t>
            </a:r>
            <a:endParaRPr lang="vi-VN" altLang="en-US" sz="2000">
              <a:solidFill>
                <a:schemeClr val="bg1"/>
              </a:solidFill>
              <a:latin typeface="Bree Serif" panose="02000503040000020004" pitchFamily="2" charset="77"/>
            </a:endParaRPr>
          </a:p>
        </p:txBody>
      </p:sp>
      <p:pic>
        <p:nvPicPr>
          <p:cNvPr id="2" name="Picture Placeholder 1" descr="năng-lượng-thủy-triều-5"/>
          <p:cNvPicPr>
            <a:picLocks noChangeAspect="1"/>
          </p:cNvPicPr>
          <p:nvPr>
            <p:ph type="pic" sz="quarter" idx="4294967295"/>
          </p:nvPr>
        </p:nvPicPr>
        <p:blipFill>
          <a:blip r:embed="rId2"/>
          <a:stretch>
            <a:fillRect/>
          </a:stretch>
        </p:blipFill>
        <p:spPr>
          <a:xfrm>
            <a:off x="6966585" y="2228850"/>
            <a:ext cx="3443605" cy="2400300"/>
          </a:xfrm>
          <a:prstGeom prst="roundRect">
            <a:avLst/>
          </a:prstGeom>
          <a:ln w="44450" cmpd="sng">
            <a:solidFill>
              <a:schemeClr val="accent1">
                <a:lumMod val="60000"/>
                <a:lumOff val="40000"/>
              </a:schemeClr>
            </a:solidFill>
            <a:prstDash val="solid"/>
          </a:ln>
        </p:spPr>
      </p:pic>
      <p:pic>
        <p:nvPicPr>
          <p:cNvPr id="5" name="Picture Placeholder 4" descr="rac-16993581664811754043038"/>
          <p:cNvPicPr>
            <a:picLocks noChangeAspect="1"/>
          </p:cNvPicPr>
          <p:nvPr>
            <p:ph type="pic" sz="quarter" idx="4294967295"/>
          </p:nvPr>
        </p:nvPicPr>
        <p:blipFill>
          <a:blip r:embed="rId3"/>
          <a:stretch>
            <a:fillRect/>
          </a:stretch>
        </p:blipFill>
        <p:spPr>
          <a:xfrm>
            <a:off x="8112125" y="3932555"/>
            <a:ext cx="3793490" cy="2352675"/>
          </a:xfrm>
          <a:prstGeom prst="roundRect">
            <a:avLst/>
          </a:prstGeom>
          <a:ln w="41275" cmpd="sng">
            <a:solidFill>
              <a:schemeClr val="accent1">
                <a:lumMod val="60000"/>
                <a:lumOff val="40000"/>
              </a:schemeClr>
            </a:solidFill>
            <a:prstDash val="solid"/>
          </a:ln>
        </p:spPr>
      </p:pic>
      <p:pic>
        <p:nvPicPr>
          <p:cNvPr id="7" name="Picture Placeholder 6" descr="tiem-nang-nang-luong-tai-tao-5"/>
          <p:cNvPicPr>
            <a:picLocks noChangeAspect="1"/>
          </p:cNvPicPr>
          <p:nvPr>
            <p:ph type="pic" sz="quarter" idx="4294967295"/>
          </p:nvPr>
        </p:nvPicPr>
        <p:blipFill>
          <a:blip r:embed="rId4"/>
          <a:stretch>
            <a:fillRect/>
          </a:stretch>
        </p:blipFill>
        <p:spPr>
          <a:xfrm>
            <a:off x="8472170" y="692150"/>
            <a:ext cx="3362325" cy="2400300"/>
          </a:xfrm>
          <a:prstGeom prst="roundRect">
            <a:avLst/>
          </a:prstGeom>
          <a:ln w="41275" cmpd="sng">
            <a:solidFill>
              <a:schemeClr val="accent1">
                <a:lumMod val="60000"/>
                <a:lumOff val="40000"/>
              </a:schemeClr>
            </a:solidFill>
            <a:prstDash val="soli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42" presetClass="path" presetSubtype="0" accel="49300" decel="50600" fill="hold" grpId="1" nodeType="withEffect">
                                  <p:stCondLst>
                                    <p:cond delay="500"/>
                                  </p:stCondLst>
                                  <p:childTnLst>
                                    <p:animMotion origin="layout" path="M 2.08333E-7 -4.44444E-6 L 2.08333E-7 0.07246 " pathEditMode="relative" rAng="0" ptsTypes="AA">
                                      <p:cBhvr>
                                        <p:cTn id="12" dur="750" spd="-100000" fill="hold"/>
                                        <p:tgtEl>
                                          <p:spTgt spid="10"/>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Blur radius="16"/>
                    </a14:imgEffect>
                    <a14:imgEffect>
                      <a14:saturation sat="0"/>
                    </a14:imgEffect>
                  </a14:imgLayer>
                </a14:imgProps>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12192000" cy="6858000"/>
          </a:xfrm>
          <a:prstGeom prst="rect">
            <a:avLst/>
          </a:prstGeom>
          <a:gradFill flip="none" rotWithShape="1">
            <a:gsLst>
              <a:gs pos="100000">
                <a:schemeClr val="tx1">
                  <a:lumMod val="95000"/>
                  <a:lumOff val="5000"/>
                </a:schemeClr>
              </a:gs>
              <a:gs pos="60000">
                <a:schemeClr val="tx1">
                  <a:lumMod val="95000"/>
                  <a:lumOff val="5000"/>
                  <a:alpha val="85000"/>
                </a:schemeClr>
              </a:gs>
              <a:gs pos="5000">
                <a:schemeClr val="tx1">
                  <a:lumMod val="95000"/>
                  <a:lumOff val="5000"/>
                  <a:alpha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CSC"/>
          <p:cNvSpPr txBox="1"/>
          <p:nvPr/>
        </p:nvSpPr>
        <p:spPr>
          <a:xfrm>
            <a:off x="577727" y="404664"/>
            <a:ext cx="11036545" cy="583565"/>
          </a:xfrm>
          <a:prstGeom prst="rect">
            <a:avLst/>
          </a:prstGeom>
          <a:noFill/>
        </p:spPr>
        <p:txBody>
          <a:bodyPr wrap="square" rtlCol="0">
            <a:spAutoFit/>
          </a:bodyPr>
          <a:lstStyle/>
          <a:p>
            <a:pPr algn="ctr"/>
            <a:r>
              <a:rPr lang="en-US" sz="3200">
                <a:solidFill>
                  <a:schemeClr val="bg1"/>
                </a:solidFill>
                <a:latin typeface="Paytone One" panose="00000500000000000000" pitchFamily="2" charset="77"/>
              </a:rPr>
              <a:t>Nhiên liệu đốt hydrogen và pin nhiên liệu hydro</a:t>
            </a:r>
            <a:endParaRPr lang="en-US" sz="3200">
              <a:solidFill>
                <a:schemeClr val="bg1"/>
              </a:solidFill>
              <a:latin typeface="Paytone One" panose="00000500000000000000" pitchFamily="2" charset="77"/>
            </a:endParaRPr>
          </a:p>
        </p:txBody>
      </p:sp>
      <p:sp>
        <p:nvSpPr>
          <p:cNvPr id="18" name="Rectangle 17"/>
          <p:cNvSpPr/>
          <p:nvPr/>
        </p:nvSpPr>
        <p:spPr>
          <a:xfrm>
            <a:off x="1122045" y="2809240"/>
            <a:ext cx="3132455" cy="626110"/>
          </a:xfrm>
          <a:prstGeom prst="rect">
            <a:avLst/>
          </a:prstGeom>
          <a:gradFill>
            <a:gsLst>
              <a:gs pos="100000">
                <a:schemeClr val="accent6"/>
              </a:gs>
              <a:gs pos="60000">
                <a:schemeClr val="accent5"/>
              </a:gs>
              <a:gs pos="5000">
                <a:schemeClr val="accent4"/>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100" b="1" dirty="0">
                <a:effectLst>
                  <a:outerShdw blurRad="63500" dist="38100" dir="2700000" algn="tl" rotWithShape="0">
                    <a:prstClr val="black">
                      <a:alpha val="25000"/>
                    </a:prstClr>
                  </a:outerShdw>
                </a:effectLst>
                <a:latin typeface="+mj-lt"/>
              </a:rPr>
              <a:t>Xe chạy bằng </a:t>
            </a:r>
            <a:r>
              <a:rPr lang="vi-VN" altLang="en-US" sz="1100" b="1" dirty="0">
                <a:effectLst>
                  <a:outerShdw blurRad="63500" dist="38100" dir="2700000" algn="tl" rotWithShape="0">
                    <a:prstClr val="black">
                      <a:alpha val="25000"/>
                    </a:prstClr>
                  </a:outerShdw>
                </a:effectLst>
                <a:latin typeface="+mj-lt"/>
              </a:rPr>
              <a:t>hydro</a:t>
            </a:r>
            <a:endParaRPr lang="vi-VN" altLang="en-US" sz="1100" b="1" dirty="0">
              <a:effectLst>
                <a:outerShdw blurRad="63500" dist="38100" dir="2700000" algn="tl" rotWithShape="0">
                  <a:prstClr val="black">
                    <a:alpha val="25000"/>
                  </a:prstClr>
                </a:outerShdw>
              </a:effectLst>
              <a:latin typeface="+mj-lt"/>
            </a:endParaRPr>
          </a:p>
        </p:txBody>
      </p:sp>
      <p:sp>
        <p:nvSpPr>
          <p:cNvPr id="21" name="Rectangle 20"/>
          <p:cNvSpPr/>
          <p:nvPr/>
        </p:nvSpPr>
        <p:spPr>
          <a:xfrm>
            <a:off x="4700905" y="2809240"/>
            <a:ext cx="3077210" cy="615950"/>
          </a:xfrm>
          <a:prstGeom prst="rect">
            <a:avLst/>
          </a:prstGeom>
          <a:gradFill>
            <a:gsLst>
              <a:gs pos="100000">
                <a:schemeClr val="accent6"/>
              </a:gs>
              <a:gs pos="60000">
                <a:schemeClr val="accent5"/>
              </a:gs>
              <a:gs pos="5000">
                <a:schemeClr val="accent4"/>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200" b="1" dirty="0">
                <a:effectLst>
                  <a:outerShdw blurRad="63500" dist="38100" dir="2700000" algn="tl" rotWithShape="0">
                    <a:prstClr val="black">
                      <a:alpha val="25000"/>
                    </a:prstClr>
                  </a:outerShdw>
                </a:effectLst>
                <a:latin typeface="Times New Roman" panose="02020603050405020304" charset="0"/>
                <a:cs typeface="Times New Roman" panose="02020603050405020304" charset="0"/>
              </a:rPr>
              <a:t>Pin nhiên liệu hydro</a:t>
            </a:r>
            <a:endParaRPr lang="vi-VN" altLang="en-US" sz="1200" b="1" dirty="0">
              <a:effectLst>
                <a:outerShdw blurRad="63500" dist="38100" dir="2700000" algn="tl" rotWithShape="0">
                  <a:prstClr val="black">
                    <a:alpha val="25000"/>
                  </a:prstClr>
                </a:outerShdw>
              </a:effectLst>
              <a:latin typeface="Times New Roman" panose="02020603050405020304" charset="0"/>
              <a:cs typeface="Times New Roman" panose="02020603050405020304" charset="0"/>
            </a:endParaRPr>
          </a:p>
        </p:txBody>
      </p:sp>
      <p:sp>
        <p:nvSpPr>
          <p:cNvPr id="23" name="Rectangle 22"/>
          <p:cNvSpPr/>
          <p:nvPr/>
        </p:nvSpPr>
        <p:spPr>
          <a:xfrm>
            <a:off x="8160385" y="2786380"/>
            <a:ext cx="3059430" cy="620395"/>
          </a:xfrm>
          <a:prstGeom prst="rect">
            <a:avLst/>
          </a:prstGeom>
          <a:gradFill>
            <a:gsLst>
              <a:gs pos="100000">
                <a:schemeClr val="accent6"/>
              </a:gs>
              <a:gs pos="60000">
                <a:schemeClr val="accent5"/>
              </a:gs>
              <a:gs pos="5000">
                <a:schemeClr val="accent4"/>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200" b="1" dirty="0">
                <a:effectLst>
                  <a:outerShdw blurRad="63500" dist="38100" dir="2700000" algn="tl" rotWithShape="0">
                    <a:prstClr val="black">
                      <a:alpha val="25000"/>
                    </a:prstClr>
                  </a:outerShdw>
                </a:effectLst>
                <a:latin typeface="+mj-lt"/>
              </a:rPr>
              <a:t>Tận dụng lông gà để sản xuất pin </a:t>
            </a:r>
            <a:r>
              <a:rPr lang="vi-VN" altLang="en-US" sz="1200" b="1" dirty="0">
                <a:effectLst>
                  <a:outerShdw blurRad="63500" dist="38100" dir="2700000" algn="tl" rotWithShape="0">
                    <a:prstClr val="black">
                      <a:alpha val="25000"/>
                    </a:prstClr>
                  </a:outerShdw>
                </a:effectLst>
                <a:latin typeface="+mj-lt"/>
              </a:rPr>
              <a:t>hydro</a:t>
            </a:r>
            <a:endParaRPr lang="vi-VN" altLang="en-US" sz="1200" b="1" dirty="0">
              <a:effectLst>
                <a:outerShdw blurRad="63500" dist="38100" dir="2700000" algn="tl" rotWithShape="0">
                  <a:prstClr val="black">
                    <a:alpha val="25000"/>
                  </a:prstClr>
                </a:outerShdw>
              </a:effectLst>
              <a:latin typeface="+mj-lt"/>
            </a:endParaRPr>
          </a:p>
        </p:txBody>
      </p:sp>
      <p:sp>
        <p:nvSpPr>
          <p:cNvPr id="25" name="Rectangle 24"/>
          <p:cNvSpPr/>
          <p:nvPr/>
        </p:nvSpPr>
        <p:spPr>
          <a:xfrm>
            <a:off x="8184515" y="4997450"/>
            <a:ext cx="3100705" cy="613410"/>
          </a:xfrm>
          <a:prstGeom prst="rect">
            <a:avLst/>
          </a:prstGeom>
          <a:gradFill>
            <a:gsLst>
              <a:gs pos="100000">
                <a:schemeClr val="accent6"/>
              </a:gs>
              <a:gs pos="60000">
                <a:schemeClr val="accent5"/>
              </a:gs>
              <a:gs pos="5000">
                <a:schemeClr val="accent4"/>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dirty="0">
                <a:effectLst>
                  <a:outerShdw blurRad="63500" dist="38100" dir="2700000" algn="tl" rotWithShape="0">
                    <a:prstClr val="black">
                      <a:alpha val="25000"/>
                    </a:prstClr>
                  </a:outerShdw>
                </a:effectLst>
                <a:latin typeface="+mj-lt"/>
              </a:rPr>
              <a:t>Toyota và Tayama phát triển động cơ đốt trong V8 sử dụng nhiên liệu </a:t>
            </a:r>
            <a:r>
              <a:rPr lang="vi-VN" altLang="en-US" sz="1600" b="1" dirty="0">
                <a:effectLst>
                  <a:outerShdw blurRad="63500" dist="38100" dir="2700000" algn="tl" rotWithShape="0">
                    <a:prstClr val="black">
                      <a:alpha val="25000"/>
                    </a:prstClr>
                  </a:outerShdw>
                </a:effectLst>
                <a:latin typeface="+mj-lt"/>
              </a:rPr>
              <a:t>hydro</a:t>
            </a:r>
            <a:endParaRPr lang="vi-VN" altLang="en-US" sz="1600" b="1" dirty="0">
              <a:effectLst>
                <a:outerShdw blurRad="63500" dist="38100" dir="2700000" algn="tl" rotWithShape="0">
                  <a:prstClr val="black">
                    <a:alpha val="25000"/>
                  </a:prstClr>
                </a:outerShdw>
              </a:effectLst>
              <a:latin typeface="+mj-lt"/>
            </a:endParaRPr>
          </a:p>
        </p:txBody>
      </p:sp>
      <p:sp>
        <p:nvSpPr>
          <p:cNvPr id="27" name="Rectangle 26"/>
          <p:cNvSpPr/>
          <p:nvPr/>
        </p:nvSpPr>
        <p:spPr>
          <a:xfrm>
            <a:off x="1122045" y="4940935"/>
            <a:ext cx="3124835" cy="678180"/>
          </a:xfrm>
          <a:prstGeom prst="rect">
            <a:avLst/>
          </a:prstGeom>
          <a:gradFill>
            <a:gsLst>
              <a:gs pos="100000">
                <a:schemeClr val="accent6"/>
              </a:gs>
              <a:gs pos="60000">
                <a:schemeClr val="accent5"/>
              </a:gs>
              <a:gs pos="5000">
                <a:schemeClr val="accent4"/>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dirty="0">
                <a:effectLst>
                  <a:outerShdw blurRad="63500" dist="38100" dir="2700000" algn="tl" rotWithShape="0">
                    <a:prstClr val="black">
                      <a:alpha val="25000"/>
                    </a:prstClr>
                  </a:outerShdw>
                </a:effectLst>
                <a:latin typeface="+mj-lt"/>
              </a:rPr>
              <a:t>Cấu tạo,phân loại,ứng </a:t>
            </a:r>
            <a:r>
              <a:rPr lang="vi-VN" altLang="en-US" sz="1600" b="1" dirty="0">
                <a:effectLst>
                  <a:outerShdw blurRad="63500" dist="38100" dir="2700000" algn="tl" rotWithShape="0">
                    <a:prstClr val="black">
                      <a:alpha val="25000"/>
                    </a:prstClr>
                  </a:outerShdw>
                </a:effectLst>
                <a:latin typeface="+mj-lt"/>
              </a:rPr>
              <a:t>dụng hydro</a:t>
            </a:r>
            <a:endParaRPr lang="vi-VN" altLang="en-US" sz="1600" b="1" dirty="0">
              <a:effectLst>
                <a:outerShdw blurRad="63500" dist="38100" dir="2700000" algn="tl" rotWithShape="0">
                  <a:prstClr val="black">
                    <a:alpha val="25000"/>
                  </a:prstClr>
                </a:outerShdw>
              </a:effectLst>
              <a:latin typeface="+mj-lt"/>
            </a:endParaRPr>
          </a:p>
        </p:txBody>
      </p:sp>
      <p:sp>
        <p:nvSpPr>
          <p:cNvPr id="29" name="Rectangle 28"/>
          <p:cNvSpPr/>
          <p:nvPr/>
        </p:nvSpPr>
        <p:spPr>
          <a:xfrm>
            <a:off x="4652645" y="4940300"/>
            <a:ext cx="3125470" cy="673735"/>
          </a:xfrm>
          <a:prstGeom prst="rect">
            <a:avLst/>
          </a:prstGeom>
          <a:gradFill>
            <a:gsLst>
              <a:gs pos="100000">
                <a:schemeClr val="accent6"/>
              </a:gs>
              <a:gs pos="60000">
                <a:schemeClr val="accent5"/>
              </a:gs>
              <a:gs pos="5000">
                <a:schemeClr val="accent4"/>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dirty="0">
                <a:effectLst>
                  <a:outerShdw blurRad="63500" dist="38100" dir="2700000" algn="tl" rotWithShape="0">
                    <a:prstClr val="black">
                      <a:alpha val="25000"/>
                    </a:prstClr>
                  </a:outerShdw>
                </a:effectLst>
                <a:latin typeface="+mj-lt"/>
              </a:rPr>
              <a:t>Hydro xanh góp phần giảm khí thải từ nguyên liệu </a:t>
            </a:r>
            <a:r>
              <a:rPr lang="vi-VN" altLang="en-US" sz="1600" b="1" dirty="0">
                <a:effectLst>
                  <a:outerShdw blurRad="63500" dist="38100" dir="2700000" algn="tl" rotWithShape="0">
                    <a:prstClr val="black">
                      <a:alpha val="25000"/>
                    </a:prstClr>
                  </a:outerShdw>
                </a:effectLst>
                <a:latin typeface="+mj-lt"/>
              </a:rPr>
              <a:t>đốt</a:t>
            </a:r>
            <a:endParaRPr lang="vi-VN" altLang="en-US" sz="1600" b="1" dirty="0">
              <a:effectLst>
                <a:outerShdw blurRad="63500" dist="38100" dir="2700000" algn="tl" rotWithShape="0">
                  <a:prstClr val="black">
                    <a:alpha val="25000"/>
                  </a:prstClr>
                </a:outerShdw>
              </a:effectLst>
              <a:latin typeface="+mj-lt"/>
            </a:endParaRPr>
          </a:p>
        </p:txBody>
      </p:sp>
      <p:sp>
        <p:nvSpPr>
          <p:cNvPr id="33" name="Rectangle 32"/>
          <p:cNvSpPr/>
          <p:nvPr/>
        </p:nvSpPr>
        <p:spPr>
          <a:xfrm>
            <a:off x="0" y="5243857"/>
            <a:ext cx="12192000" cy="161654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1CSC"/>
          <p:cNvSpPr txBox="1"/>
          <p:nvPr/>
        </p:nvSpPr>
        <p:spPr>
          <a:xfrm>
            <a:off x="479209" y="5445013"/>
            <a:ext cx="11206907" cy="1198880"/>
          </a:xfrm>
          <a:prstGeom prst="rect">
            <a:avLst/>
          </a:prstGeom>
          <a:noFill/>
        </p:spPr>
        <p:txBody>
          <a:bodyPr wrap="square" rtlCol="0">
            <a:spAutoFit/>
          </a:bodyPr>
          <a:lstStyle/>
          <a:p>
            <a:pPr algn="ctr"/>
            <a:r>
              <a:rPr lang="en-US" sz="2400">
                <a:latin typeface="Paytone One" panose="00000500000000000000" pitchFamily="2" charset="77"/>
              </a:rPr>
              <a:t>Hiện nay, nhiên liệu hydrogen được sử dụng trong pin nhiên liệu hydro và cung cấp năng lượng cho động cơ điện giống pin lưu trữ điện. Nguồn năng lượng sạch này được ứng dụng vào các loại xe chạy bằng hơi nước. </a:t>
            </a:r>
            <a:endParaRPr lang="en-US" sz="2400">
              <a:latin typeface="Paytone One" panose="00000500000000000000" pitchFamily="2" charset="77"/>
            </a:endParaRPr>
          </a:p>
        </p:txBody>
      </p:sp>
      <p:pic>
        <p:nvPicPr>
          <p:cNvPr id="10" name="Picture 9" descr="hydrogen-and-fuel-cell-day"/>
          <p:cNvPicPr>
            <a:picLocks noChangeAspect="1"/>
          </p:cNvPicPr>
          <p:nvPr/>
        </p:nvPicPr>
        <p:blipFill>
          <a:blip r:embed="rId3"/>
          <a:stretch>
            <a:fillRect/>
          </a:stretch>
        </p:blipFill>
        <p:spPr>
          <a:xfrm>
            <a:off x="1123315" y="1450340"/>
            <a:ext cx="3137535" cy="1405255"/>
          </a:xfrm>
          <a:prstGeom prst="rect">
            <a:avLst/>
          </a:prstGeom>
        </p:spPr>
      </p:pic>
      <p:pic>
        <p:nvPicPr>
          <p:cNvPr id="32" name="Picture 31" descr="pin-nhien-lieu-hydro-la-gi"/>
          <p:cNvPicPr>
            <a:picLocks noChangeAspect="1"/>
          </p:cNvPicPr>
          <p:nvPr/>
        </p:nvPicPr>
        <p:blipFill>
          <a:blip r:embed="rId4"/>
          <a:stretch>
            <a:fillRect/>
          </a:stretch>
        </p:blipFill>
        <p:spPr>
          <a:xfrm>
            <a:off x="4702810" y="1440815"/>
            <a:ext cx="3075940" cy="1353820"/>
          </a:xfrm>
          <a:prstGeom prst="rect">
            <a:avLst/>
          </a:prstGeom>
        </p:spPr>
      </p:pic>
      <p:pic>
        <p:nvPicPr>
          <p:cNvPr id="35" name="Picture 34" descr="san-xuat-nang-luong-sieu-sach"/>
          <p:cNvPicPr>
            <a:picLocks noChangeAspect="1"/>
          </p:cNvPicPr>
          <p:nvPr/>
        </p:nvPicPr>
        <p:blipFill>
          <a:blip r:embed="rId5"/>
          <a:stretch>
            <a:fillRect/>
          </a:stretch>
        </p:blipFill>
        <p:spPr>
          <a:xfrm>
            <a:off x="8174355" y="1382395"/>
            <a:ext cx="3060700" cy="1426845"/>
          </a:xfrm>
          <a:prstGeom prst="rect">
            <a:avLst/>
          </a:prstGeom>
        </p:spPr>
      </p:pic>
      <p:pic>
        <p:nvPicPr>
          <p:cNvPr id="37" name="Picture 36" descr="hydrogen"/>
          <p:cNvPicPr>
            <a:picLocks noChangeAspect="1"/>
          </p:cNvPicPr>
          <p:nvPr/>
        </p:nvPicPr>
        <p:blipFill>
          <a:blip r:embed="rId6"/>
          <a:stretch>
            <a:fillRect/>
          </a:stretch>
        </p:blipFill>
        <p:spPr>
          <a:xfrm>
            <a:off x="8185150" y="3610610"/>
            <a:ext cx="3094990" cy="1383665"/>
          </a:xfrm>
          <a:prstGeom prst="rect">
            <a:avLst/>
          </a:prstGeom>
        </p:spPr>
      </p:pic>
      <p:pic>
        <p:nvPicPr>
          <p:cNvPr id="38" name="Picture 37" descr="cau-tao-pin-nhien-lieu-hydro"/>
          <p:cNvPicPr>
            <a:picLocks noChangeAspect="1"/>
          </p:cNvPicPr>
          <p:nvPr/>
        </p:nvPicPr>
        <p:blipFill>
          <a:blip r:embed="rId7"/>
          <a:stretch>
            <a:fillRect/>
          </a:stretch>
        </p:blipFill>
        <p:spPr>
          <a:xfrm>
            <a:off x="1127125" y="3639185"/>
            <a:ext cx="3119755" cy="1313180"/>
          </a:xfrm>
          <a:prstGeom prst="rect">
            <a:avLst/>
          </a:prstGeom>
        </p:spPr>
      </p:pic>
      <p:pic>
        <p:nvPicPr>
          <p:cNvPr id="39" name="Picture 38" descr="8dad387c-19d5-41ec-af71-0484ccafd4e3"/>
          <p:cNvPicPr>
            <a:picLocks noChangeAspect="1"/>
          </p:cNvPicPr>
          <p:nvPr/>
        </p:nvPicPr>
        <p:blipFill>
          <a:blip r:embed="rId8"/>
          <a:stretch>
            <a:fillRect/>
          </a:stretch>
        </p:blipFill>
        <p:spPr>
          <a:xfrm>
            <a:off x="4653280" y="3620770"/>
            <a:ext cx="3125470" cy="1373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42" presetClass="path" presetSubtype="0" accel="49300" decel="50600" fill="hold" grpId="1" nodeType="withEffect">
                                      <p:stCondLst>
                                        <p:cond delay="250"/>
                                      </p:stCondLst>
                                      <p:childTnLst>
                                        <p:animMotion origin="layout" path="M 0 3.7037E-6 L 0 0.07245 " pathEditMode="relative" rAng="0" ptsTypes="AA">
                                          <p:cBhvr>
                                            <p:cTn id="12" dur="750" spd="-100000" fill="hold"/>
                                            <p:tgtEl>
                                              <p:spTgt spid="7"/>
                                            </p:tgtEl>
                                            <p:attrNameLst>
                                              <p:attrName>ppt_x</p:attrName>
                                              <p:attrName>ppt_y</p:attrName>
                                            </p:attrNameLst>
                                          </p:cBhvr>
                                          <p:rCtr x="0" y="3611"/>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4" accel="22000" fill="hold" grpId="0" nodeType="clickEffect" p14:presetBounceEnd="45000">
                                      <p:stCondLst>
                                        <p:cond delay="0"/>
                                      </p:stCondLst>
                                      <p:iterate type="lt">
                                        <p:tmPct val="10000"/>
                                      </p:iterate>
                                      <p:childTnLst>
                                        <p:set>
                                          <p:cBhvr>
                                            <p:cTn id="16" dur="1" fill="hold">
                                              <p:stCondLst>
                                                <p:cond delay="0"/>
                                              </p:stCondLst>
                                            </p:cTn>
                                            <p:tgtEl>
                                              <p:spTgt spid="33"/>
                                            </p:tgtEl>
                                            <p:attrNameLst>
                                              <p:attrName>style.visibility</p:attrName>
                                            </p:attrNameLst>
                                          </p:cBhvr>
                                          <p:to>
                                            <p:strVal val="visible"/>
                                          </p:to>
                                        </p:set>
                                        <p:anim calcmode="lin" valueType="num" p14:bounceEnd="45000">
                                          <p:cBhvr additive="base">
                                            <p:cTn id="17" dur="750" fill="hold"/>
                                            <p:tgtEl>
                                              <p:spTgt spid="33"/>
                                            </p:tgtEl>
                                            <p:attrNameLst>
                                              <p:attrName>ppt_x</p:attrName>
                                            </p:attrNameLst>
                                          </p:cBhvr>
                                          <p:tavLst>
                                            <p:tav tm="0">
                                              <p:val>
                                                <p:strVal val="#ppt_x"/>
                                              </p:val>
                                            </p:tav>
                                            <p:tav tm="100000">
                                              <p:val>
                                                <p:strVal val="#ppt_x"/>
                                              </p:val>
                                            </p:tav>
                                          </p:tavLst>
                                        </p:anim>
                                        <p:anim calcmode="lin" valueType="num" p14:bounceEnd="45000">
                                          <p:cBhvr additive="base">
                                            <p:cTn id="18" dur="75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accel="22000" fill="hold" grpId="0" nodeType="withEffect" p14:presetBounceEnd="45000">
                                      <p:stCondLst>
                                        <p:cond delay="0"/>
                                      </p:stCondLst>
                                      <p:iterate type="lt">
                                        <p:tmPct val="10000"/>
                                      </p:iterate>
                                      <p:childTnLst>
                                        <p:set>
                                          <p:cBhvr>
                                            <p:cTn id="20" dur="1" fill="hold">
                                              <p:stCondLst>
                                                <p:cond delay="0"/>
                                              </p:stCondLst>
                                            </p:cTn>
                                            <p:tgtEl>
                                              <p:spTgt spid="34"/>
                                            </p:tgtEl>
                                            <p:attrNameLst>
                                              <p:attrName>style.visibility</p:attrName>
                                            </p:attrNameLst>
                                          </p:cBhvr>
                                          <p:to>
                                            <p:strVal val="visible"/>
                                          </p:to>
                                        </p:set>
                                        <p:anim calcmode="lin" valueType="num" p14:bounceEnd="45000">
                                          <p:cBhvr additive="base">
                                            <p:cTn id="21" dur="750" fill="hold"/>
                                            <p:tgtEl>
                                              <p:spTgt spid="34"/>
                                            </p:tgtEl>
                                            <p:attrNameLst>
                                              <p:attrName>ppt_x</p:attrName>
                                            </p:attrNameLst>
                                          </p:cBhvr>
                                          <p:tavLst>
                                            <p:tav tm="0">
                                              <p:val>
                                                <p:strVal val="#ppt_x"/>
                                              </p:val>
                                            </p:tav>
                                            <p:tav tm="100000">
                                              <p:val>
                                                <p:strVal val="#ppt_x"/>
                                              </p:val>
                                            </p:tav>
                                          </p:tavLst>
                                        </p:anim>
                                        <p:anim calcmode="lin" valueType="num" p14:bounceEnd="45000">
                                          <p:cBhvr additive="base">
                                            <p:cTn id="22" dur="750" fill="hold"/>
                                            <p:tgtEl>
                                              <p:spTgt spid="34"/>
                                            </p:tgtEl>
                                            <p:attrNameLst>
                                              <p:attrName>ppt_y</p:attrName>
                                            </p:attrNameLst>
                                          </p:cBhvr>
                                          <p:tavLst>
                                            <p:tav tm="0">
                                              <p:val>
                                                <p:strVal val="1+#ppt_h/2"/>
                                              </p:val>
                                            </p:tav>
                                            <p:tav tm="100000">
                                              <p:val>
                                                <p:strVal val="#ppt_y"/>
                                              </p:val>
                                            </p:tav>
                                          </p:tavLst>
                                        </p:anim>
                                      </p:childTnLst>
                                    </p:cTn>
                                  </p:par>
                                  <p:par>
                                    <p:cTn id="23" presetID="3" presetClass="emph" presetSubtype="2" fill="hold" grpId="1" nodeType="withEffect">
                                      <p:stCondLst>
                                        <p:cond delay="3500"/>
                                      </p:stCondLst>
                                      <p:iterate type="lt">
                                        <p:tmPct val="0"/>
                                      </p:iterate>
                                      <p:childTnLst>
                                        <p:animClr clrSpc="rgb" dir="cw">
                                          <p:cBhvr override="childStyle">
                                            <p:cTn id="24" dur="1000" fill="hold"/>
                                            <p:tgtEl>
                                              <p:spTgt spid="34"/>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P spid="33" grpId="0" bldLvl="0" animBg="1"/>
          <p:bldP spid="34" grpId="0"/>
          <p:bldP spid="34"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42" presetClass="path" presetSubtype="0" accel="49300" decel="50600" fill="hold" grpId="1" nodeType="withEffect">
                                      <p:stCondLst>
                                        <p:cond delay="250"/>
                                      </p:stCondLst>
                                      <p:childTnLst>
                                        <p:animMotion origin="layout" path="M 0 3.7037E-6 L 0 0.07245 " pathEditMode="relative" rAng="0" ptsTypes="AA">
                                          <p:cBhvr>
                                            <p:cTn id="12" dur="750" spd="-100000" fill="hold"/>
                                            <p:tgtEl>
                                              <p:spTgt spid="7"/>
                                            </p:tgtEl>
                                            <p:attrNameLst>
                                              <p:attrName>ppt_x</p:attrName>
                                              <p:attrName>ppt_y</p:attrName>
                                            </p:attrNameLst>
                                          </p:cBhvr>
                                          <p:rCtr x="0" y="3611"/>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4" accel="22000" fill="hold" grpId="0" nodeType="clickEffect">
                                      <p:stCondLst>
                                        <p:cond delay="0"/>
                                      </p:stCondLst>
                                      <p:iterate type="lt">
                                        <p:tmPct val="10000"/>
                                      </p:iterate>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750" fill="hold"/>
                                            <p:tgtEl>
                                              <p:spTgt spid="33"/>
                                            </p:tgtEl>
                                            <p:attrNameLst>
                                              <p:attrName>ppt_x</p:attrName>
                                            </p:attrNameLst>
                                          </p:cBhvr>
                                          <p:tavLst>
                                            <p:tav tm="0">
                                              <p:val>
                                                <p:strVal val="#ppt_x"/>
                                              </p:val>
                                            </p:tav>
                                            <p:tav tm="100000">
                                              <p:val>
                                                <p:strVal val="#ppt_x"/>
                                              </p:val>
                                            </p:tav>
                                          </p:tavLst>
                                        </p:anim>
                                        <p:anim calcmode="lin" valueType="num">
                                          <p:cBhvr additive="base">
                                            <p:cTn id="18" dur="75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accel="22000" fill="hold" grpId="0" nodeType="withEffect">
                                      <p:stCondLst>
                                        <p:cond delay="0"/>
                                      </p:stCondLst>
                                      <p:iterate type="lt">
                                        <p:tmPct val="10000"/>
                                      </p:iterate>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750" fill="hold"/>
                                            <p:tgtEl>
                                              <p:spTgt spid="34"/>
                                            </p:tgtEl>
                                            <p:attrNameLst>
                                              <p:attrName>ppt_x</p:attrName>
                                            </p:attrNameLst>
                                          </p:cBhvr>
                                          <p:tavLst>
                                            <p:tav tm="0">
                                              <p:val>
                                                <p:strVal val="#ppt_x"/>
                                              </p:val>
                                            </p:tav>
                                            <p:tav tm="100000">
                                              <p:val>
                                                <p:strVal val="#ppt_x"/>
                                              </p:val>
                                            </p:tav>
                                          </p:tavLst>
                                        </p:anim>
                                        <p:anim calcmode="lin" valueType="num">
                                          <p:cBhvr additive="base">
                                            <p:cTn id="22" dur="750" fill="hold"/>
                                            <p:tgtEl>
                                              <p:spTgt spid="34"/>
                                            </p:tgtEl>
                                            <p:attrNameLst>
                                              <p:attrName>ppt_y</p:attrName>
                                            </p:attrNameLst>
                                          </p:cBhvr>
                                          <p:tavLst>
                                            <p:tav tm="0">
                                              <p:val>
                                                <p:strVal val="1+#ppt_h/2"/>
                                              </p:val>
                                            </p:tav>
                                            <p:tav tm="100000">
                                              <p:val>
                                                <p:strVal val="#ppt_y"/>
                                              </p:val>
                                            </p:tav>
                                          </p:tavLst>
                                        </p:anim>
                                      </p:childTnLst>
                                    </p:cTn>
                                  </p:par>
                                  <p:par>
                                    <p:cTn id="23" presetID="3" presetClass="emph" presetSubtype="2" fill="hold" grpId="1" nodeType="withEffect">
                                      <p:stCondLst>
                                        <p:cond delay="3500"/>
                                      </p:stCondLst>
                                      <p:iterate type="lt">
                                        <p:tmPct val="0"/>
                                      </p:iterate>
                                      <p:childTnLst>
                                        <p:animClr clrSpc="rgb" dir="cw">
                                          <p:cBhvr override="childStyle">
                                            <p:cTn id="24" dur="1000" fill="hold"/>
                                            <p:tgtEl>
                                              <p:spTgt spid="34"/>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P spid="33" grpId="0" bldLvl="0" animBg="1"/>
          <p:bldP spid="34" grpId="0"/>
          <p:bldP spid="34" grpId="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74B5D">
                <a:alpha val="100000"/>
              </a:srgbClr>
            </a:gs>
            <a:gs pos="34000">
              <a:srgbClr val="105630"/>
            </a:gs>
            <a:gs pos="82000">
              <a:srgbClr val="105630"/>
            </a:gs>
            <a:gs pos="99000">
              <a:srgbClr val="105630"/>
            </a:gs>
          </a:gsLst>
          <a:lin ang="5400000" scaled="1"/>
        </a:gradFill>
        <a:effectLst/>
      </p:bgPr>
    </p:bg>
    <p:spTree>
      <p:nvGrpSpPr>
        <p:cNvPr id="1" name=""/>
        <p:cNvGrpSpPr/>
        <p:nvPr/>
      </p:nvGrpSpPr>
      <p:grpSpPr>
        <a:xfrm>
          <a:off x="0" y="0"/>
          <a:ext cx="0" cy="0"/>
          <a:chOff x="0" y="0"/>
          <a:chExt cx="0" cy="0"/>
        </a:xfrm>
      </p:grpSpPr>
      <p:grpSp>
        <p:nvGrpSpPr>
          <p:cNvPr id="54" name="Group 53"/>
          <p:cNvGrpSpPr/>
          <p:nvPr/>
        </p:nvGrpSpPr>
        <p:grpSpPr>
          <a:xfrm rot="0">
            <a:off x="9480550" y="2599690"/>
            <a:ext cx="2430780" cy="2188210"/>
            <a:chOff x="844870" y="1608204"/>
            <a:chExt cx="1974957" cy="1964812"/>
          </a:xfrm>
        </p:grpSpPr>
        <p:grpSp>
          <p:nvGrpSpPr>
            <p:cNvPr id="56" name="Group 55"/>
            <p:cNvGrpSpPr/>
            <p:nvPr/>
          </p:nvGrpSpPr>
          <p:grpSpPr>
            <a:xfrm>
              <a:off x="844870" y="1608204"/>
              <a:ext cx="1974957" cy="1964812"/>
              <a:chOff x="1723913" y="2619374"/>
              <a:chExt cx="3283943" cy="3267076"/>
            </a:xfrm>
          </p:grpSpPr>
          <p:sp>
            <p:nvSpPr>
              <p:cNvPr id="58" name="One"/>
              <p:cNvSpPr/>
              <p:nvPr/>
            </p:nvSpPr>
            <p:spPr>
              <a:xfrm>
                <a:off x="1910649" y="2698648"/>
                <a:ext cx="2836567" cy="281872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gradFill flip="none" rotWithShape="1">
                <a:gsLst>
                  <a:gs pos="85000">
                    <a:schemeClr val="accent1"/>
                  </a:gs>
                  <a:gs pos="58000">
                    <a:schemeClr val="accent3"/>
                  </a:gs>
                  <a:gs pos="15000">
                    <a:schemeClr val="accent4"/>
                  </a:gs>
                </a:gsLst>
                <a:lin ang="2700000" scaled="1"/>
                <a:tileRect/>
              </a:gradFill>
              <a:ln w="9525" cap="flat">
                <a:noFill/>
                <a:prstDash val="solid"/>
                <a:miter/>
              </a:ln>
              <a:effectLst>
                <a:outerShdw blurRad="152400" dist="177800" dir="5400000" sx="84000" sy="84000" algn="t" rotWithShape="0">
                  <a:schemeClr val="accent1">
                    <a:lumMod val="50000"/>
                    <a:alpha val="45000"/>
                  </a:schemeClr>
                </a:outerShdw>
                <a:softEdge rad="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800">
                  <a:solidFill>
                    <a:srgbClr val="172144"/>
                  </a:solidFill>
                  <a:latin typeface="Calibri" panose="020F0502020204030204"/>
                </a:endParaRPr>
              </a:p>
            </p:txBody>
          </p:sp>
          <p:sp>
            <p:nvSpPr>
              <p:cNvPr id="59" name="Two"/>
              <p:cNvSpPr/>
              <p:nvPr/>
            </p:nvSpPr>
            <p:spPr>
              <a:xfrm>
                <a:off x="1723913" y="2619374"/>
                <a:ext cx="3283943" cy="3267076"/>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93000">
                    <a:schemeClr val="accent6">
                      <a:lumMod val="60000"/>
                      <a:lumOff val="40000"/>
                    </a:schemeClr>
                  </a:gs>
                  <a:gs pos="45000">
                    <a:schemeClr val="accent2">
                      <a:lumMod val="75000"/>
                      <a:alpha val="90000"/>
                    </a:schemeClr>
                  </a:gs>
                  <a:gs pos="0">
                    <a:schemeClr val="accent1"/>
                  </a:gs>
                </a:gsLst>
                <a:path path="rect">
                  <a:fillToRect l="100000" t="100000"/>
                </a:path>
                <a:tileRect r="-100000" b="-100000"/>
              </a:gradFill>
              <a:ln w="9525" cap="flat">
                <a:noFill/>
                <a:prstDash val="solid"/>
                <a:miter/>
              </a:ln>
              <a:effectLst>
                <a:softEdge rad="34290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800">
                  <a:solidFill>
                    <a:srgbClr val="172144"/>
                  </a:solidFill>
                  <a:latin typeface="Calibri" panose="020F0502020204030204"/>
                </a:endParaRPr>
              </a:p>
            </p:txBody>
          </p:sp>
          <p:sp>
            <p:nvSpPr>
              <p:cNvPr id="60" name="Four"/>
              <p:cNvSpPr/>
              <p:nvPr/>
            </p:nvSpPr>
            <p:spPr>
              <a:xfrm>
                <a:off x="1965151" y="2716927"/>
                <a:ext cx="2370703" cy="2345134"/>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flip="none" rotWithShape="1">
                <a:gsLst>
                  <a:gs pos="91000">
                    <a:schemeClr val="accent4">
                      <a:lumMod val="20000"/>
                      <a:lumOff val="80000"/>
                    </a:schemeClr>
                  </a:gs>
                  <a:gs pos="39000">
                    <a:schemeClr val="accent4">
                      <a:lumMod val="20000"/>
                      <a:lumOff val="80000"/>
                      <a:alpha val="0"/>
                    </a:schemeClr>
                  </a:gs>
                </a:gsLst>
                <a:path path="circle">
                  <a:fillToRect l="100000" t="100000"/>
                </a:path>
                <a:tileRect r="-100000" b="-100000"/>
              </a:gradFill>
              <a:ln w="9525" cap="flat">
                <a:noFill/>
                <a:prstDash val="solid"/>
                <a:miter/>
              </a:ln>
              <a:effectLst>
                <a:softEdge rad="20320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800">
                  <a:solidFill>
                    <a:srgbClr val="172144"/>
                  </a:solidFill>
                  <a:latin typeface="Calibri" panose="020F0502020204030204"/>
                </a:endParaRPr>
              </a:p>
            </p:txBody>
          </p:sp>
        </p:grpSp>
        <p:sp>
          <p:nvSpPr>
            <p:cNvPr id="57" name="TextBox 56"/>
            <p:cNvSpPr txBox="1"/>
            <p:nvPr/>
          </p:nvSpPr>
          <p:spPr>
            <a:xfrm>
              <a:off x="957347" y="2783888"/>
              <a:ext cx="1678119" cy="275393"/>
            </a:xfrm>
            <a:prstGeom prst="rect">
              <a:avLst/>
            </a:prstGeom>
            <a:noFill/>
          </p:spPr>
          <p:txBody>
            <a:bodyPr wrap="square">
              <a:spAutoFit/>
            </a:bodyPr>
            <a:lstStyle/>
            <a:p>
              <a:pPr algn="ctr"/>
              <a:r>
                <a:rPr lang="vi-VN" sz="1400">
                  <a:solidFill>
                    <a:schemeClr val="bg1"/>
                  </a:solidFill>
                  <a:latin typeface="Bree Serif" panose="02000503040000020004" pitchFamily="2" charset="77"/>
                </a:rPr>
                <a:t>ĐẦU TƯ TỐN KÉM</a:t>
              </a:r>
              <a:r>
                <a:rPr lang="vi-VN" sz="1200">
                  <a:solidFill>
                    <a:schemeClr val="bg1"/>
                  </a:solidFill>
                  <a:latin typeface="Bree Serif" panose="02000503040000020004" pitchFamily="2" charset="77"/>
                </a:rPr>
                <a:t> </a:t>
              </a:r>
              <a:r>
                <a:rPr lang="vi-VN" sz="1200" u="heavy">
                  <a:solidFill>
                    <a:schemeClr val="bg1"/>
                  </a:solidFill>
                  <a:latin typeface="Bree Serif" panose="02000503040000020004" pitchFamily="2" charset="77"/>
                </a:rPr>
                <a:t> </a:t>
              </a:r>
              <a:endParaRPr lang="vi-VN" sz="1200">
                <a:solidFill>
                  <a:schemeClr val="bg1"/>
                </a:solidFill>
                <a:latin typeface="Bree Serif" panose="02000503040000020004" pitchFamily="2" charset="77"/>
              </a:endParaRPr>
            </a:p>
          </p:txBody>
        </p:sp>
      </p:grpSp>
      <p:grpSp>
        <p:nvGrpSpPr>
          <p:cNvPr id="62" name="Group 61"/>
          <p:cNvGrpSpPr/>
          <p:nvPr/>
        </p:nvGrpSpPr>
        <p:grpSpPr>
          <a:xfrm>
            <a:off x="2481580" y="1210310"/>
            <a:ext cx="2235835" cy="2188210"/>
            <a:chOff x="7558791" y="1421613"/>
            <a:chExt cx="2199213" cy="2187916"/>
          </a:xfrm>
        </p:grpSpPr>
        <p:grpSp>
          <p:nvGrpSpPr>
            <p:cNvPr id="46" name="Group 45"/>
            <p:cNvGrpSpPr/>
            <p:nvPr/>
          </p:nvGrpSpPr>
          <p:grpSpPr>
            <a:xfrm>
              <a:off x="7558791" y="1421613"/>
              <a:ext cx="2199213" cy="2187916"/>
              <a:chOff x="844870" y="1608204"/>
              <a:chExt cx="1974957" cy="1964812"/>
            </a:xfrm>
          </p:grpSpPr>
          <p:grpSp>
            <p:nvGrpSpPr>
              <p:cNvPr id="48" name="Group 47"/>
              <p:cNvGrpSpPr/>
              <p:nvPr/>
            </p:nvGrpSpPr>
            <p:grpSpPr>
              <a:xfrm>
                <a:off x="844870" y="1608204"/>
                <a:ext cx="1974957" cy="1964812"/>
                <a:chOff x="1723913" y="2619374"/>
                <a:chExt cx="3283943" cy="3267076"/>
              </a:xfrm>
            </p:grpSpPr>
            <p:sp>
              <p:nvSpPr>
                <p:cNvPr id="50" name="One"/>
                <p:cNvSpPr/>
                <p:nvPr/>
              </p:nvSpPr>
              <p:spPr>
                <a:xfrm>
                  <a:off x="1910649" y="2698648"/>
                  <a:ext cx="2836567" cy="281872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gradFill flip="none" rotWithShape="1">
                  <a:gsLst>
                    <a:gs pos="85000">
                      <a:schemeClr val="accent1"/>
                    </a:gs>
                    <a:gs pos="58000">
                      <a:schemeClr val="accent3"/>
                    </a:gs>
                    <a:gs pos="15000">
                      <a:schemeClr val="accent4"/>
                    </a:gs>
                  </a:gsLst>
                  <a:lin ang="2700000" scaled="1"/>
                  <a:tileRect/>
                </a:gradFill>
                <a:ln w="9525" cap="flat">
                  <a:noFill/>
                  <a:prstDash val="solid"/>
                  <a:miter/>
                </a:ln>
                <a:effectLst>
                  <a:outerShdw blurRad="152400" dist="177800" dir="5400000" sx="84000" sy="84000" algn="t" rotWithShape="0">
                    <a:schemeClr val="accent1">
                      <a:lumMod val="50000"/>
                      <a:alpha val="45000"/>
                    </a:schemeClr>
                  </a:outerShdw>
                  <a:softEdge rad="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800">
                    <a:solidFill>
                      <a:srgbClr val="172144"/>
                    </a:solidFill>
                    <a:latin typeface="Calibri" panose="020F0502020204030204"/>
                  </a:endParaRPr>
                </a:p>
              </p:txBody>
            </p:sp>
            <p:sp>
              <p:nvSpPr>
                <p:cNvPr id="51" name="Two"/>
                <p:cNvSpPr/>
                <p:nvPr/>
              </p:nvSpPr>
              <p:spPr>
                <a:xfrm>
                  <a:off x="1723913" y="2619374"/>
                  <a:ext cx="3283943" cy="3267076"/>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93000">
                      <a:schemeClr val="accent6">
                        <a:lumMod val="60000"/>
                        <a:lumOff val="40000"/>
                      </a:schemeClr>
                    </a:gs>
                    <a:gs pos="45000">
                      <a:schemeClr val="accent2">
                        <a:lumMod val="75000"/>
                        <a:alpha val="90000"/>
                      </a:schemeClr>
                    </a:gs>
                    <a:gs pos="0">
                      <a:schemeClr val="accent1"/>
                    </a:gs>
                  </a:gsLst>
                  <a:path path="rect">
                    <a:fillToRect l="100000" t="100000"/>
                  </a:path>
                  <a:tileRect r="-100000" b="-100000"/>
                </a:gradFill>
                <a:ln w="9525" cap="flat">
                  <a:noFill/>
                  <a:prstDash val="solid"/>
                  <a:miter/>
                </a:ln>
                <a:effectLst>
                  <a:softEdge rad="34290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800">
                    <a:solidFill>
                      <a:srgbClr val="172144"/>
                    </a:solidFill>
                    <a:latin typeface="Calibri" panose="020F0502020204030204"/>
                  </a:endParaRPr>
                </a:p>
              </p:txBody>
            </p:sp>
            <p:sp>
              <p:nvSpPr>
                <p:cNvPr id="52" name="Four"/>
                <p:cNvSpPr/>
                <p:nvPr/>
              </p:nvSpPr>
              <p:spPr>
                <a:xfrm>
                  <a:off x="1965151" y="2716927"/>
                  <a:ext cx="2370703" cy="2345134"/>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flip="none" rotWithShape="1">
                  <a:gsLst>
                    <a:gs pos="91000">
                      <a:schemeClr val="accent4">
                        <a:lumMod val="20000"/>
                        <a:lumOff val="80000"/>
                      </a:schemeClr>
                    </a:gs>
                    <a:gs pos="39000">
                      <a:schemeClr val="accent4">
                        <a:lumMod val="20000"/>
                        <a:lumOff val="80000"/>
                        <a:alpha val="0"/>
                      </a:schemeClr>
                    </a:gs>
                  </a:gsLst>
                  <a:path path="circle">
                    <a:fillToRect l="100000" t="100000"/>
                  </a:path>
                  <a:tileRect r="-100000" b="-100000"/>
                </a:gradFill>
                <a:ln w="9525" cap="flat">
                  <a:noFill/>
                  <a:prstDash val="solid"/>
                  <a:miter/>
                </a:ln>
                <a:effectLst>
                  <a:softEdge rad="20320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800">
                    <a:solidFill>
                      <a:srgbClr val="172144"/>
                    </a:solidFill>
                    <a:latin typeface="Calibri" panose="020F0502020204030204"/>
                  </a:endParaRPr>
                </a:p>
              </p:txBody>
            </p:sp>
          </p:grpSp>
          <p:sp>
            <p:nvSpPr>
              <p:cNvPr id="49" name="TextBox 48"/>
              <p:cNvSpPr txBox="1"/>
              <p:nvPr/>
            </p:nvSpPr>
            <p:spPr>
              <a:xfrm>
                <a:off x="1001716" y="2666432"/>
                <a:ext cx="1678119" cy="468681"/>
              </a:xfrm>
              <a:prstGeom prst="rect">
                <a:avLst/>
              </a:prstGeom>
              <a:noFill/>
            </p:spPr>
            <p:txBody>
              <a:bodyPr wrap="square">
                <a:spAutoFit/>
              </a:bodyPr>
              <a:lstStyle/>
              <a:p>
                <a:pPr algn="ctr"/>
                <a:r>
                  <a:rPr lang="vi-VN" sz="1400">
                    <a:solidFill>
                      <a:schemeClr val="bg1"/>
                    </a:solidFill>
                    <a:latin typeface="Bree Serif" panose="02000503040000020004" pitchFamily="2" charset="77"/>
                  </a:rPr>
                  <a:t>THÂN THIỆN VỚI</a:t>
                </a:r>
                <a:endParaRPr lang="vi-VN" sz="1400">
                  <a:solidFill>
                    <a:schemeClr val="bg1"/>
                  </a:solidFill>
                  <a:latin typeface="Bree Serif" panose="02000503040000020004" pitchFamily="2" charset="77"/>
                </a:endParaRPr>
              </a:p>
              <a:p>
                <a:pPr algn="ctr"/>
                <a:r>
                  <a:rPr lang="vi-VN" sz="1400">
                    <a:solidFill>
                      <a:schemeClr val="bg1"/>
                    </a:solidFill>
                    <a:latin typeface="Bree Serif" panose="02000503040000020004" pitchFamily="2" charset="77"/>
                  </a:rPr>
                  <a:t>MÔI </a:t>
                </a:r>
                <a:r>
                  <a:rPr lang="vi-VN" sz="1400">
                    <a:solidFill>
                      <a:schemeClr val="bg1"/>
                    </a:solidFill>
                    <a:latin typeface="Bree Serif" panose="02000503040000020004" pitchFamily="2" charset="77"/>
                  </a:rPr>
                  <a:t>TRƯỜNG</a:t>
                </a:r>
                <a:endParaRPr lang="vi-VN" sz="1400">
                  <a:solidFill>
                    <a:schemeClr val="bg1"/>
                  </a:solidFill>
                  <a:latin typeface="Bree Serif" panose="02000503040000020004" pitchFamily="2" charset="77"/>
                </a:endParaRPr>
              </a:p>
            </p:txBody>
          </p:sp>
        </p:grpSp>
        <p:sp>
          <p:nvSpPr>
            <p:cNvPr id="61" name="Freeform 5"/>
            <p:cNvSpPr/>
            <p:nvPr/>
          </p:nvSpPr>
          <p:spPr>
            <a:xfrm>
              <a:off x="8010299" y="1558276"/>
              <a:ext cx="1229739" cy="1002237"/>
            </a:xfrm>
            <a:custGeom>
              <a:avLst/>
              <a:gdLst/>
              <a:ahLst/>
              <a:cxnLst/>
              <a:rect l="l" t="t" r="r" b="b"/>
              <a:pathLst>
                <a:path w="3433706" h="2798470">
                  <a:moveTo>
                    <a:pt x="0" y="0"/>
                  </a:moveTo>
                  <a:lnTo>
                    <a:pt x="3433705" y="0"/>
                  </a:lnTo>
                  <a:lnTo>
                    <a:pt x="3433705" y="2798470"/>
                  </a:lnTo>
                  <a:lnTo>
                    <a:pt x="0" y="279847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grpSp>
      <p:grpSp>
        <p:nvGrpSpPr>
          <p:cNvPr id="44" name="Group 43"/>
          <p:cNvGrpSpPr/>
          <p:nvPr/>
        </p:nvGrpSpPr>
        <p:grpSpPr>
          <a:xfrm>
            <a:off x="4079875" y="2380615"/>
            <a:ext cx="2446020" cy="2188210"/>
            <a:chOff x="5056371" y="1707004"/>
            <a:chExt cx="2199213" cy="2187916"/>
          </a:xfrm>
        </p:grpSpPr>
        <p:grpSp>
          <p:nvGrpSpPr>
            <p:cNvPr id="36" name="Group 35"/>
            <p:cNvGrpSpPr/>
            <p:nvPr/>
          </p:nvGrpSpPr>
          <p:grpSpPr>
            <a:xfrm>
              <a:off x="5056371" y="1707004"/>
              <a:ext cx="2199213" cy="2187916"/>
              <a:chOff x="844870" y="1608204"/>
              <a:chExt cx="1974957" cy="1964812"/>
            </a:xfrm>
          </p:grpSpPr>
          <p:grpSp>
            <p:nvGrpSpPr>
              <p:cNvPr id="38" name="Group 37"/>
              <p:cNvGrpSpPr/>
              <p:nvPr/>
            </p:nvGrpSpPr>
            <p:grpSpPr>
              <a:xfrm>
                <a:off x="844870" y="1608204"/>
                <a:ext cx="1974957" cy="1964812"/>
                <a:chOff x="1723913" y="2619374"/>
                <a:chExt cx="3283943" cy="3267076"/>
              </a:xfrm>
            </p:grpSpPr>
            <p:sp>
              <p:nvSpPr>
                <p:cNvPr id="40" name="One"/>
                <p:cNvSpPr/>
                <p:nvPr/>
              </p:nvSpPr>
              <p:spPr>
                <a:xfrm>
                  <a:off x="1910649" y="2698648"/>
                  <a:ext cx="2836567" cy="281872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gradFill flip="none" rotWithShape="1">
                  <a:gsLst>
                    <a:gs pos="85000">
                      <a:schemeClr val="accent1"/>
                    </a:gs>
                    <a:gs pos="58000">
                      <a:schemeClr val="accent3"/>
                    </a:gs>
                    <a:gs pos="15000">
                      <a:schemeClr val="accent4"/>
                    </a:gs>
                  </a:gsLst>
                  <a:lin ang="2700000" scaled="1"/>
                  <a:tileRect/>
                </a:gradFill>
                <a:ln w="9525" cap="flat">
                  <a:noFill/>
                  <a:prstDash val="solid"/>
                  <a:miter/>
                </a:ln>
                <a:effectLst>
                  <a:outerShdw blurRad="152400" dist="177800" dir="5400000" sx="84000" sy="84000" algn="t" rotWithShape="0">
                    <a:schemeClr val="accent1">
                      <a:lumMod val="50000"/>
                      <a:alpha val="45000"/>
                    </a:schemeClr>
                  </a:outerShdw>
                  <a:softEdge rad="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800">
                    <a:solidFill>
                      <a:srgbClr val="172144"/>
                    </a:solidFill>
                    <a:latin typeface="Calibri" panose="020F0502020204030204"/>
                  </a:endParaRPr>
                </a:p>
              </p:txBody>
            </p:sp>
            <p:sp>
              <p:nvSpPr>
                <p:cNvPr id="41" name="Two"/>
                <p:cNvSpPr/>
                <p:nvPr/>
              </p:nvSpPr>
              <p:spPr>
                <a:xfrm>
                  <a:off x="1723913" y="2619374"/>
                  <a:ext cx="3283943" cy="3267076"/>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93000">
                      <a:schemeClr val="accent6">
                        <a:lumMod val="60000"/>
                        <a:lumOff val="40000"/>
                      </a:schemeClr>
                    </a:gs>
                    <a:gs pos="45000">
                      <a:schemeClr val="accent2">
                        <a:lumMod val="75000"/>
                        <a:alpha val="90000"/>
                      </a:schemeClr>
                    </a:gs>
                    <a:gs pos="0">
                      <a:schemeClr val="accent1"/>
                    </a:gs>
                  </a:gsLst>
                  <a:path path="rect">
                    <a:fillToRect l="100000" t="100000"/>
                  </a:path>
                  <a:tileRect r="-100000" b="-100000"/>
                </a:gradFill>
                <a:ln w="9525" cap="flat">
                  <a:noFill/>
                  <a:prstDash val="solid"/>
                  <a:miter/>
                </a:ln>
                <a:effectLst>
                  <a:softEdge rad="34290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800">
                    <a:solidFill>
                      <a:srgbClr val="172144"/>
                    </a:solidFill>
                    <a:latin typeface="Calibri" panose="020F0502020204030204"/>
                  </a:endParaRPr>
                </a:p>
              </p:txBody>
            </p:sp>
            <p:sp>
              <p:nvSpPr>
                <p:cNvPr id="42" name="Four"/>
                <p:cNvSpPr/>
                <p:nvPr/>
              </p:nvSpPr>
              <p:spPr>
                <a:xfrm>
                  <a:off x="2049551" y="2772864"/>
                  <a:ext cx="2370703" cy="2345134"/>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flip="none" rotWithShape="1">
                  <a:gsLst>
                    <a:gs pos="91000">
                      <a:schemeClr val="accent4">
                        <a:lumMod val="20000"/>
                        <a:lumOff val="80000"/>
                      </a:schemeClr>
                    </a:gs>
                    <a:gs pos="39000">
                      <a:schemeClr val="accent4">
                        <a:lumMod val="20000"/>
                        <a:lumOff val="80000"/>
                        <a:alpha val="0"/>
                      </a:schemeClr>
                    </a:gs>
                  </a:gsLst>
                  <a:path path="circle">
                    <a:fillToRect l="100000" t="100000"/>
                  </a:path>
                  <a:tileRect r="-100000" b="-100000"/>
                </a:gradFill>
                <a:ln w="9525" cap="flat">
                  <a:noFill/>
                  <a:prstDash val="solid"/>
                  <a:miter/>
                </a:ln>
                <a:effectLst>
                  <a:softEdge rad="20320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800">
                    <a:solidFill>
                      <a:srgbClr val="172144"/>
                    </a:solidFill>
                    <a:latin typeface="Calibri" panose="020F0502020204030204"/>
                  </a:endParaRPr>
                </a:p>
              </p:txBody>
            </p:sp>
          </p:grpSp>
          <p:sp>
            <p:nvSpPr>
              <p:cNvPr id="39" name="TextBox 38"/>
              <p:cNvSpPr txBox="1"/>
              <p:nvPr/>
            </p:nvSpPr>
            <p:spPr>
              <a:xfrm>
                <a:off x="1001716" y="2666432"/>
                <a:ext cx="1678119" cy="468681"/>
              </a:xfrm>
              <a:prstGeom prst="rect">
                <a:avLst/>
              </a:prstGeom>
              <a:noFill/>
            </p:spPr>
            <p:txBody>
              <a:bodyPr wrap="square">
                <a:spAutoFit/>
              </a:bodyPr>
              <a:lstStyle/>
              <a:p>
                <a:pPr algn="ctr"/>
                <a:r>
                  <a:rPr lang="vi-VN" sz="1400">
                    <a:solidFill>
                      <a:schemeClr val="bg1"/>
                    </a:solidFill>
                    <a:latin typeface="Bree Serif" panose="02000503040000020004" pitchFamily="2" charset="77"/>
                  </a:rPr>
                  <a:t>CÓ KHẢ NĂNG PHỤC HỒI</a:t>
                </a:r>
                <a:endParaRPr lang="vi-VN" sz="1400">
                  <a:solidFill>
                    <a:schemeClr val="bg1"/>
                  </a:solidFill>
                  <a:latin typeface="Bree Serif" panose="02000503040000020004" pitchFamily="2" charset="77"/>
                </a:endParaRPr>
              </a:p>
            </p:txBody>
          </p:sp>
        </p:grpSp>
        <p:sp>
          <p:nvSpPr>
            <p:cNvPr id="43" name="Freeform 4"/>
            <p:cNvSpPr/>
            <p:nvPr/>
          </p:nvSpPr>
          <p:spPr>
            <a:xfrm>
              <a:off x="5770515" y="2035909"/>
              <a:ext cx="720930" cy="72093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6" name="Group 25"/>
          <p:cNvGrpSpPr/>
          <p:nvPr/>
        </p:nvGrpSpPr>
        <p:grpSpPr>
          <a:xfrm rot="0">
            <a:off x="7497445" y="1239520"/>
            <a:ext cx="2602865" cy="2188210"/>
            <a:chOff x="776441" y="1519815"/>
            <a:chExt cx="2083687" cy="1965076"/>
          </a:xfrm>
        </p:grpSpPr>
        <p:grpSp>
          <p:nvGrpSpPr>
            <p:cNvPr id="27" name="Group 26"/>
            <p:cNvGrpSpPr/>
            <p:nvPr/>
          </p:nvGrpSpPr>
          <p:grpSpPr>
            <a:xfrm>
              <a:off x="776441" y="1519815"/>
              <a:ext cx="2083687" cy="1965076"/>
              <a:chOff x="1610129" y="2472402"/>
              <a:chExt cx="3464739" cy="3267515"/>
            </a:xfrm>
          </p:grpSpPr>
          <p:sp>
            <p:nvSpPr>
              <p:cNvPr id="30" name="One"/>
              <p:cNvSpPr/>
              <p:nvPr/>
            </p:nvSpPr>
            <p:spPr>
              <a:xfrm>
                <a:off x="1910649" y="2698648"/>
                <a:ext cx="2836567" cy="281872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gradFill flip="none" rotWithShape="1">
                <a:gsLst>
                  <a:gs pos="85000">
                    <a:schemeClr val="accent1"/>
                  </a:gs>
                  <a:gs pos="58000">
                    <a:schemeClr val="accent3"/>
                  </a:gs>
                  <a:gs pos="15000">
                    <a:schemeClr val="accent4"/>
                  </a:gs>
                </a:gsLst>
                <a:lin ang="2700000" scaled="1"/>
                <a:tileRect/>
              </a:gradFill>
              <a:ln w="9525" cap="flat">
                <a:noFill/>
                <a:prstDash val="solid"/>
                <a:miter/>
              </a:ln>
              <a:effectLst>
                <a:outerShdw blurRad="152400" dist="177800" dir="5400000" sx="84000" sy="84000" algn="t" rotWithShape="0">
                  <a:schemeClr val="accent1">
                    <a:lumMod val="50000"/>
                    <a:alpha val="45000"/>
                  </a:schemeClr>
                </a:outerShdw>
                <a:softEdge rad="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900">
                  <a:solidFill>
                    <a:srgbClr val="172144"/>
                  </a:solidFill>
                  <a:latin typeface="Calibri" panose="020F0502020204030204"/>
                </a:endParaRPr>
              </a:p>
            </p:txBody>
          </p:sp>
          <p:sp>
            <p:nvSpPr>
              <p:cNvPr id="31" name="Two"/>
              <p:cNvSpPr/>
              <p:nvPr/>
            </p:nvSpPr>
            <p:spPr>
              <a:xfrm>
                <a:off x="1610129" y="2472402"/>
                <a:ext cx="3464739" cy="3267515"/>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93000">
                    <a:schemeClr val="accent6">
                      <a:lumMod val="60000"/>
                      <a:lumOff val="40000"/>
                    </a:schemeClr>
                  </a:gs>
                  <a:gs pos="45000">
                    <a:schemeClr val="accent2">
                      <a:lumMod val="75000"/>
                      <a:alpha val="90000"/>
                    </a:schemeClr>
                  </a:gs>
                  <a:gs pos="0">
                    <a:schemeClr val="accent1"/>
                  </a:gs>
                </a:gsLst>
                <a:path path="rect">
                  <a:fillToRect l="100000" t="100000"/>
                </a:path>
                <a:tileRect r="-100000" b="-100000"/>
              </a:gradFill>
              <a:ln w="9525" cap="flat">
                <a:noFill/>
                <a:prstDash val="solid"/>
                <a:miter/>
              </a:ln>
              <a:effectLst>
                <a:softEdge rad="34290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900">
                  <a:solidFill>
                    <a:srgbClr val="172144"/>
                  </a:solidFill>
                  <a:latin typeface="Calibri" panose="020F0502020204030204"/>
                </a:endParaRPr>
              </a:p>
            </p:txBody>
          </p:sp>
          <p:sp>
            <p:nvSpPr>
              <p:cNvPr id="32" name="Four"/>
              <p:cNvSpPr/>
              <p:nvPr/>
            </p:nvSpPr>
            <p:spPr>
              <a:xfrm>
                <a:off x="1884160" y="2847516"/>
                <a:ext cx="2870215" cy="2344911"/>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flip="none" rotWithShape="1">
                <a:gsLst>
                  <a:gs pos="91000">
                    <a:schemeClr val="accent4">
                      <a:lumMod val="20000"/>
                      <a:lumOff val="80000"/>
                    </a:schemeClr>
                  </a:gs>
                  <a:gs pos="39000">
                    <a:schemeClr val="accent4">
                      <a:lumMod val="20000"/>
                      <a:lumOff val="80000"/>
                      <a:alpha val="0"/>
                    </a:schemeClr>
                  </a:gs>
                </a:gsLst>
                <a:path path="circle">
                  <a:fillToRect l="100000" t="100000"/>
                </a:path>
                <a:tileRect r="-100000" b="-100000"/>
              </a:gradFill>
              <a:ln w="9525" cap="flat">
                <a:noFill/>
                <a:prstDash val="solid"/>
                <a:miter/>
              </a:ln>
              <a:effectLst>
                <a:softEdge rad="20320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900">
                  <a:solidFill>
                    <a:srgbClr val="172144"/>
                  </a:solidFill>
                  <a:latin typeface="Calibri" panose="020F0502020204030204"/>
                </a:endParaRPr>
              </a:p>
            </p:txBody>
          </p:sp>
        </p:grpSp>
        <p:sp>
          <p:nvSpPr>
            <p:cNvPr id="28" name="TextBox 27"/>
            <p:cNvSpPr txBox="1"/>
            <p:nvPr/>
          </p:nvSpPr>
          <p:spPr>
            <a:xfrm>
              <a:off x="957173" y="2682415"/>
              <a:ext cx="1678119" cy="468744"/>
            </a:xfrm>
            <a:prstGeom prst="rect">
              <a:avLst/>
            </a:prstGeom>
            <a:noFill/>
          </p:spPr>
          <p:txBody>
            <a:bodyPr wrap="square">
              <a:spAutoFit/>
            </a:bodyPr>
            <a:lstStyle/>
            <a:p>
              <a:pPr algn="ctr"/>
              <a:r>
                <a:rPr lang="vi-VN" sz="1400">
                  <a:solidFill>
                    <a:schemeClr val="bg1"/>
                  </a:solidFill>
                  <a:latin typeface="Bree Serif" panose="02000503040000020004" pitchFamily="2" charset="77"/>
                </a:rPr>
                <a:t>CÓ TÍNH ỔN ĐỊNH</a:t>
              </a:r>
              <a:endParaRPr lang="vi-VN" sz="1400">
                <a:solidFill>
                  <a:schemeClr val="bg1"/>
                </a:solidFill>
                <a:latin typeface="Bree Serif" panose="02000503040000020004" pitchFamily="2" charset="77"/>
              </a:endParaRPr>
            </a:p>
            <a:p>
              <a:pPr algn="ctr"/>
              <a:r>
                <a:rPr lang="vi-VN" sz="1400">
                  <a:solidFill>
                    <a:schemeClr val="bg1"/>
                  </a:solidFill>
                  <a:latin typeface="Bree Serif" panose="02000503040000020004" pitchFamily="2" charset="77"/>
                </a:rPr>
                <a:t>KHÔNG CAO</a:t>
              </a:r>
              <a:endParaRPr lang="vi-VN" sz="1400">
                <a:solidFill>
                  <a:schemeClr val="bg1"/>
                </a:solidFill>
                <a:latin typeface="Bree Serif" panose="02000503040000020004" pitchFamily="2" charset="77"/>
              </a:endParaRPr>
            </a:p>
          </p:txBody>
        </p:sp>
      </p:grpSp>
      <p:grpSp>
        <p:nvGrpSpPr>
          <p:cNvPr id="25" name="Group 24"/>
          <p:cNvGrpSpPr/>
          <p:nvPr/>
        </p:nvGrpSpPr>
        <p:grpSpPr>
          <a:xfrm>
            <a:off x="200025" y="1922780"/>
            <a:ext cx="2723515" cy="2663825"/>
            <a:chOff x="844870" y="1558025"/>
            <a:chExt cx="1974957" cy="2014991"/>
          </a:xfrm>
        </p:grpSpPr>
        <p:grpSp>
          <p:nvGrpSpPr>
            <p:cNvPr id="15" name="Group 14"/>
            <p:cNvGrpSpPr/>
            <p:nvPr/>
          </p:nvGrpSpPr>
          <p:grpSpPr>
            <a:xfrm>
              <a:off x="844870" y="1608204"/>
              <a:ext cx="1974957" cy="1964812"/>
              <a:chOff x="1723913" y="2619374"/>
              <a:chExt cx="3283943" cy="3267076"/>
            </a:xfrm>
          </p:grpSpPr>
          <p:sp>
            <p:nvSpPr>
              <p:cNvPr id="16" name="One"/>
              <p:cNvSpPr/>
              <p:nvPr/>
            </p:nvSpPr>
            <p:spPr>
              <a:xfrm>
                <a:off x="1910649" y="2698648"/>
                <a:ext cx="2836567" cy="2818728"/>
              </a:xfrm>
              <a:custGeom>
                <a:avLst/>
                <a:gdLst>
                  <a:gd name="connsiteX0" fmla="*/ 6057900 w 6057900"/>
                  <a:gd name="connsiteY0" fmla="*/ 3009900 h 6019800"/>
                  <a:gd name="connsiteX1" fmla="*/ 3028950 w 6057900"/>
                  <a:gd name="connsiteY1" fmla="*/ 6019800 h 6019800"/>
                  <a:gd name="connsiteX2" fmla="*/ 0 w 6057900"/>
                  <a:gd name="connsiteY2" fmla="*/ 3009900 h 6019800"/>
                  <a:gd name="connsiteX3" fmla="*/ 3028950 w 6057900"/>
                  <a:gd name="connsiteY3" fmla="*/ 0 h 6019800"/>
                  <a:gd name="connsiteX4" fmla="*/ 6057900 w 6057900"/>
                  <a:gd name="connsiteY4" fmla="*/ 300990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6019800">
                    <a:moveTo>
                      <a:pt x="6057900" y="3009900"/>
                    </a:moveTo>
                    <a:cubicBezTo>
                      <a:pt x="6057900" y="4672222"/>
                      <a:pt x="4701793" y="6019800"/>
                      <a:pt x="3028950" y="6019800"/>
                    </a:cubicBezTo>
                    <a:cubicBezTo>
                      <a:pt x="1356107" y="6019800"/>
                      <a:pt x="0" y="4672222"/>
                      <a:pt x="0" y="3009900"/>
                    </a:cubicBezTo>
                    <a:cubicBezTo>
                      <a:pt x="0" y="1347578"/>
                      <a:pt x="1356107" y="0"/>
                      <a:pt x="3028950" y="0"/>
                    </a:cubicBezTo>
                    <a:cubicBezTo>
                      <a:pt x="4701793" y="0"/>
                      <a:pt x="6057900" y="1347578"/>
                      <a:pt x="6057900" y="3009900"/>
                    </a:cubicBezTo>
                    <a:close/>
                  </a:path>
                </a:pathLst>
              </a:custGeom>
              <a:gradFill flip="none" rotWithShape="1">
                <a:gsLst>
                  <a:gs pos="85000">
                    <a:schemeClr val="accent1"/>
                  </a:gs>
                  <a:gs pos="58000">
                    <a:schemeClr val="accent3"/>
                  </a:gs>
                  <a:gs pos="15000">
                    <a:schemeClr val="accent4"/>
                  </a:gs>
                </a:gsLst>
                <a:lin ang="2700000" scaled="1"/>
                <a:tileRect/>
              </a:gradFill>
              <a:ln w="9525" cap="flat">
                <a:noFill/>
                <a:prstDash val="solid"/>
                <a:miter/>
              </a:ln>
              <a:effectLst>
                <a:outerShdw blurRad="152400" dist="177800" dir="5400000" sx="84000" sy="84000" algn="t" rotWithShape="0">
                  <a:schemeClr val="accent1">
                    <a:lumMod val="50000"/>
                    <a:alpha val="45000"/>
                  </a:schemeClr>
                </a:outerShdw>
                <a:softEdge rad="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900">
                  <a:solidFill>
                    <a:srgbClr val="172144"/>
                  </a:solidFill>
                  <a:latin typeface="Calibri" panose="020F0502020204030204"/>
                </a:endParaRPr>
              </a:p>
            </p:txBody>
          </p:sp>
          <p:sp>
            <p:nvSpPr>
              <p:cNvPr id="17" name="Two"/>
              <p:cNvSpPr/>
              <p:nvPr/>
            </p:nvSpPr>
            <p:spPr>
              <a:xfrm>
                <a:off x="1723913" y="2619374"/>
                <a:ext cx="3283943" cy="3267076"/>
              </a:xfrm>
              <a:custGeom>
                <a:avLst/>
                <a:gdLst>
                  <a:gd name="connsiteX0" fmla="*/ 5568315 w 5562600"/>
                  <a:gd name="connsiteY0" fmla="*/ 2767013 h 5534025"/>
                  <a:gd name="connsiteX1" fmla="*/ 2784158 w 5562600"/>
                  <a:gd name="connsiteY1" fmla="*/ 5534025 h 5534025"/>
                  <a:gd name="connsiteX2" fmla="*/ 0 w 5562600"/>
                  <a:gd name="connsiteY2" fmla="*/ 2767013 h 5534025"/>
                  <a:gd name="connsiteX3" fmla="*/ 2784158 w 5562600"/>
                  <a:gd name="connsiteY3" fmla="*/ 0 h 5534025"/>
                  <a:gd name="connsiteX4" fmla="*/ 5568315 w 5562600"/>
                  <a:gd name="connsiteY4" fmla="*/ 2767013 h 553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0" h="5534025">
                    <a:moveTo>
                      <a:pt x="5568315" y="2767013"/>
                    </a:moveTo>
                    <a:cubicBezTo>
                      <a:pt x="5568315" y="4295192"/>
                      <a:pt x="4321805" y="5534025"/>
                      <a:pt x="2784158" y="5534025"/>
                    </a:cubicBezTo>
                    <a:cubicBezTo>
                      <a:pt x="1246510" y="5534025"/>
                      <a:pt x="0" y="4295192"/>
                      <a:pt x="0" y="2767013"/>
                    </a:cubicBezTo>
                    <a:cubicBezTo>
                      <a:pt x="0" y="1238834"/>
                      <a:pt x="1246510" y="0"/>
                      <a:pt x="2784158" y="0"/>
                    </a:cubicBezTo>
                    <a:cubicBezTo>
                      <a:pt x="4321805" y="0"/>
                      <a:pt x="5568315" y="1238834"/>
                      <a:pt x="5568315" y="2767013"/>
                    </a:cubicBezTo>
                    <a:close/>
                  </a:path>
                </a:pathLst>
              </a:custGeom>
              <a:gradFill flip="none" rotWithShape="1">
                <a:gsLst>
                  <a:gs pos="93000">
                    <a:schemeClr val="accent6">
                      <a:lumMod val="60000"/>
                      <a:lumOff val="40000"/>
                    </a:schemeClr>
                  </a:gs>
                  <a:gs pos="45000">
                    <a:schemeClr val="accent2">
                      <a:lumMod val="75000"/>
                      <a:alpha val="90000"/>
                    </a:schemeClr>
                  </a:gs>
                  <a:gs pos="0">
                    <a:schemeClr val="accent1"/>
                  </a:gs>
                </a:gsLst>
                <a:path path="rect">
                  <a:fillToRect l="100000" t="100000"/>
                </a:path>
                <a:tileRect r="-100000" b="-100000"/>
              </a:gradFill>
              <a:ln w="9525" cap="flat">
                <a:noFill/>
                <a:prstDash val="solid"/>
                <a:miter/>
              </a:ln>
              <a:effectLst>
                <a:softEdge rad="34290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900">
                  <a:solidFill>
                    <a:srgbClr val="172144"/>
                  </a:solidFill>
                  <a:latin typeface="Calibri" panose="020F0502020204030204"/>
                </a:endParaRPr>
              </a:p>
            </p:txBody>
          </p:sp>
          <p:sp>
            <p:nvSpPr>
              <p:cNvPr id="18" name="Four"/>
              <p:cNvSpPr/>
              <p:nvPr/>
            </p:nvSpPr>
            <p:spPr>
              <a:xfrm>
                <a:off x="1868713" y="2698648"/>
                <a:ext cx="2370703" cy="2345134"/>
              </a:xfrm>
              <a:custGeom>
                <a:avLst/>
                <a:gdLst>
                  <a:gd name="connsiteX0" fmla="*/ 4189095 w 4181475"/>
                  <a:gd name="connsiteY0" fmla="*/ 2081213 h 4162425"/>
                  <a:gd name="connsiteX1" fmla="*/ 2094548 w 4181475"/>
                  <a:gd name="connsiteY1" fmla="*/ 4162425 h 4162425"/>
                  <a:gd name="connsiteX2" fmla="*/ 0 w 4181475"/>
                  <a:gd name="connsiteY2" fmla="*/ 2081213 h 4162425"/>
                  <a:gd name="connsiteX3" fmla="*/ 2094548 w 4181475"/>
                  <a:gd name="connsiteY3" fmla="*/ 0 h 4162425"/>
                  <a:gd name="connsiteX4" fmla="*/ 4189095 w 4181475"/>
                  <a:gd name="connsiteY4" fmla="*/ 2081213 h 416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5" h="4162425">
                    <a:moveTo>
                      <a:pt x="4189095" y="2081213"/>
                    </a:moveTo>
                    <a:cubicBezTo>
                      <a:pt x="4189095" y="3230635"/>
                      <a:pt x="3251335" y="4162425"/>
                      <a:pt x="2094548" y="4162425"/>
                    </a:cubicBezTo>
                    <a:cubicBezTo>
                      <a:pt x="937761" y="4162425"/>
                      <a:pt x="0" y="3230635"/>
                      <a:pt x="0" y="2081213"/>
                    </a:cubicBezTo>
                    <a:cubicBezTo>
                      <a:pt x="0" y="931791"/>
                      <a:pt x="937761" y="0"/>
                      <a:pt x="2094548" y="0"/>
                    </a:cubicBezTo>
                    <a:cubicBezTo>
                      <a:pt x="3251335" y="0"/>
                      <a:pt x="4189095" y="931791"/>
                      <a:pt x="4189095" y="2081213"/>
                    </a:cubicBezTo>
                    <a:close/>
                  </a:path>
                </a:pathLst>
              </a:custGeom>
              <a:gradFill flip="none" rotWithShape="1">
                <a:gsLst>
                  <a:gs pos="91000">
                    <a:schemeClr val="accent4">
                      <a:lumMod val="20000"/>
                      <a:lumOff val="80000"/>
                    </a:schemeClr>
                  </a:gs>
                  <a:gs pos="39000">
                    <a:schemeClr val="accent4">
                      <a:lumMod val="20000"/>
                      <a:lumOff val="80000"/>
                      <a:alpha val="0"/>
                    </a:schemeClr>
                  </a:gs>
                </a:gsLst>
                <a:path path="circle">
                  <a:fillToRect l="100000" t="100000"/>
                </a:path>
                <a:tileRect r="-100000" b="-100000"/>
              </a:gradFill>
              <a:ln w="9525" cap="flat">
                <a:noFill/>
                <a:prstDash val="solid"/>
                <a:miter/>
              </a:ln>
              <a:effectLst>
                <a:softEdge rad="203200"/>
              </a:effectLst>
            </p:spPr>
            <p:txBody>
              <a:bodyPr rot="0" spcFirstLastPara="0" vertOverflow="overflow" horzOverflow="overflow" vert="horz" wrap="square" lIns="45714" tIns="22857" rIns="45714" bIns="22857" numCol="1" spcCol="0" rtlCol="0" fromWordArt="0" anchor="ctr" anchorCtr="0" forceAA="0" compatLnSpc="1">
                <a:noAutofit/>
              </a:bodyPr>
              <a:lstStyle/>
              <a:p>
                <a:pPr defTabSz="228600"/>
                <a:endParaRPr lang="en-US" sz="900">
                  <a:solidFill>
                    <a:srgbClr val="172144"/>
                  </a:solidFill>
                  <a:latin typeface="Calibri" panose="020F0502020204030204"/>
                </a:endParaRPr>
              </a:p>
            </p:txBody>
          </p:sp>
        </p:grpSp>
        <p:sp>
          <p:nvSpPr>
            <p:cNvPr id="19" name="TextBox 18"/>
            <p:cNvSpPr txBox="1"/>
            <p:nvPr/>
          </p:nvSpPr>
          <p:spPr>
            <a:xfrm>
              <a:off x="957225" y="2582092"/>
              <a:ext cx="1677954" cy="610982"/>
            </a:xfrm>
            <a:prstGeom prst="rect">
              <a:avLst/>
            </a:prstGeom>
            <a:noFill/>
          </p:spPr>
          <p:txBody>
            <a:bodyPr wrap="square">
              <a:noAutofit/>
            </a:bodyPr>
            <a:lstStyle/>
            <a:p>
              <a:pPr algn="ctr"/>
              <a:r>
                <a:rPr lang="vi-VN" sz="1400">
                  <a:solidFill>
                    <a:schemeClr val="bg1"/>
                  </a:solidFill>
                  <a:latin typeface="Bree Serif" panose="02000503040000020004" pitchFamily="2" charset="77"/>
                </a:rPr>
                <a:t>TỐI ƯU CHI PHI CHO CÁC HỘ GIA ĐÌNH,NHÀ MÁY,DOANH </a:t>
              </a:r>
              <a:r>
                <a:rPr lang="vi-VN" sz="1400">
                  <a:solidFill>
                    <a:schemeClr val="bg1"/>
                  </a:solidFill>
                  <a:latin typeface="Bree Serif" panose="02000503040000020004" pitchFamily="2" charset="77"/>
                </a:rPr>
                <a:t>NGHIỆP</a:t>
              </a:r>
              <a:endParaRPr lang="vi-VN" sz="1400">
                <a:solidFill>
                  <a:schemeClr val="bg1"/>
                </a:solidFill>
                <a:latin typeface="Bree Serif" panose="02000503040000020004" pitchFamily="2" charset="77"/>
              </a:endParaRPr>
            </a:p>
          </p:txBody>
        </p:sp>
        <p:sp>
          <p:nvSpPr>
            <p:cNvPr id="20" name="Freeform 2"/>
            <p:cNvSpPr/>
            <p:nvPr/>
          </p:nvSpPr>
          <p:spPr>
            <a:xfrm>
              <a:off x="1186685" y="1558025"/>
              <a:ext cx="1291326" cy="1002392"/>
            </a:xfrm>
            <a:custGeom>
              <a:avLst/>
              <a:gdLst/>
              <a:ahLst/>
              <a:cxnLst/>
              <a:rect l="l" t="t" r="r" b="b"/>
              <a:pathLst>
                <a:path w="5300870" h="4114800">
                  <a:moveTo>
                    <a:pt x="0" y="0"/>
                  </a:moveTo>
                  <a:lnTo>
                    <a:pt x="5300869" y="0"/>
                  </a:lnTo>
                  <a:lnTo>
                    <a:pt x="530086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 name="Freeform: Shape 154"/>
          <p:cNvSpPr/>
          <p:nvPr/>
        </p:nvSpPr>
        <p:spPr>
          <a:xfrm>
            <a:off x="4137726" y="135455"/>
            <a:ext cx="3698835" cy="627582"/>
          </a:xfrm>
          <a:custGeom>
            <a:avLst/>
            <a:gdLst>
              <a:gd name="connsiteX0" fmla="*/ 0 w 2163127"/>
              <a:gd name="connsiteY0" fmla="*/ 307022 h 367018"/>
              <a:gd name="connsiteX1" fmla="*/ 199072 w 2163127"/>
              <a:gd name="connsiteY1" fmla="*/ 240347 h 367018"/>
              <a:gd name="connsiteX2" fmla="*/ 414338 w 2163127"/>
              <a:gd name="connsiteY2" fmla="*/ 222250 h 367018"/>
              <a:gd name="connsiteX3" fmla="*/ 524827 w 2163127"/>
              <a:gd name="connsiteY3" fmla="*/ 144145 h 367018"/>
              <a:gd name="connsiteX4" fmla="*/ 741045 w 2163127"/>
              <a:gd name="connsiteY4" fmla="*/ 14605 h 367018"/>
              <a:gd name="connsiteX5" fmla="*/ 983932 w 2163127"/>
              <a:gd name="connsiteY5" fmla="*/ 44132 h 367018"/>
              <a:gd name="connsiteX6" fmla="*/ 1077277 w 2163127"/>
              <a:gd name="connsiteY6" fmla="*/ 119380 h 367018"/>
              <a:gd name="connsiteX7" fmla="*/ 1321117 w 2163127"/>
              <a:gd name="connsiteY7" fmla="*/ 128905 h 367018"/>
              <a:gd name="connsiteX8" fmla="*/ 1541145 w 2163127"/>
              <a:gd name="connsiteY8" fmla="*/ 153670 h 367018"/>
              <a:gd name="connsiteX9" fmla="*/ 1709738 w 2163127"/>
              <a:gd name="connsiteY9" fmla="*/ 216535 h 367018"/>
              <a:gd name="connsiteX10" fmla="*/ 1945957 w 2163127"/>
              <a:gd name="connsiteY10" fmla="*/ 256540 h 367018"/>
              <a:gd name="connsiteX11" fmla="*/ 2163127 w 2163127"/>
              <a:gd name="connsiteY11" fmla="*/ 348932 h 367018"/>
              <a:gd name="connsiteX12" fmla="*/ 1958340 w 2163127"/>
              <a:gd name="connsiteY12" fmla="*/ 366077 h 367018"/>
              <a:gd name="connsiteX13" fmla="*/ 1444943 w 2163127"/>
              <a:gd name="connsiteY13" fmla="*/ 354647 h 367018"/>
              <a:gd name="connsiteX14" fmla="*/ 0 w 2163127"/>
              <a:gd name="connsiteY14" fmla="*/ 307022 h 36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63127" h="367018">
                <a:moveTo>
                  <a:pt x="0" y="307022"/>
                </a:moveTo>
                <a:cubicBezTo>
                  <a:pt x="45720" y="250825"/>
                  <a:pt x="126682" y="239395"/>
                  <a:pt x="199072" y="240347"/>
                </a:cubicBezTo>
                <a:cubicBezTo>
                  <a:pt x="271463" y="241300"/>
                  <a:pt x="347663" y="250825"/>
                  <a:pt x="414338" y="222250"/>
                </a:cubicBezTo>
                <a:cubicBezTo>
                  <a:pt x="456247" y="204152"/>
                  <a:pt x="489585" y="173672"/>
                  <a:pt x="524827" y="144145"/>
                </a:cubicBezTo>
                <a:cubicBezTo>
                  <a:pt x="589597" y="89852"/>
                  <a:pt x="660082" y="39370"/>
                  <a:pt x="741045" y="14605"/>
                </a:cubicBezTo>
                <a:cubicBezTo>
                  <a:pt x="822007" y="-10160"/>
                  <a:pt x="915352" y="-5398"/>
                  <a:pt x="983932" y="44132"/>
                </a:cubicBezTo>
                <a:cubicBezTo>
                  <a:pt x="1016317" y="67945"/>
                  <a:pt x="1042035" y="100330"/>
                  <a:pt x="1077277" y="119380"/>
                </a:cubicBezTo>
                <a:cubicBezTo>
                  <a:pt x="1149667" y="159385"/>
                  <a:pt x="1238250" y="135572"/>
                  <a:pt x="1321117" y="128905"/>
                </a:cubicBezTo>
                <a:cubicBezTo>
                  <a:pt x="1395413" y="122237"/>
                  <a:pt x="1470660" y="130810"/>
                  <a:pt x="1541145" y="153670"/>
                </a:cubicBezTo>
                <a:cubicBezTo>
                  <a:pt x="1598295" y="171767"/>
                  <a:pt x="1652588" y="199390"/>
                  <a:pt x="1709738" y="216535"/>
                </a:cubicBezTo>
                <a:cubicBezTo>
                  <a:pt x="1785938" y="239395"/>
                  <a:pt x="1866900" y="243205"/>
                  <a:pt x="1945957" y="256540"/>
                </a:cubicBezTo>
                <a:cubicBezTo>
                  <a:pt x="2025015" y="269875"/>
                  <a:pt x="2105025" y="293687"/>
                  <a:pt x="2163127" y="348932"/>
                </a:cubicBezTo>
                <a:cubicBezTo>
                  <a:pt x="2097405" y="368935"/>
                  <a:pt x="2026920" y="367982"/>
                  <a:pt x="1958340" y="366077"/>
                </a:cubicBezTo>
                <a:cubicBezTo>
                  <a:pt x="1786890" y="362267"/>
                  <a:pt x="1615440" y="358457"/>
                  <a:pt x="1444943" y="354647"/>
                </a:cubicBezTo>
                <a:cubicBezTo>
                  <a:pt x="964882" y="343217"/>
                  <a:pt x="476250" y="355600"/>
                  <a:pt x="0" y="307022"/>
                </a:cubicBezTo>
              </a:path>
            </a:pathLst>
          </a:custGeom>
          <a:solidFill>
            <a:schemeClr val="bg1">
              <a:alpha val="15000"/>
            </a:schemeClr>
          </a:solidFill>
          <a:ln w="319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p>
        </p:txBody>
      </p:sp>
      <p:sp>
        <p:nvSpPr>
          <p:cNvPr id="3" name="Freeform: Shape 155"/>
          <p:cNvSpPr/>
          <p:nvPr/>
        </p:nvSpPr>
        <p:spPr>
          <a:xfrm>
            <a:off x="229982" y="268464"/>
            <a:ext cx="3218360" cy="632809"/>
          </a:xfrm>
          <a:custGeom>
            <a:avLst/>
            <a:gdLst>
              <a:gd name="connsiteX0" fmla="*/ 1882140 w 1882139"/>
              <a:gd name="connsiteY0" fmla="*/ 347011 h 370075"/>
              <a:gd name="connsiteX1" fmla="*/ 1630680 w 1882139"/>
              <a:gd name="connsiteY1" fmla="*/ 190801 h 370075"/>
              <a:gd name="connsiteX2" fmla="*/ 1415415 w 1882139"/>
              <a:gd name="connsiteY2" fmla="*/ 228901 h 370075"/>
              <a:gd name="connsiteX3" fmla="*/ 1165860 w 1882139"/>
              <a:gd name="connsiteY3" fmla="*/ 116506 h 370075"/>
              <a:gd name="connsiteX4" fmla="*/ 918210 w 1882139"/>
              <a:gd name="connsiteY4" fmla="*/ 7921 h 370075"/>
              <a:gd name="connsiteX5" fmla="*/ 655320 w 1882139"/>
              <a:gd name="connsiteY5" fmla="*/ 47926 h 370075"/>
              <a:gd name="connsiteX6" fmla="*/ 460058 w 1882139"/>
              <a:gd name="connsiteY6" fmla="*/ 182229 h 370075"/>
              <a:gd name="connsiteX7" fmla="*/ 299085 w 1882139"/>
              <a:gd name="connsiteY7" fmla="*/ 185086 h 370075"/>
              <a:gd name="connsiteX8" fmla="*/ 16192 w 1882139"/>
              <a:gd name="connsiteY8" fmla="*/ 264144 h 370075"/>
              <a:gd name="connsiteX9" fmla="*/ 0 w 1882139"/>
              <a:gd name="connsiteY9" fmla="*/ 286051 h 370075"/>
              <a:gd name="connsiteX10" fmla="*/ 31432 w 1882139"/>
              <a:gd name="connsiteY10" fmla="*/ 311769 h 370075"/>
              <a:gd name="connsiteX11" fmla="*/ 160972 w 1882139"/>
              <a:gd name="connsiteY11" fmla="*/ 333676 h 370075"/>
              <a:gd name="connsiteX12" fmla="*/ 1882140 w 1882139"/>
              <a:gd name="connsiteY12" fmla="*/ 347011 h 3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139" h="370075">
                <a:moveTo>
                  <a:pt x="1882140" y="347011"/>
                </a:moveTo>
                <a:cubicBezTo>
                  <a:pt x="1841183" y="249856"/>
                  <a:pt x="1735455" y="185086"/>
                  <a:pt x="1630680" y="190801"/>
                </a:cubicBezTo>
                <a:cubicBezTo>
                  <a:pt x="1558290" y="195564"/>
                  <a:pt x="1488758" y="230806"/>
                  <a:pt x="1415415" y="228901"/>
                </a:cubicBezTo>
                <a:cubicBezTo>
                  <a:pt x="1323023" y="226996"/>
                  <a:pt x="1243965" y="166989"/>
                  <a:pt x="1165860" y="116506"/>
                </a:cubicBezTo>
                <a:cubicBezTo>
                  <a:pt x="1089660" y="66976"/>
                  <a:pt x="1006793" y="25066"/>
                  <a:pt x="918210" y="7921"/>
                </a:cubicBezTo>
                <a:cubicBezTo>
                  <a:pt x="828675" y="-9224"/>
                  <a:pt x="732472" y="301"/>
                  <a:pt x="655320" y="47926"/>
                </a:cubicBezTo>
                <a:cubicBezTo>
                  <a:pt x="587693" y="89836"/>
                  <a:pt x="536258" y="160321"/>
                  <a:pt x="460058" y="182229"/>
                </a:cubicBezTo>
                <a:cubicBezTo>
                  <a:pt x="408622" y="197469"/>
                  <a:pt x="353377" y="186991"/>
                  <a:pt x="299085" y="185086"/>
                </a:cubicBezTo>
                <a:cubicBezTo>
                  <a:pt x="199072" y="180324"/>
                  <a:pt x="96202" y="205089"/>
                  <a:pt x="16192" y="264144"/>
                </a:cubicBezTo>
                <a:cubicBezTo>
                  <a:pt x="8572" y="269859"/>
                  <a:pt x="0" y="277479"/>
                  <a:pt x="0" y="286051"/>
                </a:cubicBezTo>
                <a:cubicBezTo>
                  <a:pt x="0" y="301291"/>
                  <a:pt x="17145" y="308911"/>
                  <a:pt x="31432" y="311769"/>
                </a:cubicBezTo>
                <a:cubicBezTo>
                  <a:pt x="74295" y="321294"/>
                  <a:pt x="117157" y="327961"/>
                  <a:pt x="160972" y="333676"/>
                </a:cubicBezTo>
                <a:cubicBezTo>
                  <a:pt x="710565" y="405114"/>
                  <a:pt x="1327785" y="349869"/>
                  <a:pt x="1882140" y="347011"/>
                </a:cubicBezTo>
              </a:path>
            </a:pathLst>
          </a:custGeom>
          <a:solidFill>
            <a:schemeClr val="bg1">
              <a:alpha val="15000"/>
            </a:schemeClr>
          </a:solidFill>
          <a:ln w="319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p>
        </p:txBody>
      </p:sp>
      <p:sp>
        <p:nvSpPr>
          <p:cNvPr id="5" name="Freeform: Shape 156"/>
          <p:cNvSpPr/>
          <p:nvPr/>
        </p:nvSpPr>
        <p:spPr>
          <a:xfrm>
            <a:off x="8902452" y="313623"/>
            <a:ext cx="2773719" cy="449414"/>
          </a:xfrm>
          <a:custGeom>
            <a:avLst/>
            <a:gdLst>
              <a:gd name="connsiteX0" fmla="*/ 0 w 1622107"/>
              <a:gd name="connsiteY0" fmla="*/ 214641 h 262823"/>
              <a:gd name="connsiteX1" fmla="*/ 163830 w 1622107"/>
              <a:gd name="connsiteY1" fmla="*/ 137489 h 262823"/>
              <a:gd name="connsiteX2" fmla="*/ 374332 w 1622107"/>
              <a:gd name="connsiteY2" fmla="*/ 124154 h 262823"/>
              <a:gd name="connsiteX3" fmla="*/ 559118 w 1622107"/>
              <a:gd name="connsiteY3" fmla="*/ 32714 h 262823"/>
              <a:gd name="connsiteX4" fmla="*/ 756285 w 1622107"/>
              <a:gd name="connsiteY4" fmla="*/ 20331 h 262823"/>
              <a:gd name="connsiteX5" fmla="*/ 846772 w 1622107"/>
              <a:gd name="connsiteY5" fmla="*/ 95579 h 262823"/>
              <a:gd name="connsiteX6" fmla="*/ 942022 w 1622107"/>
              <a:gd name="connsiteY6" fmla="*/ 114629 h 262823"/>
              <a:gd name="connsiteX7" fmla="*/ 1102995 w 1622107"/>
              <a:gd name="connsiteY7" fmla="*/ 123201 h 262823"/>
              <a:gd name="connsiteX8" fmla="*/ 1213485 w 1622107"/>
              <a:gd name="connsiteY8" fmla="*/ 151776 h 262823"/>
              <a:gd name="connsiteX9" fmla="*/ 1248727 w 1622107"/>
              <a:gd name="connsiteY9" fmla="*/ 178446 h 262823"/>
              <a:gd name="connsiteX10" fmla="*/ 1296352 w 1622107"/>
              <a:gd name="connsiteY10" fmla="*/ 180351 h 262823"/>
              <a:gd name="connsiteX11" fmla="*/ 1514475 w 1622107"/>
              <a:gd name="connsiteY11" fmla="*/ 179399 h 262823"/>
              <a:gd name="connsiteX12" fmla="*/ 1622107 w 1622107"/>
              <a:gd name="connsiteY12" fmla="*/ 228929 h 262823"/>
              <a:gd name="connsiteX13" fmla="*/ 1365885 w 1622107"/>
              <a:gd name="connsiteY13" fmla="*/ 261314 h 262823"/>
              <a:gd name="connsiteX14" fmla="*/ 290513 w 1622107"/>
              <a:gd name="connsiteY14" fmla="*/ 232739 h 26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2107" h="262823">
                <a:moveTo>
                  <a:pt x="0" y="214641"/>
                </a:moveTo>
                <a:cubicBezTo>
                  <a:pt x="45720" y="173684"/>
                  <a:pt x="102870" y="146061"/>
                  <a:pt x="163830" y="137489"/>
                </a:cubicBezTo>
                <a:cubicBezTo>
                  <a:pt x="233363" y="127011"/>
                  <a:pt x="305752" y="141299"/>
                  <a:pt x="374332" y="124154"/>
                </a:cubicBezTo>
                <a:cubicBezTo>
                  <a:pt x="441007" y="107961"/>
                  <a:pt x="498157" y="63194"/>
                  <a:pt x="559118" y="32714"/>
                </a:cubicBezTo>
                <a:cubicBezTo>
                  <a:pt x="621030" y="1281"/>
                  <a:pt x="698182" y="-15864"/>
                  <a:pt x="756285" y="20331"/>
                </a:cubicBezTo>
                <a:cubicBezTo>
                  <a:pt x="789622" y="41286"/>
                  <a:pt x="812482" y="76529"/>
                  <a:pt x="846772" y="95579"/>
                </a:cubicBezTo>
                <a:cubicBezTo>
                  <a:pt x="875347" y="110819"/>
                  <a:pt x="909638" y="112724"/>
                  <a:pt x="942022" y="114629"/>
                </a:cubicBezTo>
                <a:cubicBezTo>
                  <a:pt x="995363" y="117486"/>
                  <a:pt x="1049655" y="120344"/>
                  <a:pt x="1102995" y="123201"/>
                </a:cubicBezTo>
                <a:cubicBezTo>
                  <a:pt x="1142047" y="125106"/>
                  <a:pt x="1183005" y="127964"/>
                  <a:pt x="1213485" y="151776"/>
                </a:cubicBezTo>
                <a:cubicBezTo>
                  <a:pt x="1224915" y="161301"/>
                  <a:pt x="1234440" y="172731"/>
                  <a:pt x="1248727" y="178446"/>
                </a:cubicBezTo>
                <a:cubicBezTo>
                  <a:pt x="1263015" y="185114"/>
                  <a:pt x="1280160" y="182256"/>
                  <a:pt x="1296352" y="180351"/>
                </a:cubicBezTo>
                <a:cubicBezTo>
                  <a:pt x="1368743" y="170826"/>
                  <a:pt x="1442085" y="170826"/>
                  <a:pt x="1514475" y="179399"/>
                </a:cubicBezTo>
                <a:cubicBezTo>
                  <a:pt x="1555432" y="184161"/>
                  <a:pt x="1599247" y="194639"/>
                  <a:pt x="1622107" y="228929"/>
                </a:cubicBezTo>
                <a:cubicBezTo>
                  <a:pt x="1544002" y="267029"/>
                  <a:pt x="1452563" y="264171"/>
                  <a:pt x="1365885" y="261314"/>
                </a:cubicBezTo>
                <a:cubicBezTo>
                  <a:pt x="1007745" y="248931"/>
                  <a:pt x="649605" y="239406"/>
                  <a:pt x="290513" y="232739"/>
                </a:cubicBezTo>
              </a:path>
            </a:pathLst>
          </a:custGeom>
          <a:solidFill>
            <a:schemeClr val="bg1">
              <a:alpha val="15000"/>
            </a:schemeClr>
          </a:solidFill>
          <a:ln w="319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p>
        </p:txBody>
      </p:sp>
      <p:sp>
        <p:nvSpPr>
          <p:cNvPr id="7" name="Freeform: Shape 152"/>
          <p:cNvSpPr/>
          <p:nvPr/>
        </p:nvSpPr>
        <p:spPr>
          <a:xfrm>
            <a:off x="5038474" y="4290966"/>
            <a:ext cx="5086509" cy="1758788"/>
          </a:xfrm>
          <a:custGeom>
            <a:avLst/>
            <a:gdLst>
              <a:gd name="connsiteX0" fmla="*/ 0 w 2974657"/>
              <a:gd name="connsiteY0" fmla="*/ 691752 h 1028562"/>
              <a:gd name="connsiteX1" fmla="*/ 49530 w 2974657"/>
              <a:gd name="connsiteY1" fmla="*/ 237410 h 1028562"/>
              <a:gd name="connsiteX2" fmla="*/ 939165 w 2974657"/>
              <a:gd name="connsiteY2" fmla="*/ 18335 h 1028562"/>
              <a:gd name="connsiteX3" fmla="*/ 1042035 w 2974657"/>
              <a:gd name="connsiteY3" fmla="*/ 237 h 1028562"/>
              <a:gd name="connsiteX4" fmla="*/ 1284923 w 2974657"/>
              <a:gd name="connsiteY4" fmla="*/ 73580 h 1028562"/>
              <a:gd name="connsiteX5" fmla="*/ 1447800 w 2974657"/>
              <a:gd name="connsiteY5" fmla="*/ 138350 h 1028562"/>
              <a:gd name="connsiteX6" fmla="*/ 1514475 w 2974657"/>
              <a:gd name="connsiteY6" fmla="*/ 152637 h 1028562"/>
              <a:gd name="connsiteX7" fmla="*/ 1686878 w 2974657"/>
              <a:gd name="connsiteY7" fmla="*/ 105964 h 1028562"/>
              <a:gd name="connsiteX8" fmla="*/ 1926908 w 2974657"/>
              <a:gd name="connsiteY8" fmla="*/ 118347 h 1028562"/>
              <a:gd name="connsiteX9" fmla="*/ 2123123 w 2974657"/>
              <a:gd name="connsiteY9" fmla="*/ 200262 h 1028562"/>
              <a:gd name="connsiteX10" fmla="*/ 2640330 w 2974657"/>
              <a:gd name="connsiteY10" fmla="*/ 348852 h 1028562"/>
              <a:gd name="connsiteX11" fmla="*/ 2974658 w 2974657"/>
              <a:gd name="connsiteY11" fmla="*/ 496489 h 1028562"/>
              <a:gd name="connsiteX12" fmla="*/ 0 w 2974657"/>
              <a:gd name="connsiteY12" fmla="*/ 691752 h 102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4657" h="1028562">
                <a:moveTo>
                  <a:pt x="0" y="691752"/>
                </a:moveTo>
                <a:lnTo>
                  <a:pt x="49530" y="237410"/>
                </a:lnTo>
                <a:cubicBezTo>
                  <a:pt x="345757" y="164067"/>
                  <a:pt x="642938" y="90725"/>
                  <a:pt x="939165" y="18335"/>
                </a:cubicBezTo>
                <a:cubicBezTo>
                  <a:pt x="971550" y="10714"/>
                  <a:pt x="1005840" y="2142"/>
                  <a:pt x="1042035" y="237"/>
                </a:cubicBezTo>
                <a:cubicBezTo>
                  <a:pt x="1138238" y="-3573"/>
                  <a:pt x="1214438" y="39289"/>
                  <a:pt x="1284923" y="73580"/>
                </a:cubicBezTo>
                <a:cubicBezTo>
                  <a:pt x="1335405" y="98345"/>
                  <a:pt x="1389698" y="119300"/>
                  <a:pt x="1447800" y="138350"/>
                </a:cubicBezTo>
                <a:cubicBezTo>
                  <a:pt x="1468755" y="145017"/>
                  <a:pt x="1490663" y="151685"/>
                  <a:pt x="1514475" y="152637"/>
                </a:cubicBezTo>
                <a:cubicBezTo>
                  <a:pt x="1580198" y="156447"/>
                  <a:pt x="1627823" y="122157"/>
                  <a:pt x="1686878" y="105964"/>
                </a:cubicBezTo>
                <a:cubicBezTo>
                  <a:pt x="1761173" y="85962"/>
                  <a:pt x="1853565" y="95487"/>
                  <a:pt x="1926908" y="118347"/>
                </a:cubicBezTo>
                <a:cubicBezTo>
                  <a:pt x="1999298" y="140255"/>
                  <a:pt x="2058353" y="172639"/>
                  <a:pt x="2123123" y="200262"/>
                </a:cubicBezTo>
                <a:cubicBezTo>
                  <a:pt x="2276475" y="265985"/>
                  <a:pt x="2462212" y="305037"/>
                  <a:pt x="2640330" y="348852"/>
                </a:cubicBezTo>
                <a:cubicBezTo>
                  <a:pt x="2774633" y="382189"/>
                  <a:pt x="2916555" y="424100"/>
                  <a:pt x="2974658" y="496489"/>
                </a:cubicBezTo>
                <a:cubicBezTo>
                  <a:pt x="2974658" y="497442"/>
                  <a:pt x="1931670" y="1549955"/>
                  <a:pt x="0" y="691752"/>
                </a:cubicBezTo>
                <a:close/>
              </a:path>
            </a:pathLst>
          </a:custGeom>
          <a:gradFill>
            <a:gsLst>
              <a:gs pos="5000">
                <a:schemeClr val="accent3">
                  <a:lumMod val="20000"/>
                  <a:lumOff val="80000"/>
                </a:schemeClr>
              </a:gs>
              <a:gs pos="100000">
                <a:schemeClr val="bg1"/>
              </a:gs>
            </a:gsLst>
            <a:lin ang="5400000" scaled="1"/>
          </a:gradFill>
          <a:ln w="319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p>
        </p:txBody>
      </p:sp>
      <p:sp>
        <p:nvSpPr>
          <p:cNvPr id="8" name="Freeform: Shape 151"/>
          <p:cNvSpPr/>
          <p:nvPr/>
        </p:nvSpPr>
        <p:spPr>
          <a:xfrm>
            <a:off x="334399" y="4461060"/>
            <a:ext cx="6641808" cy="2670978"/>
          </a:xfrm>
          <a:custGeom>
            <a:avLst/>
            <a:gdLst>
              <a:gd name="connsiteX0" fmla="*/ 2779 w 3884216"/>
              <a:gd name="connsiteY0" fmla="*/ 971154 h 1562023"/>
              <a:gd name="connsiteX1" fmla="*/ 241856 w 3884216"/>
              <a:gd name="connsiteY1" fmla="*/ 441564 h 1562023"/>
              <a:gd name="connsiteX2" fmla="*/ 1189594 w 3884216"/>
              <a:gd name="connsiteY2" fmla="*/ 71041 h 1562023"/>
              <a:gd name="connsiteX3" fmla="*/ 1243886 w 3884216"/>
              <a:gd name="connsiteY3" fmla="*/ 58658 h 1562023"/>
              <a:gd name="connsiteX4" fmla="*/ 1292464 w 3884216"/>
              <a:gd name="connsiteY4" fmla="*/ 73898 h 1562023"/>
              <a:gd name="connsiteX5" fmla="*/ 1401049 w 3884216"/>
              <a:gd name="connsiteY5" fmla="*/ 123429 h 1562023"/>
              <a:gd name="connsiteX6" fmla="*/ 1519159 w 3884216"/>
              <a:gd name="connsiteY6" fmla="*/ 159624 h 1562023"/>
              <a:gd name="connsiteX7" fmla="*/ 1706801 w 3884216"/>
              <a:gd name="connsiteY7" fmla="*/ 87233 h 1562023"/>
              <a:gd name="connsiteX8" fmla="*/ 1856344 w 3884216"/>
              <a:gd name="connsiteY8" fmla="*/ 16748 h 1562023"/>
              <a:gd name="connsiteX9" fmla="*/ 1946831 w 3884216"/>
              <a:gd name="connsiteY9" fmla="*/ 556 h 1562023"/>
              <a:gd name="connsiteX10" fmla="*/ 2027794 w 3884216"/>
              <a:gd name="connsiteY10" fmla="*/ 31036 h 1562023"/>
              <a:gd name="connsiteX11" fmla="*/ 2432606 w 3884216"/>
              <a:gd name="connsiteY11" fmla="*/ 207249 h 1562023"/>
              <a:gd name="connsiteX12" fmla="*/ 2615487 w 3884216"/>
              <a:gd name="connsiteY12" fmla="*/ 240586 h 1562023"/>
              <a:gd name="connsiteX13" fmla="*/ 2728834 w 3884216"/>
              <a:gd name="connsiteY13" fmla="*/ 222489 h 1562023"/>
              <a:gd name="connsiteX14" fmla="*/ 3022204 w 3884216"/>
              <a:gd name="connsiteY14" fmla="*/ 327264 h 1562023"/>
              <a:gd name="connsiteX15" fmla="*/ 3782299 w 3884216"/>
              <a:gd name="connsiteY15" fmla="*/ 638731 h 1562023"/>
              <a:gd name="connsiteX16" fmla="*/ 3884216 w 3884216"/>
              <a:gd name="connsiteY16" fmla="*/ 968296 h 1562023"/>
              <a:gd name="connsiteX17" fmla="*/ 2779 w 3884216"/>
              <a:gd name="connsiteY17" fmla="*/ 971154 h 156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4216" h="1562023">
                <a:moveTo>
                  <a:pt x="2779" y="971154"/>
                </a:moveTo>
                <a:cubicBezTo>
                  <a:pt x="-26749" y="916861"/>
                  <a:pt x="187564" y="462518"/>
                  <a:pt x="241856" y="441564"/>
                </a:cubicBezTo>
                <a:cubicBezTo>
                  <a:pt x="558086" y="317739"/>
                  <a:pt x="873364" y="193914"/>
                  <a:pt x="1189594" y="71041"/>
                </a:cubicBezTo>
                <a:cubicBezTo>
                  <a:pt x="1206739" y="64373"/>
                  <a:pt x="1224836" y="57706"/>
                  <a:pt x="1243886" y="58658"/>
                </a:cubicBezTo>
                <a:cubicBezTo>
                  <a:pt x="1261031" y="59611"/>
                  <a:pt x="1277224" y="66279"/>
                  <a:pt x="1292464" y="73898"/>
                </a:cubicBezTo>
                <a:cubicBezTo>
                  <a:pt x="1328659" y="90091"/>
                  <a:pt x="1364854" y="106283"/>
                  <a:pt x="1401049" y="123429"/>
                </a:cubicBezTo>
                <a:cubicBezTo>
                  <a:pt x="1438196" y="140574"/>
                  <a:pt x="1477249" y="157718"/>
                  <a:pt x="1519159" y="159624"/>
                </a:cubicBezTo>
                <a:cubicBezTo>
                  <a:pt x="1591549" y="162481"/>
                  <a:pt x="1649651" y="120571"/>
                  <a:pt x="1706801" y="87233"/>
                </a:cubicBezTo>
                <a:cubicBezTo>
                  <a:pt x="1752521" y="59611"/>
                  <a:pt x="1803004" y="35798"/>
                  <a:pt x="1856344" y="16748"/>
                </a:cubicBezTo>
                <a:cubicBezTo>
                  <a:pt x="1884919" y="6271"/>
                  <a:pt x="1915399" y="-2302"/>
                  <a:pt x="1946831" y="556"/>
                </a:cubicBezTo>
                <a:cubicBezTo>
                  <a:pt x="1976359" y="3414"/>
                  <a:pt x="2003029" y="17701"/>
                  <a:pt x="2027794" y="31036"/>
                </a:cubicBezTo>
                <a:cubicBezTo>
                  <a:pt x="2155429" y="99616"/>
                  <a:pt x="2291637" y="158671"/>
                  <a:pt x="2432606" y="207249"/>
                </a:cubicBezTo>
                <a:cubicBezTo>
                  <a:pt x="2490709" y="227251"/>
                  <a:pt x="2552622" y="246301"/>
                  <a:pt x="2615487" y="240586"/>
                </a:cubicBezTo>
                <a:cubicBezTo>
                  <a:pt x="2653587" y="237729"/>
                  <a:pt x="2689781" y="225346"/>
                  <a:pt x="2728834" y="222489"/>
                </a:cubicBezTo>
                <a:cubicBezTo>
                  <a:pt x="2837419" y="212964"/>
                  <a:pt x="2934574" y="273924"/>
                  <a:pt x="3022204" y="327264"/>
                </a:cubicBezTo>
                <a:cubicBezTo>
                  <a:pt x="3250804" y="464424"/>
                  <a:pt x="3508931" y="570151"/>
                  <a:pt x="3782299" y="638731"/>
                </a:cubicBezTo>
                <a:lnTo>
                  <a:pt x="3884216" y="968296"/>
                </a:lnTo>
                <a:cubicBezTo>
                  <a:pt x="3883264" y="965439"/>
                  <a:pt x="731441" y="2303701"/>
                  <a:pt x="2779" y="971154"/>
                </a:cubicBezTo>
                <a:close/>
              </a:path>
            </a:pathLst>
          </a:custGeom>
          <a:gradFill>
            <a:gsLst>
              <a:gs pos="5000">
                <a:schemeClr val="accent3">
                  <a:lumMod val="40000"/>
                  <a:lumOff val="60000"/>
                </a:schemeClr>
              </a:gs>
              <a:gs pos="100000">
                <a:schemeClr val="accent4">
                  <a:lumMod val="40000"/>
                  <a:lumOff val="60000"/>
                </a:schemeClr>
              </a:gs>
            </a:gsLst>
            <a:lin ang="5400000" scaled="1"/>
          </a:gradFill>
          <a:ln w="319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p>
        </p:txBody>
      </p:sp>
      <p:sp>
        <p:nvSpPr>
          <p:cNvPr id="9" name="Freeform: Shape 150"/>
          <p:cNvSpPr/>
          <p:nvPr/>
        </p:nvSpPr>
        <p:spPr>
          <a:xfrm>
            <a:off x="5618133" y="4449719"/>
            <a:ext cx="6583309" cy="2175967"/>
          </a:xfrm>
          <a:custGeom>
            <a:avLst/>
            <a:gdLst>
              <a:gd name="connsiteX0" fmla="*/ 3847148 w 3850005"/>
              <a:gd name="connsiteY0" fmla="*/ 1000139 h 1272534"/>
              <a:gd name="connsiteX1" fmla="*/ 3850006 w 3850005"/>
              <a:gd name="connsiteY1" fmla="*/ 413399 h 1272534"/>
              <a:gd name="connsiteX2" fmla="*/ 3769996 w 3850005"/>
              <a:gd name="connsiteY2" fmla="*/ 396254 h 1272534"/>
              <a:gd name="connsiteX3" fmla="*/ 3575686 w 3850005"/>
              <a:gd name="connsiteY3" fmla="*/ 332436 h 1272534"/>
              <a:gd name="connsiteX4" fmla="*/ 2877504 w 3850005"/>
              <a:gd name="connsiteY4" fmla="*/ 81929 h 1272534"/>
              <a:gd name="connsiteX5" fmla="*/ 2524126 w 3850005"/>
              <a:gd name="connsiteY5" fmla="*/ 29542 h 1272534"/>
              <a:gd name="connsiteX6" fmla="*/ 2364106 w 3850005"/>
              <a:gd name="connsiteY6" fmla="*/ 93359 h 1272534"/>
              <a:gd name="connsiteX7" fmla="*/ 2300288 w 3850005"/>
              <a:gd name="connsiteY7" fmla="*/ 74309 h 1272534"/>
              <a:gd name="connsiteX8" fmla="*/ 2032636 w 3850005"/>
              <a:gd name="connsiteY8" fmla="*/ 2871 h 1272534"/>
              <a:gd name="connsiteX9" fmla="*/ 1902143 w 3850005"/>
              <a:gd name="connsiteY9" fmla="*/ 56211 h 1272534"/>
              <a:gd name="connsiteX10" fmla="*/ 1495426 w 3850005"/>
              <a:gd name="connsiteY10" fmla="*/ 225756 h 1272534"/>
              <a:gd name="connsiteX11" fmla="*/ 1418273 w 3850005"/>
              <a:gd name="connsiteY11" fmla="*/ 240044 h 1272534"/>
              <a:gd name="connsiteX12" fmla="*/ 1295401 w 3850005"/>
              <a:gd name="connsiteY12" fmla="*/ 216231 h 1272534"/>
              <a:gd name="connsiteX13" fmla="*/ 1182053 w 3850005"/>
              <a:gd name="connsiteY13" fmla="*/ 242902 h 1272534"/>
              <a:gd name="connsiteX14" fmla="*/ 1 w 3850005"/>
              <a:gd name="connsiteY14" fmla="*/ 719152 h 1272534"/>
              <a:gd name="connsiteX15" fmla="*/ 3847148 w 3850005"/>
              <a:gd name="connsiteY15" fmla="*/ 1000139 h 12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50005" h="1272534">
                <a:moveTo>
                  <a:pt x="3847148" y="1000139"/>
                </a:moveTo>
                <a:lnTo>
                  <a:pt x="3850006" y="413399"/>
                </a:lnTo>
                <a:lnTo>
                  <a:pt x="3769996" y="396254"/>
                </a:lnTo>
                <a:cubicBezTo>
                  <a:pt x="3705226" y="375299"/>
                  <a:pt x="3640456" y="354344"/>
                  <a:pt x="3575686" y="332436"/>
                </a:cubicBezTo>
                <a:cubicBezTo>
                  <a:pt x="3339466" y="255284"/>
                  <a:pt x="3102293" y="178131"/>
                  <a:pt x="2877504" y="81929"/>
                </a:cubicBezTo>
                <a:cubicBezTo>
                  <a:pt x="2767966" y="35256"/>
                  <a:pt x="2634616" y="-16179"/>
                  <a:pt x="2524126" y="29542"/>
                </a:cubicBezTo>
                <a:cubicBezTo>
                  <a:pt x="2470786" y="52402"/>
                  <a:pt x="2425066" y="97169"/>
                  <a:pt x="2364106" y="93359"/>
                </a:cubicBezTo>
                <a:cubicBezTo>
                  <a:pt x="2341246" y="91454"/>
                  <a:pt x="2320291" y="82881"/>
                  <a:pt x="2300288" y="74309"/>
                </a:cubicBezTo>
                <a:cubicBezTo>
                  <a:pt x="2216468" y="36209"/>
                  <a:pt x="2127886" y="-12369"/>
                  <a:pt x="2032636" y="2871"/>
                </a:cubicBezTo>
                <a:cubicBezTo>
                  <a:pt x="1984058" y="10492"/>
                  <a:pt x="1942148" y="34304"/>
                  <a:pt x="1902143" y="56211"/>
                </a:cubicBezTo>
                <a:cubicBezTo>
                  <a:pt x="1775461" y="124792"/>
                  <a:pt x="1638301" y="181942"/>
                  <a:pt x="1495426" y="225756"/>
                </a:cubicBezTo>
                <a:cubicBezTo>
                  <a:pt x="1470661" y="233377"/>
                  <a:pt x="1444943" y="240996"/>
                  <a:pt x="1418273" y="240044"/>
                </a:cubicBezTo>
                <a:cubicBezTo>
                  <a:pt x="1375411" y="239092"/>
                  <a:pt x="1337311" y="218136"/>
                  <a:pt x="1295401" y="216231"/>
                </a:cubicBezTo>
                <a:cubicBezTo>
                  <a:pt x="1255396" y="214327"/>
                  <a:pt x="1217296" y="228614"/>
                  <a:pt x="1182053" y="242902"/>
                </a:cubicBezTo>
                <a:cubicBezTo>
                  <a:pt x="787718" y="401969"/>
                  <a:pt x="394336" y="560084"/>
                  <a:pt x="1" y="719152"/>
                </a:cubicBezTo>
                <a:cubicBezTo>
                  <a:pt x="-952" y="719152"/>
                  <a:pt x="1099186" y="1747852"/>
                  <a:pt x="3847148" y="1000139"/>
                </a:cubicBezTo>
                <a:close/>
              </a:path>
            </a:pathLst>
          </a:custGeom>
          <a:gradFill>
            <a:gsLst>
              <a:gs pos="5000">
                <a:schemeClr val="accent3">
                  <a:lumMod val="20000"/>
                  <a:lumOff val="80000"/>
                </a:schemeClr>
              </a:gs>
              <a:gs pos="100000">
                <a:schemeClr val="accent4">
                  <a:lumMod val="20000"/>
                  <a:lumOff val="80000"/>
                </a:schemeClr>
              </a:gs>
            </a:gsLst>
            <a:lin ang="5400000" scaled="1"/>
          </a:gradFill>
          <a:ln w="319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p>
        </p:txBody>
      </p:sp>
      <p:sp>
        <p:nvSpPr>
          <p:cNvPr id="10" name="Freeform: Shape 149"/>
          <p:cNvSpPr/>
          <p:nvPr/>
        </p:nvSpPr>
        <p:spPr>
          <a:xfrm>
            <a:off x="5051439" y="4788024"/>
            <a:ext cx="5519750" cy="1909918"/>
          </a:xfrm>
          <a:custGeom>
            <a:avLst/>
            <a:gdLst>
              <a:gd name="connsiteX0" fmla="*/ 1943100 w 3228022"/>
              <a:gd name="connsiteY0" fmla="*/ 1116946 h 1116945"/>
              <a:gd name="connsiteX1" fmla="*/ 0 w 3228022"/>
              <a:gd name="connsiteY1" fmla="*/ 976928 h 1116945"/>
              <a:gd name="connsiteX2" fmla="*/ 0 w 3228022"/>
              <a:gd name="connsiteY2" fmla="*/ 527348 h 1116945"/>
              <a:gd name="connsiteX3" fmla="*/ 401955 w 3228022"/>
              <a:gd name="connsiteY3" fmla="*/ 364470 h 1116945"/>
              <a:gd name="connsiteX4" fmla="*/ 1056323 w 3228022"/>
              <a:gd name="connsiteY4" fmla="*/ 38715 h 1116945"/>
              <a:gd name="connsiteX5" fmla="*/ 1188720 w 3228022"/>
              <a:gd name="connsiteY5" fmla="*/ 615 h 1116945"/>
              <a:gd name="connsiteX6" fmla="*/ 1414463 w 3228022"/>
              <a:gd name="connsiteY6" fmla="*/ 58718 h 1116945"/>
              <a:gd name="connsiteX7" fmla="*/ 1644968 w 3228022"/>
              <a:gd name="connsiteY7" fmla="*/ 83483 h 1116945"/>
              <a:gd name="connsiteX8" fmla="*/ 1724978 w 3228022"/>
              <a:gd name="connsiteY8" fmla="*/ 51098 h 1116945"/>
              <a:gd name="connsiteX9" fmla="*/ 1833563 w 3228022"/>
              <a:gd name="connsiteY9" fmla="*/ 80625 h 1116945"/>
              <a:gd name="connsiteX10" fmla="*/ 2088832 w 3228022"/>
              <a:gd name="connsiteY10" fmla="*/ 215880 h 1116945"/>
              <a:gd name="connsiteX11" fmla="*/ 2166938 w 3228022"/>
              <a:gd name="connsiteY11" fmla="*/ 244455 h 1116945"/>
              <a:gd name="connsiteX12" fmla="*/ 2301240 w 3228022"/>
              <a:gd name="connsiteY12" fmla="*/ 219690 h 1116945"/>
              <a:gd name="connsiteX13" fmla="*/ 2515552 w 3228022"/>
              <a:gd name="connsiteY13" fmla="*/ 260648 h 1116945"/>
              <a:gd name="connsiteX14" fmla="*/ 3228023 w 3228022"/>
              <a:gd name="connsiteY14" fmla="*/ 537825 h 1116945"/>
              <a:gd name="connsiteX15" fmla="*/ 1943100 w 3228022"/>
              <a:gd name="connsiteY15" fmla="*/ 1116946 h 11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8022" h="1116945">
                <a:moveTo>
                  <a:pt x="1943100" y="1116946"/>
                </a:moveTo>
                <a:lnTo>
                  <a:pt x="0" y="976928"/>
                </a:lnTo>
                <a:lnTo>
                  <a:pt x="0" y="527348"/>
                </a:lnTo>
                <a:cubicBezTo>
                  <a:pt x="152400" y="514013"/>
                  <a:pt x="279082" y="435908"/>
                  <a:pt x="401955" y="364470"/>
                </a:cubicBezTo>
                <a:cubicBezTo>
                  <a:pt x="609600" y="243503"/>
                  <a:pt x="827722" y="134918"/>
                  <a:pt x="1056323" y="38715"/>
                </a:cubicBezTo>
                <a:cubicBezTo>
                  <a:pt x="1098232" y="21570"/>
                  <a:pt x="1141095" y="3473"/>
                  <a:pt x="1188720" y="615"/>
                </a:cubicBezTo>
                <a:cubicBezTo>
                  <a:pt x="1268730" y="-5100"/>
                  <a:pt x="1343025" y="30143"/>
                  <a:pt x="1414463" y="58718"/>
                </a:cubicBezTo>
                <a:cubicBezTo>
                  <a:pt x="1485900" y="87293"/>
                  <a:pt x="1572578" y="111105"/>
                  <a:pt x="1644968" y="83483"/>
                </a:cubicBezTo>
                <a:cubicBezTo>
                  <a:pt x="1671638" y="73005"/>
                  <a:pt x="1695450" y="55860"/>
                  <a:pt x="1724978" y="51098"/>
                </a:cubicBezTo>
                <a:cubicBezTo>
                  <a:pt x="1764030" y="45383"/>
                  <a:pt x="1800225" y="63480"/>
                  <a:pt x="1833563" y="80625"/>
                </a:cubicBezTo>
                <a:cubicBezTo>
                  <a:pt x="1918335" y="125393"/>
                  <a:pt x="2004060" y="170160"/>
                  <a:pt x="2088832" y="215880"/>
                </a:cubicBezTo>
                <a:cubicBezTo>
                  <a:pt x="2112645" y="228263"/>
                  <a:pt x="2138363" y="241598"/>
                  <a:pt x="2166938" y="244455"/>
                </a:cubicBezTo>
                <a:cubicBezTo>
                  <a:pt x="2212658" y="249218"/>
                  <a:pt x="2255520" y="227310"/>
                  <a:pt x="2301240" y="219690"/>
                </a:cubicBezTo>
                <a:cubicBezTo>
                  <a:pt x="2374583" y="207308"/>
                  <a:pt x="2448877" y="234930"/>
                  <a:pt x="2515552" y="260648"/>
                </a:cubicBezTo>
                <a:cubicBezTo>
                  <a:pt x="2752725" y="353040"/>
                  <a:pt x="2990850" y="445433"/>
                  <a:pt x="3228023" y="537825"/>
                </a:cubicBezTo>
                <a:lnTo>
                  <a:pt x="1943100" y="1116946"/>
                </a:lnTo>
                <a:close/>
              </a:path>
            </a:pathLst>
          </a:custGeom>
          <a:gradFill>
            <a:gsLst>
              <a:gs pos="5000">
                <a:schemeClr val="accent3">
                  <a:lumMod val="60000"/>
                  <a:lumOff val="40000"/>
                </a:schemeClr>
              </a:gs>
              <a:gs pos="100000">
                <a:schemeClr val="accent4">
                  <a:lumMod val="60000"/>
                  <a:lumOff val="40000"/>
                </a:schemeClr>
              </a:gs>
            </a:gsLst>
            <a:lin ang="5400000" scaled="1"/>
          </a:gradFill>
          <a:ln w="319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p>
        </p:txBody>
      </p:sp>
      <p:sp>
        <p:nvSpPr>
          <p:cNvPr id="11" name="Freeform: Shape 148"/>
          <p:cNvSpPr/>
          <p:nvPr/>
        </p:nvSpPr>
        <p:spPr>
          <a:xfrm>
            <a:off x="7018838" y="4950897"/>
            <a:ext cx="5026247" cy="1909918"/>
          </a:xfrm>
          <a:custGeom>
            <a:avLst/>
            <a:gdLst>
              <a:gd name="connsiteX0" fmla="*/ 1168718 w 2939415"/>
              <a:gd name="connsiteY0" fmla="*/ 1116946 h 1116945"/>
              <a:gd name="connsiteX1" fmla="*/ 2939415 w 2939415"/>
              <a:gd name="connsiteY1" fmla="*/ 976928 h 1116945"/>
              <a:gd name="connsiteX2" fmla="*/ 2939415 w 2939415"/>
              <a:gd name="connsiteY2" fmla="*/ 527348 h 1116945"/>
              <a:gd name="connsiteX3" fmla="*/ 2573655 w 2939415"/>
              <a:gd name="connsiteY3" fmla="*/ 364470 h 1116945"/>
              <a:gd name="connsiteX4" fmla="*/ 1977390 w 2939415"/>
              <a:gd name="connsiteY4" fmla="*/ 38715 h 1116945"/>
              <a:gd name="connsiteX5" fmla="*/ 1857375 w 2939415"/>
              <a:gd name="connsiteY5" fmla="*/ 615 h 1116945"/>
              <a:gd name="connsiteX6" fmla="*/ 1651635 w 2939415"/>
              <a:gd name="connsiteY6" fmla="*/ 58718 h 1116945"/>
              <a:gd name="connsiteX7" fmla="*/ 1442085 w 2939415"/>
              <a:gd name="connsiteY7" fmla="*/ 83483 h 1116945"/>
              <a:gd name="connsiteX8" fmla="*/ 1369695 w 2939415"/>
              <a:gd name="connsiteY8" fmla="*/ 51098 h 1116945"/>
              <a:gd name="connsiteX9" fmla="*/ 1271588 w 2939415"/>
              <a:gd name="connsiteY9" fmla="*/ 80625 h 1116945"/>
              <a:gd name="connsiteX10" fmla="*/ 1039178 w 2939415"/>
              <a:gd name="connsiteY10" fmla="*/ 215880 h 1116945"/>
              <a:gd name="connsiteX11" fmla="*/ 967740 w 2939415"/>
              <a:gd name="connsiteY11" fmla="*/ 244455 h 1116945"/>
              <a:gd name="connsiteX12" fmla="*/ 844868 w 2939415"/>
              <a:gd name="connsiteY12" fmla="*/ 219690 h 1116945"/>
              <a:gd name="connsiteX13" fmla="*/ 649605 w 2939415"/>
              <a:gd name="connsiteY13" fmla="*/ 260648 h 1116945"/>
              <a:gd name="connsiteX14" fmla="*/ 0 w 2939415"/>
              <a:gd name="connsiteY14" fmla="*/ 537825 h 1116945"/>
              <a:gd name="connsiteX15" fmla="*/ 1168718 w 2939415"/>
              <a:gd name="connsiteY15" fmla="*/ 1116946 h 11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39415" h="1116945">
                <a:moveTo>
                  <a:pt x="1168718" y="1116946"/>
                </a:moveTo>
                <a:lnTo>
                  <a:pt x="2939415" y="976928"/>
                </a:lnTo>
                <a:lnTo>
                  <a:pt x="2939415" y="527348"/>
                </a:lnTo>
                <a:cubicBezTo>
                  <a:pt x="2801303" y="514013"/>
                  <a:pt x="2685098" y="435908"/>
                  <a:pt x="2573655" y="364470"/>
                </a:cubicBezTo>
                <a:cubicBezTo>
                  <a:pt x="2385060" y="243503"/>
                  <a:pt x="2185035" y="134918"/>
                  <a:pt x="1977390" y="38715"/>
                </a:cubicBezTo>
                <a:cubicBezTo>
                  <a:pt x="1939290" y="21570"/>
                  <a:pt x="1900238" y="3473"/>
                  <a:pt x="1857375" y="615"/>
                </a:cubicBezTo>
                <a:cubicBezTo>
                  <a:pt x="1784032" y="-5100"/>
                  <a:pt x="1716405" y="30143"/>
                  <a:pt x="1651635" y="58718"/>
                </a:cubicBezTo>
                <a:cubicBezTo>
                  <a:pt x="1586865" y="87293"/>
                  <a:pt x="1507807" y="111105"/>
                  <a:pt x="1442085" y="83483"/>
                </a:cubicBezTo>
                <a:cubicBezTo>
                  <a:pt x="1417320" y="73005"/>
                  <a:pt x="1396365" y="55860"/>
                  <a:pt x="1369695" y="51098"/>
                </a:cubicBezTo>
                <a:cubicBezTo>
                  <a:pt x="1334453" y="45383"/>
                  <a:pt x="1301115" y="63480"/>
                  <a:pt x="1271588" y="80625"/>
                </a:cubicBezTo>
                <a:cubicBezTo>
                  <a:pt x="1194435" y="125393"/>
                  <a:pt x="1116330" y="170160"/>
                  <a:pt x="1039178" y="215880"/>
                </a:cubicBezTo>
                <a:cubicBezTo>
                  <a:pt x="1017270" y="228263"/>
                  <a:pt x="994410" y="241598"/>
                  <a:pt x="967740" y="244455"/>
                </a:cubicBezTo>
                <a:cubicBezTo>
                  <a:pt x="925830" y="249218"/>
                  <a:pt x="886778" y="227310"/>
                  <a:pt x="844868" y="219690"/>
                </a:cubicBezTo>
                <a:cubicBezTo>
                  <a:pt x="778193" y="207308"/>
                  <a:pt x="710565" y="234930"/>
                  <a:pt x="649605" y="260648"/>
                </a:cubicBezTo>
                <a:cubicBezTo>
                  <a:pt x="433388" y="353040"/>
                  <a:pt x="216218" y="445433"/>
                  <a:pt x="0" y="537825"/>
                </a:cubicBezTo>
                <a:lnTo>
                  <a:pt x="1168718" y="1116946"/>
                </a:lnTo>
                <a:close/>
              </a:path>
            </a:pathLst>
          </a:custGeom>
          <a:gradFill>
            <a:gsLst>
              <a:gs pos="5000">
                <a:schemeClr val="accent3"/>
              </a:gs>
              <a:gs pos="100000">
                <a:schemeClr val="accent4"/>
              </a:gs>
            </a:gsLst>
            <a:lin ang="5400000" scaled="1"/>
          </a:gradFill>
          <a:ln w="319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p>
        </p:txBody>
      </p:sp>
      <p:sp>
        <p:nvSpPr>
          <p:cNvPr id="12" name="Freeform: Shape 147"/>
          <p:cNvSpPr/>
          <p:nvPr/>
        </p:nvSpPr>
        <p:spPr>
          <a:xfrm>
            <a:off x="911344" y="5223131"/>
            <a:ext cx="9213700" cy="2222380"/>
          </a:xfrm>
          <a:custGeom>
            <a:avLst/>
            <a:gdLst>
              <a:gd name="connsiteX0" fmla="*/ 5059680 w 5388292"/>
              <a:gd name="connsiteY0" fmla="*/ 803425 h 1299677"/>
              <a:gd name="connsiteX1" fmla="*/ 4216718 w 5388292"/>
              <a:gd name="connsiteY1" fmla="*/ 585303 h 1299677"/>
              <a:gd name="connsiteX2" fmla="*/ 3831908 w 5388292"/>
              <a:gd name="connsiteY2" fmla="*/ 459573 h 1299677"/>
              <a:gd name="connsiteX3" fmla="*/ 3615690 w 5388292"/>
              <a:gd name="connsiteY3" fmla="*/ 460525 h 1299677"/>
              <a:gd name="connsiteX4" fmla="*/ 3226118 w 5388292"/>
              <a:gd name="connsiteY4" fmla="*/ 354798 h 1299677"/>
              <a:gd name="connsiteX5" fmla="*/ 2536508 w 5388292"/>
              <a:gd name="connsiteY5" fmla="*/ 78573 h 1299677"/>
              <a:gd name="connsiteX6" fmla="*/ 2074545 w 5388292"/>
              <a:gd name="connsiteY6" fmla="*/ 29995 h 1299677"/>
              <a:gd name="connsiteX7" fmla="*/ 1939290 w 5388292"/>
              <a:gd name="connsiteY7" fmla="*/ 108100 h 1299677"/>
              <a:gd name="connsiteX8" fmla="*/ 1444943 w 5388292"/>
              <a:gd name="connsiteY8" fmla="*/ 83335 h 1299677"/>
              <a:gd name="connsiteX9" fmla="*/ 1161098 w 5388292"/>
              <a:gd name="connsiteY9" fmla="*/ 231925 h 1299677"/>
              <a:gd name="connsiteX10" fmla="*/ 1004888 w 5388292"/>
              <a:gd name="connsiteY10" fmla="*/ 228115 h 1299677"/>
              <a:gd name="connsiteX11" fmla="*/ 661035 w 5388292"/>
              <a:gd name="connsiteY11" fmla="*/ 141438 h 1299677"/>
              <a:gd name="connsiteX12" fmla="*/ 289560 w 5388292"/>
              <a:gd name="connsiteY12" fmla="*/ 97623 h 1299677"/>
              <a:gd name="connsiteX13" fmla="*/ 160973 w 5388292"/>
              <a:gd name="connsiteY13" fmla="*/ 198588 h 1299677"/>
              <a:gd name="connsiteX14" fmla="*/ 0 w 5388292"/>
              <a:gd name="connsiteY14" fmla="*/ 251928 h 1299677"/>
              <a:gd name="connsiteX15" fmla="*/ 49530 w 5388292"/>
              <a:gd name="connsiteY15" fmla="*/ 844383 h 1299677"/>
              <a:gd name="connsiteX16" fmla="*/ 5388293 w 5388292"/>
              <a:gd name="connsiteY16" fmla="*/ 1299678 h 1299677"/>
              <a:gd name="connsiteX17" fmla="*/ 5059680 w 5388292"/>
              <a:gd name="connsiteY17" fmla="*/ 803425 h 129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8292" h="1299677">
                <a:moveTo>
                  <a:pt x="5059680" y="803425"/>
                </a:moveTo>
                <a:cubicBezTo>
                  <a:pt x="4771073" y="749133"/>
                  <a:pt x="4478655" y="693888"/>
                  <a:pt x="4216718" y="585303"/>
                </a:cubicBezTo>
                <a:cubicBezTo>
                  <a:pt x="4092893" y="533868"/>
                  <a:pt x="3971925" y="470050"/>
                  <a:pt x="3831908" y="459573"/>
                </a:cubicBezTo>
                <a:cubicBezTo>
                  <a:pt x="3759518" y="453858"/>
                  <a:pt x="3687128" y="463383"/>
                  <a:pt x="3615690" y="460525"/>
                </a:cubicBezTo>
                <a:cubicBezTo>
                  <a:pt x="3477578" y="454810"/>
                  <a:pt x="3348990" y="404328"/>
                  <a:pt x="3226118" y="354798"/>
                </a:cubicBezTo>
                <a:cubicBezTo>
                  <a:pt x="2996565" y="262405"/>
                  <a:pt x="2766060" y="170965"/>
                  <a:pt x="2536508" y="78573"/>
                </a:cubicBezTo>
                <a:cubicBezTo>
                  <a:pt x="2391728" y="20470"/>
                  <a:pt x="2212658" y="-36680"/>
                  <a:pt x="2074545" y="29995"/>
                </a:cubicBezTo>
                <a:cubicBezTo>
                  <a:pt x="2026920" y="52855"/>
                  <a:pt x="1990725" y="90003"/>
                  <a:pt x="1939290" y="108100"/>
                </a:cubicBezTo>
                <a:cubicBezTo>
                  <a:pt x="1787843" y="165250"/>
                  <a:pt x="1604963" y="42378"/>
                  <a:pt x="1444943" y="83335"/>
                </a:cubicBezTo>
                <a:cubicBezTo>
                  <a:pt x="1335405" y="110958"/>
                  <a:pt x="1272540" y="208113"/>
                  <a:pt x="1161098" y="231925"/>
                </a:cubicBezTo>
                <a:cubicBezTo>
                  <a:pt x="1110615" y="242403"/>
                  <a:pt x="1056323" y="236688"/>
                  <a:pt x="1004888" y="228115"/>
                </a:cubicBezTo>
                <a:cubicBezTo>
                  <a:pt x="886778" y="209065"/>
                  <a:pt x="771525" y="179538"/>
                  <a:pt x="661035" y="141438"/>
                </a:cubicBezTo>
                <a:cubicBezTo>
                  <a:pt x="541973" y="99528"/>
                  <a:pt x="402908" y="47140"/>
                  <a:pt x="289560" y="97623"/>
                </a:cubicBezTo>
                <a:cubicBezTo>
                  <a:pt x="236220" y="121435"/>
                  <a:pt x="202883" y="163345"/>
                  <a:pt x="160973" y="198588"/>
                </a:cubicBezTo>
                <a:cubicBezTo>
                  <a:pt x="120015" y="233830"/>
                  <a:pt x="59055" y="264310"/>
                  <a:pt x="0" y="251928"/>
                </a:cubicBezTo>
                <a:lnTo>
                  <a:pt x="49530" y="844383"/>
                </a:lnTo>
                <a:lnTo>
                  <a:pt x="5388293" y="1299678"/>
                </a:lnTo>
                <a:lnTo>
                  <a:pt x="5059680" y="803425"/>
                </a:lnTo>
                <a:close/>
              </a:path>
            </a:pathLst>
          </a:custGeom>
          <a:gradFill>
            <a:gsLst>
              <a:gs pos="5000">
                <a:schemeClr val="accent3">
                  <a:lumMod val="75000"/>
                </a:schemeClr>
              </a:gs>
              <a:gs pos="100000">
                <a:schemeClr val="accent4">
                  <a:lumMod val="75000"/>
                </a:schemeClr>
              </a:gs>
            </a:gsLst>
            <a:lin ang="5400000" scaled="1"/>
          </a:gradFill>
          <a:ln w="319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p>
        </p:txBody>
      </p:sp>
      <p:sp>
        <p:nvSpPr>
          <p:cNvPr id="13" name="Freeform: Shape 146"/>
          <p:cNvSpPr/>
          <p:nvPr/>
        </p:nvSpPr>
        <p:spPr>
          <a:xfrm>
            <a:off x="-25400" y="3789040"/>
            <a:ext cx="12230100" cy="4224912"/>
          </a:xfrm>
          <a:custGeom>
            <a:avLst/>
            <a:gdLst>
              <a:gd name="connsiteX0" fmla="*/ 7094220 w 7152322"/>
              <a:gd name="connsiteY0" fmla="*/ 709613 h 2470784"/>
              <a:gd name="connsiteX1" fmla="*/ 7087553 w 7152322"/>
              <a:gd name="connsiteY1" fmla="*/ 697230 h 2470784"/>
              <a:gd name="connsiteX2" fmla="*/ 7093268 w 7152322"/>
              <a:gd name="connsiteY2" fmla="*/ 695325 h 2470784"/>
              <a:gd name="connsiteX3" fmla="*/ 7097078 w 7152322"/>
              <a:gd name="connsiteY3" fmla="*/ 698182 h 2470784"/>
              <a:gd name="connsiteX4" fmla="*/ 7117080 w 7152322"/>
              <a:gd name="connsiteY4" fmla="*/ 692467 h 2470784"/>
              <a:gd name="connsiteX5" fmla="*/ 7118033 w 7152322"/>
              <a:gd name="connsiteY5" fmla="*/ 691515 h 2470784"/>
              <a:gd name="connsiteX6" fmla="*/ 7116128 w 7152322"/>
              <a:gd name="connsiteY6" fmla="*/ 687705 h 2470784"/>
              <a:gd name="connsiteX7" fmla="*/ 7106603 w 7152322"/>
              <a:gd name="connsiteY7" fmla="*/ 685800 h 2470784"/>
              <a:gd name="connsiteX8" fmla="*/ 7098030 w 7152322"/>
              <a:gd name="connsiteY8" fmla="*/ 682942 h 2470784"/>
              <a:gd name="connsiteX9" fmla="*/ 7109460 w 7152322"/>
              <a:gd name="connsiteY9" fmla="*/ 678180 h 2470784"/>
              <a:gd name="connsiteX10" fmla="*/ 7118985 w 7152322"/>
              <a:gd name="connsiteY10" fmla="*/ 668655 h 2470784"/>
              <a:gd name="connsiteX11" fmla="*/ 7098030 w 7152322"/>
              <a:gd name="connsiteY11" fmla="*/ 671513 h 2470784"/>
              <a:gd name="connsiteX12" fmla="*/ 7106603 w 7152322"/>
              <a:gd name="connsiteY12" fmla="*/ 668655 h 2470784"/>
              <a:gd name="connsiteX13" fmla="*/ 7113270 w 7152322"/>
              <a:gd name="connsiteY13" fmla="*/ 661035 h 2470784"/>
              <a:gd name="connsiteX14" fmla="*/ 7097078 w 7152322"/>
              <a:gd name="connsiteY14" fmla="*/ 664845 h 2470784"/>
              <a:gd name="connsiteX15" fmla="*/ 7106603 w 7152322"/>
              <a:gd name="connsiteY15" fmla="*/ 658178 h 2470784"/>
              <a:gd name="connsiteX16" fmla="*/ 7108508 w 7152322"/>
              <a:gd name="connsiteY16" fmla="*/ 656272 h 2470784"/>
              <a:gd name="connsiteX17" fmla="*/ 7104698 w 7152322"/>
              <a:gd name="connsiteY17" fmla="*/ 655320 h 2470784"/>
              <a:gd name="connsiteX18" fmla="*/ 7098983 w 7152322"/>
              <a:gd name="connsiteY18" fmla="*/ 653415 h 2470784"/>
              <a:gd name="connsiteX19" fmla="*/ 7094220 w 7152322"/>
              <a:gd name="connsiteY19" fmla="*/ 649605 h 2470784"/>
              <a:gd name="connsiteX20" fmla="*/ 7108508 w 7152322"/>
              <a:gd name="connsiteY20" fmla="*/ 640080 h 2470784"/>
              <a:gd name="connsiteX21" fmla="*/ 7093268 w 7152322"/>
              <a:gd name="connsiteY21" fmla="*/ 642938 h 2470784"/>
              <a:gd name="connsiteX22" fmla="*/ 7108508 w 7152322"/>
              <a:gd name="connsiteY22" fmla="*/ 632460 h 2470784"/>
              <a:gd name="connsiteX23" fmla="*/ 7095173 w 7152322"/>
              <a:gd name="connsiteY23" fmla="*/ 630555 h 2470784"/>
              <a:gd name="connsiteX24" fmla="*/ 7094220 w 7152322"/>
              <a:gd name="connsiteY24" fmla="*/ 629603 h 2470784"/>
              <a:gd name="connsiteX25" fmla="*/ 7094220 w 7152322"/>
              <a:gd name="connsiteY25" fmla="*/ 627697 h 2470784"/>
              <a:gd name="connsiteX26" fmla="*/ 7103745 w 7152322"/>
              <a:gd name="connsiteY26" fmla="*/ 620078 h 2470784"/>
              <a:gd name="connsiteX27" fmla="*/ 7107555 w 7152322"/>
              <a:gd name="connsiteY27" fmla="*/ 619125 h 2470784"/>
              <a:gd name="connsiteX28" fmla="*/ 7105650 w 7152322"/>
              <a:gd name="connsiteY28" fmla="*/ 616267 h 2470784"/>
              <a:gd name="connsiteX29" fmla="*/ 7096125 w 7152322"/>
              <a:gd name="connsiteY29" fmla="*/ 615315 h 2470784"/>
              <a:gd name="connsiteX30" fmla="*/ 7107555 w 7152322"/>
              <a:gd name="connsiteY30" fmla="*/ 603885 h 2470784"/>
              <a:gd name="connsiteX31" fmla="*/ 7099935 w 7152322"/>
              <a:gd name="connsiteY31" fmla="*/ 603885 h 2470784"/>
              <a:gd name="connsiteX32" fmla="*/ 7097078 w 7152322"/>
              <a:gd name="connsiteY32" fmla="*/ 598170 h 2470784"/>
              <a:gd name="connsiteX33" fmla="*/ 7098030 w 7152322"/>
              <a:gd name="connsiteY33" fmla="*/ 577215 h 2470784"/>
              <a:gd name="connsiteX34" fmla="*/ 7098030 w 7152322"/>
              <a:gd name="connsiteY34" fmla="*/ 575310 h 2470784"/>
              <a:gd name="connsiteX35" fmla="*/ 7095173 w 7152322"/>
              <a:gd name="connsiteY35" fmla="*/ 579120 h 2470784"/>
              <a:gd name="connsiteX36" fmla="*/ 7096125 w 7152322"/>
              <a:gd name="connsiteY36" fmla="*/ 587692 h 2470784"/>
              <a:gd name="connsiteX37" fmla="*/ 7092315 w 7152322"/>
              <a:gd name="connsiteY37" fmla="*/ 596265 h 2470784"/>
              <a:gd name="connsiteX38" fmla="*/ 7081838 w 7152322"/>
              <a:gd name="connsiteY38" fmla="*/ 602932 h 2470784"/>
              <a:gd name="connsiteX39" fmla="*/ 7092315 w 7152322"/>
              <a:gd name="connsiteY39" fmla="*/ 609600 h 2470784"/>
              <a:gd name="connsiteX40" fmla="*/ 7090410 w 7152322"/>
              <a:gd name="connsiteY40" fmla="*/ 616267 h 2470784"/>
              <a:gd name="connsiteX41" fmla="*/ 7079933 w 7152322"/>
              <a:gd name="connsiteY41" fmla="*/ 618172 h 2470784"/>
              <a:gd name="connsiteX42" fmla="*/ 7091363 w 7152322"/>
              <a:gd name="connsiteY42" fmla="*/ 635317 h 2470784"/>
              <a:gd name="connsiteX43" fmla="*/ 7079933 w 7152322"/>
              <a:gd name="connsiteY43" fmla="*/ 629603 h 2470784"/>
              <a:gd name="connsiteX44" fmla="*/ 7080885 w 7152322"/>
              <a:gd name="connsiteY44" fmla="*/ 637222 h 2470784"/>
              <a:gd name="connsiteX45" fmla="*/ 7085648 w 7152322"/>
              <a:gd name="connsiteY45" fmla="*/ 641985 h 2470784"/>
              <a:gd name="connsiteX46" fmla="*/ 7087553 w 7152322"/>
              <a:gd name="connsiteY46" fmla="*/ 649605 h 2470784"/>
              <a:gd name="connsiteX47" fmla="*/ 7091363 w 7152322"/>
              <a:gd name="connsiteY47" fmla="*/ 650557 h 2470784"/>
              <a:gd name="connsiteX48" fmla="*/ 7087553 w 7152322"/>
              <a:gd name="connsiteY48" fmla="*/ 654367 h 2470784"/>
              <a:gd name="connsiteX49" fmla="*/ 7082790 w 7152322"/>
              <a:gd name="connsiteY49" fmla="*/ 652463 h 2470784"/>
              <a:gd name="connsiteX50" fmla="*/ 7080885 w 7152322"/>
              <a:gd name="connsiteY50" fmla="*/ 650557 h 2470784"/>
              <a:gd name="connsiteX51" fmla="*/ 7084695 w 7152322"/>
              <a:gd name="connsiteY51" fmla="*/ 644842 h 2470784"/>
              <a:gd name="connsiteX52" fmla="*/ 7078980 w 7152322"/>
              <a:gd name="connsiteY52" fmla="*/ 649605 h 2470784"/>
              <a:gd name="connsiteX53" fmla="*/ 7076123 w 7152322"/>
              <a:gd name="connsiteY53" fmla="*/ 647700 h 2470784"/>
              <a:gd name="connsiteX54" fmla="*/ 7076123 w 7152322"/>
              <a:gd name="connsiteY54" fmla="*/ 650557 h 2470784"/>
              <a:gd name="connsiteX55" fmla="*/ 7062788 w 7152322"/>
              <a:gd name="connsiteY55" fmla="*/ 647700 h 2470784"/>
              <a:gd name="connsiteX56" fmla="*/ 7071360 w 7152322"/>
              <a:gd name="connsiteY56" fmla="*/ 644842 h 2470784"/>
              <a:gd name="connsiteX57" fmla="*/ 7078028 w 7152322"/>
              <a:gd name="connsiteY57" fmla="*/ 637222 h 2470784"/>
              <a:gd name="connsiteX58" fmla="*/ 7061835 w 7152322"/>
              <a:gd name="connsiteY58" fmla="*/ 641032 h 2470784"/>
              <a:gd name="connsiteX59" fmla="*/ 7071360 w 7152322"/>
              <a:gd name="connsiteY59" fmla="*/ 634365 h 2470784"/>
              <a:gd name="connsiteX60" fmla="*/ 7073265 w 7152322"/>
              <a:gd name="connsiteY60" fmla="*/ 632460 h 2470784"/>
              <a:gd name="connsiteX61" fmla="*/ 7069455 w 7152322"/>
              <a:gd name="connsiteY61" fmla="*/ 631507 h 2470784"/>
              <a:gd name="connsiteX62" fmla="*/ 7063740 w 7152322"/>
              <a:gd name="connsiteY62" fmla="*/ 629603 h 2470784"/>
              <a:gd name="connsiteX63" fmla="*/ 7058978 w 7152322"/>
              <a:gd name="connsiteY63" fmla="*/ 625792 h 2470784"/>
              <a:gd name="connsiteX64" fmla="*/ 7073265 w 7152322"/>
              <a:gd name="connsiteY64" fmla="*/ 616267 h 2470784"/>
              <a:gd name="connsiteX65" fmla="*/ 7058025 w 7152322"/>
              <a:gd name="connsiteY65" fmla="*/ 619125 h 2470784"/>
              <a:gd name="connsiteX66" fmla="*/ 7073265 w 7152322"/>
              <a:gd name="connsiteY66" fmla="*/ 608647 h 2470784"/>
              <a:gd name="connsiteX67" fmla="*/ 7059930 w 7152322"/>
              <a:gd name="connsiteY67" fmla="*/ 606742 h 2470784"/>
              <a:gd name="connsiteX68" fmla="*/ 7058978 w 7152322"/>
              <a:gd name="connsiteY68" fmla="*/ 605790 h 2470784"/>
              <a:gd name="connsiteX69" fmla="*/ 7058978 w 7152322"/>
              <a:gd name="connsiteY69" fmla="*/ 603885 h 2470784"/>
              <a:gd name="connsiteX70" fmla="*/ 7068503 w 7152322"/>
              <a:gd name="connsiteY70" fmla="*/ 596265 h 2470784"/>
              <a:gd name="connsiteX71" fmla="*/ 7072313 w 7152322"/>
              <a:gd name="connsiteY71" fmla="*/ 595313 h 2470784"/>
              <a:gd name="connsiteX72" fmla="*/ 7070408 w 7152322"/>
              <a:gd name="connsiteY72" fmla="*/ 592455 h 2470784"/>
              <a:gd name="connsiteX73" fmla="*/ 7060883 w 7152322"/>
              <a:gd name="connsiteY73" fmla="*/ 591503 h 2470784"/>
              <a:gd name="connsiteX74" fmla="*/ 7072313 w 7152322"/>
              <a:gd name="connsiteY74" fmla="*/ 580072 h 2470784"/>
              <a:gd name="connsiteX75" fmla="*/ 7064693 w 7152322"/>
              <a:gd name="connsiteY75" fmla="*/ 580072 h 2470784"/>
              <a:gd name="connsiteX76" fmla="*/ 7061835 w 7152322"/>
              <a:gd name="connsiteY76" fmla="*/ 574357 h 2470784"/>
              <a:gd name="connsiteX77" fmla="*/ 7062788 w 7152322"/>
              <a:gd name="connsiteY77" fmla="*/ 553403 h 2470784"/>
              <a:gd name="connsiteX78" fmla="*/ 7062788 w 7152322"/>
              <a:gd name="connsiteY78" fmla="*/ 551497 h 2470784"/>
              <a:gd name="connsiteX79" fmla="*/ 7059930 w 7152322"/>
              <a:gd name="connsiteY79" fmla="*/ 555307 h 2470784"/>
              <a:gd name="connsiteX80" fmla="*/ 7060883 w 7152322"/>
              <a:gd name="connsiteY80" fmla="*/ 563880 h 2470784"/>
              <a:gd name="connsiteX81" fmla="*/ 7057073 w 7152322"/>
              <a:gd name="connsiteY81" fmla="*/ 572453 h 2470784"/>
              <a:gd name="connsiteX82" fmla="*/ 7046595 w 7152322"/>
              <a:gd name="connsiteY82" fmla="*/ 579120 h 2470784"/>
              <a:gd name="connsiteX83" fmla="*/ 7057073 w 7152322"/>
              <a:gd name="connsiteY83" fmla="*/ 585788 h 2470784"/>
              <a:gd name="connsiteX84" fmla="*/ 7055168 w 7152322"/>
              <a:gd name="connsiteY84" fmla="*/ 592455 h 2470784"/>
              <a:gd name="connsiteX85" fmla="*/ 7044690 w 7152322"/>
              <a:gd name="connsiteY85" fmla="*/ 594360 h 2470784"/>
              <a:gd name="connsiteX86" fmla="*/ 7056120 w 7152322"/>
              <a:gd name="connsiteY86" fmla="*/ 611505 h 2470784"/>
              <a:gd name="connsiteX87" fmla="*/ 7044690 w 7152322"/>
              <a:gd name="connsiteY87" fmla="*/ 605790 h 2470784"/>
              <a:gd name="connsiteX88" fmla="*/ 7045643 w 7152322"/>
              <a:gd name="connsiteY88" fmla="*/ 613410 h 2470784"/>
              <a:gd name="connsiteX89" fmla="*/ 7050405 w 7152322"/>
              <a:gd name="connsiteY89" fmla="*/ 618172 h 2470784"/>
              <a:gd name="connsiteX90" fmla="*/ 7052310 w 7152322"/>
              <a:gd name="connsiteY90" fmla="*/ 625792 h 2470784"/>
              <a:gd name="connsiteX91" fmla="*/ 7056120 w 7152322"/>
              <a:gd name="connsiteY91" fmla="*/ 626745 h 2470784"/>
              <a:gd name="connsiteX92" fmla="*/ 7052310 w 7152322"/>
              <a:gd name="connsiteY92" fmla="*/ 630555 h 2470784"/>
              <a:gd name="connsiteX93" fmla="*/ 7047548 w 7152322"/>
              <a:gd name="connsiteY93" fmla="*/ 628650 h 2470784"/>
              <a:gd name="connsiteX94" fmla="*/ 7040880 w 7152322"/>
              <a:gd name="connsiteY94" fmla="*/ 623888 h 2470784"/>
              <a:gd name="connsiteX95" fmla="*/ 7044690 w 7152322"/>
              <a:gd name="connsiteY95" fmla="*/ 638175 h 2470784"/>
              <a:gd name="connsiteX96" fmla="*/ 7048500 w 7152322"/>
              <a:gd name="connsiteY96" fmla="*/ 641032 h 2470784"/>
              <a:gd name="connsiteX97" fmla="*/ 7054215 w 7152322"/>
              <a:gd name="connsiteY97" fmla="*/ 649605 h 2470784"/>
              <a:gd name="connsiteX98" fmla="*/ 7045643 w 7152322"/>
              <a:gd name="connsiteY98" fmla="*/ 650557 h 2470784"/>
              <a:gd name="connsiteX99" fmla="*/ 7041833 w 7152322"/>
              <a:gd name="connsiteY99" fmla="*/ 645795 h 2470784"/>
              <a:gd name="connsiteX100" fmla="*/ 7042785 w 7152322"/>
              <a:gd name="connsiteY100" fmla="*/ 643890 h 2470784"/>
              <a:gd name="connsiteX101" fmla="*/ 7038975 w 7152322"/>
              <a:gd name="connsiteY101" fmla="*/ 641985 h 2470784"/>
              <a:gd name="connsiteX102" fmla="*/ 7038023 w 7152322"/>
              <a:gd name="connsiteY102" fmla="*/ 639128 h 2470784"/>
              <a:gd name="connsiteX103" fmla="*/ 7037070 w 7152322"/>
              <a:gd name="connsiteY103" fmla="*/ 641032 h 2470784"/>
              <a:gd name="connsiteX104" fmla="*/ 7038023 w 7152322"/>
              <a:gd name="connsiteY104" fmla="*/ 642938 h 2470784"/>
              <a:gd name="connsiteX105" fmla="*/ 7036118 w 7152322"/>
              <a:gd name="connsiteY105" fmla="*/ 643890 h 2470784"/>
              <a:gd name="connsiteX106" fmla="*/ 7025640 w 7152322"/>
              <a:gd name="connsiteY106" fmla="*/ 641032 h 2470784"/>
              <a:gd name="connsiteX107" fmla="*/ 7017068 w 7152322"/>
              <a:gd name="connsiteY107" fmla="*/ 633413 h 2470784"/>
              <a:gd name="connsiteX108" fmla="*/ 7044690 w 7152322"/>
              <a:gd name="connsiteY108" fmla="*/ 616267 h 2470784"/>
              <a:gd name="connsiteX109" fmla="*/ 7017068 w 7152322"/>
              <a:gd name="connsiteY109" fmla="*/ 621030 h 2470784"/>
              <a:gd name="connsiteX110" fmla="*/ 7044690 w 7152322"/>
              <a:gd name="connsiteY110" fmla="*/ 601980 h 2470784"/>
              <a:gd name="connsiteX111" fmla="*/ 7019925 w 7152322"/>
              <a:gd name="connsiteY111" fmla="*/ 598170 h 2470784"/>
              <a:gd name="connsiteX112" fmla="*/ 7018020 w 7152322"/>
              <a:gd name="connsiteY112" fmla="*/ 596265 h 2470784"/>
              <a:gd name="connsiteX113" fmla="*/ 7018020 w 7152322"/>
              <a:gd name="connsiteY113" fmla="*/ 592455 h 2470784"/>
              <a:gd name="connsiteX114" fmla="*/ 7036118 w 7152322"/>
              <a:gd name="connsiteY114" fmla="*/ 578167 h 2470784"/>
              <a:gd name="connsiteX115" fmla="*/ 7042785 w 7152322"/>
              <a:gd name="connsiteY115" fmla="*/ 577215 h 2470784"/>
              <a:gd name="connsiteX116" fmla="*/ 7038975 w 7152322"/>
              <a:gd name="connsiteY116" fmla="*/ 571500 h 2470784"/>
              <a:gd name="connsiteX117" fmla="*/ 7020878 w 7152322"/>
              <a:gd name="connsiteY117" fmla="*/ 570547 h 2470784"/>
              <a:gd name="connsiteX118" fmla="*/ 7041833 w 7152322"/>
              <a:gd name="connsiteY118" fmla="*/ 548640 h 2470784"/>
              <a:gd name="connsiteX119" fmla="*/ 7027545 w 7152322"/>
              <a:gd name="connsiteY119" fmla="*/ 548640 h 2470784"/>
              <a:gd name="connsiteX120" fmla="*/ 7020878 w 7152322"/>
              <a:gd name="connsiteY120" fmla="*/ 538163 h 2470784"/>
              <a:gd name="connsiteX121" fmla="*/ 7021830 w 7152322"/>
              <a:gd name="connsiteY121" fmla="*/ 499110 h 2470784"/>
              <a:gd name="connsiteX122" fmla="*/ 7020878 w 7152322"/>
              <a:gd name="connsiteY122" fmla="*/ 495300 h 2470784"/>
              <a:gd name="connsiteX123" fmla="*/ 7015163 w 7152322"/>
              <a:gd name="connsiteY123" fmla="*/ 502920 h 2470784"/>
              <a:gd name="connsiteX124" fmla="*/ 7016115 w 7152322"/>
              <a:gd name="connsiteY124" fmla="*/ 519113 h 2470784"/>
              <a:gd name="connsiteX125" fmla="*/ 7008495 w 7152322"/>
              <a:gd name="connsiteY125" fmla="*/ 535305 h 2470784"/>
              <a:gd name="connsiteX126" fmla="*/ 6988493 w 7152322"/>
              <a:gd name="connsiteY126" fmla="*/ 547688 h 2470784"/>
              <a:gd name="connsiteX127" fmla="*/ 7008495 w 7152322"/>
              <a:gd name="connsiteY127" fmla="*/ 559117 h 2470784"/>
              <a:gd name="connsiteX128" fmla="*/ 7004685 w 7152322"/>
              <a:gd name="connsiteY128" fmla="*/ 571500 h 2470784"/>
              <a:gd name="connsiteX129" fmla="*/ 6985635 w 7152322"/>
              <a:gd name="connsiteY129" fmla="*/ 574357 h 2470784"/>
              <a:gd name="connsiteX130" fmla="*/ 7007543 w 7152322"/>
              <a:gd name="connsiteY130" fmla="*/ 605790 h 2470784"/>
              <a:gd name="connsiteX131" fmla="*/ 6986588 w 7152322"/>
              <a:gd name="connsiteY131" fmla="*/ 595313 h 2470784"/>
              <a:gd name="connsiteX132" fmla="*/ 6988493 w 7152322"/>
              <a:gd name="connsiteY132" fmla="*/ 609600 h 2470784"/>
              <a:gd name="connsiteX133" fmla="*/ 6998018 w 7152322"/>
              <a:gd name="connsiteY133" fmla="*/ 618172 h 2470784"/>
              <a:gd name="connsiteX134" fmla="*/ 7000875 w 7152322"/>
              <a:gd name="connsiteY134" fmla="*/ 631507 h 2470784"/>
              <a:gd name="connsiteX135" fmla="*/ 7008495 w 7152322"/>
              <a:gd name="connsiteY135" fmla="*/ 633413 h 2470784"/>
              <a:gd name="connsiteX136" fmla="*/ 7000875 w 7152322"/>
              <a:gd name="connsiteY136" fmla="*/ 641032 h 2470784"/>
              <a:gd name="connsiteX137" fmla="*/ 6991350 w 7152322"/>
              <a:gd name="connsiteY137" fmla="*/ 636270 h 2470784"/>
              <a:gd name="connsiteX138" fmla="*/ 6978968 w 7152322"/>
              <a:gd name="connsiteY138" fmla="*/ 626745 h 2470784"/>
              <a:gd name="connsiteX139" fmla="*/ 6986588 w 7152322"/>
              <a:gd name="connsiteY139" fmla="*/ 653415 h 2470784"/>
              <a:gd name="connsiteX140" fmla="*/ 6993255 w 7152322"/>
              <a:gd name="connsiteY140" fmla="*/ 658178 h 2470784"/>
              <a:gd name="connsiteX141" fmla="*/ 6998018 w 7152322"/>
              <a:gd name="connsiteY141" fmla="*/ 662940 h 2470784"/>
              <a:gd name="connsiteX142" fmla="*/ 6978015 w 7152322"/>
              <a:gd name="connsiteY142" fmla="*/ 666750 h 2470784"/>
              <a:gd name="connsiteX143" fmla="*/ 6977063 w 7152322"/>
              <a:gd name="connsiteY143" fmla="*/ 666750 h 2470784"/>
              <a:gd name="connsiteX144" fmla="*/ 6974205 w 7152322"/>
              <a:gd name="connsiteY144" fmla="*/ 655320 h 2470784"/>
              <a:gd name="connsiteX145" fmla="*/ 6980873 w 7152322"/>
              <a:gd name="connsiteY145" fmla="*/ 648653 h 2470784"/>
              <a:gd name="connsiteX146" fmla="*/ 6950393 w 7152322"/>
              <a:gd name="connsiteY146" fmla="*/ 645795 h 2470784"/>
              <a:gd name="connsiteX147" fmla="*/ 6944678 w 7152322"/>
              <a:gd name="connsiteY147" fmla="*/ 633413 h 2470784"/>
              <a:gd name="connsiteX148" fmla="*/ 6977063 w 7152322"/>
              <a:gd name="connsiteY148" fmla="*/ 621982 h 2470784"/>
              <a:gd name="connsiteX149" fmla="*/ 6944678 w 7152322"/>
              <a:gd name="connsiteY149" fmla="*/ 609600 h 2470784"/>
              <a:gd name="connsiteX150" fmla="*/ 6933248 w 7152322"/>
              <a:gd name="connsiteY150" fmla="*/ 593407 h 2470784"/>
              <a:gd name="connsiteX151" fmla="*/ 6935153 w 7152322"/>
              <a:gd name="connsiteY151" fmla="*/ 577215 h 2470784"/>
              <a:gd name="connsiteX152" fmla="*/ 6926580 w 7152322"/>
              <a:gd name="connsiteY152" fmla="*/ 569595 h 2470784"/>
              <a:gd name="connsiteX153" fmla="*/ 6925628 w 7152322"/>
              <a:gd name="connsiteY153" fmla="*/ 573405 h 2470784"/>
              <a:gd name="connsiteX154" fmla="*/ 6927533 w 7152322"/>
              <a:gd name="connsiteY154" fmla="*/ 612457 h 2470784"/>
              <a:gd name="connsiteX155" fmla="*/ 6917055 w 7152322"/>
              <a:gd name="connsiteY155" fmla="*/ 622935 h 2470784"/>
              <a:gd name="connsiteX156" fmla="*/ 6894195 w 7152322"/>
              <a:gd name="connsiteY156" fmla="*/ 622935 h 2470784"/>
              <a:gd name="connsiteX157" fmla="*/ 6927533 w 7152322"/>
              <a:gd name="connsiteY157" fmla="*/ 644842 h 2470784"/>
              <a:gd name="connsiteX158" fmla="*/ 6898005 w 7152322"/>
              <a:gd name="connsiteY158" fmla="*/ 645795 h 2470784"/>
              <a:gd name="connsiteX159" fmla="*/ 6891338 w 7152322"/>
              <a:gd name="connsiteY159" fmla="*/ 651510 h 2470784"/>
              <a:gd name="connsiteX160" fmla="*/ 6902768 w 7152322"/>
              <a:gd name="connsiteY160" fmla="*/ 652463 h 2470784"/>
              <a:gd name="connsiteX161" fmla="*/ 6932295 w 7152322"/>
              <a:gd name="connsiteY161" fmla="*/ 666750 h 2470784"/>
              <a:gd name="connsiteX162" fmla="*/ 6932295 w 7152322"/>
              <a:gd name="connsiteY162" fmla="*/ 670560 h 2470784"/>
              <a:gd name="connsiteX163" fmla="*/ 6928485 w 7152322"/>
              <a:gd name="connsiteY163" fmla="*/ 672465 h 2470784"/>
              <a:gd name="connsiteX164" fmla="*/ 6888480 w 7152322"/>
              <a:gd name="connsiteY164" fmla="*/ 676275 h 2470784"/>
              <a:gd name="connsiteX165" fmla="*/ 6924675 w 7152322"/>
              <a:gd name="connsiteY165" fmla="*/ 691515 h 2470784"/>
              <a:gd name="connsiteX166" fmla="*/ 6920865 w 7152322"/>
              <a:gd name="connsiteY166" fmla="*/ 693420 h 2470784"/>
              <a:gd name="connsiteX167" fmla="*/ 6887528 w 7152322"/>
              <a:gd name="connsiteY167" fmla="*/ 689610 h 2470784"/>
              <a:gd name="connsiteX168" fmla="*/ 6907530 w 7152322"/>
              <a:gd name="connsiteY168" fmla="*/ 702945 h 2470784"/>
              <a:gd name="connsiteX169" fmla="*/ 6893243 w 7152322"/>
              <a:gd name="connsiteY169" fmla="*/ 716280 h 2470784"/>
              <a:gd name="connsiteX170" fmla="*/ 6889433 w 7152322"/>
              <a:gd name="connsiteY170" fmla="*/ 719138 h 2470784"/>
              <a:gd name="connsiteX171" fmla="*/ 6890385 w 7152322"/>
              <a:gd name="connsiteY171" fmla="*/ 720090 h 2470784"/>
              <a:gd name="connsiteX172" fmla="*/ 6885623 w 7152322"/>
              <a:gd name="connsiteY172" fmla="*/ 724853 h 2470784"/>
              <a:gd name="connsiteX173" fmla="*/ 6885623 w 7152322"/>
              <a:gd name="connsiteY173" fmla="*/ 723900 h 2470784"/>
              <a:gd name="connsiteX174" fmla="*/ 6879908 w 7152322"/>
              <a:gd name="connsiteY174" fmla="*/ 719138 h 2470784"/>
              <a:gd name="connsiteX175" fmla="*/ 6841808 w 7152322"/>
              <a:gd name="connsiteY175" fmla="*/ 704850 h 2470784"/>
              <a:gd name="connsiteX176" fmla="*/ 6833235 w 7152322"/>
              <a:gd name="connsiteY176" fmla="*/ 702945 h 2470784"/>
              <a:gd name="connsiteX177" fmla="*/ 6864668 w 7152322"/>
              <a:gd name="connsiteY177" fmla="*/ 699135 h 2470784"/>
              <a:gd name="connsiteX178" fmla="*/ 6856095 w 7152322"/>
              <a:gd name="connsiteY178" fmla="*/ 680085 h 2470784"/>
              <a:gd name="connsiteX179" fmla="*/ 6831330 w 7152322"/>
              <a:gd name="connsiteY179" fmla="*/ 671513 h 2470784"/>
              <a:gd name="connsiteX180" fmla="*/ 6838950 w 7152322"/>
              <a:gd name="connsiteY180" fmla="*/ 667703 h 2470784"/>
              <a:gd name="connsiteX181" fmla="*/ 6849428 w 7152322"/>
              <a:gd name="connsiteY181" fmla="*/ 670560 h 2470784"/>
              <a:gd name="connsiteX182" fmla="*/ 6852285 w 7152322"/>
              <a:gd name="connsiteY182" fmla="*/ 659130 h 2470784"/>
              <a:gd name="connsiteX183" fmla="*/ 6837998 w 7152322"/>
              <a:gd name="connsiteY183" fmla="*/ 651510 h 2470784"/>
              <a:gd name="connsiteX184" fmla="*/ 6830378 w 7152322"/>
              <a:gd name="connsiteY184" fmla="*/ 640080 h 2470784"/>
              <a:gd name="connsiteX185" fmla="*/ 6798945 w 7152322"/>
              <a:gd name="connsiteY185" fmla="*/ 666750 h 2470784"/>
              <a:gd name="connsiteX186" fmla="*/ 6818948 w 7152322"/>
              <a:gd name="connsiteY186" fmla="*/ 672465 h 2470784"/>
              <a:gd name="connsiteX187" fmla="*/ 6766560 w 7152322"/>
              <a:gd name="connsiteY187" fmla="*/ 701040 h 2470784"/>
              <a:gd name="connsiteX188" fmla="*/ 6820853 w 7152322"/>
              <a:gd name="connsiteY188" fmla="*/ 696278 h 2470784"/>
              <a:gd name="connsiteX189" fmla="*/ 6784658 w 7152322"/>
              <a:gd name="connsiteY189" fmla="*/ 712470 h 2470784"/>
              <a:gd name="connsiteX190" fmla="*/ 6768465 w 7152322"/>
              <a:gd name="connsiteY190" fmla="*/ 720090 h 2470784"/>
              <a:gd name="connsiteX191" fmla="*/ 6759893 w 7152322"/>
              <a:gd name="connsiteY191" fmla="*/ 726757 h 2470784"/>
              <a:gd name="connsiteX192" fmla="*/ 6774180 w 7152322"/>
              <a:gd name="connsiteY192" fmla="*/ 726757 h 2470784"/>
              <a:gd name="connsiteX193" fmla="*/ 6794183 w 7152322"/>
              <a:gd name="connsiteY193" fmla="*/ 726757 h 2470784"/>
              <a:gd name="connsiteX194" fmla="*/ 6805613 w 7152322"/>
              <a:gd name="connsiteY194" fmla="*/ 729615 h 2470784"/>
              <a:gd name="connsiteX195" fmla="*/ 6796088 w 7152322"/>
              <a:gd name="connsiteY195" fmla="*/ 736282 h 2470784"/>
              <a:gd name="connsiteX196" fmla="*/ 6781800 w 7152322"/>
              <a:gd name="connsiteY196" fmla="*/ 735330 h 2470784"/>
              <a:gd name="connsiteX197" fmla="*/ 6771323 w 7152322"/>
              <a:gd name="connsiteY197" fmla="*/ 740092 h 2470784"/>
              <a:gd name="connsiteX198" fmla="*/ 6748463 w 7152322"/>
              <a:gd name="connsiteY198" fmla="*/ 762000 h 2470784"/>
              <a:gd name="connsiteX199" fmla="*/ 6757035 w 7152322"/>
              <a:gd name="connsiteY199" fmla="*/ 762000 h 2470784"/>
              <a:gd name="connsiteX200" fmla="*/ 6779895 w 7152322"/>
              <a:gd name="connsiteY200" fmla="*/ 756285 h 2470784"/>
              <a:gd name="connsiteX201" fmla="*/ 6792278 w 7152322"/>
              <a:gd name="connsiteY201" fmla="*/ 760095 h 2470784"/>
              <a:gd name="connsiteX202" fmla="*/ 6803708 w 7152322"/>
              <a:gd name="connsiteY202" fmla="*/ 758190 h 2470784"/>
              <a:gd name="connsiteX203" fmla="*/ 6807518 w 7152322"/>
              <a:gd name="connsiteY203" fmla="*/ 763905 h 2470784"/>
              <a:gd name="connsiteX204" fmla="*/ 6782753 w 7152322"/>
              <a:gd name="connsiteY204" fmla="*/ 771525 h 2470784"/>
              <a:gd name="connsiteX205" fmla="*/ 6750368 w 7152322"/>
              <a:gd name="connsiteY205" fmla="*/ 778192 h 2470784"/>
              <a:gd name="connsiteX206" fmla="*/ 6727508 w 7152322"/>
              <a:gd name="connsiteY206" fmla="*/ 801053 h 2470784"/>
              <a:gd name="connsiteX207" fmla="*/ 6800850 w 7152322"/>
              <a:gd name="connsiteY207" fmla="*/ 796290 h 2470784"/>
              <a:gd name="connsiteX208" fmla="*/ 6775133 w 7152322"/>
              <a:gd name="connsiteY208" fmla="*/ 798195 h 2470784"/>
              <a:gd name="connsiteX209" fmla="*/ 6761798 w 7152322"/>
              <a:gd name="connsiteY209" fmla="*/ 802957 h 2470784"/>
              <a:gd name="connsiteX210" fmla="*/ 6721793 w 7152322"/>
              <a:gd name="connsiteY210" fmla="*/ 822007 h 2470784"/>
              <a:gd name="connsiteX211" fmla="*/ 6733223 w 7152322"/>
              <a:gd name="connsiteY211" fmla="*/ 824865 h 2470784"/>
              <a:gd name="connsiteX212" fmla="*/ 6743700 w 7152322"/>
              <a:gd name="connsiteY212" fmla="*/ 832485 h 2470784"/>
              <a:gd name="connsiteX213" fmla="*/ 6755130 w 7152322"/>
              <a:gd name="connsiteY213" fmla="*/ 827722 h 2470784"/>
              <a:gd name="connsiteX214" fmla="*/ 6791325 w 7152322"/>
              <a:gd name="connsiteY214" fmla="*/ 830580 h 2470784"/>
              <a:gd name="connsiteX215" fmla="*/ 6772275 w 7152322"/>
              <a:gd name="connsiteY215" fmla="*/ 837247 h 2470784"/>
              <a:gd name="connsiteX216" fmla="*/ 6750368 w 7152322"/>
              <a:gd name="connsiteY216" fmla="*/ 837247 h 2470784"/>
              <a:gd name="connsiteX217" fmla="*/ 6722745 w 7152322"/>
              <a:gd name="connsiteY217" fmla="*/ 853440 h 2470784"/>
              <a:gd name="connsiteX218" fmla="*/ 6717983 w 7152322"/>
              <a:gd name="connsiteY218" fmla="*/ 854392 h 2470784"/>
              <a:gd name="connsiteX219" fmla="*/ 6715125 w 7152322"/>
              <a:gd name="connsiteY219" fmla="*/ 850582 h 2470784"/>
              <a:gd name="connsiteX220" fmla="*/ 6705600 w 7152322"/>
              <a:gd name="connsiteY220" fmla="*/ 857250 h 2470784"/>
              <a:gd name="connsiteX221" fmla="*/ 6703695 w 7152322"/>
              <a:gd name="connsiteY221" fmla="*/ 858203 h 2470784"/>
              <a:gd name="connsiteX222" fmla="*/ 6681788 w 7152322"/>
              <a:gd name="connsiteY222" fmla="*/ 861060 h 2470784"/>
              <a:gd name="connsiteX223" fmla="*/ 6717030 w 7152322"/>
              <a:gd name="connsiteY223" fmla="*/ 829628 h 2470784"/>
              <a:gd name="connsiteX224" fmla="*/ 6686550 w 7152322"/>
              <a:gd name="connsiteY224" fmla="*/ 826770 h 2470784"/>
              <a:gd name="connsiteX225" fmla="*/ 6680835 w 7152322"/>
              <a:gd name="connsiteY225" fmla="*/ 814388 h 2470784"/>
              <a:gd name="connsiteX226" fmla="*/ 6713220 w 7152322"/>
              <a:gd name="connsiteY226" fmla="*/ 802957 h 2470784"/>
              <a:gd name="connsiteX227" fmla="*/ 6680835 w 7152322"/>
              <a:gd name="connsiteY227" fmla="*/ 790575 h 2470784"/>
              <a:gd name="connsiteX228" fmla="*/ 6669405 w 7152322"/>
              <a:gd name="connsiteY228" fmla="*/ 774382 h 2470784"/>
              <a:gd name="connsiteX229" fmla="*/ 6671310 w 7152322"/>
              <a:gd name="connsiteY229" fmla="*/ 758190 h 2470784"/>
              <a:gd name="connsiteX230" fmla="*/ 6662738 w 7152322"/>
              <a:gd name="connsiteY230" fmla="*/ 750570 h 2470784"/>
              <a:gd name="connsiteX231" fmla="*/ 6661785 w 7152322"/>
              <a:gd name="connsiteY231" fmla="*/ 754380 h 2470784"/>
              <a:gd name="connsiteX232" fmla="*/ 6663690 w 7152322"/>
              <a:gd name="connsiteY232" fmla="*/ 793432 h 2470784"/>
              <a:gd name="connsiteX233" fmla="*/ 6653213 w 7152322"/>
              <a:gd name="connsiteY233" fmla="*/ 803910 h 2470784"/>
              <a:gd name="connsiteX234" fmla="*/ 6630353 w 7152322"/>
              <a:gd name="connsiteY234" fmla="*/ 803910 h 2470784"/>
              <a:gd name="connsiteX235" fmla="*/ 6663690 w 7152322"/>
              <a:gd name="connsiteY235" fmla="*/ 825817 h 2470784"/>
              <a:gd name="connsiteX236" fmla="*/ 6634163 w 7152322"/>
              <a:gd name="connsiteY236" fmla="*/ 826770 h 2470784"/>
              <a:gd name="connsiteX237" fmla="*/ 6627495 w 7152322"/>
              <a:gd name="connsiteY237" fmla="*/ 832485 h 2470784"/>
              <a:gd name="connsiteX238" fmla="*/ 6638925 w 7152322"/>
              <a:gd name="connsiteY238" fmla="*/ 833438 h 2470784"/>
              <a:gd name="connsiteX239" fmla="*/ 6668453 w 7152322"/>
              <a:gd name="connsiteY239" fmla="*/ 847725 h 2470784"/>
              <a:gd name="connsiteX240" fmla="*/ 6668453 w 7152322"/>
              <a:gd name="connsiteY240" fmla="*/ 851535 h 2470784"/>
              <a:gd name="connsiteX241" fmla="*/ 6664643 w 7152322"/>
              <a:gd name="connsiteY241" fmla="*/ 853440 h 2470784"/>
              <a:gd name="connsiteX242" fmla="*/ 6624638 w 7152322"/>
              <a:gd name="connsiteY242" fmla="*/ 857250 h 2470784"/>
              <a:gd name="connsiteX243" fmla="*/ 6669405 w 7152322"/>
              <a:gd name="connsiteY243" fmla="*/ 876300 h 2470784"/>
              <a:gd name="connsiteX244" fmla="*/ 6624638 w 7152322"/>
              <a:gd name="connsiteY244" fmla="*/ 871538 h 2470784"/>
              <a:gd name="connsiteX245" fmla="*/ 6626543 w 7152322"/>
              <a:gd name="connsiteY245" fmla="*/ 872490 h 2470784"/>
              <a:gd name="connsiteX246" fmla="*/ 6599873 w 7152322"/>
              <a:gd name="connsiteY246" fmla="*/ 862013 h 2470784"/>
              <a:gd name="connsiteX247" fmla="*/ 6593205 w 7152322"/>
              <a:gd name="connsiteY247" fmla="*/ 859155 h 2470784"/>
              <a:gd name="connsiteX248" fmla="*/ 6601778 w 7152322"/>
              <a:gd name="connsiteY248" fmla="*/ 856297 h 2470784"/>
              <a:gd name="connsiteX249" fmla="*/ 6608445 w 7152322"/>
              <a:gd name="connsiteY249" fmla="*/ 859155 h 2470784"/>
              <a:gd name="connsiteX250" fmla="*/ 6623685 w 7152322"/>
              <a:gd name="connsiteY250" fmla="*/ 853440 h 2470784"/>
              <a:gd name="connsiteX251" fmla="*/ 6628448 w 7152322"/>
              <a:gd name="connsiteY251" fmla="*/ 855345 h 2470784"/>
              <a:gd name="connsiteX252" fmla="*/ 6602730 w 7152322"/>
              <a:gd name="connsiteY252" fmla="*/ 836295 h 2470784"/>
              <a:gd name="connsiteX253" fmla="*/ 6591300 w 7152322"/>
              <a:gd name="connsiteY253" fmla="*/ 831532 h 2470784"/>
              <a:gd name="connsiteX254" fmla="*/ 6611303 w 7152322"/>
              <a:gd name="connsiteY254" fmla="*/ 831532 h 2470784"/>
              <a:gd name="connsiteX255" fmla="*/ 6616065 w 7152322"/>
              <a:gd name="connsiteY255" fmla="*/ 832485 h 2470784"/>
              <a:gd name="connsiteX256" fmla="*/ 6618923 w 7152322"/>
              <a:gd name="connsiteY256" fmla="*/ 825817 h 2470784"/>
              <a:gd name="connsiteX257" fmla="*/ 6613208 w 7152322"/>
              <a:gd name="connsiteY257" fmla="*/ 819150 h 2470784"/>
              <a:gd name="connsiteX258" fmla="*/ 6596063 w 7152322"/>
              <a:gd name="connsiteY258" fmla="*/ 813435 h 2470784"/>
              <a:gd name="connsiteX259" fmla="*/ 6583680 w 7152322"/>
              <a:gd name="connsiteY259" fmla="*/ 810578 h 2470784"/>
              <a:gd name="connsiteX260" fmla="*/ 6602730 w 7152322"/>
              <a:gd name="connsiteY260" fmla="*/ 810578 h 2470784"/>
              <a:gd name="connsiteX261" fmla="*/ 6611303 w 7152322"/>
              <a:gd name="connsiteY261" fmla="*/ 806767 h 2470784"/>
              <a:gd name="connsiteX262" fmla="*/ 6608445 w 7152322"/>
              <a:gd name="connsiteY262" fmla="*/ 803910 h 2470784"/>
              <a:gd name="connsiteX263" fmla="*/ 6587490 w 7152322"/>
              <a:gd name="connsiteY263" fmla="*/ 794385 h 2470784"/>
              <a:gd name="connsiteX264" fmla="*/ 6582728 w 7152322"/>
              <a:gd name="connsiteY264" fmla="*/ 793432 h 2470784"/>
              <a:gd name="connsiteX265" fmla="*/ 6599873 w 7152322"/>
              <a:gd name="connsiteY265" fmla="*/ 791528 h 2470784"/>
              <a:gd name="connsiteX266" fmla="*/ 6595110 w 7152322"/>
              <a:gd name="connsiteY266" fmla="*/ 779145 h 2470784"/>
              <a:gd name="connsiteX267" fmla="*/ 6581775 w 7152322"/>
              <a:gd name="connsiteY267" fmla="*/ 773430 h 2470784"/>
              <a:gd name="connsiteX268" fmla="*/ 6585585 w 7152322"/>
              <a:gd name="connsiteY268" fmla="*/ 770572 h 2470784"/>
              <a:gd name="connsiteX269" fmla="*/ 6591300 w 7152322"/>
              <a:gd name="connsiteY269" fmla="*/ 772478 h 2470784"/>
              <a:gd name="connsiteX270" fmla="*/ 6592253 w 7152322"/>
              <a:gd name="connsiteY270" fmla="*/ 764857 h 2470784"/>
              <a:gd name="connsiteX271" fmla="*/ 6584633 w 7152322"/>
              <a:gd name="connsiteY271" fmla="*/ 760095 h 2470784"/>
              <a:gd name="connsiteX272" fmla="*/ 6580823 w 7152322"/>
              <a:gd name="connsiteY272" fmla="*/ 752475 h 2470784"/>
              <a:gd name="connsiteX273" fmla="*/ 6563678 w 7152322"/>
              <a:gd name="connsiteY273" fmla="*/ 770572 h 2470784"/>
              <a:gd name="connsiteX274" fmla="*/ 6574155 w 7152322"/>
              <a:gd name="connsiteY274" fmla="*/ 774382 h 2470784"/>
              <a:gd name="connsiteX275" fmla="*/ 6545580 w 7152322"/>
              <a:gd name="connsiteY275" fmla="*/ 793432 h 2470784"/>
              <a:gd name="connsiteX276" fmla="*/ 6575108 w 7152322"/>
              <a:gd name="connsiteY276" fmla="*/ 789622 h 2470784"/>
              <a:gd name="connsiteX277" fmla="*/ 6555105 w 7152322"/>
              <a:gd name="connsiteY277" fmla="*/ 801053 h 2470784"/>
              <a:gd name="connsiteX278" fmla="*/ 6546533 w 7152322"/>
              <a:gd name="connsiteY278" fmla="*/ 805815 h 2470784"/>
              <a:gd name="connsiteX279" fmla="*/ 6541770 w 7152322"/>
              <a:gd name="connsiteY279" fmla="*/ 810578 h 2470784"/>
              <a:gd name="connsiteX280" fmla="*/ 6549390 w 7152322"/>
              <a:gd name="connsiteY280" fmla="*/ 810578 h 2470784"/>
              <a:gd name="connsiteX281" fmla="*/ 6560820 w 7152322"/>
              <a:gd name="connsiteY281" fmla="*/ 810578 h 2470784"/>
              <a:gd name="connsiteX282" fmla="*/ 6567488 w 7152322"/>
              <a:gd name="connsiteY282" fmla="*/ 812482 h 2470784"/>
              <a:gd name="connsiteX283" fmla="*/ 6562725 w 7152322"/>
              <a:gd name="connsiteY283" fmla="*/ 817245 h 2470784"/>
              <a:gd name="connsiteX284" fmla="*/ 6555105 w 7152322"/>
              <a:gd name="connsiteY284" fmla="*/ 816292 h 2470784"/>
              <a:gd name="connsiteX285" fmla="*/ 6549390 w 7152322"/>
              <a:gd name="connsiteY285" fmla="*/ 819150 h 2470784"/>
              <a:gd name="connsiteX286" fmla="*/ 6537008 w 7152322"/>
              <a:gd name="connsiteY286" fmla="*/ 834390 h 2470784"/>
              <a:gd name="connsiteX287" fmla="*/ 6541770 w 7152322"/>
              <a:gd name="connsiteY287" fmla="*/ 834390 h 2470784"/>
              <a:gd name="connsiteX288" fmla="*/ 6554153 w 7152322"/>
              <a:gd name="connsiteY288" fmla="*/ 830580 h 2470784"/>
              <a:gd name="connsiteX289" fmla="*/ 6560820 w 7152322"/>
              <a:gd name="connsiteY289" fmla="*/ 832485 h 2470784"/>
              <a:gd name="connsiteX290" fmla="*/ 6566535 w 7152322"/>
              <a:gd name="connsiteY290" fmla="*/ 830580 h 2470784"/>
              <a:gd name="connsiteX291" fmla="*/ 6568440 w 7152322"/>
              <a:gd name="connsiteY291" fmla="*/ 834390 h 2470784"/>
              <a:gd name="connsiteX292" fmla="*/ 6555105 w 7152322"/>
              <a:gd name="connsiteY292" fmla="*/ 839153 h 2470784"/>
              <a:gd name="connsiteX293" fmla="*/ 6537008 w 7152322"/>
              <a:gd name="connsiteY293" fmla="*/ 843915 h 2470784"/>
              <a:gd name="connsiteX294" fmla="*/ 6524625 w 7152322"/>
              <a:gd name="connsiteY294" fmla="*/ 859155 h 2470784"/>
              <a:gd name="connsiteX295" fmla="*/ 6564630 w 7152322"/>
              <a:gd name="connsiteY295" fmla="*/ 856297 h 2470784"/>
              <a:gd name="connsiteX296" fmla="*/ 6550343 w 7152322"/>
              <a:gd name="connsiteY296" fmla="*/ 858203 h 2470784"/>
              <a:gd name="connsiteX297" fmla="*/ 6543675 w 7152322"/>
              <a:gd name="connsiteY297" fmla="*/ 861060 h 2470784"/>
              <a:gd name="connsiteX298" fmla="*/ 6521768 w 7152322"/>
              <a:gd name="connsiteY298" fmla="*/ 873442 h 2470784"/>
              <a:gd name="connsiteX299" fmla="*/ 6528435 w 7152322"/>
              <a:gd name="connsiteY299" fmla="*/ 875347 h 2470784"/>
              <a:gd name="connsiteX300" fmla="*/ 6534150 w 7152322"/>
              <a:gd name="connsiteY300" fmla="*/ 880110 h 2470784"/>
              <a:gd name="connsiteX301" fmla="*/ 6540818 w 7152322"/>
              <a:gd name="connsiteY301" fmla="*/ 876300 h 2470784"/>
              <a:gd name="connsiteX302" fmla="*/ 6560820 w 7152322"/>
              <a:gd name="connsiteY302" fmla="*/ 878205 h 2470784"/>
              <a:gd name="connsiteX303" fmla="*/ 6550343 w 7152322"/>
              <a:gd name="connsiteY303" fmla="*/ 882967 h 2470784"/>
              <a:gd name="connsiteX304" fmla="*/ 6537960 w 7152322"/>
              <a:gd name="connsiteY304" fmla="*/ 882967 h 2470784"/>
              <a:gd name="connsiteX305" fmla="*/ 6522720 w 7152322"/>
              <a:gd name="connsiteY305" fmla="*/ 893445 h 2470784"/>
              <a:gd name="connsiteX306" fmla="*/ 6515100 w 7152322"/>
              <a:gd name="connsiteY306" fmla="*/ 895350 h 2470784"/>
              <a:gd name="connsiteX307" fmla="*/ 6514148 w 7152322"/>
              <a:gd name="connsiteY307" fmla="*/ 895350 h 2470784"/>
              <a:gd name="connsiteX308" fmla="*/ 6487478 w 7152322"/>
              <a:gd name="connsiteY308" fmla="*/ 897255 h 2470784"/>
              <a:gd name="connsiteX309" fmla="*/ 6474143 w 7152322"/>
              <a:gd name="connsiteY309" fmla="*/ 895350 h 2470784"/>
              <a:gd name="connsiteX310" fmla="*/ 6454140 w 7152322"/>
              <a:gd name="connsiteY310" fmla="*/ 888682 h 2470784"/>
              <a:gd name="connsiteX311" fmla="*/ 6461760 w 7152322"/>
              <a:gd name="connsiteY311" fmla="*/ 880110 h 2470784"/>
              <a:gd name="connsiteX312" fmla="*/ 6498908 w 7152322"/>
              <a:gd name="connsiteY312" fmla="*/ 888682 h 2470784"/>
              <a:gd name="connsiteX313" fmla="*/ 6506528 w 7152322"/>
              <a:gd name="connsiteY313" fmla="*/ 883920 h 2470784"/>
              <a:gd name="connsiteX314" fmla="*/ 6517958 w 7152322"/>
              <a:gd name="connsiteY314" fmla="*/ 885825 h 2470784"/>
              <a:gd name="connsiteX315" fmla="*/ 6518910 w 7152322"/>
              <a:gd name="connsiteY315" fmla="*/ 878205 h 2470784"/>
              <a:gd name="connsiteX316" fmla="*/ 6512243 w 7152322"/>
              <a:gd name="connsiteY316" fmla="*/ 874395 h 2470784"/>
              <a:gd name="connsiteX317" fmla="*/ 6471285 w 7152322"/>
              <a:gd name="connsiteY317" fmla="*/ 858203 h 2470784"/>
              <a:gd name="connsiteX318" fmla="*/ 6460808 w 7152322"/>
              <a:gd name="connsiteY318" fmla="*/ 854392 h 2470784"/>
              <a:gd name="connsiteX319" fmla="*/ 6474143 w 7152322"/>
              <a:gd name="connsiteY319" fmla="*/ 850582 h 2470784"/>
              <a:gd name="connsiteX320" fmla="*/ 6484620 w 7152322"/>
              <a:gd name="connsiteY320" fmla="*/ 855345 h 2470784"/>
              <a:gd name="connsiteX321" fmla="*/ 6507480 w 7152322"/>
              <a:gd name="connsiteY321" fmla="*/ 846772 h 2470784"/>
              <a:gd name="connsiteX322" fmla="*/ 6515100 w 7152322"/>
              <a:gd name="connsiteY322" fmla="*/ 849630 h 2470784"/>
              <a:gd name="connsiteX323" fmla="*/ 6476048 w 7152322"/>
              <a:gd name="connsiteY323" fmla="*/ 821055 h 2470784"/>
              <a:gd name="connsiteX324" fmla="*/ 6457950 w 7152322"/>
              <a:gd name="connsiteY324" fmla="*/ 814388 h 2470784"/>
              <a:gd name="connsiteX325" fmla="*/ 6488430 w 7152322"/>
              <a:gd name="connsiteY325" fmla="*/ 814388 h 2470784"/>
              <a:gd name="connsiteX326" fmla="*/ 6496050 w 7152322"/>
              <a:gd name="connsiteY326" fmla="*/ 816292 h 2470784"/>
              <a:gd name="connsiteX327" fmla="*/ 6500813 w 7152322"/>
              <a:gd name="connsiteY327" fmla="*/ 805815 h 2470784"/>
              <a:gd name="connsiteX328" fmla="*/ 6492240 w 7152322"/>
              <a:gd name="connsiteY328" fmla="*/ 796290 h 2470784"/>
              <a:gd name="connsiteX329" fmla="*/ 6466523 w 7152322"/>
              <a:gd name="connsiteY329" fmla="*/ 786765 h 2470784"/>
              <a:gd name="connsiteX330" fmla="*/ 6448425 w 7152322"/>
              <a:gd name="connsiteY330" fmla="*/ 782003 h 2470784"/>
              <a:gd name="connsiteX331" fmla="*/ 6477953 w 7152322"/>
              <a:gd name="connsiteY331" fmla="*/ 782003 h 2470784"/>
              <a:gd name="connsiteX332" fmla="*/ 6490335 w 7152322"/>
              <a:gd name="connsiteY332" fmla="*/ 776288 h 2470784"/>
              <a:gd name="connsiteX333" fmla="*/ 6485573 w 7152322"/>
              <a:gd name="connsiteY333" fmla="*/ 771525 h 2470784"/>
              <a:gd name="connsiteX334" fmla="*/ 6454140 w 7152322"/>
              <a:gd name="connsiteY334" fmla="*/ 757238 h 2470784"/>
              <a:gd name="connsiteX335" fmla="*/ 6447473 w 7152322"/>
              <a:gd name="connsiteY335" fmla="*/ 755332 h 2470784"/>
              <a:gd name="connsiteX336" fmla="*/ 6473190 w 7152322"/>
              <a:gd name="connsiteY336" fmla="*/ 751522 h 2470784"/>
              <a:gd name="connsiteX337" fmla="*/ 6465570 w 7152322"/>
              <a:gd name="connsiteY337" fmla="*/ 732472 h 2470784"/>
              <a:gd name="connsiteX338" fmla="*/ 6444615 w 7152322"/>
              <a:gd name="connsiteY338" fmla="*/ 723900 h 2470784"/>
              <a:gd name="connsiteX339" fmla="*/ 6451283 w 7152322"/>
              <a:gd name="connsiteY339" fmla="*/ 720090 h 2470784"/>
              <a:gd name="connsiteX340" fmla="*/ 6459855 w 7152322"/>
              <a:gd name="connsiteY340" fmla="*/ 722947 h 2470784"/>
              <a:gd name="connsiteX341" fmla="*/ 6461760 w 7152322"/>
              <a:gd name="connsiteY341" fmla="*/ 711517 h 2470784"/>
              <a:gd name="connsiteX342" fmla="*/ 6449378 w 7152322"/>
              <a:gd name="connsiteY342" fmla="*/ 703897 h 2470784"/>
              <a:gd name="connsiteX343" fmla="*/ 6442710 w 7152322"/>
              <a:gd name="connsiteY343" fmla="*/ 692467 h 2470784"/>
              <a:gd name="connsiteX344" fmla="*/ 6416040 w 7152322"/>
              <a:gd name="connsiteY344" fmla="*/ 719138 h 2470784"/>
              <a:gd name="connsiteX345" fmla="*/ 6432233 w 7152322"/>
              <a:gd name="connsiteY345" fmla="*/ 724853 h 2470784"/>
              <a:gd name="connsiteX346" fmla="*/ 6388418 w 7152322"/>
              <a:gd name="connsiteY346" fmla="*/ 753428 h 2470784"/>
              <a:gd name="connsiteX347" fmla="*/ 6433185 w 7152322"/>
              <a:gd name="connsiteY347" fmla="*/ 747713 h 2470784"/>
              <a:gd name="connsiteX348" fmla="*/ 6402705 w 7152322"/>
              <a:gd name="connsiteY348" fmla="*/ 764857 h 2470784"/>
              <a:gd name="connsiteX349" fmla="*/ 6389370 w 7152322"/>
              <a:gd name="connsiteY349" fmla="*/ 772478 h 2470784"/>
              <a:gd name="connsiteX350" fmla="*/ 6381750 w 7152322"/>
              <a:gd name="connsiteY350" fmla="*/ 779145 h 2470784"/>
              <a:gd name="connsiteX351" fmla="*/ 6393180 w 7152322"/>
              <a:gd name="connsiteY351" fmla="*/ 779145 h 2470784"/>
              <a:gd name="connsiteX352" fmla="*/ 6410325 w 7152322"/>
              <a:gd name="connsiteY352" fmla="*/ 779145 h 2470784"/>
              <a:gd name="connsiteX353" fmla="*/ 6419850 w 7152322"/>
              <a:gd name="connsiteY353" fmla="*/ 782003 h 2470784"/>
              <a:gd name="connsiteX354" fmla="*/ 6412230 w 7152322"/>
              <a:gd name="connsiteY354" fmla="*/ 788670 h 2470784"/>
              <a:gd name="connsiteX355" fmla="*/ 6400800 w 7152322"/>
              <a:gd name="connsiteY355" fmla="*/ 787717 h 2470784"/>
              <a:gd name="connsiteX356" fmla="*/ 6392228 w 7152322"/>
              <a:gd name="connsiteY356" fmla="*/ 792480 h 2470784"/>
              <a:gd name="connsiteX357" fmla="*/ 6373178 w 7152322"/>
              <a:gd name="connsiteY357" fmla="*/ 814388 h 2470784"/>
              <a:gd name="connsiteX358" fmla="*/ 6379845 w 7152322"/>
              <a:gd name="connsiteY358" fmla="*/ 814388 h 2470784"/>
              <a:gd name="connsiteX359" fmla="*/ 6398895 w 7152322"/>
              <a:gd name="connsiteY359" fmla="*/ 808672 h 2470784"/>
              <a:gd name="connsiteX360" fmla="*/ 6409373 w 7152322"/>
              <a:gd name="connsiteY360" fmla="*/ 812482 h 2470784"/>
              <a:gd name="connsiteX361" fmla="*/ 6418898 w 7152322"/>
              <a:gd name="connsiteY361" fmla="*/ 810578 h 2470784"/>
              <a:gd name="connsiteX362" fmla="*/ 6421755 w 7152322"/>
              <a:gd name="connsiteY362" fmla="*/ 816292 h 2470784"/>
              <a:gd name="connsiteX363" fmla="*/ 6401753 w 7152322"/>
              <a:gd name="connsiteY363" fmla="*/ 823913 h 2470784"/>
              <a:gd name="connsiteX364" fmla="*/ 6375083 w 7152322"/>
              <a:gd name="connsiteY364" fmla="*/ 830580 h 2470784"/>
              <a:gd name="connsiteX365" fmla="*/ 6356033 w 7152322"/>
              <a:gd name="connsiteY365" fmla="*/ 853440 h 2470784"/>
              <a:gd name="connsiteX366" fmla="*/ 6416993 w 7152322"/>
              <a:gd name="connsiteY366" fmla="*/ 848678 h 2470784"/>
              <a:gd name="connsiteX367" fmla="*/ 6396038 w 7152322"/>
              <a:gd name="connsiteY367" fmla="*/ 850582 h 2470784"/>
              <a:gd name="connsiteX368" fmla="*/ 6385560 w 7152322"/>
              <a:gd name="connsiteY368" fmla="*/ 855345 h 2470784"/>
              <a:gd name="connsiteX369" fmla="*/ 6352223 w 7152322"/>
              <a:gd name="connsiteY369" fmla="*/ 874395 h 2470784"/>
              <a:gd name="connsiteX370" fmla="*/ 6361748 w 7152322"/>
              <a:gd name="connsiteY370" fmla="*/ 876300 h 2470784"/>
              <a:gd name="connsiteX371" fmla="*/ 6370320 w 7152322"/>
              <a:gd name="connsiteY371" fmla="*/ 883920 h 2470784"/>
              <a:gd name="connsiteX372" fmla="*/ 6379845 w 7152322"/>
              <a:gd name="connsiteY372" fmla="*/ 879157 h 2470784"/>
              <a:gd name="connsiteX373" fmla="*/ 6410325 w 7152322"/>
              <a:gd name="connsiteY373" fmla="*/ 882015 h 2470784"/>
              <a:gd name="connsiteX374" fmla="*/ 6394133 w 7152322"/>
              <a:gd name="connsiteY374" fmla="*/ 888682 h 2470784"/>
              <a:gd name="connsiteX375" fmla="*/ 6376035 w 7152322"/>
              <a:gd name="connsiteY375" fmla="*/ 888682 h 2470784"/>
              <a:gd name="connsiteX376" fmla="*/ 6353175 w 7152322"/>
              <a:gd name="connsiteY376" fmla="*/ 904875 h 2470784"/>
              <a:gd name="connsiteX377" fmla="*/ 6333173 w 7152322"/>
              <a:gd name="connsiteY377" fmla="*/ 915353 h 2470784"/>
              <a:gd name="connsiteX378" fmla="*/ 6336030 w 7152322"/>
              <a:gd name="connsiteY378" fmla="*/ 914400 h 2470784"/>
              <a:gd name="connsiteX379" fmla="*/ 6307455 w 7152322"/>
              <a:gd name="connsiteY379" fmla="*/ 926782 h 2470784"/>
              <a:gd name="connsiteX380" fmla="*/ 6312218 w 7152322"/>
              <a:gd name="connsiteY380" fmla="*/ 914400 h 2470784"/>
              <a:gd name="connsiteX381" fmla="*/ 6327458 w 7152322"/>
              <a:gd name="connsiteY381" fmla="*/ 905828 h 2470784"/>
              <a:gd name="connsiteX382" fmla="*/ 6330315 w 7152322"/>
              <a:gd name="connsiteY382" fmla="*/ 891540 h 2470784"/>
              <a:gd name="connsiteX383" fmla="*/ 6296978 w 7152322"/>
              <a:gd name="connsiteY383" fmla="*/ 902017 h 2470784"/>
              <a:gd name="connsiteX384" fmla="*/ 6332220 w 7152322"/>
              <a:gd name="connsiteY384" fmla="*/ 870585 h 2470784"/>
              <a:gd name="connsiteX385" fmla="*/ 6301740 w 7152322"/>
              <a:gd name="connsiteY385" fmla="*/ 867728 h 2470784"/>
              <a:gd name="connsiteX386" fmla="*/ 6296025 w 7152322"/>
              <a:gd name="connsiteY386" fmla="*/ 855345 h 2470784"/>
              <a:gd name="connsiteX387" fmla="*/ 6328410 w 7152322"/>
              <a:gd name="connsiteY387" fmla="*/ 843915 h 2470784"/>
              <a:gd name="connsiteX388" fmla="*/ 6296025 w 7152322"/>
              <a:gd name="connsiteY388" fmla="*/ 831532 h 2470784"/>
              <a:gd name="connsiteX389" fmla="*/ 6284595 w 7152322"/>
              <a:gd name="connsiteY389" fmla="*/ 815340 h 2470784"/>
              <a:gd name="connsiteX390" fmla="*/ 6286500 w 7152322"/>
              <a:gd name="connsiteY390" fmla="*/ 799147 h 2470784"/>
              <a:gd name="connsiteX391" fmla="*/ 6277928 w 7152322"/>
              <a:gd name="connsiteY391" fmla="*/ 791528 h 2470784"/>
              <a:gd name="connsiteX392" fmla="*/ 6276975 w 7152322"/>
              <a:gd name="connsiteY392" fmla="*/ 795338 h 2470784"/>
              <a:gd name="connsiteX393" fmla="*/ 6278880 w 7152322"/>
              <a:gd name="connsiteY393" fmla="*/ 834390 h 2470784"/>
              <a:gd name="connsiteX394" fmla="*/ 6268403 w 7152322"/>
              <a:gd name="connsiteY394" fmla="*/ 844867 h 2470784"/>
              <a:gd name="connsiteX395" fmla="*/ 6245543 w 7152322"/>
              <a:gd name="connsiteY395" fmla="*/ 844867 h 2470784"/>
              <a:gd name="connsiteX396" fmla="*/ 6278880 w 7152322"/>
              <a:gd name="connsiteY396" fmla="*/ 866775 h 2470784"/>
              <a:gd name="connsiteX397" fmla="*/ 6249353 w 7152322"/>
              <a:gd name="connsiteY397" fmla="*/ 867728 h 2470784"/>
              <a:gd name="connsiteX398" fmla="*/ 6242685 w 7152322"/>
              <a:gd name="connsiteY398" fmla="*/ 873442 h 2470784"/>
              <a:gd name="connsiteX399" fmla="*/ 6254115 w 7152322"/>
              <a:gd name="connsiteY399" fmla="*/ 874395 h 2470784"/>
              <a:gd name="connsiteX400" fmla="*/ 6283643 w 7152322"/>
              <a:gd name="connsiteY400" fmla="*/ 888682 h 2470784"/>
              <a:gd name="connsiteX401" fmla="*/ 6283643 w 7152322"/>
              <a:gd name="connsiteY401" fmla="*/ 892492 h 2470784"/>
              <a:gd name="connsiteX402" fmla="*/ 6279833 w 7152322"/>
              <a:gd name="connsiteY402" fmla="*/ 894397 h 2470784"/>
              <a:gd name="connsiteX403" fmla="*/ 6239828 w 7152322"/>
              <a:gd name="connsiteY403" fmla="*/ 898207 h 2470784"/>
              <a:gd name="connsiteX404" fmla="*/ 6284595 w 7152322"/>
              <a:gd name="connsiteY404" fmla="*/ 917257 h 2470784"/>
              <a:gd name="connsiteX405" fmla="*/ 6239828 w 7152322"/>
              <a:gd name="connsiteY405" fmla="*/ 912495 h 2470784"/>
              <a:gd name="connsiteX406" fmla="*/ 6283643 w 7152322"/>
              <a:gd name="connsiteY406" fmla="*/ 929640 h 2470784"/>
              <a:gd name="connsiteX407" fmla="*/ 6269355 w 7152322"/>
              <a:gd name="connsiteY407" fmla="*/ 937260 h 2470784"/>
              <a:gd name="connsiteX408" fmla="*/ 6252210 w 7152322"/>
              <a:gd name="connsiteY408" fmla="*/ 940117 h 2470784"/>
              <a:gd name="connsiteX409" fmla="*/ 6241733 w 7152322"/>
              <a:gd name="connsiteY409" fmla="*/ 941070 h 2470784"/>
              <a:gd name="connsiteX410" fmla="*/ 6247448 w 7152322"/>
              <a:gd name="connsiteY410" fmla="*/ 945832 h 2470784"/>
              <a:gd name="connsiteX411" fmla="*/ 6268403 w 7152322"/>
              <a:gd name="connsiteY411" fmla="*/ 955357 h 2470784"/>
              <a:gd name="connsiteX412" fmla="*/ 6265545 w 7152322"/>
              <a:gd name="connsiteY412" fmla="*/ 957263 h 2470784"/>
              <a:gd name="connsiteX413" fmla="*/ 6239828 w 7152322"/>
              <a:gd name="connsiteY413" fmla="*/ 953453 h 2470784"/>
              <a:gd name="connsiteX414" fmla="*/ 6239828 w 7152322"/>
              <a:gd name="connsiteY414" fmla="*/ 952500 h 2470784"/>
              <a:gd name="connsiteX415" fmla="*/ 6236970 w 7152322"/>
              <a:gd name="connsiteY415" fmla="*/ 949642 h 2470784"/>
              <a:gd name="connsiteX416" fmla="*/ 6216015 w 7152322"/>
              <a:gd name="connsiteY416" fmla="*/ 940117 h 2470784"/>
              <a:gd name="connsiteX417" fmla="*/ 6211253 w 7152322"/>
              <a:gd name="connsiteY417" fmla="*/ 939165 h 2470784"/>
              <a:gd name="connsiteX418" fmla="*/ 6228398 w 7152322"/>
              <a:gd name="connsiteY418" fmla="*/ 937260 h 2470784"/>
              <a:gd name="connsiteX419" fmla="*/ 6223635 w 7152322"/>
              <a:gd name="connsiteY419" fmla="*/ 924878 h 2470784"/>
              <a:gd name="connsiteX420" fmla="*/ 6210300 w 7152322"/>
              <a:gd name="connsiteY420" fmla="*/ 919163 h 2470784"/>
              <a:gd name="connsiteX421" fmla="*/ 6214110 w 7152322"/>
              <a:gd name="connsiteY421" fmla="*/ 916305 h 2470784"/>
              <a:gd name="connsiteX422" fmla="*/ 6219825 w 7152322"/>
              <a:gd name="connsiteY422" fmla="*/ 918210 h 2470784"/>
              <a:gd name="connsiteX423" fmla="*/ 6220778 w 7152322"/>
              <a:gd name="connsiteY423" fmla="*/ 910590 h 2470784"/>
              <a:gd name="connsiteX424" fmla="*/ 6213158 w 7152322"/>
              <a:gd name="connsiteY424" fmla="*/ 905828 h 2470784"/>
              <a:gd name="connsiteX425" fmla="*/ 6209348 w 7152322"/>
              <a:gd name="connsiteY425" fmla="*/ 898207 h 2470784"/>
              <a:gd name="connsiteX426" fmla="*/ 6192203 w 7152322"/>
              <a:gd name="connsiteY426" fmla="*/ 916305 h 2470784"/>
              <a:gd name="connsiteX427" fmla="*/ 6202680 w 7152322"/>
              <a:gd name="connsiteY427" fmla="*/ 920115 h 2470784"/>
              <a:gd name="connsiteX428" fmla="*/ 6174105 w 7152322"/>
              <a:gd name="connsiteY428" fmla="*/ 939165 h 2470784"/>
              <a:gd name="connsiteX429" fmla="*/ 6203633 w 7152322"/>
              <a:gd name="connsiteY429" fmla="*/ 935355 h 2470784"/>
              <a:gd name="connsiteX430" fmla="*/ 6183630 w 7152322"/>
              <a:gd name="connsiteY430" fmla="*/ 946785 h 2470784"/>
              <a:gd name="connsiteX431" fmla="*/ 6175058 w 7152322"/>
              <a:gd name="connsiteY431" fmla="*/ 951547 h 2470784"/>
              <a:gd name="connsiteX432" fmla="*/ 6170295 w 7152322"/>
              <a:gd name="connsiteY432" fmla="*/ 956310 h 2470784"/>
              <a:gd name="connsiteX433" fmla="*/ 6177915 w 7152322"/>
              <a:gd name="connsiteY433" fmla="*/ 956310 h 2470784"/>
              <a:gd name="connsiteX434" fmla="*/ 6189345 w 7152322"/>
              <a:gd name="connsiteY434" fmla="*/ 956310 h 2470784"/>
              <a:gd name="connsiteX435" fmla="*/ 6196013 w 7152322"/>
              <a:gd name="connsiteY435" fmla="*/ 958215 h 2470784"/>
              <a:gd name="connsiteX436" fmla="*/ 6191250 w 7152322"/>
              <a:gd name="connsiteY436" fmla="*/ 962978 h 2470784"/>
              <a:gd name="connsiteX437" fmla="*/ 6183630 w 7152322"/>
              <a:gd name="connsiteY437" fmla="*/ 962025 h 2470784"/>
              <a:gd name="connsiteX438" fmla="*/ 6177915 w 7152322"/>
              <a:gd name="connsiteY438" fmla="*/ 964882 h 2470784"/>
              <a:gd name="connsiteX439" fmla="*/ 6165533 w 7152322"/>
              <a:gd name="connsiteY439" fmla="*/ 980122 h 2470784"/>
              <a:gd name="connsiteX440" fmla="*/ 6170295 w 7152322"/>
              <a:gd name="connsiteY440" fmla="*/ 980122 h 2470784"/>
              <a:gd name="connsiteX441" fmla="*/ 6182678 w 7152322"/>
              <a:gd name="connsiteY441" fmla="*/ 976313 h 2470784"/>
              <a:gd name="connsiteX442" fmla="*/ 6189345 w 7152322"/>
              <a:gd name="connsiteY442" fmla="*/ 978217 h 2470784"/>
              <a:gd name="connsiteX443" fmla="*/ 6195060 w 7152322"/>
              <a:gd name="connsiteY443" fmla="*/ 976313 h 2470784"/>
              <a:gd name="connsiteX444" fmla="*/ 6196965 w 7152322"/>
              <a:gd name="connsiteY444" fmla="*/ 980122 h 2470784"/>
              <a:gd name="connsiteX445" fmla="*/ 6183630 w 7152322"/>
              <a:gd name="connsiteY445" fmla="*/ 984885 h 2470784"/>
              <a:gd name="connsiteX446" fmla="*/ 6165533 w 7152322"/>
              <a:gd name="connsiteY446" fmla="*/ 989647 h 2470784"/>
              <a:gd name="connsiteX447" fmla="*/ 6153150 w 7152322"/>
              <a:gd name="connsiteY447" fmla="*/ 1004888 h 2470784"/>
              <a:gd name="connsiteX448" fmla="*/ 6193155 w 7152322"/>
              <a:gd name="connsiteY448" fmla="*/ 1002030 h 2470784"/>
              <a:gd name="connsiteX449" fmla="*/ 6178868 w 7152322"/>
              <a:gd name="connsiteY449" fmla="*/ 1003935 h 2470784"/>
              <a:gd name="connsiteX450" fmla="*/ 6172200 w 7152322"/>
              <a:gd name="connsiteY450" fmla="*/ 1006792 h 2470784"/>
              <a:gd name="connsiteX451" fmla="*/ 6150293 w 7152322"/>
              <a:gd name="connsiteY451" fmla="*/ 1019175 h 2470784"/>
              <a:gd name="connsiteX452" fmla="*/ 6156960 w 7152322"/>
              <a:gd name="connsiteY452" fmla="*/ 1021080 h 2470784"/>
              <a:gd name="connsiteX453" fmla="*/ 6162675 w 7152322"/>
              <a:gd name="connsiteY453" fmla="*/ 1025842 h 2470784"/>
              <a:gd name="connsiteX454" fmla="*/ 6169343 w 7152322"/>
              <a:gd name="connsiteY454" fmla="*/ 1022032 h 2470784"/>
              <a:gd name="connsiteX455" fmla="*/ 6189345 w 7152322"/>
              <a:gd name="connsiteY455" fmla="*/ 1023938 h 2470784"/>
              <a:gd name="connsiteX456" fmla="*/ 6178868 w 7152322"/>
              <a:gd name="connsiteY456" fmla="*/ 1028700 h 2470784"/>
              <a:gd name="connsiteX457" fmla="*/ 6166485 w 7152322"/>
              <a:gd name="connsiteY457" fmla="*/ 1028700 h 2470784"/>
              <a:gd name="connsiteX458" fmla="*/ 6151245 w 7152322"/>
              <a:gd name="connsiteY458" fmla="*/ 1039178 h 2470784"/>
              <a:gd name="connsiteX459" fmla="*/ 6148388 w 7152322"/>
              <a:gd name="connsiteY459" fmla="*/ 1040130 h 2470784"/>
              <a:gd name="connsiteX460" fmla="*/ 6144578 w 7152322"/>
              <a:gd name="connsiteY460" fmla="*/ 1024890 h 2470784"/>
              <a:gd name="connsiteX461" fmla="*/ 6133148 w 7152322"/>
              <a:gd name="connsiteY461" fmla="*/ 1008697 h 2470784"/>
              <a:gd name="connsiteX462" fmla="*/ 6135053 w 7152322"/>
              <a:gd name="connsiteY462" fmla="*/ 992505 h 2470784"/>
              <a:gd name="connsiteX463" fmla="*/ 6126480 w 7152322"/>
              <a:gd name="connsiteY463" fmla="*/ 984885 h 2470784"/>
              <a:gd name="connsiteX464" fmla="*/ 6125528 w 7152322"/>
              <a:gd name="connsiteY464" fmla="*/ 988695 h 2470784"/>
              <a:gd name="connsiteX465" fmla="*/ 6127433 w 7152322"/>
              <a:gd name="connsiteY465" fmla="*/ 1027747 h 2470784"/>
              <a:gd name="connsiteX466" fmla="*/ 6116955 w 7152322"/>
              <a:gd name="connsiteY466" fmla="*/ 1038225 h 2470784"/>
              <a:gd name="connsiteX467" fmla="*/ 6094095 w 7152322"/>
              <a:gd name="connsiteY467" fmla="*/ 1038225 h 2470784"/>
              <a:gd name="connsiteX468" fmla="*/ 6127433 w 7152322"/>
              <a:gd name="connsiteY468" fmla="*/ 1060132 h 2470784"/>
              <a:gd name="connsiteX469" fmla="*/ 6097905 w 7152322"/>
              <a:gd name="connsiteY469" fmla="*/ 1061085 h 2470784"/>
              <a:gd name="connsiteX470" fmla="*/ 6091238 w 7152322"/>
              <a:gd name="connsiteY470" fmla="*/ 1066800 h 2470784"/>
              <a:gd name="connsiteX471" fmla="*/ 6102668 w 7152322"/>
              <a:gd name="connsiteY471" fmla="*/ 1067753 h 2470784"/>
              <a:gd name="connsiteX472" fmla="*/ 6132195 w 7152322"/>
              <a:gd name="connsiteY472" fmla="*/ 1082040 h 2470784"/>
              <a:gd name="connsiteX473" fmla="*/ 6132195 w 7152322"/>
              <a:gd name="connsiteY473" fmla="*/ 1085850 h 2470784"/>
              <a:gd name="connsiteX474" fmla="*/ 6128385 w 7152322"/>
              <a:gd name="connsiteY474" fmla="*/ 1087755 h 2470784"/>
              <a:gd name="connsiteX475" fmla="*/ 6088380 w 7152322"/>
              <a:gd name="connsiteY475" fmla="*/ 1091565 h 2470784"/>
              <a:gd name="connsiteX476" fmla="*/ 6133148 w 7152322"/>
              <a:gd name="connsiteY476" fmla="*/ 1110615 h 2470784"/>
              <a:gd name="connsiteX477" fmla="*/ 6088380 w 7152322"/>
              <a:gd name="connsiteY477" fmla="*/ 1105853 h 2470784"/>
              <a:gd name="connsiteX478" fmla="*/ 6090285 w 7152322"/>
              <a:gd name="connsiteY478" fmla="*/ 1107757 h 2470784"/>
              <a:gd name="connsiteX479" fmla="*/ 6074093 w 7152322"/>
              <a:gd name="connsiteY479" fmla="*/ 1104900 h 2470784"/>
              <a:gd name="connsiteX480" fmla="*/ 6070283 w 7152322"/>
              <a:gd name="connsiteY480" fmla="*/ 1092517 h 2470784"/>
              <a:gd name="connsiteX481" fmla="*/ 6090285 w 7152322"/>
              <a:gd name="connsiteY481" fmla="*/ 1081088 h 2470784"/>
              <a:gd name="connsiteX482" fmla="*/ 6070283 w 7152322"/>
              <a:gd name="connsiteY482" fmla="*/ 1068705 h 2470784"/>
              <a:gd name="connsiteX483" fmla="*/ 6062663 w 7152322"/>
              <a:gd name="connsiteY483" fmla="*/ 1052513 h 2470784"/>
              <a:gd name="connsiteX484" fmla="*/ 6063615 w 7152322"/>
              <a:gd name="connsiteY484" fmla="*/ 1036320 h 2470784"/>
              <a:gd name="connsiteX485" fmla="*/ 6057900 w 7152322"/>
              <a:gd name="connsiteY485" fmla="*/ 1028700 h 2470784"/>
              <a:gd name="connsiteX486" fmla="*/ 6056948 w 7152322"/>
              <a:gd name="connsiteY486" fmla="*/ 1032510 h 2470784"/>
              <a:gd name="connsiteX487" fmla="*/ 6057900 w 7152322"/>
              <a:gd name="connsiteY487" fmla="*/ 1071563 h 2470784"/>
              <a:gd name="connsiteX488" fmla="*/ 6051233 w 7152322"/>
              <a:gd name="connsiteY488" fmla="*/ 1082040 h 2470784"/>
              <a:gd name="connsiteX489" fmla="*/ 6036945 w 7152322"/>
              <a:gd name="connsiteY489" fmla="*/ 1082040 h 2470784"/>
              <a:gd name="connsiteX490" fmla="*/ 6057900 w 7152322"/>
              <a:gd name="connsiteY490" fmla="*/ 1103948 h 2470784"/>
              <a:gd name="connsiteX491" fmla="*/ 6039803 w 7152322"/>
              <a:gd name="connsiteY491" fmla="*/ 1104900 h 2470784"/>
              <a:gd name="connsiteX492" fmla="*/ 6035993 w 7152322"/>
              <a:gd name="connsiteY492" fmla="*/ 1110615 h 2470784"/>
              <a:gd name="connsiteX493" fmla="*/ 6042660 w 7152322"/>
              <a:gd name="connsiteY493" fmla="*/ 1111567 h 2470784"/>
              <a:gd name="connsiteX494" fmla="*/ 6060758 w 7152322"/>
              <a:gd name="connsiteY494" fmla="*/ 1125855 h 2470784"/>
              <a:gd name="connsiteX495" fmla="*/ 6060758 w 7152322"/>
              <a:gd name="connsiteY495" fmla="*/ 1129665 h 2470784"/>
              <a:gd name="connsiteX496" fmla="*/ 6058853 w 7152322"/>
              <a:gd name="connsiteY496" fmla="*/ 1131570 h 2470784"/>
              <a:gd name="connsiteX497" fmla="*/ 6034088 w 7152322"/>
              <a:gd name="connsiteY497" fmla="*/ 1135380 h 2470784"/>
              <a:gd name="connsiteX498" fmla="*/ 6061710 w 7152322"/>
              <a:gd name="connsiteY498" fmla="*/ 1154430 h 2470784"/>
              <a:gd name="connsiteX499" fmla="*/ 6034088 w 7152322"/>
              <a:gd name="connsiteY499" fmla="*/ 1149667 h 2470784"/>
              <a:gd name="connsiteX500" fmla="*/ 6061710 w 7152322"/>
              <a:gd name="connsiteY500" fmla="*/ 1166813 h 2470784"/>
              <a:gd name="connsiteX501" fmla="*/ 6053138 w 7152322"/>
              <a:gd name="connsiteY501" fmla="*/ 1174432 h 2470784"/>
              <a:gd name="connsiteX502" fmla="*/ 6042660 w 7152322"/>
              <a:gd name="connsiteY502" fmla="*/ 1177290 h 2470784"/>
              <a:gd name="connsiteX503" fmla="*/ 6035993 w 7152322"/>
              <a:gd name="connsiteY503" fmla="*/ 1178242 h 2470784"/>
              <a:gd name="connsiteX504" fmla="*/ 6039803 w 7152322"/>
              <a:gd name="connsiteY504" fmla="*/ 1183005 h 2470784"/>
              <a:gd name="connsiteX505" fmla="*/ 6058853 w 7152322"/>
              <a:gd name="connsiteY505" fmla="*/ 1196340 h 2470784"/>
              <a:gd name="connsiteX506" fmla="*/ 6028373 w 7152322"/>
              <a:gd name="connsiteY506" fmla="*/ 1188720 h 2470784"/>
              <a:gd name="connsiteX507" fmla="*/ 6037898 w 7152322"/>
              <a:gd name="connsiteY507" fmla="*/ 1202055 h 2470784"/>
              <a:gd name="connsiteX508" fmla="*/ 6026468 w 7152322"/>
              <a:gd name="connsiteY508" fmla="*/ 1210628 h 2470784"/>
              <a:gd name="connsiteX509" fmla="*/ 6025515 w 7152322"/>
              <a:gd name="connsiteY509" fmla="*/ 1211580 h 2470784"/>
              <a:gd name="connsiteX510" fmla="*/ 6018848 w 7152322"/>
              <a:gd name="connsiteY510" fmla="*/ 1204913 h 2470784"/>
              <a:gd name="connsiteX511" fmla="*/ 6023610 w 7152322"/>
              <a:gd name="connsiteY511" fmla="*/ 1213485 h 2470784"/>
              <a:gd name="connsiteX512" fmla="*/ 6017895 w 7152322"/>
              <a:gd name="connsiteY512" fmla="*/ 1215390 h 2470784"/>
              <a:gd name="connsiteX513" fmla="*/ 6010275 w 7152322"/>
              <a:gd name="connsiteY513" fmla="*/ 1207770 h 2470784"/>
              <a:gd name="connsiteX514" fmla="*/ 6017895 w 7152322"/>
              <a:gd name="connsiteY514" fmla="*/ 1205865 h 2470784"/>
              <a:gd name="connsiteX515" fmla="*/ 6020753 w 7152322"/>
              <a:gd name="connsiteY515" fmla="*/ 1192530 h 2470784"/>
              <a:gd name="connsiteX516" fmla="*/ 6030278 w 7152322"/>
              <a:gd name="connsiteY516" fmla="*/ 1183957 h 2470784"/>
              <a:gd name="connsiteX517" fmla="*/ 6032183 w 7152322"/>
              <a:gd name="connsiteY517" fmla="*/ 1169670 h 2470784"/>
              <a:gd name="connsiteX518" fmla="*/ 6011228 w 7152322"/>
              <a:gd name="connsiteY518" fmla="*/ 1180148 h 2470784"/>
              <a:gd name="connsiteX519" fmla="*/ 6033135 w 7152322"/>
              <a:gd name="connsiteY519" fmla="*/ 1148715 h 2470784"/>
              <a:gd name="connsiteX520" fmla="*/ 6014085 w 7152322"/>
              <a:gd name="connsiteY520" fmla="*/ 1145857 h 2470784"/>
              <a:gd name="connsiteX521" fmla="*/ 6010275 w 7152322"/>
              <a:gd name="connsiteY521" fmla="*/ 1133475 h 2470784"/>
              <a:gd name="connsiteX522" fmla="*/ 6030278 w 7152322"/>
              <a:gd name="connsiteY522" fmla="*/ 1122045 h 2470784"/>
              <a:gd name="connsiteX523" fmla="*/ 6010275 w 7152322"/>
              <a:gd name="connsiteY523" fmla="*/ 1109663 h 2470784"/>
              <a:gd name="connsiteX524" fmla="*/ 6002655 w 7152322"/>
              <a:gd name="connsiteY524" fmla="*/ 1093470 h 2470784"/>
              <a:gd name="connsiteX525" fmla="*/ 6003608 w 7152322"/>
              <a:gd name="connsiteY525" fmla="*/ 1077278 h 2470784"/>
              <a:gd name="connsiteX526" fmla="*/ 5997893 w 7152322"/>
              <a:gd name="connsiteY526" fmla="*/ 1069657 h 2470784"/>
              <a:gd name="connsiteX527" fmla="*/ 5996940 w 7152322"/>
              <a:gd name="connsiteY527" fmla="*/ 1073467 h 2470784"/>
              <a:gd name="connsiteX528" fmla="*/ 5997893 w 7152322"/>
              <a:gd name="connsiteY528" fmla="*/ 1112520 h 2470784"/>
              <a:gd name="connsiteX529" fmla="*/ 5991225 w 7152322"/>
              <a:gd name="connsiteY529" fmla="*/ 1122998 h 2470784"/>
              <a:gd name="connsiteX530" fmla="*/ 5976938 w 7152322"/>
              <a:gd name="connsiteY530" fmla="*/ 1122998 h 2470784"/>
              <a:gd name="connsiteX531" fmla="*/ 5997893 w 7152322"/>
              <a:gd name="connsiteY531" fmla="*/ 1144905 h 2470784"/>
              <a:gd name="connsiteX532" fmla="*/ 5979795 w 7152322"/>
              <a:gd name="connsiteY532" fmla="*/ 1145857 h 2470784"/>
              <a:gd name="connsiteX533" fmla="*/ 5975985 w 7152322"/>
              <a:gd name="connsiteY533" fmla="*/ 1147763 h 2470784"/>
              <a:gd name="connsiteX534" fmla="*/ 5968365 w 7152322"/>
              <a:gd name="connsiteY534" fmla="*/ 1144905 h 2470784"/>
              <a:gd name="connsiteX535" fmla="*/ 5963603 w 7152322"/>
              <a:gd name="connsiteY535" fmla="*/ 1143953 h 2470784"/>
              <a:gd name="connsiteX536" fmla="*/ 5980748 w 7152322"/>
              <a:gd name="connsiteY536" fmla="*/ 1142048 h 2470784"/>
              <a:gd name="connsiteX537" fmla="*/ 5975985 w 7152322"/>
              <a:gd name="connsiteY537" fmla="*/ 1129665 h 2470784"/>
              <a:gd name="connsiteX538" fmla="*/ 5962650 w 7152322"/>
              <a:gd name="connsiteY538" fmla="*/ 1123950 h 2470784"/>
              <a:gd name="connsiteX539" fmla="*/ 5966460 w 7152322"/>
              <a:gd name="connsiteY539" fmla="*/ 1121092 h 2470784"/>
              <a:gd name="connsiteX540" fmla="*/ 5972175 w 7152322"/>
              <a:gd name="connsiteY540" fmla="*/ 1122998 h 2470784"/>
              <a:gd name="connsiteX541" fmla="*/ 5973128 w 7152322"/>
              <a:gd name="connsiteY541" fmla="*/ 1115378 h 2470784"/>
              <a:gd name="connsiteX542" fmla="*/ 5965508 w 7152322"/>
              <a:gd name="connsiteY542" fmla="*/ 1110615 h 2470784"/>
              <a:gd name="connsiteX543" fmla="*/ 5961698 w 7152322"/>
              <a:gd name="connsiteY543" fmla="*/ 1102995 h 2470784"/>
              <a:gd name="connsiteX544" fmla="*/ 5944553 w 7152322"/>
              <a:gd name="connsiteY544" fmla="*/ 1121092 h 2470784"/>
              <a:gd name="connsiteX545" fmla="*/ 5955030 w 7152322"/>
              <a:gd name="connsiteY545" fmla="*/ 1124903 h 2470784"/>
              <a:gd name="connsiteX546" fmla="*/ 5926455 w 7152322"/>
              <a:gd name="connsiteY546" fmla="*/ 1143953 h 2470784"/>
              <a:gd name="connsiteX547" fmla="*/ 5955983 w 7152322"/>
              <a:gd name="connsiteY547" fmla="*/ 1140142 h 2470784"/>
              <a:gd name="connsiteX548" fmla="*/ 5935980 w 7152322"/>
              <a:gd name="connsiteY548" fmla="*/ 1151573 h 2470784"/>
              <a:gd name="connsiteX549" fmla="*/ 5927408 w 7152322"/>
              <a:gd name="connsiteY549" fmla="*/ 1156335 h 2470784"/>
              <a:gd name="connsiteX550" fmla="*/ 5922645 w 7152322"/>
              <a:gd name="connsiteY550" fmla="*/ 1161098 h 2470784"/>
              <a:gd name="connsiteX551" fmla="*/ 5930265 w 7152322"/>
              <a:gd name="connsiteY551" fmla="*/ 1161098 h 2470784"/>
              <a:gd name="connsiteX552" fmla="*/ 5941695 w 7152322"/>
              <a:gd name="connsiteY552" fmla="*/ 1161098 h 2470784"/>
              <a:gd name="connsiteX553" fmla="*/ 5948363 w 7152322"/>
              <a:gd name="connsiteY553" fmla="*/ 1163003 h 2470784"/>
              <a:gd name="connsiteX554" fmla="*/ 5943600 w 7152322"/>
              <a:gd name="connsiteY554" fmla="*/ 1167765 h 2470784"/>
              <a:gd name="connsiteX555" fmla="*/ 5935980 w 7152322"/>
              <a:gd name="connsiteY555" fmla="*/ 1166813 h 2470784"/>
              <a:gd name="connsiteX556" fmla="*/ 5930265 w 7152322"/>
              <a:gd name="connsiteY556" fmla="*/ 1169670 h 2470784"/>
              <a:gd name="connsiteX557" fmla="*/ 5917883 w 7152322"/>
              <a:gd name="connsiteY557" fmla="*/ 1184910 h 2470784"/>
              <a:gd name="connsiteX558" fmla="*/ 5922645 w 7152322"/>
              <a:gd name="connsiteY558" fmla="*/ 1184910 h 2470784"/>
              <a:gd name="connsiteX559" fmla="*/ 5935028 w 7152322"/>
              <a:gd name="connsiteY559" fmla="*/ 1181100 h 2470784"/>
              <a:gd name="connsiteX560" fmla="*/ 5941695 w 7152322"/>
              <a:gd name="connsiteY560" fmla="*/ 1183005 h 2470784"/>
              <a:gd name="connsiteX561" fmla="*/ 5947410 w 7152322"/>
              <a:gd name="connsiteY561" fmla="*/ 1181100 h 2470784"/>
              <a:gd name="connsiteX562" fmla="*/ 5949315 w 7152322"/>
              <a:gd name="connsiteY562" fmla="*/ 1184910 h 2470784"/>
              <a:gd name="connsiteX563" fmla="*/ 5935980 w 7152322"/>
              <a:gd name="connsiteY563" fmla="*/ 1189673 h 2470784"/>
              <a:gd name="connsiteX564" fmla="*/ 5917883 w 7152322"/>
              <a:gd name="connsiteY564" fmla="*/ 1194435 h 2470784"/>
              <a:gd name="connsiteX565" fmla="*/ 5914073 w 7152322"/>
              <a:gd name="connsiteY565" fmla="*/ 1197292 h 2470784"/>
              <a:gd name="connsiteX566" fmla="*/ 5909310 w 7152322"/>
              <a:gd name="connsiteY566" fmla="*/ 1196340 h 2470784"/>
              <a:gd name="connsiteX567" fmla="*/ 5899785 w 7152322"/>
              <a:gd name="connsiteY567" fmla="*/ 1190625 h 2470784"/>
              <a:gd name="connsiteX568" fmla="*/ 5877878 w 7152322"/>
              <a:gd name="connsiteY568" fmla="*/ 1178242 h 2470784"/>
              <a:gd name="connsiteX569" fmla="*/ 5910263 w 7152322"/>
              <a:gd name="connsiteY569" fmla="*/ 1182053 h 2470784"/>
              <a:gd name="connsiteX570" fmla="*/ 5878830 w 7152322"/>
              <a:gd name="connsiteY570" fmla="*/ 1162050 h 2470784"/>
              <a:gd name="connsiteX571" fmla="*/ 5890260 w 7152322"/>
              <a:gd name="connsiteY571" fmla="*/ 1158240 h 2470784"/>
              <a:gd name="connsiteX572" fmla="*/ 5871210 w 7152322"/>
              <a:gd name="connsiteY572" fmla="*/ 1139190 h 2470784"/>
              <a:gd name="connsiteX573" fmla="*/ 5866448 w 7152322"/>
              <a:gd name="connsiteY573" fmla="*/ 1147763 h 2470784"/>
              <a:gd name="connsiteX574" fmla="*/ 5857875 w 7152322"/>
              <a:gd name="connsiteY574" fmla="*/ 1153478 h 2470784"/>
              <a:gd name="connsiteX575" fmla="*/ 5859780 w 7152322"/>
              <a:gd name="connsiteY575" fmla="*/ 1162050 h 2470784"/>
              <a:gd name="connsiteX576" fmla="*/ 5866448 w 7152322"/>
              <a:gd name="connsiteY576" fmla="*/ 1160145 h 2470784"/>
              <a:gd name="connsiteX577" fmla="*/ 5871210 w 7152322"/>
              <a:gd name="connsiteY577" fmla="*/ 1163003 h 2470784"/>
              <a:gd name="connsiteX578" fmla="*/ 5855970 w 7152322"/>
              <a:gd name="connsiteY578" fmla="*/ 1169670 h 2470784"/>
              <a:gd name="connsiteX579" fmla="*/ 5850255 w 7152322"/>
              <a:gd name="connsiteY579" fmla="*/ 1183005 h 2470784"/>
              <a:gd name="connsiteX580" fmla="*/ 5868353 w 7152322"/>
              <a:gd name="connsiteY580" fmla="*/ 1185863 h 2470784"/>
              <a:gd name="connsiteX581" fmla="*/ 5863590 w 7152322"/>
              <a:gd name="connsiteY581" fmla="*/ 1186815 h 2470784"/>
              <a:gd name="connsiteX582" fmla="*/ 5840730 w 7152322"/>
              <a:gd name="connsiteY582" fmla="*/ 1197292 h 2470784"/>
              <a:gd name="connsiteX583" fmla="*/ 5836920 w 7152322"/>
              <a:gd name="connsiteY583" fmla="*/ 1201103 h 2470784"/>
              <a:gd name="connsiteX584" fmla="*/ 5845493 w 7152322"/>
              <a:gd name="connsiteY584" fmla="*/ 1205865 h 2470784"/>
              <a:gd name="connsiteX585" fmla="*/ 5866448 w 7152322"/>
              <a:gd name="connsiteY585" fmla="*/ 1205865 h 2470784"/>
              <a:gd name="connsiteX586" fmla="*/ 5853113 w 7152322"/>
              <a:gd name="connsiteY586" fmla="*/ 1209675 h 2470784"/>
              <a:gd name="connsiteX587" fmla="*/ 5834063 w 7152322"/>
              <a:gd name="connsiteY587" fmla="*/ 1216342 h 2470784"/>
              <a:gd name="connsiteX588" fmla="*/ 5827395 w 7152322"/>
              <a:gd name="connsiteY588" fmla="*/ 1223010 h 2470784"/>
              <a:gd name="connsiteX589" fmla="*/ 5830253 w 7152322"/>
              <a:gd name="connsiteY589" fmla="*/ 1230630 h 2470784"/>
              <a:gd name="connsiteX590" fmla="*/ 5835968 w 7152322"/>
              <a:gd name="connsiteY590" fmla="*/ 1229678 h 2470784"/>
              <a:gd name="connsiteX591" fmla="*/ 5857875 w 7152322"/>
              <a:gd name="connsiteY591" fmla="*/ 1229678 h 2470784"/>
              <a:gd name="connsiteX592" fmla="*/ 5845493 w 7152322"/>
              <a:gd name="connsiteY592" fmla="*/ 1234440 h 2470784"/>
              <a:gd name="connsiteX593" fmla="*/ 5827395 w 7152322"/>
              <a:gd name="connsiteY593" fmla="*/ 1243013 h 2470784"/>
              <a:gd name="connsiteX594" fmla="*/ 5825490 w 7152322"/>
              <a:gd name="connsiteY594" fmla="*/ 1242060 h 2470784"/>
              <a:gd name="connsiteX595" fmla="*/ 5795010 w 7152322"/>
              <a:gd name="connsiteY595" fmla="*/ 1239203 h 2470784"/>
              <a:gd name="connsiteX596" fmla="*/ 5789295 w 7152322"/>
              <a:gd name="connsiteY596" fmla="*/ 1226820 h 2470784"/>
              <a:gd name="connsiteX597" fmla="*/ 5821680 w 7152322"/>
              <a:gd name="connsiteY597" fmla="*/ 1215390 h 2470784"/>
              <a:gd name="connsiteX598" fmla="*/ 5789295 w 7152322"/>
              <a:gd name="connsiteY598" fmla="*/ 1203007 h 2470784"/>
              <a:gd name="connsiteX599" fmla="*/ 5777865 w 7152322"/>
              <a:gd name="connsiteY599" fmla="*/ 1186815 h 2470784"/>
              <a:gd name="connsiteX600" fmla="*/ 5779770 w 7152322"/>
              <a:gd name="connsiteY600" fmla="*/ 1170623 h 2470784"/>
              <a:gd name="connsiteX601" fmla="*/ 5771198 w 7152322"/>
              <a:gd name="connsiteY601" fmla="*/ 1163003 h 2470784"/>
              <a:gd name="connsiteX602" fmla="*/ 5770245 w 7152322"/>
              <a:gd name="connsiteY602" fmla="*/ 1166813 h 2470784"/>
              <a:gd name="connsiteX603" fmla="*/ 5772150 w 7152322"/>
              <a:gd name="connsiteY603" fmla="*/ 1205865 h 2470784"/>
              <a:gd name="connsiteX604" fmla="*/ 5761673 w 7152322"/>
              <a:gd name="connsiteY604" fmla="*/ 1216342 h 2470784"/>
              <a:gd name="connsiteX605" fmla="*/ 5740718 w 7152322"/>
              <a:gd name="connsiteY605" fmla="*/ 1211580 h 2470784"/>
              <a:gd name="connsiteX606" fmla="*/ 5744528 w 7152322"/>
              <a:gd name="connsiteY606" fmla="*/ 1209675 h 2470784"/>
              <a:gd name="connsiteX607" fmla="*/ 5730240 w 7152322"/>
              <a:gd name="connsiteY607" fmla="*/ 1209675 h 2470784"/>
              <a:gd name="connsiteX608" fmla="*/ 5723573 w 7152322"/>
              <a:gd name="connsiteY608" fmla="*/ 1203007 h 2470784"/>
              <a:gd name="connsiteX609" fmla="*/ 5724525 w 7152322"/>
              <a:gd name="connsiteY609" fmla="*/ 1179195 h 2470784"/>
              <a:gd name="connsiteX610" fmla="*/ 5723573 w 7152322"/>
              <a:gd name="connsiteY610" fmla="*/ 1177290 h 2470784"/>
              <a:gd name="connsiteX611" fmla="*/ 5717858 w 7152322"/>
              <a:gd name="connsiteY611" fmla="*/ 1182053 h 2470784"/>
              <a:gd name="connsiteX612" fmla="*/ 5718810 w 7152322"/>
              <a:gd name="connsiteY612" fmla="*/ 1191578 h 2470784"/>
              <a:gd name="connsiteX613" fmla="*/ 5711190 w 7152322"/>
              <a:gd name="connsiteY613" fmla="*/ 1201103 h 2470784"/>
              <a:gd name="connsiteX614" fmla="*/ 5691188 w 7152322"/>
              <a:gd name="connsiteY614" fmla="*/ 1208723 h 2470784"/>
              <a:gd name="connsiteX615" fmla="*/ 5711190 w 7152322"/>
              <a:gd name="connsiteY615" fmla="*/ 1215390 h 2470784"/>
              <a:gd name="connsiteX616" fmla="*/ 5707380 w 7152322"/>
              <a:gd name="connsiteY616" fmla="*/ 1223010 h 2470784"/>
              <a:gd name="connsiteX617" fmla="*/ 5688330 w 7152322"/>
              <a:gd name="connsiteY617" fmla="*/ 1224915 h 2470784"/>
              <a:gd name="connsiteX618" fmla="*/ 5710238 w 7152322"/>
              <a:gd name="connsiteY618" fmla="*/ 1243965 h 2470784"/>
              <a:gd name="connsiteX619" fmla="*/ 5689283 w 7152322"/>
              <a:gd name="connsiteY619" fmla="*/ 1238250 h 2470784"/>
              <a:gd name="connsiteX620" fmla="*/ 5687378 w 7152322"/>
              <a:gd name="connsiteY620" fmla="*/ 1242060 h 2470784"/>
              <a:gd name="connsiteX621" fmla="*/ 5678805 w 7152322"/>
              <a:gd name="connsiteY621" fmla="*/ 1240155 h 2470784"/>
              <a:gd name="connsiteX622" fmla="*/ 5676900 w 7152322"/>
              <a:gd name="connsiteY622" fmla="*/ 1233488 h 2470784"/>
              <a:gd name="connsiteX623" fmla="*/ 5687378 w 7152322"/>
              <a:gd name="connsiteY623" fmla="*/ 1226820 h 2470784"/>
              <a:gd name="connsiteX624" fmla="*/ 5677853 w 7152322"/>
              <a:gd name="connsiteY624" fmla="*/ 1220153 h 2470784"/>
              <a:gd name="connsiteX625" fmla="*/ 5674043 w 7152322"/>
              <a:gd name="connsiteY625" fmla="*/ 1211580 h 2470784"/>
              <a:gd name="connsiteX626" fmla="*/ 5674995 w 7152322"/>
              <a:gd name="connsiteY626" fmla="*/ 1203007 h 2470784"/>
              <a:gd name="connsiteX627" fmla="*/ 5672138 w 7152322"/>
              <a:gd name="connsiteY627" fmla="*/ 1199198 h 2470784"/>
              <a:gd name="connsiteX628" fmla="*/ 5672138 w 7152322"/>
              <a:gd name="connsiteY628" fmla="*/ 1201103 h 2470784"/>
              <a:gd name="connsiteX629" fmla="*/ 5673090 w 7152322"/>
              <a:gd name="connsiteY629" fmla="*/ 1222057 h 2470784"/>
              <a:gd name="connsiteX630" fmla="*/ 5670233 w 7152322"/>
              <a:gd name="connsiteY630" fmla="*/ 1227773 h 2470784"/>
              <a:gd name="connsiteX631" fmla="*/ 5664518 w 7152322"/>
              <a:gd name="connsiteY631" fmla="*/ 1224915 h 2470784"/>
              <a:gd name="connsiteX632" fmla="*/ 5665470 w 7152322"/>
              <a:gd name="connsiteY632" fmla="*/ 1223010 h 2470784"/>
              <a:gd name="connsiteX633" fmla="*/ 5646420 w 7152322"/>
              <a:gd name="connsiteY633" fmla="*/ 1221105 h 2470784"/>
              <a:gd name="connsiteX634" fmla="*/ 5642610 w 7152322"/>
              <a:gd name="connsiteY634" fmla="*/ 1214438 h 2470784"/>
              <a:gd name="connsiteX635" fmla="*/ 5662613 w 7152322"/>
              <a:gd name="connsiteY635" fmla="*/ 1207770 h 2470784"/>
              <a:gd name="connsiteX636" fmla="*/ 5642610 w 7152322"/>
              <a:gd name="connsiteY636" fmla="*/ 1200150 h 2470784"/>
              <a:gd name="connsiteX637" fmla="*/ 5634990 w 7152322"/>
              <a:gd name="connsiteY637" fmla="*/ 1190625 h 2470784"/>
              <a:gd name="connsiteX638" fmla="*/ 5635943 w 7152322"/>
              <a:gd name="connsiteY638" fmla="*/ 1181100 h 2470784"/>
              <a:gd name="connsiteX639" fmla="*/ 5630228 w 7152322"/>
              <a:gd name="connsiteY639" fmla="*/ 1176338 h 2470784"/>
              <a:gd name="connsiteX640" fmla="*/ 5629275 w 7152322"/>
              <a:gd name="connsiteY640" fmla="*/ 1178242 h 2470784"/>
              <a:gd name="connsiteX641" fmla="*/ 5630228 w 7152322"/>
              <a:gd name="connsiteY641" fmla="*/ 1201103 h 2470784"/>
              <a:gd name="connsiteX642" fmla="*/ 5623560 w 7152322"/>
              <a:gd name="connsiteY642" fmla="*/ 1206817 h 2470784"/>
              <a:gd name="connsiteX643" fmla="*/ 5609273 w 7152322"/>
              <a:gd name="connsiteY643" fmla="*/ 1206817 h 2470784"/>
              <a:gd name="connsiteX644" fmla="*/ 5630228 w 7152322"/>
              <a:gd name="connsiteY644" fmla="*/ 1219200 h 2470784"/>
              <a:gd name="connsiteX645" fmla="*/ 5612130 w 7152322"/>
              <a:gd name="connsiteY645" fmla="*/ 1220153 h 2470784"/>
              <a:gd name="connsiteX646" fmla="*/ 5608320 w 7152322"/>
              <a:gd name="connsiteY646" fmla="*/ 1223010 h 2470784"/>
              <a:gd name="connsiteX647" fmla="*/ 5614988 w 7152322"/>
              <a:gd name="connsiteY647" fmla="*/ 1223963 h 2470784"/>
              <a:gd name="connsiteX648" fmla="*/ 5633085 w 7152322"/>
              <a:gd name="connsiteY648" fmla="*/ 1232535 h 2470784"/>
              <a:gd name="connsiteX649" fmla="*/ 5633085 w 7152322"/>
              <a:gd name="connsiteY649" fmla="*/ 1234440 h 2470784"/>
              <a:gd name="connsiteX650" fmla="*/ 5631180 w 7152322"/>
              <a:gd name="connsiteY650" fmla="*/ 1235392 h 2470784"/>
              <a:gd name="connsiteX651" fmla="*/ 5610225 w 7152322"/>
              <a:gd name="connsiteY651" fmla="*/ 1237298 h 2470784"/>
              <a:gd name="connsiteX652" fmla="*/ 5606415 w 7152322"/>
              <a:gd name="connsiteY652" fmla="*/ 1234440 h 2470784"/>
              <a:gd name="connsiteX653" fmla="*/ 5602605 w 7152322"/>
              <a:gd name="connsiteY653" fmla="*/ 1232535 h 2470784"/>
              <a:gd name="connsiteX654" fmla="*/ 5596890 w 7152322"/>
              <a:gd name="connsiteY654" fmla="*/ 1233488 h 2470784"/>
              <a:gd name="connsiteX655" fmla="*/ 5593080 w 7152322"/>
              <a:gd name="connsiteY655" fmla="*/ 1230630 h 2470784"/>
              <a:gd name="connsiteX656" fmla="*/ 5597843 w 7152322"/>
              <a:gd name="connsiteY656" fmla="*/ 1229678 h 2470784"/>
              <a:gd name="connsiteX657" fmla="*/ 5606415 w 7152322"/>
              <a:gd name="connsiteY657" fmla="*/ 1229678 h 2470784"/>
              <a:gd name="connsiteX658" fmla="*/ 5612130 w 7152322"/>
              <a:gd name="connsiteY658" fmla="*/ 1229678 h 2470784"/>
              <a:gd name="connsiteX659" fmla="*/ 5608320 w 7152322"/>
              <a:gd name="connsiteY659" fmla="*/ 1226820 h 2470784"/>
              <a:gd name="connsiteX660" fmla="*/ 5601653 w 7152322"/>
              <a:gd name="connsiteY660" fmla="*/ 1223963 h 2470784"/>
              <a:gd name="connsiteX661" fmla="*/ 5587365 w 7152322"/>
              <a:gd name="connsiteY661" fmla="*/ 1217295 h 2470784"/>
              <a:gd name="connsiteX662" fmla="*/ 5609273 w 7152322"/>
              <a:gd name="connsiteY662" fmla="*/ 1219200 h 2470784"/>
              <a:gd name="connsiteX663" fmla="*/ 5588318 w 7152322"/>
              <a:gd name="connsiteY663" fmla="*/ 1207770 h 2470784"/>
              <a:gd name="connsiteX664" fmla="*/ 5595938 w 7152322"/>
              <a:gd name="connsiteY664" fmla="*/ 1205865 h 2470784"/>
              <a:gd name="connsiteX665" fmla="*/ 5583555 w 7152322"/>
              <a:gd name="connsiteY665" fmla="*/ 1195388 h 2470784"/>
              <a:gd name="connsiteX666" fmla="*/ 5580698 w 7152322"/>
              <a:gd name="connsiteY666" fmla="*/ 1200150 h 2470784"/>
              <a:gd name="connsiteX667" fmla="*/ 5574983 w 7152322"/>
              <a:gd name="connsiteY667" fmla="*/ 1203007 h 2470784"/>
              <a:gd name="connsiteX668" fmla="*/ 5575935 w 7152322"/>
              <a:gd name="connsiteY668" fmla="*/ 1207770 h 2470784"/>
              <a:gd name="connsiteX669" fmla="*/ 5580698 w 7152322"/>
              <a:gd name="connsiteY669" fmla="*/ 1206817 h 2470784"/>
              <a:gd name="connsiteX670" fmla="*/ 5583555 w 7152322"/>
              <a:gd name="connsiteY670" fmla="*/ 1208723 h 2470784"/>
              <a:gd name="connsiteX671" fmla="*/ 5573078 w 7152322"/>
              <a:gd name="connsiteY671" fmla="*/ 1212532 h 2470784"/>
              <a:gd name="connsiteX672" fmla="*/ 5569268 w 7152322"/>
              <a:gd name="connsiteY672" fmla="*/ 1220153 h 2470784"/>
              <a:gd name="connsiteX673" fmla="*/ 5581650 w 7152322"/>
              <a:gd name="connsiteY673" fmla="*/ 1221105 h 2470784"/>
              <a:gd name="connsiteX674" fmla="*/ 5577840 w 7152322"/>
              <a:gd name="connsiteY674" fmla="*/ 1222057 h 2470784"/>
              <a:gd name="connsiteX675" fmla="*/ 5562600 w 7152322"/>
              <a:gd name="connsiteY675" fmla="*/ 1227773 h 2470784"/>
              <a:gd name="connsiteX676" fmla="*/ 5560695 w 7152322"/>
              <a:gd name="connsiteY676" fmla="*/ 1229678 h 2470784"/>
              <a:gd name="connsiteX677" fmla="*/ 5566410 w 7152322"/>
              <a:gd name="connsiteY677" fmla="*/ 1232535 h 2470784"/>
              <a:gd name="connsiteX678" fmla="*/ 5580698 w 7152322"/>
              <a:gd name="connsiteY678" fmla="*/ 1232535 h 2470784"/>
              <a:gd name="connsiteX679" fmla="*/ 5572125 w 7152322"/>
              <a:gd name="connsiteY679" fmla="*/ 1234440 h 2470784"/>
              <a:gd name="connsiteX680" fmla="*/ 5559743 w 7152322"/>
              <a:gd name="connsiteY680" fmla="*/ 1238250 h 2470784"/>
              <a:gd name="connsiteX681" fmla="*/ 5554980 w 7152322"/>
              <a:gd name="connsiteY681" fmla="*/ 1242060 h 2470784"/>
              <a:gd name="connsiteX682" fmla="*/ 5556885 w 7152322"/>
              <a:gd name="connsiteY682" fmla="*/ 1245870 h 2470784"/>
              <a:gd name="connsiteX683" fmla="*/ 5560695 w 7152322"/>
              <a:gd name="connsiteY683" fmla="*/ 1244917 h 2470784"/>
              <a:gd name="connsiteX684" fmla="*/ 5574983 w 7152322"/>
              <a:gd name="connsiteY684" fmla="*/ 1244917 h 2470784"/>
              <a:gd name="connsiteX685" fmla="*/ 5566410 w 7152322"/>
              <a:gd name="connsiteY685" fmla="*/ 1247775 h 2470784"/>
              <a:gd name="connsiteX686" fmla="*/ 5547360 w 7152322"/>
              <a:gd name="connsiteY686" fmla="*/ 1259205 h 2470784"/>
              <a:gd name="connsiteX687" fmla="*/ 5551170 w 7152322"/>
              <a:gd name="connsiteY687" fmla="*/ 1258253 h 2470784"/>
              <a:gd name="connsiteX688" fmla="*/ 5561648 w 7152322"/>
              <a:gd name="connsiteY688" fmla="*/ 1262063 h 2470784"/>
              <a:gd name="connsiteX689" fmla="*/ 5566410 w 7152322"/>
              <a:gd name="connsiteY689" fmla="*/ 1260157 h 2470784"/>
              <a:gd name="connsiteX690" fmla="*/ 5574030 w 7152322"/>
              <a:gd name="connsiteY690" fmla="*/ 1261110 h 2470784"/>
              <a:gd name="connsiteX691" fmla="*/ 5567363 w 7152322"/>
              <a:gd name="connsiteY691" fmla="*/ 1263015 h 2470784"/>
              <a:gd name="connsiteX692" fmla="*/ 5547360 w 7152322"/>
              <a:gd name="connsiteY692" fmla="*/ 1269682 h 2470784"/>
              <a:gd name="connsiteX693" fmla="*/ 5544503 w 7152322"/>
              <a:gd name="connsiteY693" fmla="*/ 1271588 h 2470784"/>
              <a:gd name="connsiteX694" fmla="*/ 5544503 w 7152322"/>
              <a:gd name="connsiteY694" fmla="*/ 1274445 h 2470784"/>
              <a:gd name="connsiteX695" fmla="*/ 5550218 w 7152322"/>
              <a:gd name="connsiteY695" fmla="*/ 1273492 h 2470784"/>
              <a:gd name="connsiteX696" fmla="*/ 5554028 w 7152322"/>
              <a:gd name="connsiteY696" fmla="*/ 1275398 h 2470784"/>
              <a:gd name="connsiteX697" fmla="*/ 5572125 w 7152322"/>
              <a:gd name="connsiteY697" fmla="*/ 1271588 h 2470784"/>
              <a:gd name="connsiteX698" fmla="*/ 5575935 w 7152322"/>
              <a:gd name="connsiteY698" fmla="*/ 1275398 h 2470784"/>
              <a:gd name="connsiteX699" fmla="*/ 5566410 w 7152322"/>
              <a:gd name="connsiteY699" fmla="*/ 1278255 h 2470784"/>
              <a:gd name="connsiteX700" fmla="*/ 5559743 w 7152322"/>
              <a:gd name="connsiteY700" fmla="*/ 1279207 h 2470784"/>
              <a:gd name="connsiteX701" fmla="*/ 5547360 w 7152322"/>
              <a:gd name="connsiteY701" fmla="*/ 1278255 h 2470784"/>
              <a:gd name="connsiteX702" fmla="*/ 5541645 w 7152322"/>
              <a:gd name="connsiteY702" fmla="*/ 1280160 h 2470784"/>
              <a:gd name="connsiteX703" fmla="*/ 5542598 w 7152322"/>
              <a:gd name="connsiteY703" fmla="*/ 1283970 h 2470784"/>
              <a:gd name="connsiteX704" fmla="*/ 5543550 w 7152322"/>
              <a:gd name="connsiteY704" fmla="*/ 1283970 h 2470784"/>
              <a:gd name="connsiteX705" fmla="*/ 5540693 w 7152322"/>
              <a:gd name="connsiteY705" fmla="*/ 1284923 h 2470784"/>
              <a:gd name="connsiteX706" fmla="*/ 5531168 w 7152322"/>
              <a:gd name="connsiteY706" fmla="*/ 1276350 h 2470784"/>
              <a:gd name="connsiteX707" fmla="*/ 5527358 w 7152322"/>
              <a:gd name="connsiteY707" fmla="*/ 1274445 h 2470784"/>
              <a:gd name="connsiteX708" fmla="*/ 5521643 w 7152322"/>
              <a:gd name="connsiteY708" fmla="*/ 1275398 h 2470784"/>
              <a:gd name="connsiteX709" fmla="*/ 5517833 w 7152322"/>
              <a:gd name="connsiteY709" fmla="*/ 1272540 h 2470784"/>
              <a:gd name="connsiteX710" fmla="*/ 5522595 w 7152322"/>
              <a:gd name="connsiteY710" fmla="*/ 1271588 h 2470784"/>
              <a:gd name="connsiteX711" fmla="*/ 5531168 w 7152322"/>
              <a:gd name="connsiteY711" fmla="*/ 1271588 h 2470784"/>
              <a:gd name="connsiteX712" fmla="*/ 5536883 w 7152322"/>
              <a:gd name="connsiteY712" fmla="*/ 1271588 h 2470784"/>
              <a:gd name="connsiteX713" fmla="*/ 5533073 w 7152322"/>
              <a:gd name="connsiteY713" fmla="*/ 1268730 h 2470784"/>
              <a:gd name="connsiteX714" fmla="*/ 5526405 w 7152322"/>
              <a:gd name="connsiteY714" fmla="*/ 1265873 h 2470784"/>
              <a:gd name="connsiteX715" fmla="*/ 5512118 w 7152322"/>
              <a:gd name="connsiteY715" fmla="*/ 1259205 h 2470784"/>
              <a:gd name="connsiteX716" fmla="*/ 5534025 w 7152322"/>
              <a:gd name="connsiteY716" fmla="*/ 1261110 h 2470784"/>
              <a:gd name="connsiteX717" fmla="*/ 5513070 w 7152322"/>
              <a:gd name="connsiteY717" fmla="*/ 1249680 h 2470784"/>
              <a:gd name="connsiteX718" fmla="*/ 5520690 w 7152322"/>
              <a:gd name="connsiteY718" fmla="*/ 1247775 h 2470784"/>
              <a:gd name="connsiteX719" fmla="*/ 5508308 w 7152322"/>
              <a:gd name="connsiteY719" fmla="*/ 1237298 h 2470784"/>
              <a:gd name="connsiteX720" fmla="*/ 5505450 w 7152322"/>
              <a:gd name="connsiteY720" fmla="*/ 1242060 h 2470784"/>
              <a:gd name="connsiteX721" fmla="*/ 5499735 w 7152322"/>
              <a:gd name="connsiteY721" fmla="*/ 1244917 h 2470784"/>
              <a:gd name="connsiteX722" fmla="*/ 5500688 w 7152322"/>
              <a:gd name="connsiteY722" fmla="*/ 1249680 h 2470784"/>
              <a:gd name="connsiteX723" fmla="*/ 5505450 w 7152322"/>
              <a:gd name="connsiteY723" fmla="*/ 1248728 h 2470784"/>
              <a:gd name="connsiteX724" fmla="*/ 5508308 w 7152322"/>
              <a:gd name="connsiteY724" fmla="*/ 1250632 h 2470784"/>
              <a:gd name="connsiteX725" fmla="*/ 5497830 w 7152322"/>
              <a:gd name="connsiteY725" fmla="*/ 1254442 h 2470784"/>
              <a:gd name="connsiteX726" fmla="*/ 5494020 w 7152322"/>
              <a:gd name="connsiteY726" fmla="*/ 1262063 h 2470784"/>
              <a:gd name="connsiteX727" fmla="*/ 5506403 w 7152322"/>
              <a:gd name="connsiteY727" fmla="*/ 1263015 h 2470784"/>
              <a:gd name="connsiteX728" fmla="*/ 5502593 w 7152322"/>
              <a:gd name="connsiteY728" fmla="*/ 1263967 h 2470784"/>
              <a:gd name="connsiteX729" fmla="*/ 5487353 w 7152322"/>
              <a:gd name="connsiteY729" fmla="*/ 1269682 h 2470784"/>
              <a:gd name="connsiteX730" fmla="*/ 5485448 w 7152322"/>
              <a:gd name="connsiteY730" fmla="*/ 1271588 h 2470784"/>
              <a:gd name="connsiteX731" fmla="*/ 5491163 w 7152322"/>
              <a:gd name="connsiteY731" fmla="*/ 1274445 h 2470784"/>
              <a:gd name="connsiteX732" fmla="*/ 5505450 w 7152322"/>
              <a:gd name="connsiteY732" fmla="*/ 1274445 h 2470784"/>
              <a:gd name="connsiteX733" fmla="*/ 5496878 w 7152322"/>
              <a:gd name="connsiteY733" fmla="*/ 1276350 h 2470784"/>
              <a:gd name="connsiteX734" fmla="*/ 5484495 w 7152322"/>
              <a:gd name="connsiteY734" fmla="*/ 1280160 h 2470784"/>
              <a:gd name="connsiteX735" fmla="*/ 5479733 w 7152322"/>
              <a:gd name="connsiteY735" fmla="*/ 1283970 h 2470784"/>
              <a:gd name="connsiteX736" fmla="*/ 5481638 w 7152322"/>
              <a:gd name="connsiteY736" fmla="*/ 1287780 h 2470784"/>
              <a:gd name="connsiteX737" fmla="*/ 5485448 w 7152322"/>
              <a:gd name="connsiteY737" fmla="*/ 1286828 h 2470784"/>
              <a:gd name="connsiteX738" fmla="*/ 5499735 w 7152322"/>
              <a:gd name="connsiteY738" fmla="*/ 1286828 h 2470784"/>
              <a:gd name="connsiteX739" fmla="*/ 5491163 w 7152322"/>
              <a:gd name="connsiteY739" fmla="*/ 1289685 h 2470784"/>
              <a:gd name="connsiteX740" fmla="*/ 5472113 w 7152322"/>
              <a:gd name="connsiteY740" fmla="*/ 1301115 h 2470784"/>
              <a:gd name="connsiteX741" fmla="*/ 5475923 w 7152322"/>
              <a:gd name="connsiteY741" fmla="*/ 1300163 h 2470784"/>
              <a:gd name="connsiteX742" fmla="*/ 5479733 w 7152322"/>
              <a:gd name="connsiteY742" fmla="*/ 1303020 h 2470784"/>
              <a:gd name="connsiteX743" fmla="*/ 5468303 w 7152322"/>
              <a:gd name="connsiteY743" fmla="*/ 1302067 h 2470784"/>
              <a:gd name="connsiteX744" fmla="*/ 5464493 w 7152322"/>
              <a:gd name="connsiteY744" fmla="*/ 1295400 h 2470784"/>
              <a:gd name="connsiteX745" fmla="*/ 5484495 w 7152322"/>
              <a:gd name="connsiteY745" fmla="*/ 1288732 h 2470784"/>
              <a:gd name="connsiteX746" fmla="*/ 5464493 w 7152322"/>
              <a:gd name="connsiteY746" fmla="*/ 1281113 h 2470784"/>
              <a:gd name="connsiteX747" fmla="*/ 5456873 w 7152322"/>
              <a:gd name="connsiteY747" fmla="*/ 1271588 h 2470784"/>
              <a:gd name="connsiteX748" fmla="*/ 5457825 w 7152322"/>
              <a:gd name="connsiteY748" fmla="*/ 1262063 h 2470784"/>
              <a:gd name="connsiteX749" fmla="*/ 5452110 w 7152322"/>
              <a:gd name="connsiteY749" fmla="*/ 1257300 h 2470784"/>
              <a:gd name="connsiteX750" fmla="*/ 5451158 w 7152322"/>
              <a:gd name="connsiteY750" fmla="*/ 1259205 h 2470784"/>
              <a:gd name="connsiteX751" fmla="*/ 5452110 w 7152322"/>
              <a:gd name="connsiteY751" fmla="*/ 1282065 h 2470784"/>
              <a:gd name="connsiteX752" fmla="*/ 5445443 w 7152322"/>
              <a:gd name="connsiteY752" fmla="*/ 1287780 h 2470784"/>
              <a:gd name="connsiteX753" fmla="*/ 5431155 w 7152322"/>
              <a:gd name="connsiteY753" fmla="*/ 1287780 h 2470784"/>
              <a:gd name="connsiteX754" fmla="*/ 5452110 w 7152322"/>
              <a:gd name="connsiteY754" fmla="*/ 1300163 h 2470784"/>
              <a:gd name="connsiteX755" fmla="*/ 5434013 w 7152322"/>
              <a:gd name="connsiteY755" fmla="*/ 1301115 h 2470784"/>
              <a:gd name="connsiteX756" fmla="*/ 5430203 w 7152322"/>
              <a:gd name="connsiteY756" fmla="*/ 1303973 h 2470784"/>
              <a:gd name="connsiteX757" fmla="*/ 5436870 w 7152322"/>
              <a:gd name="connsiteY757" fmla="*/ 1304925 h 2470784"/>
              <a:gd name="connsiteX758" fmla="*/ 5454968 w 7152322"/>
              <a:gd name="connsiteY758" fmla="*/ 1313498 h 2470784"/>
              <a:gd name="connsiteX759" fmla="*/ 5454968 w 7152322"/>
              <a:gd name="connsiteY759" fmla="*/ 1315403 h 2470784"/>
              <a:gd name="connsiteX760" fmla="*/ 5453063 w 7152322"/>
              <a:gd name="connsiteY760" fmla="*/ 1316355 h 2470784"/>
              <a:gd name="connsiteX761" fmla="*/ 5430203 w 7152322"/>
              <a:gd name="connsiteY761" fmla="*/ 1318260 h 2470784"/>
              <a:gd name="connsiteX762" fmla="*/ 5425440 w 7152322"/>
              <a:gd name="connsiteY762" fmla="*/ 1317307 h 2470784"/>
              <a:gd name="connsiteX763" fmla="*/ 5423535 w 7152322"/>
              <a:gd name="connsiteY763" fmla="*/ 1310640 h 2470784"/>
              <a:gd name="connsiteX764" fmla="*/ 5434013 w 7152322"/>
              <a:gd name="connsiteY764" fmla="*/ 1303973 h 2470784"/>
              <a:gd name="connsiteX765" fmla="*/ 5424488 w 7152322"/>
              <a:gd name="connsiteY765" fmla="*/ 1297305 h 2470784"/>
              <a:gd name="connsiteX766" fmla="*/ 5420678 w 7152322"/>
              <a:gd name="connsiteY766" fmla="*/ 1288732 h 2470784"/>
              <a:gd name="connsiteX767" fmla="*/ 5421630 w 7152322"/>
              <a:gd name="connsiteY767" fmla="*/ 1280160 h 2470784"/>
              <a:gd name="connsiteX768" fmla="*/ 5418773 w 7152322"/>
              <a:gd name="connsiteY768" fmla="*/ 1276350 h 2470784"/>
              <a:gd name="connsiteX769" fmla="*/ 5418773 w 7152322"/>
              <a:gd name="connsiteY769" fmla="*/ 1278255 h 2470784"/>
              <a:gd name="connsiteX770" fmla="*/ 5419725 w 7152322"/>
              <a:gd name="connsiteY770" fmla="*/ 1299210 h 2470784"/>
              <a:gd name="connsiteX771" fmla="*/ 5416868 w 7152322"/>
              <a:gd name="connsiteY771" fmla="*/ 1304925 h 2470784"/>
              <a:gd name="connsiteX772" fmla="*/ 5410200 w 7152322"/>
              <a:gd name="connsiteY772" fmla="*/ 1304925 h 2470784"/>
              <a:gd name="connsiteX773" fmla="*/ 5420678 w 7152322"/>
              <a:gd name="connsiteY773" fmla="*/ 1316355 h 2470784"/>
              <a:gd name="connsiteX774" fmla="*/ 5411153 w 7152322"/>
              <a:gd name="connsiteY774" fmla="*/ 1317307 h 2470784"/>
              <a:gd name="connsiteX775" fmla="*/ 5409248 w 7152322"/>
              <a:gd name="connsiteY775" fmla="*/ 1320165 h 2470784"/>
              <a:gd name="connsiteX776" fmla="*/ 5413058 w 7152322"/>
              <a:gd name="connsiteY776" fmla="*/ 1321117 h 2470784"/>
              <a:gd name="connsiteX777" fmla="*/ 5422583 w 7152322"/>
              <a:gd name="connsiteY777" fmla="*/ 1328738 h 2470784"/>
              <a:gd name="connsiteX778" fmla="*/ 5422583 w 7152322"/>
              <a:gd name="connsiteY778" fmla="*/ 1330642 h 2470784"/>
              <a:gd name="connsiteX779" fmla="*/ 5421630 w 7152322"/>
              <a:gd name="connsiteY779" fmla="*/ 1331595 h 2470784"/>
              <a:gd name="connsiteX780" fmla="*/ 5410200 w 7152322"/>
              <a:gd name="connsiteY780" fmla="*/ 1333500 h 2470784"/>
              <a:gd name="connsiteX781" fmla="*/ 5410200 w 7152322"/>
              <a:gd name="connsiteY781" fmla="*/ 1332548 h 2470784"/>
              <a:gd name="connsiteX782" fmla="*/ 5389245 w 7152322"/>
              <a:gd name="connsiteY782" fmla="*/ 1321117 h 2470784"/>
              <a:gd name="connsiteX783" fmla="*/ 5396865 w 7152322"/>
              <a:gd name="connsiteY783" fmla="*/ 1319213 h 2470784"/>
              <a:gd name="connsiteX784" fmla="*/ 5384483 w 7152322"/>
              <a:gd name="connsiteY784" fmla="*/ 1308735 h 2470784"/>
              <a:gd name="connsiteX785" fmla="*/ 5381625 w 7152322"/>
              <a:gd name="connsiteY785" fmla="*/ 1313498 h 2470784"/>
              <a:gd name="connsiteX786" fmla="*/ 5375910 w 7152322"/>
              <a:gd name="connsiteY786" fmla="*/ 1316355 h 2470784"/>
              <a:gd name="connsiteX787" fmla="*/ 5376863 w 7152322"/>
              <a:gd name="connsiteY787" fmla="*/ 1321117 h 2470784"/>
              <a:gd name="connsiteX788" fmla="*/ 5381625 w 7152322"/>
              <a:gd name="connsiteY788" fmla="*/ 1320165 h 2470784"/>
              <a:gd name="connsiteX789" fmla="*/ 5384483 w 7152322"/>
              <a:gd name="connsiteY789" fmla="*/ 1322070 h 2470784"/>
              <a:gd name="connsiteX790" fmla="*/ 5374005 w 7152322"/>
              <a:gd name="connsiteY790" fmla="*/ 1325880 h 2470784"/>
              <a:gd name="connsiteX791" fmla="*/ 5370195 w 7152322"/>
              <a:gd name="connsiteY791" fmla="*/ 1333500 h 2470784"/>
              <a:gd name="connsiteX792" fmla="*/ 5382578 w 7152322"/>
              <a:gd name="connsiteY792" fmla="*/ 1334453 h 2470784"/>
              <a:gd name="connsiteX793" fmla="*/ 5378768 w 7152322"/>
              <a:gd name="connsiteY793" fmla="*/ 1335405 h 2470784"/>
              <a:gd name="connsiteX794" fmla="*/ 5363528 w 7152322"/>
              <a:gd name="connsiteY794" fmla="*/ 1341120 h 2470784"/>
              <a:gd name="connsiteX795" fmla="*/ 5361623 w 7152322"/>
              <a:gd name="connsiteY795" fmla="*/ 1343025 h 2470784"/>
              <a:gd name="connsiteX796" fmla="*/ 5367338 w 7152322"/>
              <a:gd name="connsiteY796" fmla="*/ 1345882 h 2470784"/>
              <a:gd name="connsiteX797" fmla="*/ 5381625 w 7152322"/>
              <a:gd name="connsiteY797" fmla="*/ 1345882 h 2470784"/>
              <a:gd name="connsiteX798" fmla="*/ 5373053 w 7152322"/>
              <a:gd name="connsiteY798" fmla="*/ 1347788 h 2470784"/>
              <a:gd name="connsiteX799" fmla="*/ 5360670 w 7152322"/>
              <a:gd name="connsiteY799" fmla="*/ 1351598 h 2470784"/>
              <a:gd name="connsiteX800" fmla="*/ 5355908 w 7152322"/>
              <a:gd name="connsiteY800" fmla="*/ 1355407 h 2470784"/>
              <a:gd name="connsiteX801" fmla="*/ 5357813 w 7152322"/>
              <a:gd name="connsiteY801" fmla="*/ 1359217 h 2470784"/>
              <a:gd name="connsiteX802" fmla="*/ 5361623 w 7152322"/>
              <a:gd name="connsiteY802" fmla="*/ 1358265 h 2470784"/>
              <a:gd name="connsiteX803" fmla="*/ 5375910 w 7152322"/>
              <a:gd name="connsiteY803" fmla="*/ 1358265 h 2470784"/>
              <a:gd name="connsiteX804" fmla="*/ 5367338 w 7152322"/>
              <a:gd name="connsiteY804" fmla="*/ 1361123 h 2470784"/>
              <a:gd name="connsiteX805" fmla="*/ 5348288 w 7152322"/>
              <a:gd name="connsiteY805" fmla="*/ 1372553 h 2470784"/>
              <a:gd name="connsiteX806" fmla="*/ 5352098 w 7152322"/>
              <a:gd name="connsiteY806" fmla="*/ 1371600 h 2470784"/>
              <a:gd name="connsiteX807" fmla="*/ 5354955 w 7152322"/>
              <a:gd name="connsiteY807" fmla="*/ 1374457 h 2470784"/>
              <a:gd name="connsiteX808" fmla="*/ 5345430 w 7152322"/>
              <a:gd name="connsiteY808" fmla="*/ 1377315 h 2470784"/>
              <a:gd name="connsiteX809" fmla="*/ 5338763 w 7152322"/>
              <a:gd name="connsiteY809" fmla="*/ 1370648 h 2470784"/>
              <a:gd name="connsiteX810" fmla="*/ 5339715 w 7152322"/>
              <a:gd name="connsiteY810" fmla="*/ 1346835 h 2470784"/>
              <a:gd name="connsiteX811" fmla="*/ 5338763 w 7152322"/>
              <a:gd name="connsiteY811" fmla="*/ 1344930 h 2470784"/>
              <a:gd name="connsiteX812" fmla="*/ 5333048 w 7152322"/>
              <a:gd name="connsiteY812" fmla="*/ 1349692 h 2470784"/>
              <a:gd name="connsiteX813" fmla="*/ 5334000 w 7152322"/>
              <a:gd name="connsiteY813" fmla="*/ 1359217 h 2470784"/>
              <a:gd name="connsiteX814" fmla="*/ 5326380 w 7152322"/>
              <a:gd name="connsiteY814" fmla="*/ 1368742 h 2470784"/>
              <a:gd name="connsiteX815" fmla="*/ 5306378 w 7152322"/>
              <a:gd name="connsiteY815" fmla="*/ 1376363 h 2470784"/>
              <a:gd name="connsiteX816" fmla="*/ 5326380 w 7152322"/>
              <a:gd name="connsiteY816" fmla="*/ 1383030 h 2470784"/>
              <a:gd name="connsiteX817" fmla="*/ 5322570 w 7152322"/>
              <a:gd name="connsiteY817" fmla="*/ 1390650 h 2470784"/>
              <a:gd name="connsiteX818" fmla="*/ 5309235 w 7152322"/>
              <a:gd name="connsiteY818" fmla="*/ 1391603 h 2470784"/>
              <a:gd name="connsiteX819" fmla="*/ 5310188 w 7152322"/>
              <a:gd name="connsiteY819" fmla="*/ 1390650 h 2470784"/>
              <a:gd name="connsiteX820" fmla="*/ 5303520 w 7152322"/>
              <a:gd name="connsiteY820" fmla="*/ 1390650 h 2470784"/>
              <a:gd name="connsiteX821" fmla="*/ 5300663 w 7152322"/>
              <a:gd name="connsiteY821" fmla="*/ 1384935 h 2470784"/>
              <a:gd name="connsiteX822" fmla="*/ 5301615 w 7152322"/>
              <a:gd name="connsiteY822" fmla="*/ 1363980 h 2470784"/>
              <a:gd name="connsiteX823" fmla="*/ 5301615 w 7152322"/>
              <a:gd name="connsiteY823" fmla="*/ 1362075 h 2470784"/>
              <a:gd name="connsiteX824" fmla="*/ 5298758 w 7152322"/>
              <a:gd name="connsiteY824" fmla="*/ 1365885 h 2470784"/>
              <a:gd name="connsiteX825" fmla="*/ 5299710 w 7152322"/>
              <a:gd name="connsiteY825" fmla="*/ 1374457 h 2470784"/>
              <a:gd name="connsiteX826" fmla="*/ 5295900 w 7152322"/>
              <a:gd name="connsiteY826" fmla="*/ 1383030 h 2470784"/>
              <a:gd name="connsiteX827" fmla="*/ 5286375 w 7152322"/>
              <a:gd name="connsiteY827" fmla="*/ 1389698 h 2470784"/>
              <a:gd name="connsiteX828" fmla="*/ 5296853 w 7152322"/>
              <a:gd name="connsiteY828" fmla="*/ 1396365 h 2470784"/>
              <a:gd name="connsiteX829" fmla="*/ 5294948 w 7152322"/>
              <a:gd name="connsiteY829" fmla="*/ 1403032 h 2470784"/>
              <a:gd name="connsiteX830" fmla="*/ 5285423 w 7152322"/>
              <a:gd name="connsiteY830" fmla="*/ 1404938 h 2470784"/>
              <a:gd name="connsiteX831" fmla="*/ 5296853 w 7152322"/>
              <a:gd name="connsiteY831" fmla="*/ 1422082 h 2470784"/>
              <a:gd name="connsiteX832" fmla="*/ 5286375 w 7152322"/>
              <a:gd name="connsiteY832" fmla="*/ 1416367 h 2470784"/>
              <a:gd name="connsiteX833" fmla="*/ 5287328 w 7152322"/>
              <a:gd name="connsiteY833" fmla="*/ 1423988 h 2470784"/>
              <a:gd name="connsiteX834" fmla="*/ 5292090 w 7152322"/>
              <a:gd name="connsiteY834" fmla="*/ 1428750 h 2470784"/>
              <a:gd name="connsiteX835" fmla="*/ 5293995 w 7152322"/>
              <a:gd name="connsiteY835" fmla="*/ 1436370 h 2470784"/>
              <a:gd name="connsiteX836" fmla="*/ 5293995 w 7152322"/>
              <a:gd name="connsiteY836" fmla="*/ 1436370 h 2470784"/>
              <a:gd name="connsiteX837" fmla="*/ 5289233 w 7152322"/>
              <a:gd name="connsiteY837" fmla="*/ 1439228 h 2470784"/>
              <a:gd name="connsiteX838" fmla="*/ 5289233 w 7152322"/>
              <a:gd name="connsiteY838" fmla="*/ 1439228 h 2470784"/>
              <a:gd name="connsiteX839" fmla="*/ 5282565 w 7152322"/>
              <a:gd name="connsiteY839" fmla="*/ 1434465 h 2470784"/>
              <a:gd name="connsiteX840" fmla="*/ 5283518 w 7152322"/>
              <a:gd name="connsiteY840" fmla="*/ 1443038 h 2470784"/>
              <a:gd name="connsiteX841" fmla="*/ 5276850 w 7152322"/>
              <a:gd name="connsiteY841" fmla="*/ 1446848 h 2470784"/>
              <a:gd name="connsiteX842" fmla="*/ 5263515 w 7152322"/>
              <a:gd name="connsiteY842" fmla="*/ 1448753 h 2470784"/>
              <a:gd name="connsiteX843" fmla="*/ 5277803 w 7152322"/>
              <a:gd name="connsiteY843" fmla="*/ 1442085 h 2470784"/>
              <a:gd name="connsiteX844" fmla="*/ 5265420 w 7152322"/>
              <a:gd name="connsiteY844" fmla="*/ 1441132 h 2470784"/>
              <a:gd name="connsiteX845" fmla="*/ 5264468 w 7152322"/>
              <a:gd name="connsiteY845" fmla="*/ 1440180 h 2470784"/>
              <a:gd name="connsiteX846" fmla="*/ 5264468 w 7152322"/>
              <a:gd name="connsiteY846" fmla="*/ 1439228 h 2470784"/>
              <a:gd name="connsiteX847" fmla="*/ 5273993 w 7152322"/>
              <a:gd name="connsiteY847" fmla="*/ 1434465 h 2470784"/>
              <a:gd name="connsiteX848" fmla="*/ 5277803 w 7152322"/>
              <a:gd name="connsiteY848" fmla="*/ 1434465 h 2470784"/>
              <a:gd name="connsiteX849" fmla="*/ 5275898 w 7152322"/>
              <a:gd name="connsiteY849" fmla="*/ 1432560 h 2470784"/>
              <a:gd name="connsiteX850" fmla="*/ 5266373 w 7152322"/>
              <a:gd name="connsiteY850" fmla="*/ 1432560 h 2470784"/>
              <a:gd name="connsiteX851" fmla="*/ 5276850 w 7152322"/>
              <a:gd name="connsiteY851" fmla="*/ 1424940 h 2470784"/>
              <a:gd name="connsiteX852" fmla="*/ 5270183 w 7152322"/>
              <a:gd name="connsiteY852" fmla="*/ 1424940 h 2470784"/>
              <a:gd name="connsiteX853" fmla="*/ 5267325 w 7152322"/>
              <a:gd name="connsiteY853" fmla="*/ 1421130 h 2470784"/>
              <a:gd name="connsiteX854" fmla="*/ 5268278 w 7152322"/>
              <a:gd name="connsiteY854" fmla="*/ 1407795 h 2470784"/>
              <a:gd name="connsiteX855" fmla="*/ 5268278 w 7152322"/>
              <a:gd name="connsiteY855" fmla="*/ 1406842 h 2470784"/>
              <a:gd name="connsiteX856" fmla="*/ 5265420 w 7152322"/>
              <a:gd name="connsiteY856" fmla="*/ 1409700 h 2470784"/>
              <a:gd name="connsiteX857" fmla="*/ 5266373 w 7152322"/>
              <a:gd name="connsiteY857" fmla="*/ 1415415 h 2470784"/>
              <a:gd name="connsiteX858" fmla="*/ 5262563 w 7152322"/>
              <a:gd name="connsiteY858" fmla="*/ 1421130 h 2470784"/>
              <a:gd name="connsiteX859" fmla="*/ 5253038 w 7152322"/>
              <a:gd name="connsiteY859" fmla="*/ 1424940 h 2470784"/>
              <a:gd name="connsiteX860" fmla="*/ 5263515 w 7152322"/>
              <a:gd name="connsiteY860" fmla="*/ 1428750 h 2470784"/>
              <a:gd name="connsiteX861" fmla="*/ 5261610 w 7152322"/>
              <a:gd name="connsiteY861" fmla="*/ 1432560 h 2470784"/>
              <a:gd name="connsiteX862" fmla="*/ 5252085 w 7152322"/>
              <a:gd name="connsiteY862" fmla="*/ 1433513 h 2470784"/>
              <a:gd name="connsiteX863" fmla="*/ 5263515 w 7152322"/>
              <a:gd name="connsiteY863" fmla="*/ 1443990 h 2470784"/>
              <a:gd name="connsiteX864" fmla="*/ 5253038 w 7152322"/>
              <a:gd name="connsiteY864" fmla="*/ 1441132 h 2470784"/>
              <a:gd name="connsiteX865" fmla="*/ 5253990 w 7152322"/>
              <a:gd name="connsiteY865" fmla="*/ 1445895 h 2470784"/>
              <a:gd name="connsiteX866" fmla="*/ 5258753 w 7152322"/>
              <a:gd name="connsiteY866" fmla="*/ 1448753 h 2470784"/>
              <a:gd name="connsiteX867" fmla="*/ 5260658 w 7152322"/>
              <a:gd name="connsiteY867" fmla="*/ 1453515 h 2470784"/>
              <a:gd name="connsiteX868" fmla="*/ 5264468 w 7152322"/>
              <a:gd name="connsiteY868" fmla="*/ 1454467 h 2470784"/>
              <a:gd name="connsiteX869" fmla="*/ 5260658 w 7152322"/>
              <a:gd name="connsiteY869" fmla="*/ 1457325 h 2470784"/>
              <a:gd name="connsiteX870" fmla="*/ 5255895 w 7152322"/>
              <a:gd name="connsiteY870" fmla="*/ 1455420 h 2470784"/>
              <a:gd name="connsiteX871" fmla="*/ 5249228 w 7152322"/>
              <a:gd name="connsiteY871" fmla="*/ 1452563 h 2470784"/>
              <a:gd name="connsiteX872" fmla="*/ 5253038 w 7152322"/>
              <a:gd name="connsiteY872" fmla="*/ 1461135 h 2470784"/>
              <a:gd name="connsiteX873" fmla="*/ 5254943 w 7152322"/>
              <a:gd name="connsiteY873" fmla="*/ 1462088 h 2470784"/>
              <a:gd name="connsiteX874" fmla="*/ 5248275 w 7152322"/>
              <a:gd name="connsiteY874" fmla="*/ 1464945 h 2470784"/>
              <a:gd name="connsiteX875" fmla="*/ 5247323 w 7152322"/>
              <a:gd name="connsiteY875" fmla="*/ 1461135 h 2470784"/>
              <a:gd name="connsiteX876" fmla="*/ 5246370 w 7152322"/>
              <a:gd name="connsiteY876" fmla="*/ 1462088 h 2470784"/>
              <a:gd name="connsiteX877" fmla="*/ 5248275 w 7152322"/>
              <a:gd name="connsiteY877" fmla="*/ 1464945 h 2470784"/>
              <a:gd name="connsiteX878" fmla="*/ 5237798 w 7152322"/>
              <a:gd name="connsiteY878" fmla="*/ 1469707 h 2470784"/>
              <a:gd name="connsiteX879" fmla="*/ 5231130 w 7152322"/>
              <a:gd name="connsiteY879" fmla="*/ 1463992 h 2470784"/>
              <a:gd name="connsiteX880" fmla="*/ 5227320 w 7152322"/>
              <a:gd name="connsiteY880" fmla="*/ 1462088 h 2470784"/>
              <a:gd name="connsiteX881" fmla="*/ 5221605 w 7152322"/>
              <a:gd name="connsiteY881" fmla="*/ 1463040 h 2470784"/>
              <a:gd name="connsiteX882" fmla="*/ 5217795 w 7152322"/>
              <a:gd name="connsiteY882" fmla="*/ 1460182 h 2470784"/>
              <a:gd name="connsiteX883" fmla="*/ 5222558 w 7152322"/>
              <a:gd name="connsiteY883" fmla="*/ 1459230 h 2470784"/>
              <a:gd name="connsiteX884" fmla="*/ 5231130 w 7152322"/>
              <a:gd name="connsiteY884" fmla="*/ 1459230 h 2470784"/>
              <a:gd name="connsiteX885" fmla="*/ 5236845 w 7152322"/>
              <a:gd name="connsiteY885" fmla="*/ 1459230 h 2470784"/>
              <a:gd name="connsiteX886" fmla="*/ 5233035 w 7152322"/>
              <a:gd name="connsiteY886" fmla="*/ 1456373 h 2470784"/>
              <a:gd name="connsiteX887" fmla="*/ 5226368 w 7152322"/>
              <a:gd name="connsiteY887" fmla="*/ 1453515 h 2470784"/>
              <a:gd name="connsiteX888" fmla="*/ 5212080 w 7152322"/>
              <a:gd name="connsiteY888" fmla="*/ 1446848 h 2470784"/>
              <a:gd name="connsiteX889" fmla="*/ 5233988 w 7152322"/>
              <a:gd name="connsiteY889" fmla="*/ 1448753 h 2470784"/>
              <a:gd name="connsiteX890" fmla="*/ 5213033 w 7152322"/>
              <a:gd name="connsiteY890" fmla="*/ 1437323 h 2470784"/>
              <a:gd name="connsiteX891" fmla="*/ 5220653 w 7152322"/>
              <a:gd name="connsiteY891" fmla="*/ 1435417 h 2470784"/>
              <a:gd name="connsiteX892" fmla="*/ 5208270 w 7152322"/>
              <a:gd name="connsiteY892" fmla="*/ 1424940 h 2470784"/>
              <a:gd name="connsiteX893" fmla="*/ 5205413 w 7152322"/>
              <a:gd name="connsiteY893" fmla="*/ 1429703 h 2470784"/>
              <a:gd name="connsiteX894" fmla="*/ 5199698 w 7152322"/>
              <a:gd name="connsiteY894" fmla="*/ 1432560 h 2470784"/>
              <a:gd name="connsiteX895" fmla="*/ 5200650 w 7152322"/>
              <a:gd name="connsiteY895" fmla="*/ 1437323 h 2470784"/>
              <a:gd name="connsiteX896" fmla="*/ 5205413 w 7152322"/>
              <a:gd name="connsiteY896" fmla="*/ 1436370 h 2470784"/>
              <a:gd name="connsiteX897" fmla="*/ 5208270 w 7152322"/>
              <a:gd name="connsiteY897" fmla="*/ 1438275 h 2470784"/>
              <a:gd name="connsiteX898" fmla="*/ 5197793 w 7152322"/>
              <a:gd name="connsiteY898" fmla="*/ 1442085 h 2470784"/>
              <a:gd name="connsiteX899" fmla="*/ 5193983 w 7152322"/>
              <a:gd name="connsiteY899" fmla="*/ 1449705 h 2470784"/>
              <a:gd name="connsiteX900" fmla="*/ 5206365 w 7152322"/>
              <a:gd name="connsiteY900" fmla="*/ 1450657 h 2470784"/>
              <a:gd name="connsiteX901" fmla="*/ 5202555 w 7152322"/>
              <a:gd name="connsiteY901" fmla="*/ 1451610 h 2470784"/>
              <a:gd name="connsiteX902" fmla="*/ 5187315 w 7152322"/>
              <a:gd name="connsiteY902" fmla="*/ 1457325 h 2470784"/>
              <a:gd name="connsiteX903" fmla="*/ 5185410 w 7152322"/>
              <a:gd name="connsiteY903" fmla="*/ 1459230 h 2470784"/>
              <a:gd name="connsiteX904" fmla="*/ 5191125 w 7152322"/>
              <a:gd name="connsiteY904" fmla="*/ 1462088 h 2470784"/>
              <a:gd name="connsiteX905" fmla="*/ 5205413 w 7152322"/>
              <a:gd name="connsiteY905" fmla="*/ 1462088 h 2470784"/>
              <a:gd name="connsiteX906" fmla="*/ 5196840 w 7152322"/>
              <a:gd name="connsiteY906" fmla="*/ 1463992 h 2470784"/>
              <a:gd name="connsiteX907" fmla="*/ 5184458 w 7152322"/>
              <a:gd name="connsiteY907" fmla="*/ 1467803 h 2470784"/>
              <a:gd name="connsiteX908" fmla="*/ 5179695 w 7152322"/>
              <a:gd name="connsiteY908" fmla="*/ 1471613 h 2470784"/>
              <a:gd name="connsiteX909" fmla="*/ 5181600 w 7152322"/>
              <a:gd name="connsiteY909" fmla="*/ 1475423 h 2470784"/>
              <a:gd name="connsiteX910" fmla="*/ 5185410 w 7152322"/>
              <a:gd name="connsiteY910" fmla="*/ 1474470 h 2470784"/>
              <a:gd name="connsiteX911" fmla="*/ 5199698 w 7152322"/>
              <a:gd name="connsiteY911" fmla="*/ 1474470 h 2470784"/>
              <a:gd name="connsiteX912" fmla="*/ 5191125 w 7152322"/>
              <a:gd name="connsiteY912" fmla="*/ 1477328 h 2470784"/>
              <a:gd name="connsiteX913" fmla="*/ 5172075 w 7152322"/>
              <a:gd name="connsiteY913" fmla="*/ 1488757 h 2470784"/>
              <a:gd name="connsiteX914" fmla="*/ 5175885 w 7152322"/>
              <a:gd name="connsiteY914" fmla="*/ 1487805 h 2470784"/>
              <a:gd name="connsiteX915" fmla="*/ 5186363 w 7152322"/>
              <a:gd name="connsiteY915" fmla="*/ 1491615 h 2470784"/>
              <a:gd name="connsiteX916" fmla="*/ 5191125 w 7152322"/>
              <a:gd name="connsiteY916" fmla="*/ 1489710 h 2470784"/>
              <a:gd name="connsiteX917" fmla="*/ 5194935 w 7152322"/>
              <a:gd name="connsiteY917" fmla="*/ 1490663 h 2470784"/>
              <a:gd name="connsiteX918" fmla="*/ 5182553 w 7152322"/>
              <a:gd name="connsiteY918" fmla="*/ 1496378 h 2470784"/>
              <a:gd name="connsiteX919" fmla="*/ 5173028 w 7152322"/>
              <a:gd name="connsiteY919" fmla="*/ 1499235 h 2470784"/>
              <a:gd name="connsiteX920" fmla="*/ 5170170 w 7152322"/>
              <a:gd name="connsiteY920" fmla="*/ 1501140 h 2470784"/>
              <a:gd name="connsiteX921" fmla="*/ 5170170 w 7152322"/>
              <a:gd name="connsiteY921" fmla="*/ 1502092 h 2470784"/>
              <a:gd name="connsiteX922" fmla="*/ 5164455 w 7152322"/>
              <a:gd name="connsiteY922" fmla="*/ 1503998 h 2470784"/>
              <a:gd name="connsiteX923" fmla="*/ 5153025 w 7152322"/>
              <a:gd name="connsiteY923" fmla="*/ 1495425 h 2470784"/>
              <a:gd name="connsiteX924" fmla="*/ 5146358 w 7152322"/>
              <a:gd name="connsiteY924" fmla="*/ 1491615 h 2470784"/>
              <a:gd name="connsiteX925" fmla="*/ 5133975 w 7152322"/>
              <a:gd name="connsiteY925" fmla="*/ 1489710 h 2470784"/>
              <a:gd name="connsiteX926" fmla="*/ 5170170 w 7152322"/>
              <a:gd name="connsiteY926" fmla="*/ 1493520 h 2470784"/>
              <a:gd name="connsiteX927" fmla="*/ 5158740 w 7152322"/>
              <a:gd name="connsiteY927" fmla="*/ 1476375 h 2470784"/>
              <a:gd name="connsiteX928" fmla="*/ 5142548 w 7152322"/>
              <a:gd name="connsiteY928" fmla="*/ 1470660 h 2470784"/>
              <a:gd name="connsiteX929" fmla="*/ 5131118 w 7152322"/>
              <a:gd name="connsiteY929" fmla="*/ 1464945 h 2470784"/>
              <a:gd name="connsiteX930" fmla="*/ 5133023 w 7152322"/>
              <a:gd name="connsiteY930" fmla="*/ 1460182 h 2470784"/>
              <a:gd name="connsiteX931" fmla="*/ 5138738 w 7152322"/>
              <a:gd name="connsiteY931" fmla="*/ 1462088 h 2470784"/>
              <a:gd name="connsiteX932" fmla="*/ 5144453 w 7152322"/>
              <a:gd name="connsiteY932" fmla="*/ 1459230 h 2470784"/>
              <a:gd name="connsiteX933" fmla="*/ 5155883 w 7152322"/>
              <a:gd name="connsiteY933" fmla="*/ 1463992 h 2470784"/>
              <a:gd name="connsiteX934" fmla="*/ 5159693 w 7152322"/>
              <a:gd name="connsiteY934" fmla="*/ 1463992 h 2470784"/>
              <a:gd name="connsiteX935" fmla="*/ 5148263 w 7152322"/>
              <a:gd name="connsiteY935" fmla="*/ 1447800 h 2470784"/>
              <a:gd name="connsiteX936" fmla="*/ 5143500 w 7152322"/>
              <a:gd name="connsiteY936" fmla="*/ 1443990 h 2470784"/>
              <a:gd name="connsiteX937" fmla="*/ 5136833 w 7152322"/>
              <a:gd name="connsiteY937" fmla="*/ 1444942 h 2470784"/>
              <a:gd name="connsiteX938" fmla="*/ 5132070 w 7152322"/>
              <a:gd name="connsiteY938" fmla="*/ 1440180 h 2470784"/>
              <a:gd name="connsiteX939" fmla="*/ 5137785 w 7152322"/>
              <a:gd name="connsiteY939" fmla="*/ 1437323 h 2470784"/>
              <a:gd name="connsiteX940" fmla="*/ 5147310 w 7152322"/>
              <a:gd name="connsiteY940" fmla="*/ 1437323 h 2470784"/>
              <a:gd name="connsiteX941" fmla="*/ 5153978 w 7152322"/>
              <a:gd name="connsiteY941" fmla="*/ 1437323 h 2470784"/>
              <a:gd name="connsiteX942" fmla="*/ 5149215 w 7152322"/>
              <a:gd name="connsiteY942" fmla="*/ 1432560 h 2470784"/>
              <a:gd name="connsiteX943" fmla="*/ 5141595 w 7152322"/>
              <a:gd name="connsiteY943" fmla="*/ 1426845 h 2470784"/>
              <a:gd name="connsiteX944" fmla="*/ 5124450 w 7152322"/>
              <a:gd name="connsiteY944" fmla="*/ 1414463 h 2470784"/>
              <a:gd name="connsiteX945" fmla="*/ 5151120 w 7152322"/>
              <a:gd name="connsiteY945" fmla="*/ 1418273 h 2470784"/>
              <a:gd name="connsiteX946" fmla="*/ 5125403 w 7152322"/>
              <a:gd name="connsiteY946" fmla="*/ 1397317 h 2470784"/>
              <a:gd name="connsiteX947" fmla="*/ 5134928 w 7152322"/>
              <a:gd name="connsiteY947" fmla="*/ 1393507 h 2470784"/>
              <a:gd name="connsiteX948" fmla="*/ 5119688 w 7152322"/>
              <a:gd name="connsiteY948" fmla="*/ 1373505 h 2470784"/>
              <a:gd name="connsiteX949" fmla="*/ 5115878 w 7152322"/>
              <a:gd name="connsiteY949" fmla="*/ 1382078 h 2470784"/>
              <a:gd name="connsiteX950" fmla="*/ 5109210 w 7152322"/>
              <a:gd name="connsiteY950" fmla="*/ 1387792 h 2470784"/>
              <a:gd name="connsiteX951" fmla="*/ 5110163 w 7152322"/>
              <a:gd name="connsiteY951" fmla="*/ 1396365 h 2470784"/>
              <a:gd name="connsiteX952" fmla="*/ 5115878 w 7152322"/>
              <a:gd name="connsiteY952" fmla="*/ 1394460 h 2470784"/>
              <a:gd name="connsiteX953" fmla="*/ 5119688 w 7152322"/>
              <a:gd name="connsiteY953" fmla="*/ 1397317 h 2470784"/>
              <a:gd name="connsiteX954" fmla="*/ 5107305 w 7152322"/>
              <a:gd name="connsiteY954" fmla="*/ 1403985 h 2470784"/>
              <a:gd name="connsiteX955" fmla="*/ 5103495 w 7152322"/>
              <a:gd name="connsiteY955" fmla="*/ 1418273 h 2470784"/>
              <a:gd name="connsiteX956" fmla="*/ 5118735 w 7152322"/>
              <a:gd name="connsiteY956" fmla="*/ 1421130 h 2470784"/>
              <a:gd name="connsiteX957" fmla="*/ 5114925 w 7152322"/>
              <a:gd name="connsiteY957" fmla="*/ 1422082 h 2470784"/>
              <a:gd name="connsiteX958" fmla="*/ 5095875 w 7152322"/>
              <a:gd name="connsiteY958" fmla="*/ 1432560 h 2470784"/>
              <a:gd name="connsiteX959" fmla="*/ 5093018 w 7152322"/>
              <a:gd name="connsiteY959" fmla="*/ 1436370 h 2470784"/>
              <a:gd name="connsiteX960" fmla="*/ 5100638 w 7152322"/>
              <a:gd name="connsiteY960" fmla="*/ 1441132 h 2470784"/>
              <a:gd name="connsiteX961" fmla="*/ 5117783 w 7152322"/>
              <a:gd name="connsiteY961" fmla="*/ 1441132 h 2470784"/>
              <a:gd name="connsiteX962" fmla="*/ 5107305 w 7152322"/>
              <a:gd name="connsiteY962" fmla="*/ 1444942 h 2470784"/>
              <a:gd name="connsiteX963" fmla="*/ 5092065 w 7152322"/>
              <a:gd name="connsiteY963" fmla="*/ 1451610 h 2470784"/>
              <a:gd name="connsiteX964" fmla="*/ 5086350 w 7152322"/>
              <a:gd name="connsiteY964" fmla="*/ 1458278 h 2470784"/>
              <a:gd name="connsiteX965" fmla="*/ 5089208 w 7152322"/>
              <a:gd name="connsiteY965" fmla="*/ 1465898 h 2470784"/>
              <a:gd name="connsiteX966" fmla="*/ 5093970 w 7152322"/>
              <a:gd name="connsiteY966" fmla="*/ 1464945 h 2470784"/>
              <a:gd name="connsiteX967" fmla="*/ 5112068 w 7152322"/>
              <a:gd name="connsiteY967" fmla="*/ 1464945 h 2470784"/>
              <a:gd name="connsiteX968" fmla="*/ 5101590 w 7152322"/>
              <a:gd name="connsiteY968" fmla="*/ 1469707 h 2470784"/>
              <a:gd name="connsiteX969" fmla="*/ 5078730 w 7152322"/>
              <a:gd name="connsiteY969" fmla="*/ 1490663 h 2470784"/>
              <a:gd name="connsiteX970" fmla="*/ 5083493 w 7152322"/>
              <a:gd name="connsiteY970" fmla="*/ 1488757 h 2470784"/>
              <a:gd name="connsiteX971" fmla="*/ 5096828 w 7152322"/>
              <a:gd name="connsiteY971" fmla="*/ 1495425 h 2470784"/>
              <a:gd name="connsiteX972" fmla="*/ 5102543 w 7152322"/>
              <a:gd name="connsiteY972" fmla="*/ 1491615 h 2470784"/>
              <a:gd name="connsiteX973" fmla="*/ 5110163 w 7152322"/>
              <a:gd name="connsiteY973" fmla="*/ 1494473 h 2470784"/>
              <a:gd name="connsiteX974" fmla="*/ 5104448 w 7152322"/>
              <a:gd name="connsiteY974" fmla="*/ 1497330 h 2470784"/>
              <a:gd name="connsiteX975" fmla="*/ 5080635 w 7152322"/>
              <a:gd name="connsiteY975" fmla="*/ 1508760 h 2470784"/>
              <a:gd name="connsiteX976" fmla="*/ 5076825 w 7152322"/>
              <a:gd name="connsiteY976" fmla="*/ 1511617 h 2470784"/>
              <a:gd name="connsiteX977" fmla="*/ 5076825 w 7152322"/>
              <a:gd name="connsiteY977" fmla="*/ 1517332 h 2470784"/>
              <a:gd name="connsiteX978" fmla="*/ 5083493 w 7152322"/>
              <a:gd name="connsiteY978" fmla="*/ 1516380 h 2470784"/>
              <a:gd name="connsiteX979" fmla="*/ 5088255 w 7152322"/>
              <a:gd name="connsiteY979" fmla="*/ 1520190 h 2470784"/>
              <a:gd name="connsiteX980" fmla="*/ 5110163 w 7152322"/>
              <a:gd name="connsiteY980" fmla="*/ 1513523 h 2470784"/>
              <a:gd name="connsiteX981" fmla="*/ 5114925 w 7152322"/>
              <a:gd name="connsiteY981" fmla="*/ 1520190 h 2470784"/>
              <a:gd name="connsiteX982" fmla="*/ 5103495 w 7152322"/>
              <a:gd name="connsiteY982" fmla="*/ 1524953 h 2470784"/>
              <a:gd name="connsiteX983" fmla="*/ 5095875 w 7152322"/>
              <a:gd name="connsiteY983" fmla="*/ 1526857 h 2470784"/>
              <a:gd name="connsiteX984" fmla="*/ 5080635 w 7152322"/>
              <a:gd name="connsiteY984" fmla="*/ 1525905 h 2470784"/>
              <a:gd name="connsiteX985" fmla="*/ 5073968 w 7152322"/>
              <a:gd name="connsiteY985" fmla="*/ 1529715 h 2470784"/>
              <a:gd name="connsiteX986" fmla="*/ 5075873 w 7152322"/>
              <a:gd name="connsiteY986" fmla="*/ 1537335 h 2470784"/>
              <a:gd name="connsiteX987" fmla="*/ 5079683 w 7152322"/>
              <a:gd name="connsiteY987" fmla="*/ 1536382 h 2470784"/>
              <a:gd name="connsiteX988" fmla="*/ 5079683 w 7152322"/>
              <a:gd name="connsiteY988" fmla="*/ 1536382 h 2470784"/>
              <a:gd name="connsiteX989" fmla="*/ 5072063 w 7152322"/>
              <a:gd name="connsiteY989" fmla="*/ 1539240 h 2470784"/>
              <a:gd name="connsiteX990" fmla="*/ 5073968 w 7152322"/>
              <a:gd name="connsiteY990" fmla="*/ 1520190 h 2470784"/>
              <a:gd name="connsiteX991" fmla="*/ 5056823 w 7152322"/>
              <a:gd name="connsiteY991" fmla="*/ 1532573 h 2470784"/>
              <a:gd name="connsiteX992" fmla="*/ 5044440 w 7152322"/>
              <a:gd name="connsiteY992" fmla="*/ 1538288 h 2470784"/>
              <a:gd name="connsiteX993" fmla="*/ 5034915 w 7152322"/>
              <a:gd name="connsiteY993" fmla="*/ 1527810 h 2470784"/>
              <a:gd name="connsiteX994" fmla="*/ 5044440 w 7152322"/>
              <a:gd name="connsiteY994" fmla="*/ 1524953 h 2470784"/>
              <a:gd name="connsiteX995" fmla="*/ 5048250 w 7152322"/>
              <a:gd name="connsiteY995" fmla="*/ 1506855 h 2470784"/>
              <a:gd name="connsiteX996" fmla="*/ 5060633 w 7152322"/>
              <a:gd name="connsiteY996" fmla="*/ 1495425 h 2470784"/>
              <a:gd name="connsiteX997" fmla="*/ 5063490 w 7152322"/>
              <a:gd name="connsiteY997" fmla="*/ 1476375 h 2470784"/>
              <a:gd name="connsiteX998" fmla="*/ 5035868 w 7152322"/>
              <a:gd name="connsiteY998" fmla="*/ 1489710 h 2470784"/>
              <a:gd name="connsiteX999" fmla="*/ 5065395 w 7152322"/>
              <a:gd name="connsiteY999" fmla="*/ 1447800 h 2470784"/>
              <a:gd name="connsiteX1000" fmla="*/ 5039678 w 7152322"/>
              <a:gd name="connsiteY1000" fmla="*/ 1443990 h 2470784"/>
              <a:gd name="connsiteX1001" fmla="*/ 5034915 w 7152322"/>
              <a:gd name="connsiteY1001" fmla="*/ 1427798 h 2470784"/>
              <a:gd name="connsiteX1002" fmla="*/ 5061585 w 7152322"/>
              <a:gd name="connsiteY1002" fmla="*/ 1412557 h 2470784"/>
              <a:gd name="connsiteX1003" fmla="*/ 5034915 w 7152322"/>
              <a:gd name="connsiteY1003" fmla="*/ 1395413 h 2470784"/>
              <a:gd name="connsiteX1004" fmla="*/ 5025390 w 7152322"/>
              <a:gd name="connsiteY1004" fmla="*/ 1374457 h 2470784"/>
              <a:gd name="connsiteX1005" fmla="*/ 5027295 w 7152322"/>
              <a:gd name="connsiteY1005" fmla="*/ 1353503 h 2470784"/>
              <a:gd name="connsiteX1006" fmla="*/ 5019675 w 7152322"/>
              <a:gd name="connsiteY1006" fmla="*/ 1343025 h 2470784"/>
              <a:gd name="connsiteX1007" fmla="*/ 5018723 w 7152322"/>
              <a:gd name="connsiteY1007" fmla="*/ 1347788 h 2470784"/>
              <a:gd name="connsiteX1008" fmla="*/ 5019675 w 7152322"/>
              <a:gd name="connsiteY1008" fmla="*/ 1400175 h 2470784"/>
              <a:gd name="connsiteX1009" fmla="*/ 5011103 w 7152322"/>
              <a:gd name="connsiteY1009" fmla="*/ 1414463 h 2470784"/>
              <a:gd name="connsiteX1010" fmla="*/ 4992053 w 7152322"/>
              <a:gd name="connsiteY1010" fmla="*/ 1413510 h 2470784"/>
              <a:gd name="connsiteX1011" fmla="*/ 5019675 w 7152322"/>
              <a:gd name="connsiteY1011" fmla="*/ 1442085 h 2470784"/>
              <a:gd name="connsiteX1012" fmla="*/ 4994910 w 7152322"/>
              <a:gd name="connsiteY1012" fmla="*/ 1443990 h 2470784"/>
              <a:gd name="connsiteX1013" fmla="*/ 4989195 w 7152322"/>
              <a:gd name="connsiteY1013" fmla="*/ 1450657 h 2470784"/>
              <a:gd name="connsiteX1014" fmla="*/ 4998720 w 7152322"/>
              <a:gd name="connsiteY1014" fmla="*/ 1452563 h 2470784"/>
              <a:gd name="connsiteX1015" fmla="*/ 5023485 w 7152322"/>
              <a:gd name="connsiteY1015" fmla="*/ 1471613 h 2470784"/>
              <a:gd name="connsiteX1016" fmla="*/ 5023485 w 7152322"/>
              <a:gd name="connsiteY1016" fmla="*/ 1477328 h 2470784"/>
              <a:gd name="connsiteX1017" fmla="*/ 5020628 w 7152322"/>
              <a:gd name="connsiteY1017" fmla="*/ 1479232 h 2470784"/>
              <a:gd name="connsiteX1018" fmla="*/ 4987290 w 7152322"/>
              <a:gd name="connsiteY1018" fmla="*/ 1484948 h 2470784"/>
              <a:gd name="connsiteX1019" fmla="*/ 5024438 w 7152322"/>
              <a:gd name="connsiteY1019" fmla="*/ 1510665 h 2470784"/>
              <a:gd name="connsiteX1020" fmla="*/ 4987290 w 7152322"/>
              <a:gd name="connsiteY1020" fmla="*/ 1503998 h 2470784"/>
              <a:gd name="connsiteX1021" fmla="*/ 5023485 w 7152322"/>
              <a:gd name="connsiteY1021" fmla="*/ 1526857 h 2470784"/>
              <a:gd name="connsiteX1022" fmla="*/ 5012055 w 7152322"/>
              <a:gd name="connsiteY1022" fmla="*/ 1536382 h 2470784"/>
              <a:gd name="connsiteX1023" fmla="*/ 4997768 w 7152322"/>
              <a:gd name="connsiteY1023" fmla="*/ 1540192 h 2470784"/>
              <a:gd name="connsiteX1024" fmla="*/ 4993005 w 7152322"/>
              <a:gd name="connsiteY1024" fmla="*/ 1538288 h 2470784"/>
              <a:gd name="connsiteX1025" fmla="*/ 4987290 w 7152322"/>
              <a:gd name="connsiteY1025" fmla="*/ 1529715 h 2470784"/>
              <a:gd name="connsiteX1026" fmla="*/ 4977765 w 7152322"/>
              <a:gd name="connsiteY1026" fmla="*/ 1526857 h 2470784"/>
              <a:gd name="connsiteX1027" fmla="*/ 4971098 w 7152322"/>
              <a:gd name="connsiteY1027" fmla="*/ 1523048 h 2470784"/>
              <a:gd name="connsiteX1028" fmla="*/ 4972050 w 7152322"/>
              <a:gd name="connsiteY1028" fmla="*/ 1520190 h 2470784"/>
              <a:gd name="connsiteX1029" fmla="*/ 4974908 w 7152322"/>
              <a:gd name="connsiteY1029" fmla="*/ 1521142 h 2470784"/>
              <a:gd name="connsiteX1030" fmla="*/ 4978718 w 7152322"/>
              <a:gd name="connsiteY1030" fmla="*/ 1519238 h 2470784"/>
              <a:gd name="connsiteX1031" fmla="*/ 4985385 w 7152322"/>
              <a:gd name="connsiteY1031" fmla="*/ 1522095 h 2470784"/>
              <a:gd name="connsiteX1032" fmla="*/ 4987290 w 7152322"/>
              <a:gd name="connsiteY1032" fmla="*/ 1522095 h 2470784"/>
              <a:gd name="connsiteX1033" fmla="*/ 4980623 w 7152322"/>
              <a:gd name="connsiteY1033" fmla="*/ 1512570 h 2470784"/>
              <a:gd name="connsiteX1034" fmla="*/ 4977765 w 7152322"/>
              <a:gd name="connsiteY1034" fmla="*/ 1510665 h 2470784"/>
              <a:gd name="connsiteX1035" fmla="*/ 4973955 w 7152322"/>
              <a:gd name="connsiteY1035" fmla="*/ 1511617 h 2470784"/>
              <a:gd name="connsiteX1036" fmla="*/ 4971098 w 7152322"/>
              <a:gd name="connsiteY1036" fmla="*/ 1508760 h 2470784"/>
              <a:gd name="connsiteX1037" fmla="*/ 4973955 w 7152322"/>
              <a:gd name="connsiteY1037" fmla="*/ 1507807 h 2470784"/>
              <a:gd name="connsiteX1038" fmla="*/ 4979670 w 7152322"/>
              <a:gd name="connsiteY1038" fmla="*/ 1507807 h 2470784"/>
              <a:gd name="connsiteX1039" fmla="*/ 4983480 w 7152322"/>
              <a:gd name="connsiteY1039" fmla="*/ 1507807 h 2470784"/>
              <a:gd name="connsiteX1040" fmla="*/ 4980623 w 7152322"/>
              <a:gd name="connsiteY1040" fmla="*/ 1504950 h 2470784"/>
              <a:gd name="connsiteX1041" fmla="*/ 4975860 w 7152322"/>
              <a:gd name="connsiteY1041" fmla="*/ 1501140 h 2470784"/>
              <a:gd name="connsiteX1042" fmla="*/ 4965383 w 7152322"/>
              <a:gd name="connsiteY1042" fmla="*/ 1493520 h 2470784"/>
              <a:gd name="connsiteX1043" fmla="*/ 4980623 w 7152322"/>
              <a:gd name="connsiteY1043" fmla="*/ 1496378 h 2470784"/>
              <a:gd name="connsiteX1044" fmla="*/ 4965383 w 7152322"/>
              <a:gd name="connsiteY1044" fmla="*/ 1483995 h 2470784"/>
              <a:gd name="connsiteX1045" fmla="*/ 4971098 w 7152322"/>
              <a:gd name="connsiteY1045" fmla="*/ 1481138 h 2470784"/>
              <a:gd name="connsiteX1046" fmla="*/ 4961573 w 7152322"/>
              <a:gd name="connsiteY1046" fmla="*/ 1468755 h 2470784"/>
              <a:gd name="connsiteX1047" fmla="*/ 4959668 w 7152322"/>
              <a:gd name="connsiteY1047" fmla="*/ 1473517 h 2470784"/>
              <a:gd name="connsiteX1048" fmla="*/ 4955858 w 7152322"/>
              <a:gd name="connsiteY1048" fmla="*/ 1476375 h 2470784"/>
              <a:gd name="connsiteX1049" fmla="*/ 4956810 w 7152322"/>
              <a:gd name="connsiteY1049" fmla="*/ 1481138 h 2470784"/>
              <a:gd name="connsiteX1050" fmla="*/ 4959668 w 7152322"/>
              <a:gd name="connsiteY1050" fmla="*/ 1480185 h 2470784"/>
              <a:gd name="connsiteX1051" fmla="*/ 4961573 w 7152322"/>
              <a:gd name="connsiteY1051" fmla="*/ 1482090 h 2470784"/>
              <a:gd name="connsiteX1052" fmla="*/ 4953953 w 7152322"/>
              <a:gd name="connsiteY1052" fmla="*/ 1485900 h 2470784"/>
              <a:gd name="connsiteX1053" fmla="*/ 4951095 w 7152322"/>
              <a:gd name="connsiteY1053" fmla="*/ 1494473 h 2470784"/>
              <a:gd name="connsiteX1054" fmla="*/ 4959668 w 7152322"/>
              <a:gd name="connsiteY1054" fmla="*/ 1496378 h 2470784"/>
              <a:gd name="connsiteX1055" fmla="*/ 4956810 w 7152322"/>
              <a:gd name="connsiteY1055" fmla="*/ 1497330 h 2470784"/>
              <a:gd name="connsiteX1056" fmla="*/ 4945380 w 7152322"/>
              <a:gd name="connsiteY1056" fmla="*/ 1503998 h 2470784"/>
              <a:gd name="connsiteX1057" fmla="*/ 4943475 w 7152322"/>
              <a:gd name="connsiteY1057" fmla="*/ 1505903 h 2470784"/>
              <a:gd name="connsiteX1058" fmla="*/ 4948238 w 7152322"/>
              <a:gd name="connsiteY1058" fmla="*/ 1508760 h 2470784"/>
              <a:gd name="connsiteX1059" fmla="*/ 4958715 w 7152322"/>
              <a:gd name="connsiteY1059" fmla="*/ 1508760 h 2470784"/>
              <a:gd name="connsiteX1060" fmla="*/ 4952048 w 7152322"/>
              <a:gd name="connsiteY1060" fmla="*/ 1510665 h 2470784"/>
              <a:gd name="connsiteX1061" fmla="*/ 4943475 w 7152322"/>
              <a:gd name="connsiteY1061" fmla="*/ 1514475 h 2470784"/>
              <a:gd name="connsiteX1062" fmla="*/ 4940618 w 7152322"/>
              <a:gd name="connsiteY1062" fmla="*/ 1518285 h 2470784"/>
              <a:gd name="connsiteX1063" fmla="*/ 4942523 w 7152322"/>
              <a:gd name="connsiteY1063" fmla="*/ 1523048 h 2470784"/>
              <a:gd name="connsiteX1064" fmla="*/ 4945380 w 7152322"/>
              <a:gd name="connsiteY1064" fmla="*/ 1522095 h 2470784"/>
              <a:gd name="connsiteX1065" fmla="*/ 4955858 w 7152322"/>
              <a:gd name="connsiteY1065" fmla="*/ 1522095 h 2470784"/>
              <a:gd name="connsiteX1066" fmla="*/ 4950143 w 7152322"/>
              <a:gd name="connsiteY1066" fmla="*/ 1524953 h 2470784"/>
              <a:gd name="connsiteX1067" fmla="*/ 4936808 w 7152322"/>
              <a:gd name="connsiteY1067" fmla="*/ 1537335 h 2470784"/>
              <a:gd name="connsiteX1068" fmla="*/ 4939665 w 7152322"/>
              <a:gd name="connsiteY1068" fmla="*/ 1536382 h 2470784"/>
              <a:gd name="connsiteX1069" fmla="*/ 4947285 w 7152322"/>
              <a:gd name="connsiteY1069" fmla="*/ 1540192 h 2470784"/>
              <a:gd name="connsiteX1070" fmla="*/ 4951095 w 7152322"/>
              <a:gd name="connsiteY1070" fmla="*/ 1538288 h 2470784"/>
              <a:gd name="connsiteX1071" fmla="*/ 4956810 w 7152322"/>
              <a:gd name="connsiteY1071" fmla="*/ 1539240 h 2470784"/>
              <a:gd name="connsiteX1072" fmla="*/ 4952048 w 7152322"/>
              <a:gd name="connsiteY1072" fmla="*/ 1541145 h 2470784"/>
              <a:gd name="connsiteX1073" fmla="*/ 4937760 w 7152322"/>
              <a:gd name="connsiteY1073" fmla="*/ 1547813 h 2470784"/>
              <a:gd name="connsiteX1074" fmla="*/ 4935855 w 7152322"/>
              <a:gd name="connsiteY1074" fmla="*/ 1549717 h 2470784"/>
              <a:gd name="connsiteX1075" fmla="*/ 4935855 w 7152322"/>
              <a:gd name="connsiteY1075" fmla="*/ 1552575 h 2470784"/>
              <a:gd name="connsiteX1076" fmla="*/ 4939665 w 7152322"/>
              <a:gd name="connsiteY1076" fmla="*/ 1551623 h 2470784"/>
              <a:gd name="connsiteX1077" fmla="*/ 4942523 w 7152322"/>
              <a:gd name="connsiteY1077" fmla="*/ 1553528 h 2470784"/>
              <a:gd name="connsiteX1078" fmla="*/ 4954905 w 7152322"/>
              <a:gd name="connsiteY1078" fmla="*/ 1549717 h 2470784"/>
              <a:gd name="connsiteX1079" fmla="*/ 4957763 w 7152322"/>
              <a:gd name="connsiteY1079" fmla="*/ 1553528 h 2470784"/>
              <a:gd name="connsiteX1080" fmla="*/ 4951095 w 7152322"/>
              <a:gd name="connsiteY1080" fmla="*/ 1556385 h 2470784"/>
              <a:gd name="connsiteX1081" fmla="*/ 4946333 w 7152322"/>
              <a:gd name="connsiteY1081" fmla="*/ 1557338 h 2470784"/>
              <a:gd name="connsiteX1082" fmla="*/ 4936808 w 7152322"/>
              <a:gd name="connsiteY1082" fmla="*/ 1556385 h 2470784"/>
              <a:gd name="connsiteX1083" fmla="*/ 4932998 w 7152322"/>
              <a:gd name="connsiteY1083" fmla="*/ 1558290 h 2470784"/>
              <a:gd name="connsiteX1084" fmla="*/ 4933950 w 7152322"/>
              <a:gd name="connsiteY1084" fmla="*/ 1563053 h 2470784"/>
              <a:gd name="connsiteX1085" fmla="*/ 4935855 w 7152322"/>
              <a:gd name="connsiteY1085" fmla="*/ 1562100 h 2470784"/>
              <a:gd name="connsiteX1086" fmla="*/ 4939665 w 7152322"/>
              <a:gd name="connsiteY1086" fmla="*/ 1564005 h 2470784"/>
              <a:gd name="connsiteX1087" fmla="*/ 4943475 w 7152322"/>
              <a:gd name="connsiteY1087" fmla="*/ 1564957 h 2470784"/>
              <a:gd name="connsiteX1088" fmla="*/ 4954905 w 7152322"/>
              <a:gd name="connsiteY1088" fmla="*/ 1563053 h 2470784"/>
              <a:gd name="connsiteX1089" fmla="*/ 4950143 w 7152322"/>
              <a:gd name="connsiteY1089" fmla="*/ 1568767 h 2470784"/>
              <a:gd name="connsiteX1090" fmla="*/ 4946333 w 7152322"/>
              <a:gd name="connsiteY1090" fmla="*/ 1568767 h 2470784"/>
              <a:gd name="connsiteX1091" fmla="*/ 4943475 w 7152322"/>
              <a:gd name="connsiteY1091" fmla="*/ 1570673 h 2470784"/>
              <a:gd name="connsiteX1092" fmla="*/ 4938713 w 7152322"/>
              <a:gd name="connsiteY1092" fmla="*/ 1567815 h 2470784"/>
              <a:gd name="connsiteX1093" fmla="*/ 4936808 w 7152322"/>
              <a:gd name="connsiteY1093" fmla="*/ 1569720 h 2470784"/>
              <a:gd name="connsiteX1094" fmla="*/ 4932045 w 7152322"/>
              <a:gd name="connsiteY1094" fmla="*/ 1570673 h 2470784"/>
              <a:gd name="connsiteX1095" fmla="*/ 4929188 w 7152322"/>
              <a:gd name="connsiteY1095" fmla="*/ 1575435 h 2470784"/>
              <a:gd name="connsiteX1096" fmla="*/ 4930140 w 7152322"/>
              <a:gd name="connsiteY1096" fmla="*/ 1577340 h 2470784"/>
              <a:gd name="connsiteX1097" fmla="*/ 4932045 w 7152322"/>
              <a:gd name="connsiteY1097" fmla="*/ 1576388 h 2470784"/>
              <a:gd name="connsiteX1098" fmla="*/ 4933950 w 7152322"/>
              <a:gd name="connsiteY1098" fmla="*/ 1577340 h 2470784"/>
              <a:gd name="connsiteX1099" fmla="*/ 4936808 w 7152322"/>
              <a:gd name="connsiteY1099" fmla="*/ 1576388 h 2470784"/>
              <a:gd name="connsiteX1100" fmla="*/ 4948238 w 7152322"/>
              <a:gd name="connsiteY1100" fmla="*/ 1577340 h 2470784"/>
              <a:gd name="connsiteX1101" fmla="*/ 4943475 w 7152322"/>
              <a:gd name="connsiteY1101" fmla="*/ 1579245 h 2470784"/>
              <a:gd name="connsiteX1102" fmla="*/ 4874895 w 7152322"/>
              <a:gd name="connsiteY1102" fmla="*/ 1601153 h 2470784"/>
              <a:gd name="connsiteX1103" fmla="*/ 4878705 w 7152322"/>
              <a:gd name="connsiteY1103" fmla="*/ 1597342 h 2470784"/>
              <a:gd name="connsiteX1104" fmla="*/ 4879658 w 7152322"/>
              <a:gd name="connsiteY1104" fmla="*/ 1586865 h 2470784"/>
              <a:gd name="connsiteX1105" fmla="*/ 4868228 w 7152322"/>
              <a:gd name="connsiteY1105" fmla="*/ 1593532 h 2470784"/>
              <a:gd name="connsiteX1106" fmla="*/ 4880610 w 7152322"/>
              <a:gd name="connsiteY1106" fmla="*/ 1571625 h 2470784"/>
              <a:gd name="connsiteX1107" fmla="*/ 4870133 w 7152322"/>
              <a:gd name="connsiteY1107" fmla="*/ 1569720 h 2470784"/>
              <a:gd name="connsiteX1108" fmla="*/ 4868228 w 7152322"/>
              <a:gd name="connsiteY1108" fmla="*/ 1561148 h 2470784"/>
              <a:gd name="connsiteX1109" fmla="*/ 4879658 w 7152322"/>
              <a:gd name="connsiteY1109" fmla="*/ 1552575 h 2470784"/>
              <a:gd name="connsiteX1110" fmla="*/ 4868228 w 7152322"/>
              <a:gd name="connsiteY1110" fmla="*/ 1544003 h 2470784"/>
              <a:gd name="connsiteX1111" fmla="*/ 4864418 w 7152322"/>
              <a:gd name="connsiteY1111" fmla="*/ 1532573 h 2470784"/>
              <a:gd name="connsiteX1112" fmla="*/ 4865370 w 7152322"/>
              <a:gd name="connsiteY1112" fmla="*/ 1521142 h 2470784"/>
              <a:gd name="connsiteX1113" fmla="*/ 4862513 w 7152322"/>
              <a:gd name="connsiteY1113" fmla="*/ 1515428 h 2470784"/>
              <a:gd name="connsiteX1114" fmla="*/ 4862513 w 7152322"/>
              <a:gd name="connsiteY1114" fmla="*/ 1518285 h 2470784"/>
              <a:gd name="connsiteX1115" fmla="*/ 4863465 w 7152322"/>
              <a:gd name="connsiteY1115" fmla="*/ 1545907 h 2470784"/>
              <a:gd name="connsiteX1116" fmla="*/ 4859655 w 7152322"/>
              <a:gd name="connsiteY1116" fmla="*/ 1553528 h 2470784"/>
              <a:gd name="connsiteX1117" fmla="*/ 4852035 w 7152322"/>
              <a:gd name="connsiteY1117" fmla="*/ 1553528 h 2470784"/>
              <a:gd name="connsiteX1118" fmla="*/ 4863465 w 7152322"/>
              <a:gd name="connsiteY1118" fmla="*/ 1568767 h 2470784"/>
              <a:gd name="connsiteX1119" fmla="*/ 4852988 w 7152322"/>
              <a:gd name="connsiteY1119" fmla="*/ 1569720 h 2470784"/>
              <a:gd name="connsiteX1120" fmla="*/ 4851083 w 7152322"/>
              <a:gd name="connsiteY1120" fmla="*/ 1573530 h 2470784"/>
              <a:gd name="connsiteX1121" fmla="*/ 4854893 w 7152322"/>
              <a:gd name="connsiteY1121" fmla="*/ 1574482 h 2470784"/>
              <a:gd name="connsiteX1122" fmla="*/ 4865370 w 7152322"/>
              <a:gd name="connsiteY1122" fmla="*/ 1584960 h 2470784"/>
              <a:gd name="connsiteX1123" fmla="*/ 4865370 w 7152322"/>
              <a:gd name="connsiteY1123" fmla="*/ 1587817 h 2470784"/>
              <a:gd name="connsiteX1124" fmla="*/ 4864418 w 7152322"/>
              <a:gd name="connsiteY1124" fmla="*/ 1588770 h 2470784"/>
              <a:gd name="connsiteX1125" fmla="*/ 4850130 w 7152322"/>
              <a:gd name="connsiteY1125" fmla="*/ 1591628 h 2470784"/>
              <a:gd name="connsiteX1126" fmla="*/ 4865370 w 7152322"/>
              <a:gd name="connsiteY1126" fmla="*/ 1604963 h 2470784"/>
              <a:gd name="connsiteX1127" fmla="*/ 4865370 w 7152322"/>
              <a:gd name="connsiteY1127" fmla="*/ 1604963 h 2470784"/>
              <a:gd name="connsiteX1128" fmla="*/ 4850130 w 7152322"/>
              <a:gd name="connsiteY1128" fmla="*/ 1601153 h 2470784"/>
              <a:gd name="connsiteX1129" fmla="*/ 4854893 w 7152322"/>
              <a:gd name="connsiteY1129" fmla="*/ 1607820 h 2470784"/>
              <a:gd name="connsiteX1130" fmla="*/ 4780598 w 7152322"/>
              <a:gd name="connsiteY1130" fmla="*/ 1630680 h 2470784"/>
              <a:gd name="connsiteX1131" fmla="*/ 4778693 w 7152322"/>
              <a:gd name="connsiteY1131" fmla="*/ 1627823 h 2470784"/>
              <a:gd name="connsiteX1132" fmla="*/ 4762500 w 7152322"/>
              <a:gd name="connsiteY1132" fmla="*/ 1622107 h 2470784"/>
              <a:gd name="connsiteX1133" fmla="*/ 4751070 w 7152322"/>
              <a:gd name="connsiteY1133" fmla="*/ 1616392 h 2470784"/>
              <a:gd name="connsiteX1134" fmla="*/ 4752975 w 7152322"/>
              <a:gd name="connsiteY1134" fmla="*/ 1611630 h 2470784"/>
              <a:gd name="connsiteX1135" fmla="*/ 4758690 w 7152322"/>
              <a:gd name="connsiteY1135" fmla="*/ 1613535 h 2470784"/>
              <a:gd name="connsiteX1136" fmla="*/ 4764405 w 7152322"/>
              <a:gd name="connsiteY1136" fmla="*/ 1610678 h 2470784"/>
              <a:gd name="connsiteX1137" fmla="*/ 4775835 w 7152322"/>
              <a:gd name="connsiteY1137" fmla="*/ 1615440 h 2470784"/>
              <a:gd name="connsiteX1138" fmla="*/ 4779645 w 7152322"/>
              <a:gd name="connsiteY1138" fmla="*/ 1615440 h 2470784"/>
              <a:gd name="connsiteX1139" fmla="*/ 4768215 w 7152322"/>
              <a:gd name="connsiteY1139" fmla="*/ 1599248 h 2470784"/>
              <a:gd name="connsiteX1140" fmla="*/ 4763453 w 7152322"/>
              <a:gd name="connsiteY1140" fmla="*/ 1595438 h 2470784"/>
              <a:gd name="connsiteX1141" fmla="*/ 4756785 w 7152322"/>
              <a:gd name="connsiteY1141" fmla="*/ 1596390 h 2470784"/>
              <a:gd name="connsiteX1142" fmla="*/ 4752023 w 7152322"/>
              <a:gd name="connsiteY1142" fmla="*/ 1591628 h 2470784"/>
              <a:gd name="connsiteX1143" fmla="*/ 4757738 w 7152322"/>
              <a:gd name="connsiteY1143" fmla="*/ 1588770 h 2470784"/>
              <a:gd name="connsiteX1144" fmla="*/ 4767263 w 7152322"/>
              <a:gd name="connsiteY1144" fmla="*/ 1588770 h 2470784"/>
              <a:gd name="connsiteX1145" fmla="*/ 4773930 w 7152322"/>
              <a:gd name="connsiteY1145" fmla="*/ 1588770 h 2470784"/>
              <a:gd name="connsiteX1146" fmla="*/ 4769168 w 7152322"/>
              <a:gd name="connsiteY1146" fmla="*/ 1584007 h 2470784"/>
              <a:gd name="connsiteX1147" fmla="*/ 4761548 w 7152322"/>
              <a:gd name="connsiteY1147" fmla="*/ 1578292 h 2470784"/>
              <a:gd name="connsiteX1148" fmla="*/ 4744403 w 7152322"/>
              <a:gd name="connsiteY1148" fmla="*/ 1565910 h 2470784"/>
              <a:gd name="connsiteX1149" fmla="*/ 4771073 w 7152322"/>
              <a:gd name="connsiteY1149" fmla="*/ 1569720 h 2470784"/>
              <a:gd name="connsiteX1150" fmla="*/ 4745355 w 7152322"/>
              <a:gd name="connsiteY1150" fmla="*/ 1548765 h 2470784"/>
              <a:gd name="connsiteX1151" fmla="*/ 4754880 w 7152322"/>
              <a:gd name="connsiteY1151" fmla="*/ 1544955 h 2470784"/>
              <a:gd name="connsiteX1152" fmla="*/ 4739640 w 7152322"/>
              <a:gd name="connsiteY1152" fmla="*/ 1524953 h 2470784"/>
              <a:gd name="connsiteX1153" fmla="*/ 4735830 w 7152322"/>
              <a:gd name="connsiteY1153" fmla="*/ 1533525 h 2470784"/>
              <a:gd name="connsiteX1154" fmla="*/ 4729163 w 7152322"/>
              <a:gd name="connsiteY1154" fmla="*/ 1539240 h 2470784"/>
              <a:gd name="connsiteX1155" fmla="*/ 4730115 w 7152322"/>
              <a:gd name="connsiteY1155" fmla="*/ 1547813 h 2470784"/>
              <a:gd name="connsiteX1156" fmla="*/ 4735830 w 7152322"/>
              <a:gd name="connsiteY1156" fmla="*/ 1545907 h 2470784"/>
              <a:gd name="connsiteX1157" fmla="*/ 4739640 w 7152322"/>
              <a:gd name="connsiteY1157" fmla="*/ 1548765 h 2470784"/>
              <a:gd name="connsiteX1158" fmla="*/ 4727258 w 7152322"/>
              <a:gd name="connsiteY1158" fmla="*/ 1555432 h 2470784"/>
              <a:gd name="connsiteX1159" fmla="*/ 4723448 w 7152322"/>
              <a:gd name="connsiteY1159" fmla="*/ 1569720 h 2470784"/>
              <a:gd name="connsiteX1160" fmla="*/ 4738688 w 7152322"/>
              <a:gd name="connsiteY1160" fmla="*/ 1572578 h 2470784"/>
              <a:gd name="connsiteX1161" fmla="*/ 4734878 w 7152322"/>
              <a:gd name="connsiteY1161" fmla="*/ 1573530 h 2470784"/>
              <a:gd name="connsiteX1162" fmla="*/ 4715828 w 7152322"/>
              <a:gd name="connsiteY1162" fmla="*/ 1584007 h 2470784"/>
              <a:gd name="connsiteX1163" fmla="*/ 4712970 w 7152322"/>
              <a:gd name="connsiteY1163" fmla="*/ 1587817 h 2470784"/>
              <a:gd name="connsiteX1164" fmla="*/ 4720590 w 7152322"/>
              <a:gd name="connsiteY1164" fmla="*/ 1592580 h 2470784"/>
              <a:gd name="connsiteX1165" fmla="*/ 4737735 w 7152322"/>
              <a:gd name="connsiteY1165" fmla="*/ 1592580 h 2470784"/>
              <a:gd name="connsiteX1166" fmla="*/ 4727258 w 7152322"/>
              <a:gd name="connsiteY1166" fmla="*/ 1596390 h 2470784"/>
              <a:gd name="connsiteX1167" fmla="*/ 4712018 w 7152322"/>
              <a:gd name="connsiteY1167" fmla="*/ 1603057 h 2470784"/>
              <a:gd name="connsiteX1168" fmla="*/ 4706303 w 7152322"/>
              <a:gd name="connsiteY1168" fmla="*/ 1609725 h 2470784"/>
              <a:gd name="connsiteX1169" fmla="*/ 4709160 w 7152322"/>
              <a:gd name="connsiteY1169" fmla="*/ 1617345 h 2470784"/>
              <a:gd name="connsiteX1170" fmla="*/ 4713923 w 7152322"/>
              <a:gd name="connsiteY1170" fmla="*/ 1616392 h 2470784"/>
              <a:gd name="connsiteX1171" fmla="*/ 4732020 w 7152322"/>
              <a:gd name="connsiteY1171" fmla="*/ 1616392 h 2470784"/>
              <a:gd name="connsiteX1172" fmla="*/ 4721543 w 7152322"/>
              <a:gd name="connsiteY1172" fmla="*/ 1621155 h 2470784"/>
              <a:gd name="connsiteX1173" fmla="*/ 4698683 w 7152322"/>
              <a:gd name="connsiteY1173" fmla="*/ 1642110 h 2470784"/>
              <a:gd name="connsiteX1174" fmla="*/ 4703445 w 7152322"/>
              <a:gd name="connsiteY1174" fmla="*/ 1640205 h 2470784"/>
              <a:gd name="connsiteX1175" fmla="*/ 4716780 w 7152322"/>
              <a:gd name="connsiteY1175" fmla="*/ 1646873 h 2470784"/>
              <a:gd name="connsiteX1176" fmla="*/ 4722495 w 7152322"/>
              <a:gd name="connsiteY1176" fmla="*/ 1643063 h 2470784"/>
              <a:gd name="connsiteX1177" fmla="*/ 4727258 w 7152322"/>
              <a:gd name="connsiteY1177" fmla="*/ 1644967 h 2470784"/>
              <a:gd name="connsiteX1178" fmla="*/ 4637723 w 7152322"/>
              <a:gd name="connsiteY1178" fmla="*/ 1665923 h 2470784"/>
              <a:gd name="connsiteX1179" fmla="*/ 4640580 w 7152322"/>
              <a:gd name="connsiteY1179" fmla="*/ 1662113 h 2470784"/>
              <a:gd name="connsiteX1180" fmla="*/ 4617720 w 7152322"/>
              <a:gd name="connsiteY1180" fmla="*/ 1665923 h 2470784"/>
              <a:gd name="connsiteX1181" fmla="*/ 4640580 w 7152322"/>
              <a:gd name="connsiteY1181" fmla="*/ 1650682 h 2470784"/>
              <a:gd name="connsiteX1182" fmla="*/ 4620578 w 7152322"/>
              <a:gd name="connsiteY1182" fmla="*/ 1646873 h 2470784"/>
              <a:gd name="connsiteX1183" fmla="*/ 4618673 w 7152322"/>
              <a:gd name="connsiteY1183" fmla="*/ 1645920 h 2470784"/>
              <a:gd name="connsiteX1184" fmla="*/ 4618673 w 7152322"/>
              <a:gd name="connsiteY1184" fmla="*/ 1643063 h 2470784"/>
              <a:gd name="connsiteX1185" fmla="*/ 4633913 w 7152322"/>
              <a:gd name="connsiteY1185" fmla="*/ 1631632 h 2470784"/>
              <a:gd name="connsiteX1186" fmla="*/ 4639628 w 7152322"/>
              <a:gd name="connsiteY1186" fmla="*/ 1630680 h 2470784"/>
              <a:gd name="connsiteX1187" fmla="*/ 4635818 w 7152322"/>
              <a:gd name="connsiteY1187" fmla="*/ 1625917 h 2470784"/>
              <a:gd name="connsiteX1188" fmla="*/ 4620578 w 7152322"/>
              <a:gd name="connsiteY1188" fmla="*/ 1624965 h 2470784"/>
              <a:gd name="connsiteX1189" fmla="*/ 4637723 w 7152322"/>
              <a:gd name="connsiteY1189" fmla="*/ 1606867 h 2470784"/>
              <a:gd name="connsiteX1190" fmla="*/ 4626293 w 7152322"/>
              <a:gd name="connsiteY1190" fmla="*/ 1606867 h 2470784"/>
              <a:gd name="connsiteX1191" fmla="*/ 4621530 w 7152322"/>
              <a:gd name="connsiteY1191" fmla="*/ 1598295 h 2470784"/>
              <a:gd name="connsiteX1192" fmla="*/ 4622483 w 7152322"/>
              <a:gd name="connsiteY1192" fmla="*/ 1565910 h 2470784"/>
              <a:gd name="connsiteX1193" fmla="*/ 4621530 w 7152322"/>
              <a:gd name="connsiteY1193" fmla="*/ 1563053 h 2470784"/>
              <a:gd name="connsiteX1194" fmla="*/ 4616768 w 7152322"/>
              <a:gd name="connsiteY1194" fmla="*/ 1569720 h 2470784"/>
              <a:gd name="connsiteX1195" fmla="*/ 4617720 w 7152322"/>
              <a:gd name="connsiteY1195" fmla="*/ 1583055 h 2470784"/>
              <a:gd name="connsiteX1196" fmla="*/ 4612005 w 7152322"/>
              <a:gd name="connsiteY1196" fmla="*/ 1596390 h 2470784"/>
              <a:gd name="connsiteX1197" fmla="*/ 4595813 w 7152322"/>
              <a:gd name="connsiteY1197" fmla="*/ 1606867 h 2470784"/>
              <a:gd name="connsiteX1198" fmla="*/ 4612005 w 7152322"/>
              <a:gd name="connsiteY1198" fmla="*/ 1616392 h 2470784"/>
              <a:gd name="connsiteX1199" fmla="*/ 4609148 w 7152322"/>
              <a:gd name="connsiteY1199" fmla="*/ 1625917 h 2470784"/>
              <a:gd name="connsiteX1200" fmla="*/ 4592955 w 7152322"/>
              <a:gd name="connsiteY1200" fmla="*/ 1628775 h 2470784"/>
              <a:gd name="connsiteX1201" fmla="*/ 4611053 w 7152322"/>
              <a:gd name="connsiteY1201" fmla="*/ 1654492 h 2470784"/>
              <a:gd name="connsiteX1202" fmla="*/ 4593908 w 7152322"/>
              <a:gd name="connsiteY1202" fmla="*/ 1645920 h 2470784"/>
              <a:gd name="connsiteX1203" fmla="*/ 4595813 w 7152322"/>
              <a:gd name="connsiteY1203" fmla="*/ 1657350 h 2470784"/>
              <a:gd name="connsiteX1204" fmla="*/ 4603433 w 7152322"/>
              <a:gd name="connsiteY1204" fmla="*/ 1664970 h 2470784"/>
              <a:gd name="connsiteX1205" fmla="*/ 4605338 w 7152322"/>
              <a:gd name="connsiteY1205" fmla="*/ 1672590 h 2470784"/>
              <a:gd name="connsiteX1206" fmla="*/ 4591050 w 7152322"/>
              <a:gd name="connsiteY1206" fmla="*/ 1675448 h 2470784"/>
              <a:gd name="connsiteX1207" fmla="*/ 4588193 w 7152322"/>
              <a:gd name="connsiteY1207" fmla="*/ 1673542 h 2470784"/>
              <a:gd name="connsiteX1208" fmla="*/ 4588193 w 7152322"/>
              <a:gd name="connsiteY1208" fmla="*/ 1676400 h 2470784"/>
              <a:gd name="connsiteX1209" fmla="*/ 4545330 w 7152322"/>
              <a:gd name="connsiteY1209" fmla="*/ 1683067 h 2470784"/>
              <a:gd name="connsiteX1210" fmla="*/ 4539615 w 7152322"/>
              <a:gd name="connsiteY1210" fmla="*/ 1680210 h 2470784"/>
              <a:gd name="connsiteX1211" fmla="*/ 4531995 w 7152322"/>
              <a:gd name="connsiteY1211" fmla="*/ 1673542 h 2470784"/>
              <a:gd name="connsiteX1212" fmla="*/ 4525328 w 7152322"/>
              <a:gd name="connsiteY1212" fmla="*/ 1673542 h 2470784"/>
              <a:gd name="connsiteX1213" fmla="*/ 4519613 w 7152322"/>
              <a:gd name="connsiteY1213" fmla="*/ 1670685 h 2470784"/>
              <a:gd name="connsiteX1214" fmla="*/ 4530090 w 7152322"/>
              <a:gd name="connsiteY1214" fmla="*/ 1669732 h 2470784"/>
              <a:gd name="connsiteX1215" fmla="*/ 4533900 w 7152322"/>
              <a:gd name="connsiteY1215" fmla="*/ 1671638 h 2470784"/>
              <a:gd name="connsiteX1216" fmla="*/ 4536758 w 7152322"/>
              <a:gd name="connsiteY1216" fmla="*/ 1668780 h 2470784"/>
              <a:gd name="connsiteX1217" fmla="*/ 4540568 w 7152322"/>
              <a:gd name="connsiteY1217" fmla="*/ 1667828 h 2470784"/>
              <a:gd name="connsiteX1218" fmla="*/ 4529138 w 7152322"/>
              <a:gd name="connsiteY1218" fmla="*/ 1659255 h 2470784"/>
              <a:gd name="connsiteX1219" fmla="*/ 4525328 w 7152322"/>
              <a:gd name="connsiteY1219" fmla="*/ 1657350 h 2470784"/>
              <a:gd name="connsiteX1220" fmla="*/ 4517708 w 7152322"/>
              <a:gd name="connsiteY1220" fmla="*/ 1656398 h 2470784"/>
              <a:gd name="connsiteX1221" fmla="*/ 4538663 w 7152322"/>
              <a:gd name="connsiteY1221" fmla="*/ 1658303 h 2470784"/>
              <a:gd name="connsiteX1222" fmla="*/ 4531995 w 7152322"/>
              <a:gd name="connsiteY1222" fmla="*/ 1647825 h 2470784"/>
              <a:gd name="connsiteX1223" fmla="*/ 4522470 w 7152322"/>
              <a:gd name="connsiteY1223" fmla="*/ 1644967 h 2470784"/>
              <a:gd name="connsiteX1224" fmla="*/ 4515803 w 7152322"/>
              <a:gd name="connsiteY1224" fmla="*/ 1641157 h 2470784"/>
              <a:gd name="connsiteX1225" fmla="*/ 4516755 w 7152322"/>
              <a:gd name="connsiteY1225" fmla="*/ 1638300 h 2470784"/>
              <a:gd name="connsiteX1226" fmla="*/ 4519613 w 7152322"/>
              <a:gd name="connsiteY1226" fmla="*/ 1639253 h 2470784"/>
              <a:gd name="connsiteX1227" fmla="*/ 4523423 w 7152322"/>
              <a:gd name="connsiteY1227" fmla="*/ 1637348 h 2470784"/>
              <a:gd name="connsiteX1228" fmla="*/ 4530090 w 7152322"/>
              <a:gd name="connsiteY1228" fmla="*/ 1640205 h 2470784"/>
              <a:gd name="connsiteX1229" fmla="*/ 4531995 w 7152322"/>
              <a:gd name="connsiteY1229" fmla="*/ 1640205 h 2470784"/>
              <a:gd name="connsiteX1230" fmla="*/ 4525328 w 7152322"/>
              <a:gd name="connsiteY1230" fmla="*/ 1630680 h 2470784"/>
              <a:gd name="connsiteX1231" fmla="*/ 4522470 w 7152322"/>
              <a:gd name="connsiteY1231" fmla="*/ 1628775 h 2470784"/>
              <a:gd name="connsiteX1232" fmla="*/ 4518660 w 7152322"/>
              <a:gd name="connsiteY1232" fmla="*/ 1629728 h 2470784"/>
              <a:gd name="connsiteX1233" fmla="*/ 4515803 w 7152322"/>
              <a:gd name="connsiteY1233" fmla="*/ 1626870 h 2470784"/>
              <a:gd name="connsiteX1234" fmla="*/ 4518660 w 7152322"/>
              <a:gd name="connsiteY1234" fmla="*/ 1625917 h 2470784"/>
              <a:gd name="connsiteX1235" fmla="*/ 4524375 w 7152322"/>
              <a:gd name="connsiteY1235" fmla="*/ 1625917 h 2470784"/>
              <a:gd name="connsiteX1236" fmla="*/ 4528185 w 7152322"/>
              <a:gd name="connsiteY1236" fmla="*/ 1625917 h 2470784"/>
              <a:gd name="connsiteX1237" fmla="*/ 4525328 w 7152322"/>
              <a:gd name="connsiteY1237" fmla="*/ 1623060 h 2470784"/>
              <a:gd name="connsiteX1238" fmla="*/ 4520565 w 7152322"/>
              <a:gd name="connsiteY1238" fmla="*/ 1619250 h 2470784"/>
              <a:gd name="connsiteX1239" fmla="*/ 4510088 w 7152322"/>
              <a:gd name="connsiteY1239" fmla="*/ 1611630 h 2470784"/>
              <a:gd name="connsiteX1240" fmla="*/ 4525328 w 7152322"/>
              <a:gd name="connsiteY1240" fmla="*/ 1614488 h 2470784"/>
              <a:gd name="connsiteX1241" fmla="*/ 4510088 w 7152322"/>
              <a:gd name="connsiteY1241" fmla="*/ 1602105 h 2470784"/>
              <a:gd name="connsiteX1242" fmla="*/ 4515803 w 7152322"/>
              <a:gd name="connsiteY1242" fmla="*/ 1599248 h 2470784"/>
              <a:gd name="connsiteX1243" fmla="*/ 4506278 w 7152322"/>
              <a:gd name="connsiteY1243" fmla="*/ 1586865 h 2470784"/>
              <a:gd name="connsiteX1244" fmla="*/ 4504373 w 7152322"/>
              <a:gd name="connsiteY1244" fmla="*/ 1591628 h 2470784"/>
              <a:gd name="connsiteX1245" fmla="*/ 4500563 w 7152322"/>
              <a:gd name="connsiteY1245" fmla="*/ 1594485 h 2470784"/>
              <a:gd name="connsiteX1246" fmla="*/ 4501515 w 7152322"/>
              <a:gd name="connsiteY1246" fmla="*/ 1599248 h 2470784"/>
              <a:gd name="connsiteX1247" fmla="*/ 4504373 w 7152322"/>
              <a:gd name="connsiteY1247" fmla="*/ 1598295 h 2470784"/>
              <a:gd name="connsiteX1248" fmla="*/ 4506278 w 7152322"/>
              <a:gd name="connsiteY1248" fmla="*/ 1600200 h 2470784"/>
              <a:gd name="connsiteX1249" fmla="*/ 4498658 w 7152322"/>
              <a:gd name="connsiteY1249" fmla="*/ 1604010 h 2470784"/>
              <a:gd name="connsiteX1250" fmla="*/ 4495800 w 7152322"/>
              <a:gd name="connsiteY1250" fmla="*/ 1612582 h 2470784"/>
              <a:gd name="connsiteX1251" fmla="*/ 4504373 w 7152322"/>
              <a:gd name="connsiteY1251" fmla="*/ 1614488 h 2470784"/>
              <a:gd name="connsiteX1252" fmla="*/ 4501515 w 7152322"/>
              <a:gd name="connsiteY1252" fmla="*/ 1615440 h 2470784"/>
              <a:gd name="connsiteX1253" fmla="*/ 4490085 w 7152322"/>
              <a:gd name="connsiteY1253" fmla="*/ 1622107 h 2470784"/>
              <a:gd name="connsiteX1254" fmla="*/ 4488180 w 7152322"/>
              <a:gd name="connsiteY1254" fmla="*/ 1624013 h 2470784"/>
              <a:gd name="connsiteX1255" fmla="*/ 4492943 w 7152322"/>
              <a:gd name="connsiteY1255" fmla="*/ 1626870 h 2470784"/>
              <a:gd name="connsiteX1256" fmla="*/ 4503420 w 7152322"/>
              <a:gd name="connsiteY1256" fmla="*/ 1626870 h 2470784"/>
              <a:gd name="connsiteX1257" fmla="*/ 4496753 w 7152322"/>
              <a:gd name="connsiteY1257" fmla="*/ 1628775 h 2470784"/>
              <a:gd name="connsiteX1258" fmla="*/ 4488180 w 7152322"/>
              <a:gd name="connsiteY1258" fmla="*/ 1632585 h 2470784"/>
              <a:gd name="connsiteX1259" fmla="*/ 4485323 w 7152322"/>
              <a:gd name="connsiteY1259" fmla="*/ 1636395 h 2470784"/>
              <a:gd name="connsiteX1260" fmla="*/ 4487228 w 7152322"/>
              <a:gd name="connsiteY1260" fmla="*/ 1641157 h 2470784"/>
              <a:gd name="connsiteX1261" fmla="*/ 4490085 w 7152322"/>
              <a:gd name="connsiteY1261" fmla="*/ 1640205 h 2470784"/>
              <a:gd name="connsiteX1262" fmla="*/ 4500563 w 7152322"/>
              <a:gd name="connsiteY1262" fmla="*/ 1640205 h 2470784"/>
              <a:gd name="connsiteX1263" fmla="*/ 4494848 w 7152322"/>
              <a:gd name="connsiteY1263" fmla="*/ 1643063 h 2470784"/>
              <a:gd name="connsiteX1264" fmla="*/ 4481513 w 7152322"/>
              <a:gd name="connsiteY1264" fmla="*/ 1655445 h 2470784"/>
              <a:gd name="connsiteX1265" fmla="*/ 4484370 w 7152322"/>
              <a:gd name="connsiteY1265" fmla="*/ 1654492 h 2470784"/>
              <a:gd name="connsiteX1266" fmla="*/ 4491990 w 7152322"/>
              <a:gd name="connsiteY1266" fmla="*/ 1658303 h 2470784"/>
              <a:gd name="connsiteX1267" fmla="*/ 4495800 w 7152322"/>
              <a:gd name="connsiteY1267" fmla="*/ 1656398 h 2470784"/>
              <a:gd name="connsiteX1268" fmla="*/ 4501515 w 7152322"/>
              <a:gd name="connsiteY1268" fmla="*/ 1657350 h 2470784"/>
              <a:gd name="connsiteX1269" fmla="*/ 4496753 w 7152322"/>
              <a:gd name="connsiteY1269" fmla="*/ 1659255 h 2470784"/>
              <a:gd name="connsiteX1270" fmla="*/ 4482465 w 7152322"/>
              <a:gd name="connsiteY1270" fmla="*/ 1665923 h 2470784"/>
              <a:gd name="connsiteX1271" fmla="*/ 4480560 w 7152322"/>
              <a:gd name="connsiteY1271" fmla="*/ 1667828 h 2470784"/>
              <a:gd name="connsiteX1272" fmla="*/ 4480560 w 7152322"/>
              <a:gd name="connsiteY1272" fmla="*/ 1670685 h 2470784"/>
              <a:gd name="connsiteX1273" fmla="*/ 4484370 w 7152322"/>
              <a:gd name="connsiteY1273" fmla="*/ 1669732 h 2470784"/>
              <a:gd name="connsiteX1274" fmla="*/ 4487228 w 7152322"/>
              <a:gd name="connsiteY1274" fmla="*/ 1671638 h 2470784"/>
              <a:gd name="connsiteX1275" fmla="*/ 4499610 w 7152322"/>
              <a:gd name="connsiteY1275" fmla="*/ 1667828 h 2470784"/>
              <a:gd name="connsiteX1276" fmla="*/ 4502468 w 7152322"/>
              <a:gd name="connsiteY1276" fmla="*/ 1671638 h 2470784"/>
              <a:gd name="connsiteX1277" fmla="*/ 4495800 w 7152322"/>
              <a:gd name="connsiteY1277" fmla="*/ 1674495 h 2470784"/>
              <a:gd name="connsiteX1278" fmla="*/ 4491038 w 7152322"/>
              <a:gd name="connsiteY1278" fmla="*/ 1675448 h 2470784"/>
              <a:gd name="connsiteX1279" fmla="*/ 4481513 w 7152322"/>
              <a:gd name="connsiteY1279" fmla="*/ 1674495 h 2470784"/>
              <a:gd name="connsiteX1280" fmla="*/ 4477703 w 7152322"/>
              <a:gd name="connsiteY1280" fmla="*/ 1676400 h 2470784"/>
              <a:gd name="connsiteX1281" fmla="*/ 4478655 w 7152322"/>
              <a:gd name="connsiteY1281" fmla="*/ 1681163 h 2470784"/>
              <a:gd name="connsiteX1282" fmla="*/ 4480560 w 7152322"/>
              <a:gd name="connsiteY1282" fmla="*/ 1680210 h 2470784"/>
              <a:gd name="connsiteX1283" fmla="*/ 4484370 w 7152322"/>
              <a:gd name="connsiteY1283" fmla="*/ 1682115 h 2470784"/>
              <a:gd name="connsiteX1284" fmla="*/ 4488180 w 7152322"/>
              <a:gd name="connsiteY1284" fmla="*/ 1683067 h 2470784"/>
              <a:gd name="connsiteX1285" fmla="*/ 4499610 w 7152322"/>
              <a:gd name="connsiteY1285" fmla="*/ 1681163 h 2470784"/>
              <a:gd name="connsiteX1286" fmla="*/ 4495800 w 7152322"/>
              <a:gd name="connsiteY1286" fmla="*/ 1685925 h 2470784"/>
              <a:gd name="connsiteX1287" fmla="*/ 4486275 w 7152322"/>
              <a:gd name="connsiteY1287" fmla="*/ 1686878 h 2470784"/>
              <a:gd name="connsiteX1288" fmla="*/ 4483418 w 7152322"/>
              <a:gd name="connsiteY1288" fmla="*/ 1686878 h 2470784"/>
              <a:gd name="connsiteX1289" fmla="*/ 4483418 w 7152322"/>
              <a:gd name="connsiteY1289" fmla="*/ 1687830 h 2470784"/>
              <a:gd name="connsiteX1290" fmla="*/ 4451033 w 7152322"/>
              <a:gd name="connsiteY1290" fmla="*/ 1689735 h 2470784"/>
              <a:gd name="connsiteX1291" fmla="*/ 4452938 w 7152322"/>
              <a:gd name="connsiteY1291" fmla="*/ 1681163 h 2470784"/>
              <a:gd name="connsiteX1292" fmla="*/ 4442460 w 7152322"/>
              <a:gd name="connsiteY1292" fmla="*/ 1685925 h 2470784"/>
              <a:gd name="connsiteX1293" fmla="*/ 4434840 w 7152322"/>
              <a:gd name="connsiteY1293" fmla="*/ 1687830 h 2470784"/>
              <a:gd name="connsiteX1294" fmla="*/ 4429125 w 7152322"/>
              <a:gd name="connsiteY1294" fmla="*/ 1684020 h 2470784"/>
              <a:gd name="connsiteX1295" fmla="*/ 4434840 w 7152322"/>
              <a:gd name="connsiteY1295" fmla="*/ 1683067 h 2470784"/>
              <a:gd name="connsiteX1296" fmla="*/ 4437698 w 7152322"/>
              <a:gd name="connsiteY1296" fmla="*/ 1676400 h 2470784"/>
              <a:gd name="connsiteX1297" fmla="*/ 4445318 w 7152322"/>
              <a:gd name="connsiteY1297" fmla="*/ 1671638 h 2470784"/>
              <a:gd name="connsiteX1298" fmla="*/ 4447223 w 7152322"/>
              <a:gd name="connsiteY1298" fmla="*/ 1664017 h 2470784"/>
              <a:gd name="connsiteX1299" fmla="*/ 4430078 w 7152322"/>
              <a:gd name="connsiteY1299" fmla="*/ 1668780 h 2470784"/>
              <a:gd name="connsiteX1300" fmla="*/ 4448175 w 7152322"/>
              <a:gd name="connsiteY1300" fmla="*/ 1652588 h 2470784"/>
              <a:gd name="connsiteX1301" fmla="*/ 4431983 w 7152322"/>
              <a:gd name="connsiteY1301" fmla="*/ 1650682 h 2470784"/>
              <a:gd name="connsiteX1302" fmla="*/ 4429125 w 7152322"/>
              <a:gd name="connsiteY1302" fmla="*/ 1644015 h 2470784"/>
              <a:gd name="connsiteX1303" fmla="*/ 4445318 w 7152322"/>
              <a:gd name="connsiteY1303" fmla="*/ 1638300 h 2470784"/>
              <a:gd name="connsiteX1304" fmla="*/ 4429125 w 7152322"/>
              <a:gd name="connsiteY1304" fmla="*/ 1631632 h 2470784"/>
              <a:gd name="connsiteX1305" fmla="*/ 4423410 w 7152322"/>
              <a:gd name="connsiteY1305" fmla="*/ 1623060 h 2470784"/>
              <a:gd name="connsiteX1306" fmla="*/ 4424363 w 7152322"/>
              <a:gd name="connsiteY1306" fmla="*/ 1614488 h 2470784"/>
              <a:gd name="connsiteX1307" fmla="*/ 4419600 w 7152322"/>
              <a:gd name="connsiteY1307" fmla="*/ 1610678 h 2470784"/>
              <a:gd name="connsiteX1308" fmla="*/ 4418648 w 7152322"/>
              <a:gd name="connsiteY1308" fmla="*/ 1612582 h 2470784"/>
              <a:gd name="connsiteX1309" fmla="*/ 4419600 w 7152322"/>
              <a:gd name="connsiteY1309" fmla="*/ 1633538 h 2470784"/>
              <a:gd name="connsiteX1310" fmla="*/ 4414838 w 7152322"/>
              <a:gd name="connsiteY1310" fmla="*/ 1639253 h 2470784"/>
              <a:gd name="connsiteX1311" fmla="*/ 4403408 w 7152322"/>
              <a:gd name="connsiteY1311" fmla="*/ 1639253 h 2470784"/>
              <a:gd name="connsiteX1312" fmla="*/ 4420553 w 7152322"/>
              <a:gd name="connsiteY1312" fmla="*/ 1650682 h 2470784"/>
              <a:gd name="connsiteX1313" fmla="*/ 4405313 w 7152322"/>
              <a:gd name="connsiteY1313" fmla="*/ 1651635 h 2470784"/>
              <a:gd name="connsiteX1314" fmla="*/ 4401503 w 7152322"/>
              <a:gd name="connsiteY1314" fmla="*/ 1654492 h 2470784"/>
              <a:gd name="connsiteX1315" fmla="*/ 4407218 w 7152322"/>
              <a:gd name="connsiteY1315" fmla="*/ 1655445 h 2470784"/>
              <a:gd name="connsiteX1316" fmla="*/ 4422458 w 7152322"/>
              <a:gd name="connsiteY1316" fmla="*/ 1663065 h 2470784"/>
              <a:gd name="connsiteX1317" fmla="*/ 4422458 w 7152322"/>
              <a:gd name="connsiteY1317" fmla="*/ 1664970 h 2470784"/>
              <a:gd name="connsiteX1318" fmla="*/ 4420553 w 7152322"/>
              <a:gd name="connsiteY1318" fmla="*/ 1665923 h 2470784"/>
              <a:gd name="connsiteX1319" fmla="*/ 4400550 w 7152322"/>
              <a:gd name="connsiteY1319" fmla="*/ 1667828 h 2470784"/>
              <a:gd name="connsiteX1320" fmla="*/ 4423410 w 7152322"/>
              <a:gd name="connsiteY1320" fmla="*/ 1677353 h 2470784"/>
              <a:gd name="connsiteX1321" fmla="*/ 4400550 w 7152322"/>
              <a:gd name="connsiteY1321" fmla="*/ 1674495 h 2470784"/>
              <a:gd name="connsiteX1322" fmla="*/ 4422458 w 7152322"/>
              <a:gd name="connsiteY1322" fmla="*/ 1683067 h 2470784"/>
              <a:gd name="connsiteX1323" fmla="*/ 4414838 w 7152322"/>
              <a:gd name="connsiteY1323" fmla="*/ 1686878 h 2470784"/>
              <a:gd name="connsiteX1324" fmla="*/ 4406265 w 7152322"/>
              <a:gd name="connsiteY1324" fmla="*/ 1687830 h 2470784"/>
              <a:gd name="connsiteX1325" fmla="*/ 4400550 w 7152322"/>
              <a:gd name="connsiteY1325" fmla="*/ 1688782 h 2470784"/>
              <a:gd name="connsiteX1326" fmla="*/ 4401503 w 7152322"/>
              <a:gd name="connsiteY1326" fmla="*/ 1689735 h 2470784"/>
              <a:gd name="connsiteX1327" fmla="*/ 4357688 w 7152322"/>
              <a:gd name="connsiteY1327" fmla="*/ 1687830 h 2470784"/>
              <a:gd name="connsiteX1328" fmla="*/ 4359593 w 7152322"/>
              <a:gd name="connsiteY1328" fmla="*/ 1678305 h 2470784"/>
              <a:gd name="connsiteX1329" fmla="*/ 4354830 w 7152322"/>
              <a:gd name="connsiteY1329" fmla="*/ 1682115 h 2470784"/>
              <a:gd name="connsiteX1330" fmla="*/ 4351020 w 7152322"/>
              <a:gd name="connsiteY1330" fmla="*/ 1684020 h 2470784"/>
              <a:gd name="connsiteX1331" fmla="*/ 4348163 w 7152322"/>
              <a:gd name="connsiteY1331" fmla="*/ 1681163 h 2470784"/>
              <a:gd name="connsiteX1332" fmla="*/ 4351020 w 7152322"/>
              <a:gd name="connsiteY1332" fmla="*/ 1680210 h 2470784"/>
              <a:gd name="connsiteX1333" fmla="*/ 4351973 w 7152322"/>
              <a:gd name="connsiteY1333" fmla="*/ 1674495 h 2470784"/>
              <a:gd name="connsiteX1334" fmla="*/ 4355783 w 7152322"/>
              <a:gd name="connsiteY1334" fmla="*/ 1670685 h 2470784"/>
              <a:gd name="connsiteX1335" fmla="*/ 4356735 w 7152322"/>
              <a:gd name="connsiteY1335" fmla="*/ 1664970 h 2470784"/>
              <a:gd name="connsiteX1336" fmla="*/ 4348163 w 7152322"/>
              <a:gd name="connsiteY1336" fmla="*/ 1668780 h 2470784"/>
              <a:gd name="connsiteX1337" fmla="*/ 4356735 w 7152322"/>
              <a:gd name="connsiteY1337" fmla="*/ 1656398 h 2470784"/>
              <a:gd name="connsiteX1338" fmla="*/ 4349115 w 7152322"/>
              <a:gd name="connsiteY1338" fmla="*/ 1655445 h 2470784"/>
              <a:gd name="connsiteX1339" fmla="*/ 4347210 w 7152322"/>
              <a:gd name="connsiteY1339" fmla="*/ 1650682 h 2470784"/>
              <a:gd name="connsiteX1340" fmla="*/ 4355783 w 7152322"/>
              <a:gd name="connsiteY1340" fmla="*/ 1645920 h 2470784"/>
              <a:gd name="connsiteX1341" fmla="*/ 4348163 w 7152322"/>
              <a:gd name="connsiteY1341" fmla="*/ 1641157 h 2470784"/>
              <a:gd name="connsiteX1342" fmla="*/ 4345305 w 7152322"/>
              <a:gd name="connsiteY1342" fmla="*/ 1634490 h 2470784"/>
              <a:gd name="connsiteX1343" fmla="*/ 4346258 w 7152322"/>
              <a:gd name="connsiteY1343" fmla="*/ 1627823 h 2470784"/>
              <a:gd name="connsiteX1344" fmla="*/ 4344353 w 7152322"/>
              <a:gd name="connsiteY1344" fmla="*/ 1624965 h 2470784"/>
              <a:gd name="connsiteX1345" fmla="*/ 4344353 w 7152322"/>
              <a:gd name="connsiteY1345" fmla="*/ 1625917 h 2470784"/>
              <a:gd name="connsiteX1346" fmla="*/ 4344353 w 7152322"/>
              <a:gd name="connsiteY1346" fmla="*/ 1641157 h 2470784"/>
              <a:gd name="connsiteX1347" fmla="*/ 4341495 w 7152322"/>
              <a:gd name="connsiteY1347" fmla="*/ 1644967 h 2470784"/>
              <a:gd name="connsiteX1348" fmla="*/ 4335780 w 7152322"/>
              <a:gd name="connsiteY1348" fmla="*/ 1644967 h 2470784"/>
              <a:gd name="connsiteX1349" fmla="*/ 4344353 w 7152322"/>
              <a:gd name="connsiteY1349" fmla="*/ 1653540 h 2470784"/>
              <a:gd name="connsiteX1350" fmla="*/ 4336733 w 7152322"/>
              <a:gd name="connsiteY1350" fmla="*/ 1654492 h 2470784"/>
              <a:gd name="connsiteX1351" fmla="*/ 4334828 w 7152322"/>
              <a:gd name="connsiteY1351" fmla="*/ 1656398 h 2470784"/>
              <a:gd name="connsiteX1352" fmla="*/ 4337685 w 7152322"/>
              <a:gd name="connsiteY1352" fmla="*/ 1657350 h 2470784"/>
              <a:gd name="connsiteX1353" fmla="*/ 4345305 w 7152322"/>
              <a:gd name="connsiteY1353" fmla="*/ 1663065 h 2470784"/>
              <a:gd name="connsiteX1354" fmla="*/ 4345305 w 7152322"/>
              <a:gd name="connsiteY1354" fmla="*/ 1664970 h 2470784"/>
              <a:gd name="connsiteX1355" fmla="*/ 4344353 w 7152322"/>
              <a:gd name="connsiteY1355" fmla="*/ 1665923 h 2470784"/>
              <a:gd name="connsiteX1356" fmla="*/ 4333875 w 7152322"/>
              <a:gd name="connsiteY1356" fmla="*/ 1667828 h 2470784"/>
              <a:gd name="connsiteX1357" fmla="*/ 4345305 w 7152322"/>
              <a:gd name="connsiteY1357" fmla="*/ 1675448 h 2470784"/>
              <a:gd name="connsiteX1358" fmla="*/ 4333875 w 7152322"/>
              <a:gd name="connsiteY1358" fmla="*/ 1673542 h 2470784"/>
              <a:gd name="connsiteX1359" fmla="*/ 4345305 w 7152322"/>
              <a:gd name="connsiteY1359" fmla="*/ 1680210 h 2470784"/>
              <a:gd name="connsiteX1360" fmla="*/ 4341495 w 7152322"/>
              <a:gd name="connsiteY1360" fmla="*/ 1683067 h 2470784"/>
              <a:gd name="connsiteX1361" fmla="*/ 4336733 w 7152322"/>
              <a:gd name="connsiteY1361" fmla="*/ 1684020 h 2470784"/>
              <a:gd name="connsiteX1362" fmla="*/ 4333875 w 7152322"/>
              <a:gd name="connsiteY1362" fmla="*/ 1684020 h 2470784"/>
              <a:gd name="connsiteX1363" fmla="*/ 4334828 w 7152322"/>
              <a:gd name="connsiteY1363" fmla="*/ 1684973 h 2470784"/>
              <a:gd name="connsiteX1364" fmla="*/ 4295775 w 7152322"/>
              <a:gd name="connsiteY1364" fmla="*/ 1679257 h 2470784"/>
              <a:gd name="connsiteX1365" fmla="*/ 4275773 w 7152322"/>
              <a:gd name="connsiteY1365" fmla="*/ 1675448 h 2470784"/>
              <a:gd name="connsiteX1366" fmla="*/ 4270058 w 7152322"/>
              <a:gd name="connsiteY1366" fmla="*/ 1672590 h 2470784"/>
              <a:gd name="connsiteX1367" fmla="*/ 4262438 w 7152322"/>
              <a:gd name="connsiteY1367" fmla="*/ 1665923 h 2470784"/>
              <a:gd name="connsiteX1368" fmla="*/ 4255770 w 7152322"/>
              <a:gd name="connsiteY1368" fmla="*/ 1665923 h 2470784"/>
              <a:gd name="connsiteX1369" fmla="*/ 4250055 w 7152322"/>
              <a:gd name="connsiteY1369" fmla="*/ 1663065 h 2470784"/>
              <a:gd name="connsiteX1370" fmla="*/ 4260533 w 7152322"/>
              <a:gd name="connsiteY1370" fmla="*/ 1662113 h 2470784"/>
              <a:gd name="connsiteX1371" fmla="*/ 4264343 w 7152322"/>
              <a:gd name="connsiteY1371" fmla="*/ 1664017 h 2470784"/>
              <a:gd name="connsiteX1372" fmla="*/ 4267200 w 7152322"/>
              <a:gd name="connsiteY1372" fmla="*/ 1661160 h 2470784"/>
              <a:gd name="connsiteX1373" fmla="*/ 4271010 w 7152322"/>
              <a:gd name="connsiteY1373" fmla="*/ 1660207 h 2470784"/>
              <a:gd name="connsiteX1374" fmla="*/ 4259580 w 7152322"/>
              <a:gd name="connsiteY1374" fmla="*/ 1651635 h 2470784"/>
              <a:gd name="connsiteX1375" fmla="*/ 4255770 w 7152322"/>
              <a:gd name="connsiteY1375" fmla="*/ 1649730 h 2470784"/>
              <a:gd name="connsiteX1376" fmla="*/ 4248150 w 7152322"/>
              <a:gd name="connsiteY1376" fmla="*/ 1648778 h 2470784"/>
              <a:gd name="connsiteX1377" fmla="*/ 4269105 w 7152322"/>
              <a:gd name="connsiteY1377" fmla="*/ 1650682 h 2470784"/>
              <a:gd name="connsiteX1378" fmla="*/ 4262438 w 7152322"/>
              <a:gd name="connsiteY1378" fmla="*/ 1640205 h 2470784"/>
              <a:gd name="connsiteX1379" fmla="*/ 4252913 w 7152322"/>
              <a:gd name="connsiteY1379" fmla="*/ 1637348 h 2470784"/>
              <a:gd name="connsiteX1380" fmla="*/ 4246245 w 7152322"/>
              <a:gd name="connsiteY1380" fmla="*/ 1633538 h 2470784"/>
              <a:gd name="connsiteX1381" fmla="*/ 4247198 w 7152322"/>
              <a:gd name="connsiteY1381" fmla="*/ 1630680 h 2470784"/>
              <a:gd name="connsiteX1382" fmla="*/ 4250055 w 7152322"/>
              <a:gd name="connsiteY1382" fmla="*/ 1631632 h 2470784"/>
              <a:gd name="connsiteX1383" fmla="*/ 4253865 w 7152322"/>
              <a:gd name="connsiteY1383" fmla="*/ 1629728 h 2470784"/>
              <a:gd name="connsiteX1384" fmla="*/ 4260533 w 7152322"/>
              <a:gd name="connsiteY1384" fmla="*/ 1632585 h 2470784"/>
              <a:gd name="connsiteX1385" fmla="*/ 4262438 w 7152322"/>
              <a:gd name="connsiteY1385" fmla="*/ 1632585 h 2470784"/>
              <a:gd name="connsiteX1386" fmla="*/ 4255770 w 7152322"/>
              <a:gd name="connsiteY1386" fmla="*/ 1623060 h 2470784"/>
              <a:gd name="connsiteX1387" fmla="*/ 4252913 w 7152322"/>
              <a:gd name="connsiteY1387" fmla="*/ 1621155 h 2470784"/>
              <a:gd name="connsiteX1388" fmla="*/ 4249103 w 7152322"/>
              <a:gd name="connsiteY1388" fmla="*/ 1622107 h 2470784"/>
              <a:gd name="connsiteX1389" fmla="*/ 4246245 w 7152322"/>
              <a:gd name="connsiteY1389" fmla="*/ 1619250 h 2470784"/>
              <a:gd name="connsiteX1390" fmla="*/ 4249103 w 7152322"/>
              <a:gd name="connsiteY1390" fmla="*/ 1618298 h 2470784"/>
              <a:gd name="connsiteX1391" fmla="*/ 4254818 w 7152322"/>
              <a:gd name="connsiteY1391" fmla="*/ 1618298 h 2470784"/>
              <a:gd name="connsiteX1392" fmla="*/ 4258628 w 7152322"/>
              <a:gd name="connsiteY1392" fmla="*/ 1618298 h 2470784"/>
              <a:gd name="connsiteX1393" fmla="*/ 4255770 w 7152322"/>
              <a:gd name="connsiteY1393" fmla="*/ 1615440 h 2470784"/>
              <a:gd name="connsiteX1394" fmla="*/ 4251008 w 7152322"/>
              <a:gd name="connsiteY1394" fmla="*/ 1611630 h 2470784"/>
              <a:gd name="connsiteX1395" fmla="*/ 4240530 w 7152322"/>
              <a:gd name="connsiteY1395" fmla="*/ 1604010 h 2470784"/>
              <a:gd name="connsiteX1396" fmla="*/ 4255770 w 7152322"/>
              <a:gd name="connsiteY1396" fmla="*/ 1606867 h 2470784"/>
              <a:gd name="connsiteX1397" fmla="*/ 4240530 w 7152322"/>
              <a:gd name="connsiteY1397" fmla="*/ 1594485 h 2470784"/>
              <a:gd name="connsiteX1398" fmla="*/ 4246245 w 7152322"/>
              <a:gd name="connsiteY1398" fmla="*/ 1591628 h 2470784"/>
              <a:gd name="connsiteX1399" fmla="*/ 4236720 w 7152322"/>
              <a:gd name="connsiteY1399" fmla="*/ 1579245 h 2470784"/>
              <a:gd name="connsiteX1400" fmla="*/ 4234815 w 7152322"/>
              <a:gd name="connsiteY1400" fmla="*/ 1584007 h 2470784"/>
              <a:gd name="connsiteX1401" fmla="*/ 4231005 w 7152322"/>
              <a:gd name="connsiteY1401" fmla="*/ 1586865 h 2470784"/>
              <a:gd name="connsiteX1402" fmla="*/ 4231958 w 7152322"/>
              <a:gd name="connsiteY1402" fmla="*/ 1591628 h 2470784"/>
              <a:gd name="connsiteX1403" fmla="*/ 4234815 w 7152322"/>
              <a:gd name="connsiteY1403" fmla="*/ 1590675 h 2470784"/>
              <a:gd name="connsiteX1404" fmla="*/ 4236720 w 7152322"/>
              <a:gd name="connsiteY1404" fmla="*/ 1592580 h 2470784"/>
              <a:gd name="connsiteX1405" fmla="*/ 4229100 w 7152322"/>
              <a:gd name="connsiteY1405" fmla="*/ 1596390 h 2470784"/>
              <a:gd name="connsiteX1406" fmla="*/ 4226243 w 7152322"/>
              <a:gd name="connsiteY1406" fmla="*/ 1604963 h 2470784"/>
              <a:gd name="connsiteX1407" fmla="*/ 4234815 w 7152322"/>
              <a:gd name="connsiteY1407" fmla="*/ 1606867 h 2470784"/>
              <a:gd name="connsiteX1408" fmla="*/ 4231958 w 7152322"/>
              <a:gd name="connsiteY1408" fmla="*/ 1607820 h 2470784"/>
              <a:gd name="connsiteX1409" fmla="*/ 4220528 w 7152322"/>
              <a:gd name="connsiteY1409" fmla="*/ 1614488 h 2470784"/>
              <a:gd name="connsiteX1410" fmla="*/ 4218623 w 7152322"/>
              <a:gd name="connsiteY1410" fmla="*/ 1616392 h 2470784"/>
              <a:gd name="connsiteX1411" fmla="*/ 4223385 w 7152322"/>
              <a:gd name="connsiteY1411" fmla="*/ 1619250 h 2470784"/>
              <a:gd name="connsiteX1412" fmla="*/ 4233863 w 7152322"/>
              <a:gd name="connsiteY1412" fmla="*/ 1619250 h 2470784"/>
              <a:gd name="connsiteX1413" fmla="*/ 4227195 w 7152322"/>
              <a:gd name="connsiteY1413" fmla="*/ 1621155 h 2470784"/>
              <a:gd name="connsiteX1414" fmla="*/ 4218623 w 7152322"/>
              <a:gd name="connsiteY1414" fmla="*/ 1624965 h 2470784"/>
              <a:gd name="connsiteX1415" fmla="*/ 4215765 w 7152322"/>
              <a:gd name="connsiteY1415" fmla="*/ 1628775 h 2470784"/>
              <a:gd name="connsiteX1416" fmla="*/ 4217670 w 7152322"/>
              <a:gd name="connsiteY1416" fmla="*/ 1633538 h 2470784"/>
              <a:gd name="connsiteX1417" fmla="*/ 4220528 w 7152322"/>
              <a:gd name="connsiteY1417" fmla="*/ 1632585 h 2470784"/>
              <a:gd name="connsiteX1418" fmla="*/ 4231005 w 7152322"/>
              <a:gd name="connsiteY1418" fmla="*/ 1632585 h 2470784"/>
              <a:gd name="connsiteX1419" fmla="*/ 4225290 w 7152322"/>
              <a:gd name="connsiteY1419" fmla="*/ 1635442 h 2470784"/>
              <a:gd name="connsiteX1420" fmla="*/ 4211955 w 7152322"/>
              <a:gd name="connsiteY1420" fmla="*/ 1647825 h 2470784"/>
              <a:gd name="connsiteX1421" fmla="*/ 4214813 w 7152322"/>
              <a:gd name="connsiteY1421" fmla="*/ 1646873 h 2470784"/>
              <a:gd name="connsiteX1422" fmla="*/ 4222433 w 7152322"/>
              <a:gd name="connsiteY1422" fmla="*/ 1650682 h 2470784"/>
              <a:gd name="connsiteX1423" fmla="*/ 4226243 w 7152322"/>
              <a:gd name="connsiteY1423" fmla="*/ 1648778 h 2470784"/>
              <a:gd name="connsiteX1424" fmla="*/ 4231958 w 7152322"/>
              <a:gd name="connsiteY1424" fmla="*/ 1649730 h 2470784"/>
              <a:gd name="connsiteX1425" fmla="*/ 4227195 w 7152322"/>
              <a:gd name="connsiteY1425" fmla="*/ 1651635 h 2470784"/>
              <a:gd name="connsiteX1426" fmla="*/ 4212908 w 7152322"/>
              <a:gd name="connsiteY1426" fmla="*/ 1658303 h 2470784"/>
              <a:gd name="connsiteX1427" fmla="*/ 4211003 w 7152322"/>
              <a:gd name="connsiteY1427" fmla="*/ 1659255 h 2470784"/>
              <a:gd name="connsiteX1428" fmla="*/ 4117658 w 7152322"/>
              <a:gd name="connsiteY1428" fmla="*/ 1631632 h 2470784"/>
              <a:gd name="connsiteX1429" fmla="*/ 4118610 w 7152322"/>
              <a:gd name="connsiteY1429" fmla="*/ 1626870 h 2470784"/>
              <a:gd name="connsiteX1430" fmla="*/ 4117658 w 7152322"/>
              <a:gd name="connsiteY1430" fmla="*/ 1624965 h 2470784"/>
              <a:gd name="connsiteX1431" fmla="*/ 4116705 w 7152322"/>
              <a:gd name="connsiteY1431" fmla="*/ 1631632 h 2470784"/>
              <a:gd name="connsiteX1432" fmla="*/ 4109085 w 7152322"/>
              <a:gd name="connsiteY1432" fmla="*/ 1628775 h 2470784"/>
              <a:gd name="connsiteX1433" fmla="*/ 4110038 w 7152322"/>
              <a:gd name="connsiteY1433" fmla="*/ 1627823 h 2470784"/>
              <a:gd name="connsiteX1434" fmla="*/ 4112895 w 7152322"/>
              <a:gd name="connsiteY1434" fmla="*/ 1624965 h 2470784"/>
              <a:gd name="connsiteX1435" fmla="*/ 4115753 w 7152322"/>
              <a:gd name="connsiteY1435" fmla="*/ 1607820 h 2470784"/>
              <a:gd name="connsiteX1436" fmla="*/ 4110990 w 7152322"/>
              <a:gd name="connsiteY1436" fmla="*/ 1613535 h 2470784"/>
              <a:gd name="connsiteX1437" fmla="*/ 4107180 w 7152322"/>
              <a:gd name="connsiteY1437" fmla="*/ 1616392 h 2470784"/>
              <a:gd name="connsiteX1438" fmla="*/ 4104323 w 7152322"/>
              <a:gd name="connsiteY1438" fmla="*/ 1611630 h 2470784"/>
              <a:gd name="connsiteX1439" fmla="*/ 4107180 w 7152322"/>
              <a:gd name="connsiteY1439" fmla="*/ 1609725 h 2470784"/>
              <a:gd name="connsiteX1440" fmla="*/ 4108133 w 7152322"/>
              <a:gd name="connsiteY1440" fmla="*/ 1601153 h 2470784"/>
              <a:gd name="connsiteX1441" fmla="*/ 4111943 w 7152322"/>
              <a:gd name="connsiteY1441" fmla="*/ 1595438 h 2470784"/>
              <a:gd name="connsiteX1442" fmla="*/ 4112895 w 7152322"/>
              <a:gd name="connsiteY1442" fmla="*/ 1586865 h 2470784"/>
              <a:gd name="connsiteX1443" fmla="*/ 4104323 w 7152322"/>
              <a:gd name="connsiteY1443" fmla="*/ 1593532 h 2470784"/>
              <a:gd name="connsiteX1444" fmla="*/ 4112895 w 7152322"/>
              <a:gd name="connsiteY1444" fmla="*/ 1573530 h 2470784"/>
              <a:gd name="connsiteX1445" fmla="*/ 4105275 w 7152322"/>
              <a:gd name="connsiteY1445" fmla="*/ 1571625 h 2470784"/>
              <a:gd name="connsiteX1446" fmla="*/ 4103370 w 7152322"/>
              <a:gd name="connsiteY1446" fmla="*/ 1564005 h 2470784"/>
              <a:gd name="connsiteX1447" fmla="*/ 4111943 w 7152322"/>
              <a:gd name="connsiteY1447" fmla="*/ 1556385 h 2470784"/>
              <a:gd name="connsiteX1448" fmla="*/ 4104323 w 7152322"/>
              <a:gd name="connsiteY1448" fmla="*/ 1548765 h 2470784"/>
              <a:gd name="connsiteX1449" fmla="*/ 4101465 w 7152322"/>
              <a:gd name="connsiteY1449" fmla="*/ 1539240 h 2470784"/>
              <a:gd name="connsiteX1450" fmla="*/ 4102418 w 7152322"/>
              <a:gd name="connsiteY1450" fmla="*/ 1529715 h 2470784"/>
              <a:gd name="connsiteX1451" fmla="*/ 4100513 w 7152322"/>
              <a:gd name="connsiteY1451" fmla="*/ 1524953 h 2470784"/>
              <a:gd name="connsiteX1452" fmla="*/ 4100513 w 7152322"/>
              <a:gd name="connsiteY1452" fmla="*/ 1526857 h 2470784"/>
              <a:gd name="connsiteX1453" fmla="*/ 4100513 w 7152322"/>
              <a:gd name="connsiteY1453" fmla="*/ 1551623 h 2470784"/>
              <a:gd name="connsiteX1454" fmla="*/ 4097655 w 7152322"/>
              <a:gd name="connsiteY1454" fmla="*/ 1558290 h 2470784"/>
              <a:gd name="connsiteX1455" fmla="*/ 4091940 w 7152322"/>
              <a:gd name="connsiteY1455" fmla="*/ 1558290 h 2470784"/>
              <a:gd name="connsiteX1456" fmla="*/ 4100513 w 7152322"/>
              <a:gd name="connsiteY1456" fmla="*/ 1571625 h 2470784"/>
              <a:gd name="connsiteX1457" fmla="*/ 4092893 w 7152322"/>
              <a:gd name="connsiteY1457" fmla="*/ 1572578 h 2470784"/>
              <a:gd name="connsiteX1458" fmla="*/ 4090988 w 7152322"/>
              <a:gd name="connsiteY1458" fmla="*/ 1576388 h 2470784"/>
              <a:gd name="connsiteX1459" fmla="*/ 4093845 w 7152322"/>
              <a:gd name="connsiteY1459" fmla="*/ 1577340 h 2470784"/>
              <a:gd name="connsiteX1460" fmla="*/ 4101465 w 7152322"/>
              <a:gd name="connsiteY1460" fmla="*/ 1586865 h 2470784"/>
              <a:gd name="connsiteX1461" fmla="*/ 4101465 w 7152322"/>
              <a:gd name="connsiteY1461" fmla="*/ 1589723 h 2470784"/>
              <a:gd name="connsiteX1462" fmla="*/ 4100513 w 7152322"/>
              <a:gd name="connsiteY1462" fmla="*/ 1590675 h 2470784"/>
              <a:gd name="connsiteX1463" fmla="*/ 4090035 w 7152322"/>
              <a:gd name="connsiteY1463" fmla="*/ 1593532 h 2470784"/>
              <a:gd name="connsiteX1464" fmla="*/ 4101465 w 7152322"/>
              <a:gd name="connsiteY1464" fmla="*/ 1605915 h 2470784"/>
              <a:gd name="connsiteX1465" fmla="*/ 4090035 w 7152322"/>
              <a:gd name="connsiteY1465" fmla="*/ 1603057 h 2470784"/>
              <a:gd name="connsiteX1466" fmla="*/ 4101465 w 7152322"/>
              <a:gd name="connsiteY1466" fmla="*/ 1613535 h 2470784"/>
              <a:gd name="connsiteX1467" fmla="*/ 4097655 w 7152322"/>
              <a:gd name="connsiteY1467" fmla="*/ 1618298 h 2470784"/>
              <a:gd name="connsiteX1468" fmla="*/ 4092893 w 7152322"/>
              <a:gd name="connsiteY1468" fmla="*/ 1620203 h 2470784"/>
              <a:gd name="connsiteX1469" fmla="*/ 4090035 w 7152322"/>
              <a:gd name="connsiteY1469" fmla="*/ 1621155 h 2470784"/>
              <a:gd name="connsiteX1470" fmla="*/ 4091940 w 7152322"/>
              <a:gd name="connsiteY1470" fmla="*/ 1624013 h 2470784"/>
              <a:gd name="connsiteX1471" fmla="*/ 4095750 w 7152322"/>
              <a:gd name="connsiteY1471" fmla="*/ 1627823 h 2470784"/>
              <a:gd name="connsiteX1472" fmla="*/ 3708083 w 7152322"/>
              <a:gd name="connsiteY1472" fmla="*/ 1569720 h 2470784"/>
              <a:gd name="connsiteX1473" fmla="*/ 3524250 w 7152322"/>
              <a:gd name="connsiteY1473" fmla="*/ 1631632 h 2470784"/>
              <a:gd name="connsiteX1474" fmla="*/ 3519488 w 7152322"/>
              <a:gd name="connsiteY1474" fmla="*/ 1624965 h 2470784"/>
              <a:gd name="connsiteX1475" fmla="*/ 3514725 w 7152322"/>
              <a:gd name="connsiteY1475" fmla="*/ 1621155 h 2470784"/>
              <a:gd name="connsiteX1476" fmla="*/ 3508058 w 7152322"/>
              <a:gd name="connsiteY1476" fmla="*/ 1622107 h 2470784"/>
              <a:gd name="connsiteX1477" fmla="*/ 3503295 w 7152322"/>
              <a:gd name="connsiteY1477" fmla="*/ 1617345 h 2470784"/>
              <a:gd name="connsiteX1478" fmla="*/ 3509010 w 7152322"/>
              <a:gd name="connsiteY1478" fmla="*/ 1614488 h 2470784"/>
              <a:gd name="connsiteX1479" fmla="*/ 3518535 w 7152322"/>
              <a:gd name="connsiteY1479" fmla="*/ 1614488 h 2470784"/>
              <a:gd name="connsiteX1480" fmla="*/ 3525203 w 7152322"/>
              <a:gd name="connsiteY1480" fmla="*/ 1614488 h 2470784"/>
              <a:gd name="connsiteX1481" fmla="*/ 3520440 w 7152322"/>
              <a:gd name="connsiteY1481" fmla="*/ 1609725 h 2470784"/>
              <a:gd name="connsiteX1482" fmla="*/ 3512820 w 7152322"/>
              <a:gd name="connsiteY1482" fmla="*/ 1604010 h 2470784"/>
              <a:gd name="connsiteX1483" fmla="*/ 3495675 w 7152322"/>
              <a:gd name="connsiteY1483" fmla="*/ 1591628 h 2470784"/>
              <a:gd name="connsiteX1484" fmla="*/ 3522345 w 7152322"/>
              <a:gd name="connsiteY1484" fmla="*/ 1595438 h 2470784"/>
              <a:gd name="connsiteX1485" fmla="*/ 3496628 w 7152322"/>
              <a:gd name="connsiteY1485" fmla="*/ 1574482 h 2470784"/>
              <a:gd name="connsiteX1486" fmla="*/ 3506153 w 7152322"/>
              <a:gd name="connsiteY1486" fmla="*/ 1570673 h 2470784"/>
              <a:gd name="connsiteX1487" fmla="*/ 3490913 w 7152322"/>
              <a:gd name="connsiteY1487" fmla="*/ 1550670 h 2470784"/>
              <a:gd name="connsiteX1488" fmla="*/ 3487103 w 7152322"/>
              <a:gd name="connsiteY1488" fmla="*/ 1559242 h 2470784"/>
              <a:gd name="connsiteX1489" fmla="*/ 3480435 w 7152322"/>
              <a:gd name="connsiteY1489" fmla="*/ 1564957 h 2470784"/>
              <a:gd name="connsiteX1490" fmla="*/ 3481388 w 7152322"/>
              <a:gd name="connsiteY1490" fmla="*/ 1573530 h 2470784"/>
              <a:gd name="connsiteX1491" fmla="*/ 3487103 w 7152322"/>
              <a:gd name="connsiteY1491" fmla="*/ 1571625 h 2470784"/>
              <a:gd name="connsiteX1492" fmla="*/ 3490913 w 7152322"/>
              <a:gd name="connsiteY1492" fmla="*/ 1574482 h 2470784"/>
              <a:gd name="connsiteX1493" fmla="*/ 3478530 w 7152322"/>
              <a:gd name="connsiteY1493" fmla="*/ 1581150 h 2470784"/>
              <a:gd name="connsiteX1494" fmla="*/ 3474720 w 7152322"/>
              <a:gd name="connsiteY1494" fmla="*/ 1595438 h 2470784"/>
              <a:gd name="connsiteX1495" fmla="*/ 3489960 w 7152322"/>
              <a:gd name="connsiteY1495" fmla="*/ 1598295 h 2470784"/>
              <a:gd name="connsiteX1496" fmla="*/ 3486150 w 7152322"/>
              <a:gd name="connsiteY1496" fmla="*/ 1599248 h 2470784"/>
              <a:gd name="connsiteX1497" fmla="*/ 3467100 w 7152322"/>
              <a:gd name="connsiteY1497" fmla="*/ 1609725 h 2470784"/>
              <a:gd name="connsiteX1498" fmla="*/ 3464243 w 7152322"/>
              <a:gd name="connsiteY1498" fmla="*/ 1613535 h 2470784"/>
              <a:gd name="connsiteX1499" fmla="*/ 3471863 w 7152322"/>
              <a:gd name="connsiteY1499" fmla="*/ 1618298 h 2470784"/>
              <a:gd name="connsiteX1500" fmla="*/ 3489008 w 7152322"/>
              <a:gd name="connsiteY1500" fmla="*/ 1618298 h 2470784"/>
              <a:gd name="connsiteX1501" fmla="*/ 3478530 w 7152322"/>
              <a:gd name="connsiteY1501" fmla="*/ 1622107 h 2470784"/>
              <a:gd name="connsiteX1502" fmla="*/ 3463290 w 7152322"/>
              <a:gd name="connsiteY1502" fmla="*/ 1628775 h 2470784"/>
              <a:gd name="connsiteX1503" fmla="*/ 3457575 w 7152322"/>
              <a:gd name="connsiteY1503" fmla="*/ 1635442 h 2470784"/>
              <a:gd name="connsiteX1504" fmla="*/ 3460433 w 7152322"/>
              <a:gd name="connsiteY1504" fmla="*/ 1643063 h 2470784"/>
              <a:gd name="connsiteX1505" fmla="*/ 3465195 w 7152322"/>
              <a:gd name="connsiteY1505" fmla="*/ 1642110 h 2470784"/>
              <a:gd name="connsiteX1506" fmla="*/ 3483293 w 7152322"/>
              <a:gd name="connsiteY1506" fmla="*/ 1642110 h 2470784"/>
              <a:gd name="connsiteX1507" fmla="*/ 3472815 w 7152322"/>
              <a:gd name="connsiteY1507" fmla="*/ 1646873 h 2470784"/>
              <a:gd name="connsiteX1508" fmla="*/ 3470910 w 7152322"/>
              <a:gd name="connsiteY1508" fmla="*/ 1647825 h 2470784"/>
              <a:gd name="connsiteX1509" fmla="*/ 3406140 w 7152322"/>
              <a:gd name="connsiteY1509" fmla="*/ 1656398 h 2470784"/>
              <a:gd name="connsiteX1510" fmla="*/ 3408998 w 7152322"/>
              <a:gd name="connsiteY1510" fmla="*/ 1653540 h 2470784"/>
              <a:gd name="connsiteX1511" fmla="*/ 3390900 w 7152322"/>
              <a:gd name="connsiteY1511" fmla="*/ 1656398 h 2470784"/>
              <a:gd name="connsiteX1512" fmla="*/ 3390900 w 7152322"/>
              <a:gd name="connsiteY1512" fmla="*/ 1656398 h 2470784"/>
              <a:gd name="connsiteX1513" fmla="*/ 3408998 w 7152322"/>
              <a:gd name="connsiteY1513" fmla="*/ 1644015 h 2470784"/>
              <a:gd name="connsiteX1514" fmla="*/ 3392805 w 7152322"/>
              <a:gd name="connsiteY1514" fmla="*/ 1641157 h 2470784"/>
              <a:gd name="connsiteX1515" fmla="*/ 3390900 w 7152322"/>
              <a:gd name="connsiteY1515" fmla="*/ 1640205 h 2470784"/>
              <a:gd name="connsiteX1516" fmla="*/ 3390900 w 7152322"/>
              <a:gd name="connsiteY1516" fmla="*/ 1637348 h 2470784"/>
              <a:gd name="connsiteX1517" fmla="*/ 3403283 w 7152322"/>
              <a:gd name="connsiteY1517" fmla="*/ 1627823 h 2470784"/>
              <a:gd name="connsiteX1518" fmla="*/ 3408045 w 7152322"/>
              <a:gd name="connsiteY1518" fmla="*/ 1626870 h 2470784"/>
              <a:gd name="connsiteX1519" fmla="*/ 3405188 w 7152322"/>
              <a:gd name="connsiteY1519" fmla="*/ 1623060 h 2470784"/>
              <a:gd name="connsiteX1520" fmla="*/ 3392805 w 7152322"/>
              <a:gd name="connsiteY1520" fmla="*/ 1622107 h 2470784"/>
              <a:gd name="connsiteX1521" fmla="*/ 3406140 w 7152322"/>
              <a:gd name="connsiteY1521" fmla="*/ 1607820 h 2470784"/>
              <a:gd name="connsiteX1522" fmla="*/ 3396615 w 7152322"/>
              <a:gd name="connsiteY1522" fmla="*/ 1607820 h 2470784"/>
              <a:gd name="connsiteX1523" fmla="*/ 3392805 w 7152322"/>
              <a:gd name="connsiteY1523" fmla="*/ 1601153 h 2470784"/>
              <a:gd name="connsiteX1524" fmla="*/ 3393758 w 7152322"/>
              <a:gd name="connsiteY1524" fmla="*/ 1575435 h 2470784"/>
              <a:gd name="connsiteX1525" fmla="*/ 3392805 w 7152322"/>
              <a:gd name="connsiteY1525" fmla="*/ 1573530 h 2470784"/>
              <a:gd name="connsiteX1526" fmla="*/ 3388995 w 7152322"/>
              <a:gd name="connsiteY1526" fmla="*/ 1579245 h 2470784"/>
              <a:gd name="connsiteX1527" fmla="*/ 3389948 w 7152322"/>
              <a:gd name="connsiteY1527" fmla="*/ 1589723 h 2470784"/>
              <a:gd name="connsiteX1528" fmla="*/ 3385185 w 7152322"/>
              <a:gd name="connsiteY1528" fmla="*/ 1600200 h 2470784"/>
              <a:gd name="connsiteX1529" fmla="*/ 3371850 w 7152322"/>
              <a:gd name="connsiteY1529" fmla="*/ 1608773 h 2470784"/>
              <a:gd name="connsiteX1530" fmla="*/ 3385185 w 7152322"/>
              <a:gd name="connsiteY1530" fmla="*/ 1616392 h 2470784"/>
              <a:gd name="connsiteX1531" fmla="*/ 3383280 w 7152322"/>
              <a:gd name="connsiteY1531" fmla="*/ 1624013 h 2470784"/>
              <a:gd name="connsiteX1532" fmla="*/ 3370898 w 7152322"/>
              <a:gd name="connsiteY1532" fmla="*/ 1625917 h 2470784"/>
              <a:gd name="connsiteX1533" fmla="*/ 3385185 w 7152322"/>
              <a:gd name="connsiteY1533" fmla="*/ 1646873 h 2470784"/>
              <a:gd name="connsiteX1534" fmla="*/ 3371850 w 7152322"/>
              <a:gd name="connsiteY1534" fmla="*/ 1640205 h 2470784"/>
              <a:gd name="connsiteX1535" fmla="*/ 3372803 w 7152322"/>
              <a:gd name="connsiteY1535" fmla="*/ 1649730 h 2470784"/>
              <a:gd name="connsiteX1536" fmla="*/ 3379470 w 7152322"/>
              <a:gd name="connsiteY1536" fmla="*/ 1655445 h 2470784"/>
              <a:gd name="connsiteX1537" fmla="*/ 3379470 w 7152322"/>
              <a:gd name="connsiteY1537" fmla="*/ 1655445 h 2470784"/>
              <a:gd name="connsiteX1538" fmla="*/ 3360420 w 7152322"/>
              <a:gd name="connsiteY1538" fmla="*/ 1652588 h 2470784"/>
              <a:gd name="connsiteX1539" fmla="*/ 3357563 w 7152322"/>
              <a:gd name="connsiteY1539" fmla="*/ 1648778 h 2470784"/>
              <a:gd name="connsiteX1540" fmla="*/ 3354705 w 7152322"/>
              <a:gd name="connsiteY1540" fmla="*/ 1646873 h 2470784"/>
              <a:gd name="connsiteX1541" fmla="*/ 3350895 w 7152322"/>
              <a:gd name="connsiteY1541" fmla="*/ 1647825 h 2470784"/>
              <a:gd name="connsiteX1542" fmla="*/ 3348038 w 7152322"/>
              <a:gd name="connsiteY1542" fmla="*/ 1644967 h 2470784"/>
              <a:gd name="connsiteX1543" fmla="*/ 3350895 w 7152322"/>
              <a:gd name="connsiteY1543" fmla="*/ 1644015 h 2470784"/>
              <a:gd name="connsiteX1544" fmla="*/ 3356610 w 7152322"/>
              <a:gd name="connsiteY1544" fmla="*/ 1644015 h 2470784"/>
              <a:gd name="connsiteX1545" fmla="*/ 3360420 w 7152322"/>
              <a:gd name="connsiteY1545" fmla="*/ 1644015 h 2470784"/>
              <a:gd name="connsiteX1546" fmla="*/ 3357563 w 7152322"/>
              <a:gd name="connsiteY1546" fmla="*/ 1641157 h 2470784"/>
              <a:gd name="connsiteX1547" fmla="*/ 3352800 w 7152322"/>
              <a:gd name="connsiteY1547" fmla="*/ 1637348 h 2470784"/>
              <a:gd name="connsiteX1548" fmla="*/ 3342323 w 7152322"/>
              <a:gd name="connsiteY1548" fmla="*/ 1629728 h 2470784"/>
              <a:gd name="connsiteX1549" fmla="*/ 3357563 w 7152322"/>
              <a:gd name="connsiteY1549" fmla="*/ 1632585 h 2470784"/>
              <a:gd name="connsiteX1550" fmla="*/ 3342323 w 7152322"/>
              <a:gd name="connsiteY1550" fmla="*/ 1620203 h 2470784"/>
              <a:gd name="connsiteX1551" fmla="*/ 3348038 w 7152322"/>
              <a:gd name="connsiteY1551" fmla="*/ 1617345 h 2470784"/>
              <a:gd name="connsiteX1552" fmla="*/ 3338513 w 7152322"/>
              <a:gd name="connsiteY1552" fmla="*/ 1604963 h 2470784"/>
              <a:gd name="connsiteX1553" fmla="*/ 3336608 w 7152322"/>
              <a:gd name="connsiteY1553" fmla="*/ 1609725 h 2470784"/>
              <a:gd name="connsiteX1554" fmla="*/ 3332798 w 7152322"/>
              <a:gd name="connsiteY1554" fmla="*/ 1612582 h 2470784"/>
              <a:gd name="connsiteX1555" fmla="*/ 3333750 w 7152322"/>
              <a:gd name="connsiteY1555" fmla="*/ 1617345 h 2470784"/>
              <a:gd name="connsiteX1556" fmla="*/ 3336608 w 7152322"/>
              <a:gd name="connsiteY1556" fmla="*/ 1616392 h 2470784"/>
              <a:gd name="connsiteX1557" fmla="*/ 3338513 w 7152322"/>
              <a:gd name="connsiteY1557" fmla="*/ 1618298 h 2470784"/>
              <a:gd name="connsiteX1558" fmla="*/ 3330893 w 7152322"/>
              <a:gd name="connsiteY1558" fmla="*/ 1622107 h 2470784"/>
              <a:gd name="connsiteX1559" fmla="*/ 3328035 w 7152322"/>
              <a:gd name="connsiteY1559" fmla="*/ 1630680 h 2470784"/>
              <a:gd name="connsiteX1560" fmla="*/ 3336608 w 7152322"/>
              <a:gd name="connsiteY1560" fmla="*/ 1632585 h 2470784"/>
              <a:gd name="connsiteX1561" fmla="*/ 3333750 w 7152322"/>
              <a:gd name="connsiteY1561" fmla="*/ 1633538 h 2470784"/>
              <a:gd name="connsiteX1562" fmla="*/ 3322320 w 7152322"/>
              <a:gd name="connsiteY1562" fmla="*/ 1640205 h 2470784"/>
              <a:gd name="connsiteX1563" fmla="*/ 3321368 w 7152322"/>
              <a:gd name="connsiteY1563" fmla="*/ 1641157 h 2470784"/>
              <a:gd name="connsiteX1564" fmla="*/ 3307080 w 7152322"/>
              <a:gd name="connsiteY1564" fmla="*/ 1635442 h 2470784"/>
              <a:gd name="connsiteX1565" fmla="*/ 3312795 w 7152322"/>
              <a:gd name="connsiteY1565" fmla="*/ 1628775 h 2470784"/>
              <a:gd name="connsiteX1566" fmla="*/ 3299460 w 7152322"/>
              <a:gd name="connsiteY1566" fmla="*/ 1630680 h 2470784"/>
              <a:gd name="connsiteX1567" fmla="*/ 3299460 w 7152322"/>
              <a:gd name="connsiteY1567" fmla="*/ 1630680 h 2470784"/>
              <a:gd name="connsiteX1568" fmla="*/ 3313748 w 7152322"/>
              <a:gd name="connsiteY1568" fmla="*/ 1621155 h 2470784"/>
              <a:gd name="connsiteX1569" fmla="*/ 3300413 w 7152322"/>
              <a:gd name="connsiteY1569" fmla="*/ 1619250 h 2470784"/>
              <a:gd name="connsiteX1570" fmla="*/ 3299460 w 7152322"/>
              <a:gd name="connsiteY1570" fmla="*/ 1618298 h 2470784"/>
              <a:gd name="connsiteX1571" fmla="*/ 3299460 w 7152322"/>
              <a:gd name="connsiteY1571" fmla="*/ 1616392 h 2470784"/>
              <a:gd name="connsiteX1572" fmla="*/ 3308985 w 7152322"/>
              <a:gd name="connsiteY1572" fmla="*/ 1608773 h 2470784"/>
              <a:gd name="connsiteX1573" fmla="*/ 3312795 w 7152322"/>
              <a:gd name="connsiteY1573" fmla="*/ 1607820 h 2470784"/>
              <a:gd name="connsiteX1574" fmla="*/ 3310890 w 7152322"/>
              <a:gd name="connsiteY1574" fmla="*/ 1604963 h 2470784"/>
              <a:gd name="connsiteX1575" fmla="*/ 3301365 w 7152322"/>
              <a:gd name="connsiteY1575" fmla="*/ 1604010 h 2470784"/>
              <a:gd name="connsiteX1576" fmla="*/ 3311843 w 7152322"/>
              <a:gd name="connsiteY1576" fmla="*/ 1592580 h 2470784"/>
              <a:gd name="connsiteX1577" fmla="*/ 3304223 w 7152322"/>
              <a:gd name="connsiteY1577" fmla="*/ 1592580 h 2470784"/>
              <a:gd name="connsiteX1578" fmla="*/ 3301365 w 7152322"/>
              <a:gd name="connsiteY1578" fmla="*/ 1586865 h 2470784"/>
              <a:gd name="connsiteX1579" fmla="*/ 3302318 w 7152322"/>
              <a:gd name="connsiteY1579" fmla="*/ 1565910 h 2470784"/>
              <a:gd name="connsiteX1580" fmla="*/ 3302318 w 7152322"/>
              <a:gd name="connsiteY1580" fmla="*/ 1564005 h 2470784"/>
              <a:gd name="connsiteX1581" fmla="*/ 3299460 w 7152322"/>
              <a:gd name="connsiteY1581" fmla="*/ 1567815 h 2470784"/>
              <a:gd name="connsiteX1582" fmla="*/ 3300413 w 7152322"/>
              <a:gd name="connsiteY1582" fmla="*/ 1576388 h 2470784"/>
              <a:gd name="connsiteX1583" fmla="*/ 3296603 w 7152322"/>
              <a:gd name="connsiteY1583" fmla="*/ 1584960 h 2470784"/>
              <a:gd name="connsiteX1584" fmla="*/ 3286125 w 7152322"/>
              <a:gd name="connsiteY1584" fmla="*/ 1591628 h 2470784"/>
              <a:gd name="connsiteX1585" fmla="*/ 3296603 w 7152322"/>
              <a:gd name="connsiteY1585" fmla="*/ 1598295 h 2470784"/>
              <a:gd name="connsiteX1586" fmla="*/ 3294698 w 7152322"/>
              <a:gd name="connsiteY1586" fmla="*/ 1604963 h 2470784"/>
              <a:gd name="connsiteX1587" fmla="*/ 3284220 w 7152322"/>
              <a:gd name="connsiteY1587" fmla="*/ 1606867 h 2470784"/>
              <a:gd name="connsiteX1588" fmla="*/ 3295650 w 7152322"/>
              <a:gd name="connsiteY1588" fmla="*/ 1623060 h 2470784"/>
              <a:gd name="connsiteX1589" fmla="*/ 3285173 w 7152322"/>
              <a:gd name="connsiteY1589" fmla="*/ 1618298 h 2470784"/>
              <a:gd name="connsiteX1590" fmla="*/ 3284220 w 7152322"/>
              <a:gd name="connsiteY1590" fmla="*/ 1622107 h 2470784"/>
              <a:gd name="connsiteX1591" fmla="*/ 3190875 w 7152322"/>
              <a:gd name="connsiteY1591" fmla="*/ 1573530 h 2470784"/>
              <a:gd name="connsiteX1592" fmla="*/ 3048000 w 7152322"/>
              <a:gd name="connsiteY1592" fmla="*/ 1564957 h 2470784"/>
              <a:gd name="connsiteX1593" fmla="*/ 3041333 w 7152322"/>
              <a:gd name="connsiteY1593" fmla="*/ 1558290 h 2470784"/>
              <a:gd name="connsiteX1594" fmla="*/ 3034665 w 7152322"/>
              <a:gd name="connsiteY1594" fmla="*/ 1558290 h 2470784"/>
              <a:gd name="connsiteX1595" fmla="*/ 3028950 w 7152322"/>
              <a:gd name="connsiteY1595" fmla="*/ 1555432 h 2470784"/>
              <a:gd name="connsiteX1596" fmla="*/ 3039428 w 7152322"/>
              <a:gd name="connsiteY1596" fmla="*/ 1554480 h 2470784"/>
              <a:gd name="connsiteX1597" fmla="*/ 3043238 w 7152322"/>
              <a:gd name="connsiteY1597" fmla="*/ 1556385 h 2470784"/>
              <a:gd name="connsiteX1598" fmla="*/ 3046095 w 7152322"/>
              <a:gd name="connsiteY1598" fmla="*/ 1553528 h 2470784"/>
              <a:gd name="connsiteX1599" fmla="*/ 3049905 w 7152322"/>
              <a:gd name="connsiteY1599" fmla="*/ 1552575 h 2470784"/>
              <a:gd name="connsiteX1600" fmla="*/ 3038475 w 7152322"/>
              <a:gd name="connsiteY1600" fmla="*/ 1544003 h 2470784"/>
              <a:gd name="connsiteX1601" fmla="*/ 3034665 w 7152322"/>
              <a:gd name="connsiteY1601" fmla="*/ 1542098 h 2470784"/>
              <a:gd name="connsiteX1602" fmla="*/ 3027045 w 7152322"/>
              <a:gd name="connsiteY1602" fmla="*/ 1541145 h 2470784"/>
              <a:gd name="connsiteX1603" fmla="*/ 3048953 w 7152322"/>
              <a:gd name="connsiteY1603" fmla="*/ 1543050 h 2470784"/>
              <a:gd name="connsiteX1604" fmla="*/ 3042285 w 7152322"/>
              <a:gd name="connsiteY1604" fmla="*/ 1532573 h 2470784"/>
              <a:gd name="connsiteX1605" fmla="*/ 3032760 w 7152322"/>
              <a:gd name="connsiteY1605" fmla="*/ 1529715 h 2470784"/>
              <a:gd name="connsiteX1606" fmla="*/ 3025140 w 7152322"/>
              <a:gd name="connsiteY1606" fmla="*/ 1525905 h 2470784"/>
              <a:gd name="connsiteX1607" fmla="*/ 3026093 w 7152322"/>
              <a:gd name="connsiteY1607" fmla="*/ 1523048 h 2470784"/>
              <a:gd name="connsiteX1608" fmla="*/ 3028950 w 7152322"/>
              <a:gd name="connsiteY1608" fmla="*/ 1524000 h 2470784"/>
              <a:gd name="connsiteX1609" fmla="*/ 3032760 w 7152322"/>
              <a:gd name="connsiteY1609" fmla="*/ 1522095 h 2470784"/>
              <a:gd name="connsiteX1610" fmla="*/ 3039428 w 7152322"/>
              <a:gd name="connsiteY1610" fmla="*/ 1524953 h 2470784"/>
              <a:gd name="connsiteX1611" fmla="*/ 3042285 w 7152322"/>
              <a:gd name="connsiteY1611" fmla="*/ 1524953 h 2470784"/>
              <a:gd name="connsiteX1612" fmla="*/ 3035618 w 7152322"/>
              <a:gd name="connsiteY1612" fmla="*/ 1514475 h 2470784"/>
              <a:gd name="connsiteX1613" fmla="*/ 3032760 w 7152322"/>
              <a:gd name="connsiteY1613" fmla="*/ 1512570 h 2470784"/>
              <a:gd name="connsiteX1614" fmla="*/ 3028950 w 7152322"/>
              <a:gd name="connsiteY1614" fmla="*/ 1513523 h 2470784"/>
              <a:gd name="connsiteX1615" fmla="*/ 3026093 w 7152322"/>
              <a:gd name="connsiteY1615" fmla="*/ 1510665 h 2470784"/>
              <a:gd name="connsiteX1616" fmla="*/ 3028950 w 7152322"/>
              <a:gd name="connsiteY1616" fmla="*/ 1508760 h 2470784"/>
              <a:gd name="connsiteX1617" fmla="*/ 3034665 w 7152322"/>
              <a:gd name="connsiteY1617" fmla="*/ 1508760 h 2470784"/>
              <a:gd name="connsiteX1618" fmla="*/ 3038475 w 7152322"/>
              <a:gd name="connsiteY1618" fmla="*/ 1508760 h 2470784"/>
              <a:gd name="connsiteX1619" fmla="*/ 3035618 w 7152322"/>
              <a:gd name="connsiteY1619" fmla="*/ 1505903 h 2470784"/>
              <a:gd name="connsiteX1620" fmla="*/ 3030855 w 7152322"/>
              <a:gd name="connsiteY1620" fmla="*/ 1502092 h 2470784"/>
              <a:gd name="connsiteX1621" fmla="*/ 3020378 w 7152322"/>
              <a:gd name="connsiteY1621" fmla="*/ 1494473 h 2470784"/>
              <a:gd name="connsiteX1622" fmla="*/ 3036570 w 7152322"/>
              <a:gd name="connsiteY1622" fmla="*/ 1497330 h 2470784"/>
              <a:gd name="connsiteX1623" fmla="*/ 3021330 w 7152322"/>
              <a:gd name="connsiteY1623" fmla="*/ 1484948 h 2470784"/>
              <a:gd name="connsiteX1624" fmla="*/ 3027045 w 7152322"/>
              <a:gd name="connsiteY1624" fmla="*/ 1482090 h 2470784"/>
              <a:gd name="connsiteX1625" fmla="*/ 3017520 w 7152322"/>
              <a:gd name="connsiteY1625" fmla="*/ 1469707 h 2470784"/>
              <a:gd name="connsiteX1626" fmla="*/ 3015615 w 7152322"/>
              <a:gd name="connsiteY1626" fmla="*/ 1474470 h 2470784"/>
              <a:gd name="connsiteX1627" fmla="*/ 3011805 w 7152322"/>
              <a:gd name="connsiteY1627" fmla="*/ 1478280 h 2470784"/>
              <a:gd name="connsiteX1628" fmla="*/ 3012758 w 7152322"/>
              <a:gd name="connsiteY1628" fmla="*/ 1483995 h 2470784"/>
              <a:gd name="connsiteX1629" fmla="*/ 3015615 w 7152322"/>
              <a:gd name="connsiteY1629" fmla="*/ 1483042 h 2470784"/>
              <a:gd name="connsiteX1630" fmla="*/ 3017520 w 7152322"/>
              <a:gd name="connsiteY1630" fmla="*/ 1484948 h 2470784"/>
              <a:gd name="connsiteX1631" fmla="*/ 3009900 w 7152322"/>
              <a:gd name="connsiteY1631" fmla="*/ 1488757 h 2470784"/>
              <a:gd name="connsiteX1632" fmla="*/ 3007043 w 7152322"/>
              <a:gd name="connsiteY1632" fmla="*/ 1497330 h 2470784"/>
              <a:gd name="connsiteX1633" fmla="*/ 3016568 w 7152322"/>
              <a:gd name="connsiteY1633" fmla="*/ 1499235 h 2470784"/>
              <a:gd name="connsiteX1634" fmla="*/ 3013710 w 7152322"/>
              <a:gd name="connsiteY1634" fmla="*/ 1500188 h 2470784"/>
              <a:gd name="connsiteX1635" fmla="*/ 3002280 w 7152322"/>
              <a:gd name="connsiteY1635" fmla="*/ 1506855 h 2470784"/>
              <a:gd name="connsiteX1636" fmla="*/ 3000375 w 7152322"/>
              <a:gd name="connsiteY1636" fmla="*/ 1508760 h 2470784"/>
              <a:gd name="connsiteX1637" fmla="*/ 3005138 w 7152322"/>
              <a:gd name="connsiteY1637" fmla="*/ 1511617 h 2470784"/>
              <a:gd name="connsiteX1638" fmla="*/ 3015615 w 7152322"/>
              <a:gd name="connsiteY1638" fmla="*/ 1511617 h 2470784"/>
              <a:gd name="connsiteX1639" fmla="*/ 3008948 w 7152322"/>
              <a:gd name="connsiteY1639" fmla="*/ 1513523 h 2470784"/>
              <a:gd name="connsiteX1640" fmla="*/ 2999423 w 7152322"/>
              <a:gd name="connsiteY1640" fmla="*/ 1517332 h 2470784"/>
              <a:gd name="connsiteX1641" fmla="*/ 2996565 w 7152322"/>
              <a:gd name="connsiteY1641" fmla="*/ 1521142 h 2470784"/>
              <a:gd name="connsiteX1642" fmla="*/ 2998470 w 7152322"/>
              <a:gd name="connsiteY1642" fmla="*/ 1525905 h 2470784"/>
              <a:gd name="connsiteX1643" fmla="*/ 3001328 w 7152322"/>
              <a:gd name="connsiteY1643" fmla="*/ 1524953 h 2470784"/>
              <a:gd name="connsiteX1644" fmla="*/ 3011805 w 7152322"/>
              <a:gd name="connsiteY1644" fmla="*/ 1524953 h 2470784"/>
              <a:gd name="connsiteX1645" fmla="*/ 3005138 w 7152322"/>
              <a:gd name="connsiteY1645" fmla="*/ 1527810 h 2470784"/>
              <a:gd name="connsiteX1646" fmla="*/ 2991803 w 7152322"/>
              <a:gd name="connsiteY1646" fmla="*/ 1540192 h 2470784"/>
              <a:gd name="connsiteX1647" fmla="*/ 2994660 w 7152322"/>
              <a:gd name="connsiteY1647" fmla="*/ 1539240 h 2470784"/>
              <a:gd name="connsiteX1648" fmla="*/ 3002280 w 7152322"/>
              <a:gd name="connsiteY1648" fmla="*/ 1543050 h 2470784"/>
              <a:gd name="connsiteX1649" fmla="*/ 3006090 w 7152322"/>
              <a:gd name="connsiteY1649" fmla="*/ 1541145 h 2470784"/>
              <a:gd name="connsiteX1650" fmla="*/ 3011805 w 7152322"/>
              <a:gd name="connsiteY1650" fmla="*/ 1542098 h 2470784"/>
              <a:gd name="connsiteX1651" fmla="*/ 3007043 w 7152322"/>
              <a:gd name="connsiteY1651" fmla="*/ 1544003 h 2470784"/>
              <a:gd name="connsiteX1652" fmla="*/ 2992755 w 7152322"/>
              <a:gd name="connsiteY1652" fmla="*/ 1550670 h 2470784"/>
              <a:gd name="connsiteX1653" fmla="*/ 2989898 w 7152322"/>
              <a:gd name="connsiteY1653" fmla="*/ 1552575 h 2470784"/>
              <a:gd name="connsiteX1654" fmla="*/ 2989898 w 7152322"/>
              <a:gd name="connsiteY1654" fmla="*/ 1555432 h 2470784"/>
              <a:gd name="connsiteX1655" fmla="*/ 2993708 w 7152322"/>
              <a:gd name="connsiteY1655" fmla="*/ 1554480 h 2470784"/>
              <a:gd name="connsiteX1656" fmla="*/ 2996565 w 7152322"/>
              <a:gd name="connsiteY1656" fmla="*/ 1556385 h 2470784"/>
              <a:gd name="connsiteX1657" fmla="*/ 3009900 w 7152322"/>
              <a:gd name="connsiteY1657" fmla="*/ 1552575 h 2470784"/>
              <a:gd name="connsiteX1658" fmla="*/ 3012758 w 7152322"/>
              <a:gd name="connsiteY1658" fmla="*/ 1556385 h 2470784"/>
              <a:gd name="connsiteX1659" fmla="*/ 3006090 w 7152322"/>
              <a:gd name="connsiteY1659" fmla="*/ 1559242 h 2470784"/>
              <a:gd name="connsiteX1660" fmla="*/ 3005138 w 7152322"/>
              <a:gd name="connsiteY1660" fmla="*/ 1559242 h 2470784"/>
              <a:gd name="connsiteX1661" fmla="*/ 2892743 w 7152322"/>
              <a:gd name="connsiteY1661" fmla="*/ 1534478 h 2470784"/>
              <a:gd name="connsiteX1662" fmla="*/ 2905125 w 7152322"/>
              <a:gd name="connsiteY1662" fmla="*/ 1525905 h 2470784"/>
              <a:gd name="connsiteX1663" fmla="*/ 2890838 w 7152322"/>
              <a:gd name="connsiteY1663" fmla="*/ 1528763 h 2470784"/>
              <a:gd name="connsiteX1664" fmla="*/ 2905125 w 7152322"/>
              <a:gd name="connsiteY1664" fmla="*/ 1518285 h 2470784"/>
              <a:gd name="connsiteX1665" fmla="*/ 2891790 w 7152322"/>
              <a:gd name="connsiteY1665" fmla="*/ 1516380 h 2470784"/>
              <a:gd name="connsiteX1666" fmla="*/ 2890838 w 7152322"/>
              <a:gd name="connsiteY1666" fmla="*/ 1515428 h 2470784"/>
              <a:gd name="connsiteX1667" fmla="*/ 2890838 w 7152322"/>
              <a:gd name="connsiteY1667" fmla="*/ 1513523 h 2470784"/>
              <a:gd name="connsiteX1668" fmla="*/ 2900363 w 7152322"/>
              <a:gd name="connsiteY1668" fmla="*/ 1505903 h 2470784"/>
              <a:gd name="connsiteX1669" fmla="*/ 2904173 w 7152322"/>
              <a:gd name="connsiteY1669" fmla="*/ 1504950 h 2470784"/>
              <a:gd name="connsiteX1670" fmla="*/ 2902268 w 7152322"/>
              <a:gd name="connsiteY1670" fmla="*/ 1502092 h 2470784"/>
              <a:gd name="connsiteX1671" fmla="*/ 2892743 w 7152322"/>
              <a:gd name="connsiteY1671" fmla="*/ 1501140 h 2470784"/>
              <a:gd name="connsiteX1672" fmla="*/ 2903220 w 7152322"/>
              <a:gd name="connsiteY1672" fmla="*/ 1489710 h 2470784"/>
              <a:gd name="connsiteX1673" fmla="*/ 2895600 w 7152322"/>
              <a:gd name="connsiteY1673" fmla="*/ 1489710 h 2470784"/>
              <a:gd name="connsiteX1674" fmla="*/ 2892743 w 7152322"/>
              <a:gd name="connsiteY1674" fmla="*/ 1483995 h 2470784"/>
              <a:gd name="connsiteX1675" fmla="*/ 2893695 w 7152322"/>
              <a:gd name="connsiteY1675" fmla="*/ 1463040 h 2470784"/>
              <a:gd name="connsiteX1676" fmla="*/ 2893695 w 7152322"/>
              <a:gd name="connsiteY1676" fmla="*/ 1461135 h 2470784"/>
              <a:gd name="connsiteX1677" fmla="*/ 2890838 w 7152322"/>
              <a:gd name="connsiteY1677" fmla="*/ 1464945 h 2470784"/>
              <a:gd name="connsiteX1678" fmla="*/ 2891790 w 7152322"/>
              <a:gd name="connsiteY1678" fmla="*/ 1473517 h 2470784"/>
              <a:gd name="connsiteX1679" fmla="*/ 2887980 w 7152322"/>
              <a:gd name="connsiteY1679" fmla="*/ 1482090 h 2470784"/>
              <a:gd name="connsiteX1680" fmla="*/ 2877503 w 7152322"/>
              <a:gd name="connsiteY1680" fmla="*/ 1488757 h 2470784"/>
              <a:gd name="connsiteX1681" fmla="*/ 2887980 w 7152322"/>
              <a:gd name="connsiteY1681" fmla="*/ 1495425 h 2470784"/>
              <a:gd name="connsiteX1682" fmla="*/ 2886075 w 7152322"/>
              <a:gd name="connsiteY1682" fmla="*/ 1502092 h 2470784"/>
              <a:gd name="connsiteX1683" fmla="*/ 2875598 w 7152322"/>
              <a:gd name="connsiteY1683" fmla="*/ 1503998 h 2470784"/>
              <a:gd name="connsiteX1684" fmla="*/ 2887028 w 7152322"/>
              <a:gd name="connsiteY1684" fmla="*/ 1520190 h 2470784"/>
              <a:gd name="connsiteX1685" fmla="*/ 2876550 w 7152322"/>
              <a:gd name="connsiteY1685" fmla="*/ 1515428 h 2470784"/>
              <a:gd name="connsiteX1686" fmla="*/ 2877503 w 7152322"/>
              <a:gd name="connsiteY1686" fmla="*/ 1523048 h 2470784"/>
              <a:gd name="connsiteX1687" fmla="*/ 2882265 w 7152322"/>
              <a:gd name="connsiteY1687" fmla="*/ 1527810 h 2470784"/>
              <a:gd name="connsiteX1688" fmla="*/ 2883218 w 7152322"/>
              <a:gd name="connsiteY1688" fmla="*/ 1531620 h 2470784"/>
              <a:gd name="connsiteX1689" fmla="*/ 2770823 w 7152322"/>
              <a:gd name="connsiteY1689" fmla="*/ 1489710 h 2470784"/>
              <a:gd name="connsiteX1690" fmla="*/ 2772728 w 7152322"/>
              <a:gd name="connsiteY1690" fmla="*/ 1488757 h 2470784"/>
              <a:gd name="connsiteX1691" fmla="*/ 2765108 w 7152322"/>
              <a:gd name="connsiteY1691" fmla="*/ 1487805 h 2470784"/>
              <a:gd name="connsiteX1692" fmla="*/ 2758440 w 7152322"/>
              <a:gd name="connsiteY1692" fmla="*/ 1484948 h 2470784"/>
              <a:gd name="connsiteX1693" fmla="*/ 2758440 w 7152322"/>
              <a:gd name="connsiteY1693" fmla="*/ 1483995 h 2470784"/>
              <a:gd name="connsiteX1694" fmla="*/ 2767965 w 7152322"/>
              <a:gd name="connsiteY1694" fmla="*/ 1476375 h 2470784"/>
              <a:gd name="connsiteX1695" fmla="*/ 2771775 w 7152322"/>
              <a:gd name="connsiteY1695" fmla="*/ 1475423 h 2470784"/>
              <a:gd name="connsiteX1696" fmla="*/ 2769870 w 7152322"/>
              <a:gd name="connsiteY1696" fmla="*/ 1472565 h 2470784"/>
              <a:gd name="connsiteX1697" fmla="*/ 2760345 w 7152322"/>
              <a:gd name="connsiteY1697" fmla="*/ 1471613 h 2470784"/>
              <a:gd name="connsiteX1698" fmla="*/ 2770823 w 7152322"/>
              <a:gd name="connsiteY1698" fmla="*/ 1460182 h 2470784"/>
              <a:gd name="connsiteX1699" fmla="*/ 2763203 w 7152322"/>
              <a:gd name="connsiteY1699" fmla="*/ 1460182 h 2470784"/>
              <a:gd name="connsiteX1700" fmla="*/ 2760345 w 7152322"/>
              <a:gd name="connsiteY1700" fmla="*/ 1454467 h 2470784"/>
              <a:gd name="connsiteX1701" fmla="*/ 2761298 w 7152322"/>
              <a:gd name="connsiteY1701" fmla="*/ 1433513 h 2470784"/>
              <a:gd name="connsiteX1702" fmla="*/ 2761298 w 7152322"/>
              <a:gd name="connsiteY1702" fmla="*/ 1431607 h 2470784"/>
              <a:gd name="connsiteX1703" fmla="*/ 2758440 w 7152322"/>
              <a:gd name="connsiteY1703" fmla="*/ 1435417 h 2470784"/>
              <a:gd name="connsiteX1704" fmla="*/ 2759393 w 7152322"/>
              <a:gd name="connsiteY1704" fmla="*/ 1443990 h 2470784"/>
              <a:gd name="connsiteX1705" fmla="*/ 2755583 w 7152322"/>
              <a:gd name="connsiteY1705" fmla="*/ 1452563 h 2470784"/>
              <a:gd name="connsiteX1706" fmla="*/ 2747010 w 7152322"/>
              <a:gd name="connsiteY1706" fmla="*/ 1459230 h 2470784"/>
              <a:gd name="connsiteX1707" fmla="*/ 2747010 w 7152322"/>
              <a:gd name="connsiteY1707" fmla="*/ 1459230 h 2470784"/>
              <a:gd name="connsiteX1708" fmla="*/ 2729865 w 7152322"/>
              <a:gd name="connsiteY1708" fmla="*/ 1452563 h 2470784"/>
              <a:gd name="connsiteX1709" fmla="*/ 2724150 w 7152322"/>
              <a:gd name="connsiteY1709" fmla="*/ 1450657 h 2470784"/>
              <a:gd name="connsiteX1710" fmla="*/ 2730818 w 7152322"/>
              <a:gd name="connsiteY1710" fmla="*/ 1449705 h 2470784"/>
              <a:gd name="connsiteX1711" fmla="*/ 2735580 w 7152322"/>
              <a:gd name="connsiteY1711" fmla="*/ 1451610 h 2470784"/>
              <a:gd name="connsiteX1712" fmla="*/ 2745105 w 7152322"/>
              <a:gd name="connsiteY1712" fmla="*/ 1447800 h 2470784"/>
              <a:gd name="connsiteX1713" fmla="*/ 2747963 w 7152322"/>
              <a:gd name="connsiteY1713" fmla="*/ 1448753 h 2470784"/>
              <a:gd name="connsiteX1714" fmla="*/ 2731770 w 7152322"/>
              <a:gd name="connsiteY1714" fmla="*/ 1436370 h 2470784"/>
              <a:gd name="connsiteX1715" fmla="*/ 2724150 w 7152322"/>
              <a:gd name="connsiteY1715" fmla="*/ 1433513 h 2470784"/>
              <a:gd name="connsiteX1716" fmla="*/ 2736533 w 7152322"/>
              <a:gd name="connsiteY1716" fmla="*/ 1433513 h 2470784"/>
              <a:gd name="connsiteX1717" fmla="*/ 2739390 w 7152322"/>
              <a:gd name="connsiteY1717" fmla="*/ 1434465 h 2470784"/>
              <a:gd name="connsiteX1718" fmla="*/ 2741295 w 7152322"/>
              <a:gd name="connsiteY1718" fmla="*/ 1429703 h 2470784"/>
              <a:gd name="connsiteX1719" fmla="*/ 2737485 w 7152322"/>
              <a:gd name="connsiteY1719" fmla="*/ 1425892 h 2470784"/>
              <a:gd name="connsiteX1720" fmla="*/ 2727008 w 7152322"/>
              <a:gd name="connsiteY1720" fmla="*/ 1422082 h 2470784"/>
              <a:gd name="connsiteX1721" fmla="*/ 2719388 w 7152322"/>
              <a:gd name="connsiteY1721" fmla="*/ 1420178 h 2470784"/>
              <a:gd name="connsiteX1722" fmla="*/ 2731770 w 7152322"/>
              <a:gd name="connsiteY1722" fmla="*/ 1420178 h 2470784"/>
              <a:gd name="connsiteX1723" fmla="*/ 2736533 w 7152322"/>
              <a:gd name="connsiteY1723" fmla="*/ 1417320 h 2470784"/>
              <a:gd name="connsiteX1724" fmla="*/ 2734628 w 7152322"/>
              <a:gd name="connsiteY1724" fmla="*/ 1415415 h 2470784"/>
              <a:gd name="connsiteX1725" fmla="*/ 2721293 w 7152322"/>
              <a:gd name="connsiteY1725" fmla="*/ 1408748 h 2470784"/>
              <a:gd name="connsiteX1726" fmla="*/ 2718435 w 7152322"/>
              <a:gd name="connsiteY1726" fmla="*/ 1407795 h 2470784"/>
              <a:gd name="connsiteX1727" fmla="*/ 2728913 w 7152322"/>
              <a:gd name="connsiteY1727" fmla="*/ 1405890 h 2470784"/>
              <a:gd name="connsiteX1728" fmla="*/ 2726055 w 7152322"/>
              <a:gd name="connsiteY1728" fmla="*/ 1397317 h 2470784"/>
              <a:gd name="connsiteX1729" fmla="*/ 2717483 w 7152322"/>
              <a:gd name="connsiteY1729" fmla="*/ 1393507 h 2470784"/>
              <a:gd name="connsiteX1730" fmla="*/ 2720340 w 7152322"/>
              <a:gd name="connsiteY1730" fmla="*/ 1391603 h 2470784"/>
              <a:gd name="connsiteX1731" fmla="*/ 2724150 w 7152322"/>
              <a:gd name="connsiteY1731" fmla="*/ 1392555 h 2470784"/>
              <a:gd name="connsiteX1732" fmla="*/ 2725103 w 7152322"/>
              <a:gd name="connsiteY1732" fmla="*/ 1387792 h 2470784"/>
              <a:gd name="connsiteX1733" fmla="*/ 2720340 w 7152322"/>
              <a:gd name="connsiteY1733" fmla="*/ 1383982 h 2470784"/>
              <a:gd name="connsiteX1734" fmla="*/ 2717483 w 7152322"/>
              <a:gd name="connsiteY1734" fmla="*/ 1379220 h 2470784"/>
              <a:gd name="connsiteX1735" fmla="*/ 2706053 w 7152322"/>
              <a:gd name="connsiteY1735" fmla="*/ 1391603 h 2470784"/>
              <a:gd name="connsiteX1736" fmla="*/ 2712720 w 7152322"/>
              <a:gd name="connsiteY1736" fmla="*/ 1394460 h 2470784"/>
              <a:gd name="connsiteX1737" fmla="*/ 2694623 w 7152322"/>
              <a:gd name="connsiteY1737" fmla="*/ 1406842 h 2470784"/>
              <a:gd name="connsiteX1738" fmla="*/ 2713673 w 7152322"/>
              <a:gd name="connsiteY1738" fmla="*/ 1403985 h 2470784"/>
              <a:gd name="connsiteX1739" fmla="*/ 2701290 w 7152322"/>
              <a:gd name="connsiteY1739" fmla="*/ 1411605 h 2470784"/>
              <a:gd name="connsiteX1740" fmla="*/ 2695575 w 7152322"/>
              <a:gd name="connsiteY1740" fmla="*/ 1415415 h 2470784"/>
              <a:gd name="connsiteX1741" fmla="*/ 2692718 w 7152322"/>
              <a:gd name="connsiteY1741" fmla="*/ 1418273 h 2470784"/>
              <a:gd name="connsiteX1742" fmla="*/ 2697480 w 7152322"/>
              <a:gd name="connsiteY1742" fmla="*/ 1418273 h 2470784"/>
              <a:gd name="connsiteX1743" fmla="*/ 2704148 w 7152322"/>
              <a:gd name="connsiteY1743" fmla="*/ 1418273 h 2470784"/>
              <a:gd name="connsiteX1744" fmla="*/ 2707958 w 7152322"/>
              <a:gd name="connsiteY1744" fmla="*/ 1420178 h 2470784"/>
              <a:gd name="connsiteX1745" fmla="*/ 2705100 w 7152322"/>
              <a:gd name="connsiteY1745" fmla="*/ 1423035 h 2470784"/>
              <a:gd name="connsiteX1746" fmla="*/ 2700338 w 7152322"/>
              <a:gd name="connsiteY1746" fmla="*/ 1422082 h 2470784"/>
              <a:gd name="connsiteX1747" fmla="*/ 2696528 w 7152322"/>
              <a:gd name="connsiteY1747" fmla="*/ 1423988 h 2470784"/>
              <a:gd name="connsiteX1748" fmla="*/ 2688908 w 7152322"/>
              <a:gd name="connsiteY1748" fmla="*/ 1433513 h 2470784"/>
              <a:gd name="connsiteX1749" fmla="*/ 2691765 w 7152322"/>
              <a:gd name="connsiteY1749" fmla="*/ 1433513 h 2470784"/>
              <a:gd name="connsiteX1750" fmla="*/ 2699385 w 7152322"/>
              <a:gd name="connsiteY1750" fmla="*/ 1430655 h 2470784"/>
              <a:gd name="connsiteX1751" fmla="*/ 2703195 w 7152322"/>
              <a:gd name="connsiteY1751" fmla="*/ 1432560 h 2470784"/>
              <a:gd name="connsiteX1752" fmla="*/ 2707005 w 7152322"/>
              <a:gd name="connsiteY1752" fmla="*/ 1431607 h 2470784"/>
              <a:gd name="connsiteX1753" fmla="*/ 2707958 w 7152322"/>
              <a:gd name="connsiteY1753" fmla="*/ 1434465 h 2470784"/>
              <a:gd name="connsiteX1754" fmla="*/ 2699385 w 7152322"/>
              <a:gd name="connsiteY1754" fmla="*/ 1438275 h 2470784"/>
              <a:gd name="connsiteX1755" fmla="*/ 2687955 w 7152322"/>
              <a:gd name="connsiteY1755" fmla="*/ 1441132 h 2470784"/>
              <a:gd name="connsiteX1756" fmla="*/ 2682240 w 7152322"/>
              <a:gd name="connsiteY1756" fmla="*/ 1447800 h 2470784"/>
              <a:gd name="connsiteX1757" fmla="*/ 2670810 w 7152322"/>
              <a:gd name="connsiteY1757" fmla="*/ 1445895 h 2470784"/>
              <a:gd name="connsiteX1758" fmla="*/ 2669858 w 7152322"/>
              <a:gd name="connsiteY1758" fmla="*/ 1444942 h 2470784"/>
              <a:gd name="connsiteX1759" fmla="*/ 2669858 w 7152322"/>
              <a:gd name="connsiteY1759" fmla="*/ 1443038 h 2470784"/>
              <a:gd name="connsiteX1760" fmla="*/ 2679383 w 7152322"/>
              <a:gd name="connsiteY1760" fmla="*/ 1435417 h 2470784"/>
              <a:gd name="connsiteX1761" fmla="*/ 2683193 w 7152322"/>
              <a:gd name="connsiteY1761" fmla="*/ 1434465 h 2470784"/>
              <a:gd name="connsiteX1762" fmla="*/ 2681288 w 7152322"/>
              <a:gd name="connsiteY1762" fmla="*/ 1431607 h 2470784"/>
              <a:gd name="connsiteX1763" fmla="*/ 2671763 w 7152322"/>
              <a:gd name="connsiteY1763" fmla="*/ 1430655 h 2470784"/>
              <a:gd name="connsiteX1764" fmla="*/ 2682240 w 7152322"/>
              <a:gd name="connsiteY1764" fmla="*/ 1419225 h 2470784"/>
              <a:gd name="connsiteX1765" fmla="*/ 2674620 w 7152322"/>
              <a:gd name="connsiteY1765" fmla="*/ 1419225 h 2470784"/>
              <a:gd name="connsiteX1766" fmla="*/ 2671763 w 7152322"/>
              <a:gd name="connsiteY1766" fmla="*/ 1413510 h 2470784"/>
              <a:gd name="connsiteX1767" fmla="*/ 2672715 w 7152322"/>
              <a:gd name="connsiteY1767" fmla="*/ 1392555 h 2470784"/>
              <a:gd name="connsiteX1768" fmla="*/ 2672715 w 7152322"/>
              <a:gd name="connsiteY1768" fmla="*/ 1390650 h 2470784"/>
              <a:gd name="connsiteX1769" fmla="*/ 2669858 w 7152322"/>
              <a:gd name="connsiteY1769" fmla="*/ 1394460 h 2470784"/>
              <a:gd name="connsiteX1770" fmla="*/ 2670810 w 7152322"/>
              <a:gd name="connsiteY1770" fmla="*/ 1403032 h 2470784"/>
              <a:gd name="connsiteX1771" fmla="*/ 2667000 w 7152322"/>
              <a:gd name="connsiteY1771" fmla="*/ 1411605 h 2470784"/>
              <a:gd name="connsiteX1772" fmla="*/ 2656523 w 7152322"/>
              <a:gd name="connsiteY1772" fmla="*/ 1418273 h 2470784"/>
              <a:gd name="connsiteX1773" fmla="*/ 2667000 w 7152322"/>
              <a:gd name="connsiteY1773" fmla="*/ 1424940 h 2470784"/>
              <a:gd name="connsiteX1774" fmla="*/ 2665095 w 7152322"/>
              <a:gd name="connsiteY1774" fmla="*/ 1431607 h 2470784"/>
              <a:gd name="connsiteX1775" fmla="*/ 2654618 w 7152322"/>
              <a:gd name="connsiteY1775" fmla="*/ 1433513 h 2470784"/>
              <a:gd name="connsiteX1776" fmla="*/ 2666048 w 7152322"/>
              <a:gd name="connsiteY1776" fmla="*/ 1447800 h 2470784"/>
              <a:gd name="connsiteX1777" fmla="*/ 2591753 w 7152322"/>
              <a:gd name="connsiteY1777" fmla="*/ 1417320 h 2470784"/>
              <a:gd name="connsiteX1778" fmla="*/ 2593658 w 7152322"/>
              <a:gd name="connsiteY1778" fmla="*/ 1416367 h 2470784"/>
              <a:gd name="connsiteX1779" fmla="*/ 2600325 w 7152322"/>
              <a:gd name="connsiteY1779" fmla="*/ 1419225 h 2470784"/>
              <a:gd name="connsiteX1780" fmla="*/ 2603183 w 7152322"/>
              <a:gd name="connsiteY1780" fmla="*/ 1419225 h 2470784"/>
              <a:gd name="connsiteX1781" fmla="*/ 2596515 w 7152322"/>
              <a:gd name="connsiteY1781" fmla="*/ 1408748 h 2470784"/>
              <a:gd name="connsiteX1782" fmla="*/ 2593658 w 7152322"/>
              <a:gd name="connsiteY1782" fmla="*/ 1406842 h 2470784"/>
              <a:gd name="connsiteX1783" fmla="*/ 2589848 w 7152322"/>
              <a:gd name="connsiteY1783" fmla="*/ 1407795 h 2470784"/>
              <a:gd name="connsiteX1784" fmla="*/ 2586990 w 7152322"/>
              <a:gd name="connsiteY1784" fmla="*/ 1404938 h 2470784"/>
              <a:gd name="connsiteX1785" fmla="*/ 2589848 w 7152322"/>
              <a:gd name="connsiteY1785" fmla="*/ 1403032 h 2470784"/>
              <a:gd name="connsiteX1786" fmla="*/ 2595563 w 7152322"/>
              <a:gd name="connsiteY1786" fmla="*/ 1403032 h 2470784"/>
              <a:gd name="connsiteX1787" fmla="*/ 2599373 w 7152322"/>
              <a:gd name="connsiteY1787" fmla="*/ 1403032 h 2470784"/>
              <a:gd name="connsiteX1788" fmla="*/ 2596515 w 7152322"/>
              <a:gd name="connsiteY1788" fmla="*/ 1400175 h 2470784"/>
              <a:gd name="connsiteX1789" fmla="*/ 2591753 w 7152322"/>
              <a:gd name="connsiteY1789" fmla="*/ 1396365 h 2470784"/>
              <a:gd name="connsiteX1790" fmla="*/ 2581275 w 7152322"/>
              <a:gd name="connsiteY1790" fmla="*/ 1388745 h 2470784"/>
              <a:gd name="connsiteX1791" fmla="*/ 2597468 w 7152322"/>
              <a:gd name="connsiteY1791" fmla="*/ 1391603 h 2470784"/>
              <a:gd name="connsiteX1792" fmla="*/ 2582228 w 7152322"/>
              <a:gd name="connsiteY1792" fmla="*/ 1379220 h 2470784"/>
              <a:gd name="connsiteX1793" fmla="*/ 2587943 w 7152322"/>
              <a:gd name="connsiteY1793" fmla="*/ 1376363 h 2470784"/>
              <a:gd name="connsiteX1794" fmla="*/ 2578418 w 7152322"/>
              <a:gd name="connsiteY1794" fmla="*/ 1363980 h 2470784"/>
              <a:gd name="connsiteX1795" fmla="*/ 2576513 w 7152322"/>
              <a:gd name="connsiteY1795" fmla="*/ 1368742 h 2470784"/>
              <a:gd name="connsiteX1796" fmla="*/ 2572703 w 7152322"/>
              <a:gd name="connsiteY1796" fmla="*/ 1372553 h 2470784"/>
              <a:gd name="connsiteX1797" fmla="*/ 2573655 w 7152322"/>
              <a:gd name="connsiteY1797" fmla="*/ 1378267 h 2470784"/>
              <a:gd name="connsiteX1798" fmla="*/ 2576513 w 7152322"/>
              <a:gd name="connsiteY1798" fmla="*/ 1377315 h 2470784"/>
              <a:gd name="connsiteX1799" fmla="*/ 2578418 w 7152322"/>
              <a:gd name="connsiteY1799" fmla="*/ 1379220 h 2470784"/>
              <a:gd name="connsiteX1800" fmla="*/ 2570798 w 7152322"/>
              <a:gd name="connsiteY1800" fmla="*/ 1383030 h 2470784"/>
              <a:gd name="connsiteX1801" fmla="*/ 2567940 w 7152322"/>
              <a:gd name="connsiteY1801" fmla="*/ 1391603 h 2470784"/>
              <a:gd name="connsiteX1802" fmla="*/ 2577465 w 7152322"/>
              <a:gd name="connsiteY1802" fmla="*/ 1393507 h 2470784"/>
              <a:gd name="connsiteX1803" fmla="*/ 2574608 w 7152322"/>
              <a:gd name="connsiteY1803" fmla="*/ 1394460 h 2470784"/>
              <a:gd name="connsiteX1804" fmla="*/ 2563178 w 7152322"/>
              <a:gd name="connsiteY1804" fmla="*/ 1401128 h 2470784"/>
              <a:gd name="connsiteX1805" fmla="*/ 2561273 w 7152322"/>
              <a:gd name="connsiteY1805" fmla="*/ 1403032 h 2470784"/>
              <a:gd name="connsiteX1806" fmla="*/ 2566035 w 7152322"/>
              <a:gd name="connsiteY1806" fmla="*/ 1405890 h 2470784"/>
              <a:gd name="connsiteX1807" fmla="*/ 2576513 w 7152322"/>
              <a:gd name="connsiteY1807" fmla="*/ 1405890 h 2470784"/>
              <a:gd name="connsiteX1808" fmla="*/ 2569845 w 7152322"/>
              <a:gd name="connsiteY1808" fmla="*/ 1407795 h 2470784"/>
              <a:gd name="connsiteX1809" fmla="*/ 2566988 w 7152322"/>
              <a:gd name="connsiteY1809" fmla="*/ 1407795 h 2470784"/>
              <a:gd name="connsiteX1810" fmla="*/ 2546033 w 7152322"/>
              <a:gd name="connsiteY1810" fmla="*/ 1399223 h 2470784"/>
              <a:gd name="connsiteX1811" fmla="*/ 2546985 w 7152322"/>
              <a:gd name="connsiteY1811" fmla="*/ 1396365 h 2470784"/>
              <a:gd name="connsiteX1812" fmla="*/ 2542223 w 7152322"/>
              <a:gd name="connsiteY1812" fmla="*/ 1397317 h 2470784"/>
              <a:gd name="connsiteX1813" fmla="*/ 2537460 w 7152322"/>
              <a:gd name="connsiteY1813" fmla="*/ 1395413 h 2470784"/>
              <a:gd name="connsiteX1814" fmla="*/ 2540318 w 7152322"/>
              <a:gd name="connsiteY1814" fmla="*/ 1393507 h 2470784"/>
              <a:gd name="connsiteX1815" fmla="*/ 2542223 w 7152322"/>
              <a:gd name="connsiteY1815" fmla="*/ 1391603 h 2470784"/>
              <a:gd name="connsiteX1816" fmla="*/ 2538413 w 7152322"/>
              <a:gd name="connsiteY1816" fmla="*/ 1390650 h 2470784"/>
              <a:gd name="connsiteX1817" fmla="*/ 2532698 w 7152322"/>
              <a:gd name="connsiteY1817" fmla="*/ 1389698 h 2470784"/>
              <a:gd name="connsiteX1818" fmla="*/ 2527935 w 7152322"/>
              <a:gd name="connsiteY1818" fmla="*/ 1385888 h 2470784"/>
              <a:gd name="connsiteX1819" fmla="*/ 2542223 w 7152322"/>
              <a:gd name="connsiteY1819" fmla="*/ 1376363 h 2470784"/>
              <a:gd name="connsiteX1820" fmla="*/ 2527935 w 7152322"/>
              <a:gd name="connsiteY1820" fmla="*/ 1379220 h 2470784"/>
              <a:gd name="connsiteX1821" fmla="*/ 2542223 w 7152322"/>
              <a:gd name="connsiteY1821" fmla="*/ 1368742 h 2470784"/>
              <a:gd name="connsiteX1822" fmla="*/ 2528888 w 7152322"/>
              <a:gd name="connsiteY1822" fmla="*/ 1366838 h 2470784"/>
              <a:gd name="connsiteX1823" fmla="*/ 2527935 w 7152322"/>
              <a:gd name="connsiteY1823" fmla="*/ 1365885 h 2470784"/>
              <a:gd name="connsiteX1824" fmla="*/ 2527935 w 7152322"/>
              <a:gd name="connsiteY1824" fmla="*/ 1363980 h 2470784"/>
              <a:gd name="connsiteX1825" fmla="*/ 2537460 w 7152322"/>
              <a:gd name="connsiteY1825" fmla="*/ 1356360 h 2470784"/>
              <a:gd name="connsiteX1826" fmla="*/ 2541270 w 7152322"/>
              <a:gd name="connsiteY1826" fmla="*/ 1355407 h 2470784"/>
              <a:gd name="connsiteX1827" fmla="*/ 2539365 w 7152322"/>
              <a:gd name="connsiteY1827" fmla="*/ 1352550 h 2470784"/>
              <a:gd name="connsiteX1828" fmla="*/ 2529840 w 7152322"/>
              <a:gd name="connsiteY1828" fmla="*/ 1351598 h 2470784"/>
              <a:gd name="connsiteX1829" fmla="*/ 2540318 w 7152322"/>
              <a:gd name="connsiteY1829" fmla="*/ 1340167 h 2470784"/>
              <a:gd name="connsiteX1830" fmla="*/ 2532698 w 7152322"/>
              <a:gd name="connsiteY1830" fmla="*/ 1340167 h 2470784"/>
              <a:gd name="connsiteX1831" fmla="*/ 2529840 w 7152322"/>
              <a:gd name="connsiteY1831" fmla="*/ 1334453 h 2470784"/>
              <a:gd name="connsiteX1832" fmla="*/ 2530793 w 7152322"/>
              <a:gd name="connsiteY1832" fmla="*/ 1313498 h 2470784"/>
              <a:gd name="connsiteX1833" fmla="*/ 2530793 w 7152322"/>
              <a:gd name="connsiteY1833" fmla="*/ 1311592 h 2470784"/>
              <a:gd name="connsiteX1834" fmla="*/ 2527935 w 7152322"/>
              <a:gd name="connsiteY1834" fmla="*/ 1315403 h 2470784"/>
              <a:gd name="connsiteX1835" fmla="*/ 2528888 w 7152322"/>
              <a:gd name="connsiteY1835" fmla="*/ 1323975 h 2470784"/>
              <a:gd name="connsiteX1836" fmla="*/ 2525078 w 7152322"/>
              <a:gd name="connsiteY1836" fmla="*/ 1332548 h 2470784"/>
              <a:gd name="connsiteX1837" fmla="*/ 2514600 w 7152322"/>
              <a:gd name="connsiteY1837" fmla="*/ 1339215 h 2470784"/>
              <a:gd name="connsiteX1838" fmla="*/ 2525078 w 7152322"/>
              <a:gd name="connsiteY1838" fmla="*/ 1345882 h 2470784"/>
              <a:gd name="connsiteX1839" fmla="*/ 2523173 w 7152322"/>
              <a:gd name="connsiteY1839" fmla="*/ 1352550 h 2470784"/>
              <a:gd name="connsiteX1840" fmla="*/ 2512695 w 7152322"/>
              <a:gd name="connsiteY1840" fmla="*/ 1354455 h 2470784"/>
              <a:gd name="connsiteX1841" fmla="*/ 2524125 w 7152322"/>
              <a:gd name="connsiteY1841" fmla="*/ 1370648 h 2470784"/>
              <a:gd name="connsiteX1842" fmla="*/ 2513648 w 7152322"/>
              <a:gd name="connsiteY1842" fmla="*/ 1365885 h 2470784"/>
              <a:gd name="connsiteX1843" fmla="*/ 2514600 w 7152322"/>
              <a:gd name="connsiteY1843" fmla="*/ 1373505 h 2470784"/>
              <a:gd name="connsiteX1844" fmla="*/ 2519363 w 7152322"/>
              <a:gd name="connsiteY1844" fmla="*/ 1378267 h 2470784"/>
              <a:gd name="connsiteX1845" fmla="*/ 2521268 w 7152322"/>
              <a:gd name="connsiteY1845" fmla="*/ 1384935 h 2470784"/>
              <a:gd name="connsiteX1846" fmla="*/ 2525078 w 7152322"/>
              <a:gd name="connsiteY1846" fmla="*/ 1385888 h 2470784"/>
              <a:gd name="connsiteX1847" fmla="*/ 2523173 w 7152322"/>
              <a:gd name="connsiteY1847" fmla="*/ 1389698 h 2470784"/>
              <a:gd name="connsiteX1848" fmla="*/ 2513648 w 7152322"/>
              <a:gd name="connsiteY1848" fmla="*/ 1385888 h 2470784"/>
              <a:gd name="connsiteX1849" fmla="*/ 2509838 w 7152322"/>
              <a:gd name="connsiteY1849" fmla="*/ 1383030 h 2470784"/>
              <a:gd name="connsiteX1850" fmla="*/ 2509838 w 7152322"/>
              <a:gd name="connsiteY1850" fmla="*/ 1383982 h 2470784"/>
              <a:gd name="connsiteX1851" fmla="*/ 2476500 w 7152322"/>
              <a:gd name="connsiteY1851" fmla="*/ 1369695 h 2470784"/>
              <a:gd name="connsiteX1852" fmla="*/ 2486025 w 7152322"/>
              <a:gd name="connsiteY1852" fmla="*/ 1364932 h 2470784"/>
              <a:gd name="connsiteX1853" fmla="*/ 2477453 w 7152322"/>
              <a:gd name="connsiteY1853" fmla="*/ 1359217 h 2470784"/>
              <a:gd name="connsiteX1854" fmla="*/ 2471738 w 7152322"/>
              <a:gd name="connsiteY1854" fmla="*/ 1354455 h 2470784"/>
              <a:gd name="connsiteX1855" fmla="*/ 2478405 w 7152322"/>
              <a:gd name="connsiteY1855" fmla="*/ 1354455 h 2470784"/>
              <a:gd name="connsiteX1856" fmla="*/ 2480310 w 7152322"/>
              <a:gd name="connsiteY1856" fmla="*/ 1355407 h 2470784"/>
              <a:gd name="connsiteX1857" fmla="*/ 2481263 w 7152322"/>
              <a:gd name="connsiteY1857" fmla="*/ 1354455 h 2470784"/>
              <a:gd name="connsiteX1858" fmla="*/ 2482215 w 7152322"/>
              <a:gd name="connsiteY1858" fmla="*/ 1355407 h 2470784"/>
              <a:gd name="connsiteX1859" fmla="*/ 2483168 w 7152322"/>
              <a:gd name="connsiteY1859" fmla="*/ 1354455 h 2470784"/>
              <a:gd name="connsiteX1860" fmla="*/ 2481263 w 7152322"/>
              <a:gd name="connsiteY1860" fmla="*/ 1351598 h 2470784"/>
              <a:gd name="connsiteX1861" fmla="*/ 2478405 w 7152322"/>
              <a:gd name="connsiteY1861" fmla="*/ 1351598 h 2470784"/>
              <a:gd name="connsiteX1862" fmla="*/ 2477453 w 7152322"/>
              <a:gd name="connsiteY1862" fmla="*/ 1350645 h 2470784"/>
              <a:gd name="connsiteX1863" fmla="*/ 2474595 w 7152322"/>
              <a:gd name="connsiteY1863" fmla="*/ 1352550 h 2470784"/>
              <a:gd name="connsiteX1864" fmla="*/ 2472690 w 7152322"/>
              <a:gd name="connsiteY1864" fmla="*/ 1351598 h 2470784"/>
              <a:gd name="connsiteX1865" fmla="*/ 2470785 w 7152322"/>
              <a:gd name="connsiteY1865" fmla="*/ 1351598 h 2470784"/>
              <a:gd name="connsiteX1866" fmla="*/ 2467928 w 7152322"/>
              <a:gd name="connsiteY1866" fmla="*/ 1347788 h 2470784"/>
              <a:gd name="connsiteX1867" fmla="*/ 2474595 w 7152322"/>
              <a:gd name="connsiteY1867" fmla="*/ 1348740 h 2470784"/>
              <a:gd name="connsiteX1868" fmla="*/ 2476500 w 7152322"/>
              <a:gd name="connsiteY1868" fmla="*/ 1348740 h 2470784"/>
              <a:gd name="connsiteX1869" fmla="*/ 2478405 w 7152322"/>
              <a:gd name="connsiteY1869" fmla="*/ 1347788 h 2470784"/>
              <a:gd name="connsiteX1870" fmla="*/ 2479358 w 7152322"/>
              <a:gd name="connsiteY1870" fmla="*/ 1347788 h 2470784"/>
              <a:gd name="connsiteX1871" fmla="*/ 2480310 w 7152322"/>
              <a:gd name="connsiteY1871" fmla="*/ 1344930 h 2470784"/>
              <a:gd name="connsiteX1872" fmla="*/ 2478405 w 7152322"/>
              <a:gd name="connsiteY1872" fmla="*/ 1343978 h 2470784"/>
              <a:gd name="connsiteX1873" fmla="*/ 2472690 w 7152322"/>
              <a:gd name="connsiteY1873" fmla="*/ 1343978 h 2470784"/>
              <a:gd name="connsiteX1874" fmla="*/ 2469833 w 7152322"/>
              <a:gd name="connsiteY1874" fmla="*/ 1343025 h 2470784"/>
              <a:gd name="connsiteX1875" fmla="*/ 2466023 w 7152322"/>
              <a:gd name="connsiteY1875" fmla="*/ 1341120 h 2470784"/>
              <a:gd name="connsiteX1876" fmla="*/ 2467928 w 7152322"/>
              <a:gd name="connsiteY1876" fmla="*/ 1339215 h 2470784"/>
              <a:gd name="connsiteX1877" fmla="*/ 2475548 w 7152322"/>
              <a:gd name="connsiteY1877" fmla="*/ 1341120 h 2470784"/>
              <a:gd name="connsiteX1878" fmla="*/ 2477453 w 7152322"/>
              <a:gd name="connsiteY1878" fmla="*/ 1340167 h 2470784"/>
              <a:gd name="connsiteX1879" fmla="*/ 2479358 w 7152322"/>
              <a:gd name="connsiteY1879" fmla="*/ 1340167 h 2470784"/>
              <a:gd name="connsiteX1880" fmla="*/ 2479358 w 7152322"/>
              <a:gd name="connsiteY1880" fmla="*/ 1338263 h 2470784"/>
              <a:gd name="connsiteX1881" fmla="*/ 2478405 w 7152322"/>
              <a:gd name="connsiteY1881" fmla="*/ 1337310 h 2470784"/>
              <a:gd name="connsiteX1882" fmla="*/ 2469833 w 7152322"/>
              <a:gd name="connsiteY1882" fmla="*/ 1333500 h 2470784"/>
              <a:gd name="connsiteX1883" fmla="*/ 2466975 w 7152322"/>
              <a:gd name="connsiteY1883" fmla="*/ 1332548 h 2470784"/>
              <a:gd name="connsiteX1884" fmla="*/ 2469833 w 7152322"/>
              <a:gd name="connsiteY1884" fmla="*/ 1331595 h 2470784"/>
              <a:gd name="connsiteX1885" fmla="*/ 2471738 w 7152322"/>
              <a:gd name="connsiteY1885" fmla="*/ 1332548 h 2470784"/>
              <a:gd name="connsiteX1886" fmla="*/ 2476500 w 7152322"/>
              <a:gd name="connsiteY1886" fmla="*/ 1330642 h 2470784"/>
              <a:gd name="connsiteX1887" fmla="*/ 2478405 w 7152322"/>
              <a:gd name="connsiteY1887" fmla="*/ 1331595 h 2470784"/>
              <a:gd name="connsiteX1888" fmla="*/ 2470785 w 7152322"/>
              <a:gd name="connsiteY1888" fmla="*/ 1323975 h 2470784"/>
              <a:gd name="connsiteX1889" fmla="*/ 2466975 w 7152322"/>
              <a:gd name="connsiteY1889" fmla="*/ 1322070 h 2470784"/>
              <a:gd name="connsiteX1890" fmla="*/ 2472690 w 7152322"/>
              <a:gd name="connsiteY1890" fmla="*/ 1322070 h 2470784"/>
              <a:gd name="connsiteX1891" fmla="*/ 2474595 w 7152322"/>
              <a:gd name="connsiteY1891" fmla="*/ 1322070 h 2470784"/>
              <a:gd name="connsiteX1892" fmla="*/ 2475548 w 7152322"/>
              <a:gd name="connsiteY1892" fmla="*/ 1319213 h 2470784"/>
              <a:gd name="connsiteX1893" fmla="*/ 2473643 w 7152322"/>
              <a:gd name="connsiteY1893" fmla="*/ 1316355 h 2470784"/>
              <a:gd name="connsiteX1894" fmla="*/ 2468880 w 7152322"/>
              <a:gd name="connsiteY1894" fmla="*/ 1314450 h 2470784"/>
              <a:gd name="connsiteX1895" fmla="*/ 2465070 w 7152322"/>
              <a:gd name="connsiteY1895" fmla="*/ 1313498 h 2470784"/>
              <a:gd name="connsiteX1896" fmla="*/ 2470785 w 7152322"/>
              <a:gd name="connsiteY1896" fmla="*/ 1313498 h 2470784"/>
              <a:gd name="connsiteX1897" fmla="*/ 2473643 w 7152322"/>
              <a:gd name="connsiteY1897" fmla="*/ 1311592 h 2470784"/>
              <a:gd name="connsiteX1898" fmla="*/ 2472690 w 7152322"/>
              <a:gd name="connsiteY1898" fmla="*/ 1310640 h 2470784"/>
              <a:gd name="connsiteX1899" fmla="*/ 2466023 w 7152322"/>
              <a:gd name="connsiteY1899" fmla="*/ 1306830 h 2470784"/>
              <a:gd name="connsiteX1900" fmla="*/ 2465070 w 7152322"/>
              <a:gd name="connsiteY1900" fmla="*/ 1306830 h 2470784"/>
              <a:gd name="connsiteX1901" fmla="*/ 2469833 w 7152322"/>
              <a:gd name="connsiteY1901" fmla="*/ 1305878 h 2470784"/>
              <a:gd name="connsiteX1902" fmla="*/ 2467928 w 7152322"/>
              <a:gd name="connsiteY1902" fmla="*/ 1301115 h 2470784"/>
              <a:gd name="connsiteX1903" fmla="*/ 2464118 w 7152322"/>
              <a:gd name="connsiteY1903" fmla="*/ 1299210 h 2470784"/>
              <a:gd name="connsiteX1904" fmla="*/ 2465070 w 7152322"/>
              <a:gd name="connsiteY1904" fmla="*/ 1298257 h 2470784"/>
              <a:gd name="connsiteX1905" fmla="*/ 2466975 w 7152322"/>
              <a:gd name="connsiteY1905" fmla="*/ 1299210 h 2470784"/>
              <a:gd name="connsiteX1906" fmla="*/ 2466975 w 7152322"/>
              <a:gd name="connsiteY1906" fmla="*/ 1296353 h 2470784"/>
              <a:gd name="connsiteX1907" fmla="*/ 2464118 w 7152322"/>
              <a:gd name="connsiteY1907" fmla="*/ 1294448 h 2470784"/>
              <a:gd name="connsiteX1908" fmla="*/ 2463165 w 7152322"/>
              <a:gd name="connsiteY1908" fmla="*/ 1291590 h 2470784"/>
              <a:gd name="connsiteX1909" fmla="*/ 2457450 w 7152322"/>
              <a:gd name="connsiteY1909" fmla="*/ 1298257 h 2470784"/>
              <a:gd name="connsiteX1910" fmla="*/ 2460308 w 7152322"/>
              <a:gd name="connsiteY1910" fmla="*/ 1300163 h 2470784"/>
              <a:gd name="connsiteX1911" fmla="*/ 2451735 w 7152322"/>
              <a:gd name="connsiteY1911" fmla="*/ 1307782 h 2470784"/>
              <a:gd name="connsiteX1912" fmla="*/ 2461260 w 7152322"/>
              <a:gd name="connsiteY1912" fmla="*/ 1306830 h 2470784"/>
              <a:gd name="connsiteX1913" fmla="*/ 2455545 w 7152322"/>
              <a:gd name="connsiteY1913" fmla="*/ 1311592 h 2470784"/>
              <a:gd name="connsiteX1914" fmla="*/ 2452688 w 7152322"/>
              <a:gd name="connsiteY1914" fmla="*/ 1313498 h 2470784"/>
              <a:gd name="connsiteX1915" fmla="*/ 2450783 w 7152322"/>
              <a:gd name="connsiteY1915" fmla="*/ 1315403 h 2470784"/>
              <a:gd name="connsiteX1916" fmla="*/ 2452688 w 7152322"/>
              <a:gd name="connsiteY1916" fmla="*/ 1315403 h 2470784"/>
              <a:gd name="connsiteX1917" fmla="*/ 2456498 w 7152322"/>
              <a:gd name="connsiteY1917" fmla="*/ 1315403 h 2470784"/>
              <a:gd name="connsiteX1918" fmla="*/ 2458403 w 7152322"/>
              <a:gd name="connsiteY1918" fmla="*/ 1316355 h 2470784"/>
              <a:gd name="connsiteX1919" fmla="*/ 2456498 w 7152322"/>
              <a:gd name="connsiteY1919" fmla="*/ 1318260 h 2470784"/>
              <a:gd name="connsiteX1920" fmla="*/ 2454593 w 7152322"/>
              <a:gd name="connsiteY1920" fmla="*/ 1318260 h 2470784"/>
              <a:gd name="connsiteX1921" fmla="*/ 2452688 w 7152322"/>
              <a:gd name="connsiteY1921" fmla="*/ 1319213 h 2470784"/>
              <a:gd name="connsiteX1922" fmla="*/ 2448878 w 7152322"/>
              <a:gd name="connsiteY1922" fmla="*/ 1324928 h 2470784"/>
              <a:gd name="connsiteX1923" fmla="*/ 2449830 w 7152322"/>
              <a:gd name="connsiteY1923" fmla="*/ 1324928 h 2470784"/>
              <a:gd name="connsiteX1924" fmla="*/ 2453640 w 7152322"/>
              <a:gd name="connsiteY1924" fmla="*/ 1323023 h 2470784"/>
              <a:gd name="connsiteX1925" fmla="*/ 2455545 w 7152322"/>
              <a:gd name="connsiteY1925" fmla="*/ 1323975 h 2470784"/>
              <a:gd name="connsiteX1926" fmla="*/ 2457450 w 7152322"/>
              <a:gd name="connsiteY1926" fmla="*/ 1323023 h 2470784"/>
              <a:gd name="connsiteX1927" fmla="*/ 2458403 w 7152322"/>
              <a:gd name="connsiteY1927" fmla="*/ 1324928 h 2470784"/>
              <a:gd name="connsiteX1928" fmla="*/ 2454593 w 7152322"/>
              <a:gd name="connsiteY1928" fmla="*/ 1326832 h 2470784"/>
              <a:gd name="connsiteX1929" fmla="*/ 2448878 w 7152322"/>
              <a:gd name="connsiteY1929" fmla="*/ 1328738 h 2470784"/>
              <a:gd name="connsiteX1930" fmla="*/ 2445068 w 7152322"/>
              <a:gd name="connsiteY1930" fmla="*/ 1334453 h 2470784"/>
              <a:gd name="connsiteX1931" fmla="*/ 2457450 w 7152322"/>
              <a:gd name="connsiteY1931" fmla="*/ 1333500 h 2470784"/>
              <a:gd name="connsiteX1932" fmla="*/ 2453640 w 7152322"/>
              <a:gd name="connsiteY1932" fmla="*/ 1334453 h 2470784"/>
              <a:gd name="connsiteX1933" fmla="*/ 2451735 w 7152322"/>
              <a:gd name="connsiteY1933" fmla="*/ 1335405 h 2470784"/>
              <a:gd name="connsiteX1934" fmla="*/ 2446020 w 7152322"/>
              <a:gd name="connsiteY1934" fmla="*/ 1339215 h 2470784"/>
              <a:gd name="connsiteX1935" fmla="*/ 2444115 w 7152322"/>
              <a:gd name="connsiteY1935" fmla="*/ 1340167 h 2470784"/>
              <a:gd name="connsiteX1936" fmla="*/ 2438400 w 7152322"/>
              <a:gd name="connsiteY1936" fmla="*/ 1339215 h 2470784"/>
              <a:gd name="connsiteX1937" fmla="*/ 2433638 w 7152322"/>
              <a:gd name="connsiteY1937" fmla="*/ 1335405 h 2470784"/>
              <a:gd name="connsiteX1938" fmla="*/ 2447925 w 7152322"/>
              <a:gd name="connsiteY1938" fmla="*/ 1325880 h 2470784"/>
              <a:gd name="connsiteX1939" fmla="*/ 2433638 w 7152322"/>
              <a:gd name="connsiteY1939" fmla="*/ 1328738 h 2470784"/>
              <a:gd name="connsiteX1940" fmla="*/ 2447925 w 7152322"/>
              <a:gd name="connsiteY1940" fmla="*/ 1318260 h 2470784"/>
              <a:gd name="connsiteX1941" fmla="*/ 2434590 w 7152322"/>
              <a:gd name="connsiteY1941" fmla="*/ 1316355 h 2470784"/>
              <a:gd name="connsiteX1942" fmla="*/ 2433638 w 7152322"/>
              <a:gd name="connsiteY1942" fmla="*/ 1315403 h 2470784"/>
              <a:gd name="connsiteX1943" fmla="*/ 2433638 w 7152322"/>
              <a:gd name="connsiteY1943" fmla="*/ 1313498 h 2470784"/>
              <a:gd name="connsiteX1944" fmla="*/ 2443163 w 7152322"/>
              <a:gd name="connsiteY1944" fmla="*/ 1305878 h 2470784"/>
              <a:gd name="connsiteX1945" fmla="*/ 2446973 w 7152322"/>
              <a:gd name="connsiteY1945" fmla="*/ 1304925 h 2470784"/>
              <a:gd name="connsiteX1946" fmla="*/ 2445068 w 7152322"/>
              <a:gd name="connsiteY1946" fmla="*/ 1302067 h 2470784"/>
              <a:gd name="connsiteX1947" fmla="*/ 2435543 w 7152322"/>
              <a:gd name="connsiteY1947" fmla="*/ 1301115 h 2470784"/>
              <a:gd name="connsiteX1948" fmla="*/ 2446020 w 7152322"/>
              <a:gd name="connsiteY1948" fmla="*/ 1289685 h 2470784"/>
              <a:gd name="connsiteX1949" fmla="*/ 2438400 w 7152322"/>
              <a:gd name="connsiteY1949" fmla="*/ 1289685 h 2470784"/>
              <a:gd name="connsiteX1950" fmla="*/ 2435543 w 7152322"/>
              <a:gd name="connsiteY1950" fmla="*/ 1283970 h 2470784"/>
              <a:gd name="connsiteX1951" fmla="*/ 2436495 w 7152322"/>
              <a:gd name="connsiteY1951" fmla="*/ 1263015 h 2470784"/>
              <a:gd name="connsiteX1952" fmla="*/ 2436495 w 7152322"/>
              <a:gd name="connsiteY1952" fmla="*/ 1261110 h 2470784"/>
              <a:gd name="connsiteX1953" fmla="*/ 2433638 w 7152322"/>
              <a:gd name="connsiteY1953" fmla="*/ 1264920 h 2470784"/>
              <a:gd name="connsiteX1954" fmla="*/ 2434590 w 7152322"/>
              <a:gd name="connsiteY1954" fmla="*/ 1273492 h 2470784"/>
              <a:gd name="connsiteX1955" fmla="*/ 2430780 w 7152322"/>
              <a:gd name="connsiteY1955" fmla="*/ 1282065 h 2470784"/>
              <a:gd name="connsiteX1956" fmla="*/ 2420303 w 7152322"/>
              <a:gd name="connsiteY1956" fmla="*/ 1288732 h 2470784"/>
              <a:gd name="connsiteX1957" fmla="*/ 2430780 w 7152322"/>
              <a:gd name="connsiteY1957" fmla="*/ 1295400 h 2470784"/>
              <a:gd name="connsiteX1958" fmla="*/ 2428875 w 7152322"/>
              <a:gd name="connsiteY1958" fmla="*/ 1302067 h 2470784"/>
              <a:gd name="connsiteX1959" fmla="*/ 2419350 w 7152322"/>
              <a:gd name="connsiteY1959" fmla="*/ 1303973 h 2470784"/>
              <a:gd name="connsiteX1960" fmla="*/ 2419350 w 7152322"/>
              <a:gd name="connsiteY1960" fmla="*/ 1303020 h 2470784"/>
              <a:gd name="connsiteX1961" fmla="*/ 2406968 w 7152322"/>
              <a:gd name="connsiteY1961" fmla="*/ 1294448 h 2470784"/>
              <a:gd name="connsiteX1962" fmla="*/ 2403158 w 7152322"/>
              <a:gd name="connsiteY1962" fmla="*/ 1292542 h 2470784"/>
              <a:gd name="connsiteX1963" fmla="*/ 2395538 w 7152322"/>
              <a:gd name="connsiteY1963" fmla="*/ 1291590 h 2470784"/>
              <a:gd name="connsiteX1964" fmla="*/ 2418398 w 7152322"/>
              <a:gd name="connsiteY1964" fmla="*/ 1294448 h 2470784"/>
              <a:gd name="connsiteX1965" fmla="*/ 2411730 w 7152322"/>
              <a:gd name="connsiteY1965" fmla="*/ 1283970 h 2470784"/>
              <a:gd name="connsiteX1966" fmla="*/ 2402205 w 7152322"/>
              <a:gd name="connsiteY1966" fmla="*/ 1281113 h 2470784"/>
              <a:gd name="connsiteX1967" fmla="*/ 2394585 w 7152322"/>
              <a:gd name="connsiteY1967" fmla="*/ 1277303 h 2470784"/>
              <a:gd name="connsiteX1968" fmla="*/ 2395538 w 7152322"/>
              <a:gd name="connsiteY1968" fmla="*/ 1274445 h 2470784"/>
              <a:gd name="connsiteX1969" fmla="*/ 2399348 w 7152322"/>
              <a:gd name="connsiteY1969" fmla="*/ 1275398 h 2470784"/>
              <a:gd name="connsiteX1970" fmla="*/ 2403158 w 7152322"/>
              <a:gd name="connsiteY1970" fmla="*/ 1273492 h 2470784"/>
              <a:gd name="connsiteX1971" fmla="*/ 2409825 w 7152322"/>
              <a:gd name="connsiteY1971" fmla="*/ 1276350 h 2470784"/>
              <a:gd name="connsiteX1972" fmla="*/ 2412683 w 7152322"/>
              <a:gd name="connsiteY1972" fmla="*/ 1276350 h 2470784"/>
              <a:gd name="connsiteX1973" fmla="*/ 2406015 w 7152322"/>
              <a:gd name="connsiteY1973" fmla="*/ 1265873 h 2470784"/>
              <a:gd name="connsiteX1974" fmla="*/ 2403158 w 7152322"/>
              <a:gd name="connsiteY1974" fmla="*/ 1263967 h 2470784"/>
              <a:gd name="connsiteX1975" fmla="*/ 2398395 w 7152322"/>
              <a:gd name="connsiteY1975" fmla="*/ 1264920 h 2470784"/>
              <a:gd name="connsiteX1976" fmla="*/ 2395538 w 7152322"/>
              <a:gd name="connsiteY1976" fmla="*/ 1262063 h 2470784"/>
              <a:gd name="connsiteX1977" fmla="*/ 2399348 w 7152322"/>
              <a:gd name="connsiteY1977" fmla="*/ 1260157 h 2470784"/>
              <a:gd name="connsiteX1978" fmla="*/ 2406015 w 7152322"/>
              <a:gd name="connsiteY1978" fmla="*/ 1260157 h 2470784"/>
              <a:gd name="connsiteX1979" fmla="*/ 2410778 w 7152322"/>
              <a:gd name="connsiteY1979" fmla="*/ 1260157 h 2470784"/>
              <a:gd name="connsiteX1980" fmla="*/ 2407920 w 7152322"/>
              <a:gd name="connsiteY1980" fmla="*/ 1257300 h 2470784"/>
              <a:gd name="connsiteX1981" fmla="*/ 2403158 w 7152322"/>
              <a:gd name="connsiteY1981" fmla="*/ 1253490 h 2470784"/>
              <a:gd name="connsiteX1982" fmla="*/ 2391728 w 7152322"/>
              <a:gd name="connsiteY1982" fmla="*/ 1245870 h 2470784"/>
              <a:gd name="connsiteX1983" fmla="*/ 2407920 w 7152322"/>
              <a:gd name="connsiteY1983" fmla="*/ 1248728 h 2470784"/>
              <a:gd name="connsiteX1984" fmla="*/ 2391728 w 7152322"/>
              <a:gd name="connsiteY1984" fmla="*/ 1235392 h 2470784"/>
              <a:gd name="connsiteX1985" fmla="*/ 2397443 w 7152322"/>
              <a:gd name="connsiteY1985" fmla="*/ 1232535 h 2470784"/>
              <a:gd name="connsiteX1986" fmla="*/ 2387918 w 7152322"/>
              <a:gd name="connsiteY1986" fmla="*/ 1220153 h 2470784"/>
              <a:gd name="connsiteX1987" fmla="*/ 2386013 w 7152322"/>
              <a:gd name="connsiteY1987" fmla="*/ 1225867 h 2470784"/>
              <a:gd name="connsiteX1988" fmla="*/ 2381250 w 7152322"/>
              <a:gd name="connsiteY1988" fmla="*/ 1229678 h 2470784"/>
              <a:gd name="connsiteX1989" fmla="*/ 2382203 w 7152322"/>
              <a:gd name="connsiteY1989" fmla="*/ 1235392 h 2470784"/>
              <a:gd name="connsiteX1990" fmla="*/ 2385060 w 7152322"/>
              <a:gd name="connsiteY1990" fmla="*/ 1234440 h 2470784"/>
              <a:gd name="connsiteX1991" fmla="*/ 2386965 w 7152322"/>
              <a:gd name="connsiteY1991" fmla="*/ 1236345 h 2470784"/>
              <a:gd name="connsiteX1992" fmla="*/ 2379345 w 7152322"/>
              <a:gd name="connsiteY1992" fmla="*/ 1240155 h 2470784"/>
              <a:gd name="connsiteX1993" fmla="*/ 2376488 w 7152322"/>
              <a:gd name="connsiteY1993" fmla="*/ 1248728 h 2470784"/>
              <a:gd name="connsiteX1994" fmla="*/ 2386013 w 7152322"/>
              <a:gd name="connsiteY1994" fmla="*/ 1250632 h 2470784"/>
              <a:gd name="connsiteX1995" fmla="*/ 2383155 w 7152322"/>
              <a:gd name="connsiteY1995" fmla="*/ 1251585 h 2470784"/>
              <a:gd name="connsiteX1996" fmla="*/ 2371725 w 7152322"/>
              <a:gd name="connsiteY1996" fmla="*/ 1258253 h 2470784"/>
              <a:gd name="connsiteX1997" fmla="*/ 2369820 w 7152322"/>
              <a:gd name="connsiteY1997" fmla="*/ 1260157 h 2470784"/>
              <a:gd name="connsiteX1998" fmla="*/ 2374583 w 7152322"/>
              <a:gd name="connsiteY1998" fmla="*/ 1263015 h 2470784"/>
              <a:gd name="connsiteX1999" fmla="*/ 2385060 w 7152322"/>
              <a:gd name="connsiteY1999" fmla="*/ 1263015 h 2470784"/>
              <a:gd name="connsiteX2000" fmla="*/ 2378393 w 7152322"/>
              <a:gd name="connsiteY2000" fmla="*/ 1264920 h 2470784"/>
              <a:gd name="connsiteX2001" fmla="*/ 2370773 w 7152322"/>
              <a:gd name="connsiteY2001" fmla="*/ 1267778 h 2470784"/>
              <a:gd name="connsiteX2002" fmla="*/ 2369820 w 7152322"/>
              <a:gd name="connsiteY2002" fmla="*/ 1263015 h 2470784"/>
              <a:gd name="connsiteX2003" fmla="*/ 2352675 w 7152322"/>
              <a:gd name="connsiteY2003" fmla="*/ 1271588 h 2470784"/>
              <a:gd name="connsiteX2004" fmla="*/ 2370773 w 7152322"/>
              <a:gd name="connsiteY2004" fmla="*/ 1244917 h 2470784"/>
              <a:gd name="connsiteX2005" fmla="*/ 2354580 w 7152322"/>
              <a:gd name="connsiteY2005" fmla="*/ 1242060 h 2470784"/>
              <a:gd name="connsiteX2006" fmla="*/ 2351723 w 7152322"/>
              <a:gd name="connsiteY2006" fmla="*/ 1231582 h 2470784"/>
              <a:gd name="connsiteX2007" fmla="*/ 2368868 w 7152322"/>
              <a:gd name="connsiteY2007" fmla="*/ 1222057 h 2470784"/>
              <a:gd name="connsiteX2008" fmla="*/ 2352675 w 7152322"/>
              <a:gd name="connsiteY2008" fmla="*/ 1211580 h 2470784"/>
              <a:gd name="connsiteX2009" fmla="*/ 2346960 w 7152322"/>
              <a:gd name="connsiteY2009" fmla="*/ 1198245 h 2470784"/>
              <a:gd name="connsiteX2010" fmla="*/ 2347913 w 7152322"/>
              <a:gd name="connsiteY2010" fmla="*/ 1184910 h 2470784"/>
              <a:gd name="connsiteX2011" fmla="*/ 2343150 w 7152322"/>
              <a:gd name="connsiteY2011" fmla="*/ 1178242 h 2470784"/>
              <a:gd name="connsiteX2012" fmla="*/ 2342198 w 7152322"/>
              <a:gd name="connsiteY2012" fmla="*/ 1181100 h 2470784"/>
              <a:gd name="connsiteX2013" fmla="*/ 2343150 w 7152322"/>
              <a:gd name="connsiteY2013" fmla="*/ 1213485 h 2470784"/>
              <a:gd name="connsiteX2014" fmla="*/ 2338388 w 7152322"/>
              <a:gd name="connsiteY2014" fmla="*/ 1222057 h 2470784"/>
              <a:gd name="connsiteX2015" fmla="*/ 2326958 w 7152322"/>
              <a:gd name="connsiteY2015" fmla="*/ 1222057 h 2470784"/>
              <a:gd name="connsiteX2016" fmla="*/ 2344103 w 7152322"/>
              <a:gd name="connsiteY2016" fmla="*/ 1240155 h 2470784"/>
              <a:gd name="connsiteX2017" fmla="*/ 2328863 w 7152322"/>
              <a:gd name="connsiteY2017" fmla="*/ 1241107 h 2470784"/>
              <a:gd name="connsiteX2018" fmla="*/ 2326958 w 7152322"/>
              <a:gd name="connsiteY2018" fmla="*/ 1242060 h 2470784"/>
              <a:gd name="connsiteX2019" fmla="*/ 2311718 w 7152322"/>
              <a:gd name="connsiteY2019" fmla="*/ 1230630 h 2470784"/>
              <a:gd name="connsiteX2020" fmla="*/ 2305050 w 7152322"/>
              <a:gd name="connsiteY2020" fmla="*/ 1226820 h 2470784"/>
              <a:gd name="connsiteX2021" fmla="*/ 2292668 w 7152322"/>
              <a:gd name="connsiteY2021" fmla="*/ 1224915 h 2470784"/>
              <a:gd name="connsiteX2022" fmla="*/ 2328863 w 7152322"/>
              <a:gd name="connsiteY2022" fmla="*/ 1228725 h 2470784"/>
              <a:gd name="connsiteX2023" fmla="*/ 2317433 w 7152322"/>
              <a:gd name="connsiteY2023" fmla="*/ 1211580 h 2470784"/>
              <a:gd name="connsiteX2024" fmla="*/ 2301240 w 7152322"/>
              <a:gd name="connsiteY2024" fmla="*/ 1205865 h 2470784"/>
              <a:gd name="connsiteX2025" fmla="*/ 2289810 w 7152322"/>
              <a:gd name="connsiteY2025" fmla="*/ 1200150 h 2470784"/>
              <a:gd name="connsiteX2026" fmla="*/ 2291715 w 7152322"/>
              <a:gd name="connsiteY2026" fmla="*/ 1195388 h 2470784"/>
              <a:gd name="connsiteX2027" fmla="*/ 2297430 w 7152322"/>
              <a:gd name="connsiteY2027" fmla="*/ 1197292 h 2470784"/>
              <a:gd name="connsiteX2028" fmla="*/ 2303145 w 7152322"/>
              <a:gd name="connsiteY2028" fmla="*/ 1194435 h 2470784"/>
              <a:gd name="connsiteX2029" fmla="*/ 2314575 w 7152322"/>
              <a:gd name="connsiteY2029" fmla="*/ 1199198 h 2470784"/>
              <a:gd name="connsiteX2030" fmla="*/ 2318385 w 7152322"/>
              <a:gd name="connsiteY2030" fmla="*/ 1199198 h 2470784"/>
              <a:gd name="connsiteX2031" fmla="*/ 2306955 w 7152322"/>
              <a:gd name="connsiteY2031" fmla="*/ 1183005 h 2470784"/>
              <a:gd name="connsiteX2032" fmla="*/ 2302193 w 7152322"/>
              <a:gd name="connsiteY2032" fmla="*/ 1179195 h 2470784"/>
              <a:gd name="connsiteX2033" fmla="*/ 2295525 w 7152322"/>
              <a:gd name="connsiteY2033" fmla="*/ 1180148 h 2470784"/>
              <a:gd name="connsiteX2034" fmla="*/ 2290763 w 7152322"/>
              <a:gd name="connsiteY2034" fmla="*/ 1175385 h 2470784"/>
              <a:gd name="connsiteX2035" fmla="*/ 2296478 w 7152322"/>
              <a:gd name="connsiteY2035" fmla="*/ 1172528 h 2470784"/>
              <a:gd name="connsiteX2036" fmla="*/ 2306003 w 7152322"/>
              <a:gd name="connsiteY2036" fmla="*/ 1172528 h 2470784"/>
              <a:gd name="connsiteX2037" fmla="*/ 2312670 w 7152322"/>
              <a:gd name="connsiteY2037" fmla="*/ 1172528 h 2470784"/>
              <a:gd name="connsiteX2038" fmla="*/ 2307908 w 7152322"/>
              <a:gd name="connsiteY2038" fmla="*/ 1167765 h 2470784"/>
              <a:gd name="connsiteX2039" fmla="*/ 2300288 w 7152322"/>
              <a:gd name="connsiteY2039" fmla="*/ 1162050 h 2470784"/>
              <a:gd name="connsiteX2040" fmla="*/ 2283143 w 7152322"/>
              <a:gd name="connsiteY2040" fmla="*/ 1149667 h 2470784"/>
              <a:gd name="connsiteX2041" fmla="*/ 2309813 w 7152322"/>
              <a:gd name="connsiteY2041" fmla="*/ 1153478 h 2470784"/>
              <a:gd name="connsiteX2042" fmla="*/ 2284095 w 7152322"/>
              <a:gd name="connsiteY2042" fmla="*/ 1132523 h 2470784"/>
              <a:gd name="connsiteX2043" fmla="*/ 2293620 w 7152322"/>
              <a:gd name="connsiteY2043" fmla="*/ 1128713 h 2470784"/>
              <a:gd name="connsiteX2044" fmla="*/ 2278380 w 7152322"/>
              <a:gd name="connsiteY2044" fmla="*/ 1108710 h 2470784"/>
              <a:gd name="connsiteX2045" fmla="*/ 2274570 w 7152322"/>
              <a:gd name="connsiteY2045" fmla="*/ 1117282 h 2470784"/>
              <a:gd name="connsiteX2046" fmla="*/ 2267903 w 7152322"/>
              <a:gd name="connsiteY2046" fmla="*/ 1122998 h 2470784"/>
              <a:gd name="connsiteX2047" fmla="*/ 2268855 w 7152322"/>
              <a:gd name="connsiteY2047" fmla="*/ 1131570 h 2470784"/>
              <a:gd name="connsiteX2048" fmla="*/ 2274570 w 7152322"/>
              <a:gd name="connsiteY2048" fmla="*/ 1129665 h 2470784"/>
              <a:gd name="connsiteX2049" fmla="*/ 2278380 w 7152322"/>
              <a:gd name="connsiteY2049" fmla="*/ 1132523 h 2470784"/>
              <a:gd name="connsiteX2050" fmla="*/ 2265998 w 7152322"/>
              <a:gd name="connsiteY2050" fmla="*/ 1139190 h 2470784"/>
              <a:gd name="connsiteX2051" fmla="*/ 2262188 w 7152322"/>
              <a:gd name="connsiteY2051" fmla="*/ 1153478 h 2470784"/>
              <a:gd name="connsiteX2052" fmla="*/ 2277428 w 7152322"/>
              <a:gd name="connsiteY2052" fmla="*/ 1156335 h 2470784"/>
              <a:gd name="connsiteX2053" fmla="*/ 2273618 w 7152322"/>
              <a:gd name="connsiteY2053" fmla="*/ 1157288 h 2470784"/>
              <a:gd name="connsiteX2054" fmla="*/ 2254568 w 7152322"/>
              <a:gd name="connsiteY2054" fmla="*/ 1167765 h 2470784"/>
              <a:gd name="connsiteX2055" fmla="*/ 2251710 w 7152322"/>
              <a:gd name="connsiteY2055" fmla="*/ 1171575 h 2470784"/>
              <a:gd name="connsiteX2056" fmla="*/ 2259330 w 7152322"/>
              <a:gd name="connsiteY2056" fmla="*/ 1176338 h 2470784"/>
              <a:gd name="connsiteX2057" fmla="*/ 2276475 w 7152322"/>
              <a:gd name="connsiteY2057" fmla="*/ 1176338 h 2470784"/>
              <a:gd name="connsiteX2058" fmla="*/ 2265998 w 7152322"/>
              <a:gd name="connsiteY2058" fmla="*/ 1180148 h 2470784"/>
              <a:gd name="connsiteX2059" fmla="*/ 2250758 w 7152322"/>
              <a:gd name="connsiteY2059" fmla="*/ 1186815 h 2470784"/>
              <a:gd name="connsiteX2060" fmla="*/ 2245043 w 7152322"/>
              <a:gd name="connsiteY2060" fmla="*/ 1193482 h 2470784"/>
              <a:gd name="connsiteX2061" fmla="*/ 2247900 w 7152322"/>
              <a:gd name="connsiteY2061" fmla="*/ 1201103 h 2470784"/>
              <a:gd name="connsiteX2062" fmla="*/ 2252663 w 7152322"/>
              <a:gd name="connsiteY2062" fmla="*/ 1200150 h 2470784"/>
              <a:gd name="connsiteX2063" fmla="*/ 2270760 w 7152322"/>
              <a:gd name="connsiteY2063" fmla="*/ 1200150 h 2470784"/>
              <a:gd name="connsiteX2064" fmla="*/ 2260283 w 7152322"/>
              <a:gd name="connsiteY2064" fmla="*/ 1204913 h 2470784"/>
              <a:gd name="connsiteX2065" fmla="*/ 2256473 w 7152322"/>
              <a:gd name="connsiteY2065" fmla="*/ 1206817 h 2470784"/>
              <a:gd name="connsiteX2066" fmla="*/ 2256473 w 7152322"/>
              <a:gd name="connsiteY2066" fmla="*/ 1201103 h 2470784"/>
              <a:gd name="connsiteX2067" fmla="*/ 2239328 w 7152322"/>
              <a:gd name="connsiteY2067" fmla="*/ 1213485 h 2470784"/>
              <a:gd name="connsiteX2068" fmla="*/ 2226945 w 7152322"/>
              <a:gd name="connsiteY2068" fmla="*/ 1219200 h 2470784"/>
              <a:gd name="connsiteX2069" fmla="*/ 2217420 w 7152322"/>
              <a:gd name="connsiteY2069" fmla="*/ 1208723 h 2470784"/>
              <a:gd name="connsiteX2070" fmla="*/ 2226945 w 7152322"/>
              <a:gd name="connsiteY2070" fmla="*/ 1205865 h 2470784"/>
              <a:gd name="connsiteX2071" fmla="*/ 2230755 w 7152322"/>
              <a:gd name="connsiteY2071" fmla="*/ 1187767 h 2470784"/>
              <a:gd name="connsiteX2072" fmla="*/ 2243138 w 7152322"/>
              <a:gd name="connsiteY2072" fmla="*/ 1176338 h 2470784"/>
              <a:gd name="connsiteX2073" fmla="*/ 2245995 w 7152322"/>
              <a:gd name="connsiteY2073" fmla="*/ 1157288 h 2470784"/>
              <a:gd name="connsiteX2074" fmla="*/ 2218373 w 7152322"/>
              <a:gd name="connsiteY2074" fmla="*/ 1170623 h 2470784"/>
              <a:gd name="connsiteX2075" fmla="*/ 2247900 w 7152322"/>
              <a:gd name="connsiteY2075" fmla="*/ 1128713 h 2470784"/>
              <a:gd name="connsiteX2076" fmla="*/ 2222183 w 7152322"/>
              <a:gd name="connsiteY2076" fmla="*/ 1124903 h 2470784"/>
              <a:gd name="connsiteX2077" fmla="*/ 2217420 w 7152322"/>
              <a:gd name="connsiteY2077" fmla="*/ 1108710 h 2470784"/>
              <a:gd name="connsiteX2078" fmla="*/ 2244090 w 7152322"/>
              <a:gd name="connsiteY2078" fmla="*/ 1093470 h 2470784"/>
              <a:gd name="connsiteX2079" fmla="*/ 2217420 w 7152322"/>
              <a:gd name="connsiteY2079" fmla="*/ 1076325 h 2470784"/>
              <a:gd name="connsiteX2080" fmla="*/ 2207895 w 7152322"/>
              <a:gd name="connsiteY2080" fmla="*/ 1055370 h 2470784"/>
              <a:gd name="connsiteX2081" fmla="*/ 2209800 w 7152322"/>
              <a:gd name="connsiteY2081" fmla="*/ 1034415 h 2470784"/>
              <a:gd name="connsiteX2082" fmla="*/ 2202180 w 7152322"/>
              <a:gd name="connsiteY2082" fmla="*/ 1023938 h 2470784"/>
              <a:gd name="connsiteX2083" fmla="*/ 2201228 w 7152322"/>
              <a:gd name="connsiteY2083" fmla="*/ 1028700 h 2470784"/>
              <a:gd name="connsiteX2084" fmla="*/ 2202180 w 7152322"/>
              <a:gd name="connsiteY2084" fmla="*/ 1081088 h 2470784"/>
              <a:gd name="connsiteX2085" fmla="*/ 2193608 w 7152322"/>
              <a:gd name="connsiteY2085" fmla="*/ 1095375 h 2470784"/>
              <a:gd name="connsiteX2086" fmla="*/ 2174558 w 7152322"/>
              <a:gd name="connsiteY2086" fmla="*/ 1094423 h 2470784"/>
              <a:gd name="connsiteX2087" fmla="*/ 2202180 w 7152322"/>
              <a:gd name="connsiteY2087" fmla="*/ 1122998 h 2470784"/>
              <a:gd name="connsiteX2088" fmla="*/ 2177415 w 7152322"/>
              <a:gd name="connsiteY2088" fmla="*/ 1124903 h 2470784"/>
              <a:gd name="connsiteX2089" fmla="*/ 2171700 w 7152322"/>
              <a:gd name="connsiteY2089" fmla="*/ 1131570 h 2470784"/>
              <a:gd name="connsiteX2090" fmla="*/ 2181225 w 7152322"/>
              <a:gd name="connsiteY2090" fmla="*/ 1133475 h 2470784"/>
              <a:gd name="connsiteX2091" fmla="*/ 2205990 w 7152322"/>
              <a:gd name="connsiteY2091" fmla="*/ 1152525 h 2470784"/>
              <a:gd name="connsiteX2092" fmla="*/ 2205990 w 7152322"/>
              <a:gd name="connsiteY2092" fmla="*/ 1158240 h 2470784"/>
              <a:gd name="connsiteX2093" fmla="*/ 2203133 w 7152322"/>
              <a:gd name="connsiteY2093" fmla="*/ 1160145 h 2470784"/>
              <a:gd name="connsiteX2094" fmla="*/ 2169795 w 7152322"/>
              <a:gd name="connsiteY2094" fmla="*/ 1165860 h 2470784"/>
              <a:gd name="connsiteX2095" fmla="*/ 2206943 w 7152322"/>
              <a:gd name="connsiteY2095" fmla="*/ 1191578 h 2470784"/>
              <a:gd name="connsiteX2096" fmla="*/ 2169795 w 7152322"/>
              <a:gd name="connsiteY2096" fmla="*/ 1184910 h 2470784"/>
              <a:gd name="connsiteX2097" fmla="*/ 2205990 w 7152322"/>
              <a:gd name="connsiteY2097" fmla="*/ 1207770 h 2470784"/>
              <a:gd name="connsiteX2098" fmla="*/ 2194560 w 7152322"/>
              <a:gd name="connsiteY2098" fmla="*/ 1217295 h 2470784"/>
              <a:gd name="connsiteX2099" fmla="*/ 2180273 w 7152322"/>
              <a:gd name="connsiteY2099" fmla="*/ 1221105 h 2470784"/>
              <a:gd name="connsiteX2100" fmla="*/ 2171700 w 7152322"/>
              <a:gd name="connsiteY2100" fmla="*/ 1222057 h 2470784"/>
              <a:gd name="connsiteX2101" fmla="*/ 2176463 w 7152322"/>
              <a:gd name="connsiteY2101" fmla="*/ 1227773 h 2470784"/>
              <a:gd name="connsiteX2102" fmla="*/ 2201228 w 7152322"/>
              <a:gd name="connsiteY2102" fmla="*/ 1245870 h 2470784"/>
              <a:gd name="connsiteX2103" fmla="*/ 2200275 w 7152322"/>
              <a:gd name="connsiteY2103" fmla="*/ 1245870 h 2470784"/>
              <a:gd name="connsiteX2104" fmla="*/ 2157413 w 7152322"/>
              <a:gd name="connsiteY2104" fmla="*/ 1223963 h 2470784"/>
              <a:gd name="connsiteX2105" fmla="*/ 2141220 w 7152322"/>
              <a:gd name="connsiteY2105" fmla="*/ 1214438 h 2470784"/>
              <a:gd name="connsiteX2106" fmla="*/ 2159318 w 7152322"/>
              <a:gd name="connsiteY2106" fmla="*/ 1216342 h 2470784"/>
              <a:gd name="connsiteX2107" fmla="*/ 2158365 w 7152322"/>
              <a:gd name="connsiteY2107" fmla="*/ 1211580 h 2470784"/>
              <a:gd name="connsiteX2108" fmla="*/ 2153603 w 7152322"/>
              <a:gd name="connsiteY2108" fmla="*/ 1209675 h 2470784"/>
              <a:gd name="connsiteX2109" fmla="*/ 2134553 w 7152322"/>
              <a:gd name="connsiteY2109" fmla="*/ 1203007 h 2470784"/>
              <a:gd name="connsiteX2110" fmla="*/ 2146935 w 7152322"/>
              <a:gd name="connsiteY2110" fmla="*/ 1202055 h 2470784"/>
              <a:gd name="connsiteX2111" fmla="*/ 2150745 w 7152322"/>
              <a:gd name="connsiteY2111" fmla="*/ 1202055 h 2470784"/>
              <a:gd name="connsiteX2112" fmla="*/ 2155508 w 7152322"/>
              <a:gd name="connsiteY2112" fmla="*/ 1203960 h 2470784"/>
              <a:gd name="connsiteX2113" fmla="*/ 2157413 w 7152322"/>
              <a:gd name="connsiteY2113" fmla="*/ 1202055 h 2470784"/>
              <a:gd name="connsiteX2114" fmla="*/ 2159318 w 7152322"/>
              <a:gd name="connsiteY2114" fmla="*/ 1201103 h 2470784"/>
              <a:gd name="connsiteX2115" fmla="*/ 2152650 w 7152322"/>
              <a:gd name="connsiteY2115" fmla="*/ 1198245 h 2470784"/>
              <a:gd name="connsiteX2116" fmla="*/ 2145983 w 7152322"/>
              <a:gd name="connsiteY2116" fmla="*/ 1193482 h 2470784"/>
              <a:gd name="connsiteX2117" fmla="*/ 2140268 w 7152322"/>
              <a:gd name="connsiteY2117" fmla="*/ 1193482 h 2470784"/>
              <a:gd name="connsiteX2118" fmla="*/ 2135505 w 7152322"/>
              <a:gd name="connsiteY2118" fmla="*/ 1191578 h 2470784"/>
              <a:gd name="connsiteX2119" fmla="*/ 2145030 w 7152322"/>
              <a:gd name="connsiteY2119" fmla="*/ 1190625 h 2470784"/>
              <a:gd name="connsiteX2120" fmla="*/ 2147888 w 7152322"/>
              <a:gd name="connsiteY2120" fmla="*/ 1192530 h 2470784"/>
              <a:gd name="connsiteX2121" fmla="*/ 2150745 w 7152322"/>
              <a:gd name="connsiteY2121" fmla="*/ 1190625 h 2470784"/>
              <a:gd name="connsiteX2122" fmla="*/ 2153603 w 7152322"/>
              <a:gd name="connsiteY2122" fmla="*/ 1189673 h 2470784"/>
              <a:gd name="connsiteX2123" fmla="*/ 2143125 w 7152322"/>
              <a:gd name="connsiteY2123" fmla="*/ 1183957 h 2470784"/>
              <a:gd name="connsiteX2124" fmla="*/ 2139315 w 7152322"/>
              <a:gd name="connsiteY2124" fmla="*/ 1183005 h 2470784"/>
              <a:gd name="connsiteX2125" fmla="*/ 2132648 w 7152322"/>
              <a:gd name="connsiteY2125" fmla="*/ 1182053 h 2470784"/>
              <a:gd name="connsiteX2126" fmla="*/ 2151698 w 7152322"/>
              <a:gd name="connsiteY2126" fmla="*/ 1183005 h 2470784"/>
              <a:gd name="connsiteX2127" fmla="*/ 2145983 w 7152322"/>
              <a:gd name="connsiteY2127" fmla="*/ 1176338 h 2470784"/>
              <a:gd name="connsiteX2128" fmla="*/ 2137410 w 7152322"/>
              <a:gd name="connsiteY2128" fmla="*/ 1174432 h 2470784"/>
              <a:gd name="connsiteX2129" fmla="*/ 2130743 w 7152322"/>
              <a:gd name="connsiteY2129" fmla="*/ 1172528 h 2470784"/>
              <a:gd name="connsiteX2130" fmla="*/ 2131695 w 7152322"/>
              <a:gd name="connsiteY2130" fmla="*/ 1170623 h 2470784"/>
              <a:gd name="connsiteX2131" fmla="*/ 2134553 w 7152322"/>
              <a:gd name="connsiteY2131" fmla="*/ 1171575 h 2470784"/>
              <a:gd name="connsiteX2132" fmla="*/ 2137410 w 7152322"/>
              <a:gd name="connsiteY2132" fmla="*/ 1170623 h 2470784"/>
              <a:gd name="connsiteX2133" fmla="*/ 2143125 w 7152322"/>
              <a:gd name="connsiteY2133" fmla="*/ 1172528 h 2470784"/>
              <a:gd name="connsiteX2134" fmla="*/ 2145030 w 7152322"/>
              <a:gd name="connsiteY2134" fmla="*/ 1172528 h 2470784"/>
              <a:gd name="connsiteX2135" fmla="*/ 2139315 w 7152322"/>
              <a:gd name="connsiteY2135" fmla="*/ 1165860 h 2470784"/>
              <a:gd name="connsiteX2136" fmla="*/ 2136458 w 7152322"/>
              <a:gd name="connsiteY2136" fmla="*/ 1164907 h 2470784"/>
              <a:gd name="connsiteX2137" fmla="*/ 2132648 w 7152322"/>
              <a:gd name="connsiteY2137" fmla="*/ 1164907 h 2470784"/>
              <a:gd name="connsiteX2138" fmla="*/ 2129790 w 7152322"/>
              <a:gd name="connsiteY2138" fmla="*/ 1163003 h 2470784"/>
              <a:gd name="connsiteX2139" fmla="*/ 2132648 w 7152322"/>
              <a:gd name="connsiteY2139" fmla="*/ 1162050 h 2470784"/>
              <a:gd name="connsiteX2140" fmla="*/ 2138363 w 7152322"/>
              <a:gd name="connsiteY2140" fmla="*/ 1162050 h 2470784"/>
              <a:gd name="connsiteX2141" fmla="*/ 2142173 w 7152322"/>
              <a:gd name="connsiteY2141" fmla="*/ 1162050 h 2470784"/>
              <a:gd name="connsiteX2142" fmla="*/ 2140268 w 7152322"/>
              <a:gd name="connsiteY2142" fmla="*/ 1160145 h 2470784"/>
              <a:gd name="connsiteX2143" fmla="*/ 2136458 w 7152322"/>
              <a:gd name="connsiteY2143" fmla="*/ 1158240 h 2470784"/>
              <a:gd name="connsiteX2144" fmla="*/ 2126933 w 7152322"/>
              <a:gd name="connsiteY2144" fmla="*/ 1153478 h 2470784"/>
              <a:gd name="connsiteX2145" fmla="*/ 2141220 w 7152322"/>
              <a:gd name="connsiteY2145" fmla="*/ 1155382 h 2470784"/>
              <a:gd name="connsiteX2146" fmla="*/ 2127885 w 7152322"/>
              <a:gd name="connsiteY2146" fmla="*/ 1147763 h 2470784"/>
              <a:gd name="connsiteX2147" fmla="*/ 2132648 w 7152322"/>
              <a:gd name="connsiteY2147" fmla="*/ 1145857 h 2470784"/>
              <a:gd name="connsiteX2148" fmla="*/ 2124075 w 7152322"/>
              <a:gd name="connsiteY2148" fmla="*/ 1138238 h 2470784"/>
              <a:gd name="connsiteX2149" fmla="*/ 2122170 w 7152322"/>
              <a:gd name="connsiteY2149" fmla="*/ 1141095 h 2470784"/>
              <a:gd name="connsiteX2150" fmla="*/ 2118360 w 7152322"/>
              <a:gd name="connsiteY2150" fmla="*/ 1143000 h 2470784"/>
              <a:gd name="connsiteX2151" fmla="*/ 2119313 w 7152322"/>
              <a:gd name="connsiteY2151" fmla="*/ 1145857 h 2470784"/>
              <a:gd name="connsiteX2152" fmla="*/ 2122170 w 7152322"/>
              <a:gd name="connsiteY2152" fmla="*/ 1144905 h 2470784"/>
              <a:gd name="connsiteX2153" fmla="*/ 2124075 w 7152322"/>
              <a:gd name="connsiteY2153" fmla="*/ 1145857 h 2470784"/>
              <a:gd name="connsiteX2154" fmla="*/ 2117408 w 7152322"/>
              <a:gd name="connsiteY2154" fmla="*/ 1148715 h 2470784"/>
              <a:gd name="connsiteX2155" fmla="*/ 2115503 w 7152322"/>
              <a:gd name="connsiteY2155" fmla="*/ 1154430 h 2470784"/>
              <a:gd name="connsiteX2156" fmla="*/ 2123123 w 7152322"/>
              <a:gd name="connsiteY2156" fmla="*/ 1155382 h 2470784"/>
              <a:gd name="connsiteX2157" fmla="*/ 2121218 w 7152322"/>
              <a:gd name="connsiteY2157" fmla="*/ 1156335 h 2470784"/>
              <a:gd name="connsiteX2158" fmla="*/ 2111693 w 7152322"/>
              <a:gd name="connsiteY2158" fmla="*/ 1160145 h 2470784"/>
              <a:gd name="connsiteX2159" fmla="*/ 2109788 w 7152322"/>
              <a:gd name="connsiteY2159" fmla="*/ 1161098 h 2470784"/>
              <a:gd name="connsiteX2160" fmla="*/ 2113598 w 7152322"/>
              <a:gd name="connsiteY2160" fmla="*/ 1163003 h 2470784"/>
              <a:gd name="connsiteX2161" fmla="*/ 2123123 w 7152322"/>
              <a:gd name="connsiteY2161" fmla="*/ 1163003 h 2470784"/>
              <a:gd name="connsiteX2162" fmla="*/ 2117408 w 7152322"/>
              <a:gd name="connsiteY2162" fmla="*/ 1163955 h 2470784"/>
              <a:gd name="connsiteX2163" fmla="*/ 2108835 w 7152322"/>
              <a:gd name="connsiteY2163" fmla="*/ 1166813 h 2470784"/>
              <a:gd name="connsiteX2164" fmla="*/ 2105978 w 7152322"/>
              <a:gd name="connsiteY2164" fmla="*/ 1169670 h 2470784"/>
              <a:gd name="connsiteX2165" fmla="*/ 2106930 w 7152322"/>
              <a:gd name="connsiteY2165" fmla="*/ 1172528 h 2470784"/>
              <a:gd name="connsiteX2166" fmla="*/ 2108835 w 7152322"/>
              <a:gd name="connsiteY2166" fmla="*/ 1171575 h 2470784"/>
              <a:gd name="connsiteX2167" fmla="*/ 2118360 w 7152322"/>
              <a:gd name="connsiteY2167" fmla="*/ 1171575 h 2470784"/>
              <a:gd name="connsiteX2168" fmla="*/ 2112645 w 7152322"/>
              <a:gd name="connsiteY2168" fmla="*/ 1173480 h 2470784"/>
              <a:gd name="connsiteX2169" fmla="*/ 2100263 w 7152322"/>
              <a:gd name="connsiteY2169" fmla="*/ 1181100 h 2470784"/>
              <a:gd name="connsiteX2170" fmla="*/ 2103120 w 7152322"/>
              <a:gd name="connsiteY2170" fmla="*/ 1180148 h 2470784"/>
              <a:gd name="connsiteX2171" fmla="*/ 2109788 w 7152322"/>
              <a:gd name="connsiteY2171" fmla="*/ 1183005 h 2470784"/>
              <a:gd name="connsiteX2172" fmla="*/ 2112645 w 7152322"/>
              <a:gd name="connsiteY2172" fmla="*/ 1182053 h 2470784"/>
              <a:gd name="connsiteX2173" fmla="*/ 2117408 w 7152322"/>
              <a:gd name="connsiteY2173" fmla="*/ 1183005 h 2470784"/>
              <a:gd name="connsiteX2174" fmla="*/ 2113598 w 7152322"/>
              <a:gd name="connsiteY2174" fmla="*/ 1184910 h 2470784"/>
              <a:gd name="connsiteX2175" fmla="*/ 2101215 w 7152322"/>
              <a:gd name="connsiteY2175" fmla="*/ 1189673 h 2470784"/>
              <a:gd name="connsiteX2176" fmla="*/ 2099310 w 7152322"/>
              <a:gd name="connsiteY2176" fmla="*/ 1190625 h 2470784"/>
              <a:gd name="connsiteX2177" fmla="*/ 2099310 w 7152322"/>
              <a:gd name="connsiteY2177" fmla="*/ 1190625 h 2470784"/>
              <a:gd name="connsiteX2178" fmla="*/ 2093595 w 7152322"/>
              <a:gd name="connsiteY2178" fmla="*/ 1186815 h 2470784"/>
              <a:gd name="connsiteX2179" fmla="*/ 2102168 w 7152322"/>
              <a:gd name="connsiteY2179" fmla="*/ 1176338 h 2470784"/>
              <a:gd name="connsiteX2180" fmla="*/ 2091690 w 7152322"/>
              <a:gd name="connsiteY2180" fmla="*/ 1174432 h 2470784"/>
              <a:gd name="connsiteX2181" fmla="*/ 2089785 w 7152322"/>
              <a:gd name="connsiteY2181" fmla="*/ 1166813 h 2470784"/>
              <a:gd name="connsiteX2182" fmla="*/ 2100263 w 7152322"/>
              <a:gd name="connsiteY2182" fmla="*/ 1159192 h 2470784"/>
              <a:gd name="connsiteX2183" fmla="*/ 2089785 w 7152322"/>
              <a:gd name="connsiteY2183" fmla="*/ 1150620 h 2470784"/>
              <a:gd name="connsiteX2184" fmla="*/ 2085975 w 7152322"/>
              <a:gd name="connsiteY2184" fmla="*/ 1140142 h 2470784"/>
              <a:gd name="connsiteX2185" fmla="*/ 2086928 w 7152322"/>
              <a:gd name="connsiteY2185" fmla="*/ 1129665 h 2470784"/>
              <a:gd name="connsiteX2186" fmla="*/ 2084070 w 7152322"/>
              <a:gd name="connsiteY2186" fmla="*/ 1124903 h 2470784"/>
              <a:gd name="connsiteX2187" fmla="*/ 2084070 w 7152322"/>
              <a:gd name="connsiteY2187" fmla="*/ 1126807 h 2470784"/>
              <a:gd name="connsiteX2188" fmla="*/ 2085023 w 7152322"/>
              <a:gd name="connsiteY2188" fmla="*/ 1152525 h 2470784"/>
              <a:gd name="connsiteX2189" fmla="*/ 2081213 w 7152322"/>
              <a:gd name="connsiteY2189" fmla="*/ 1159192 h 2470784"/>
              <a:gd name="connsiteX2190" fmla="*/ 2073593 w 7152322"/>
              <a:gd name="connsiteY2190" fmla="*/ 1159192 h 2470784"/>
              <a:gd name="connsiteX2191" fmla="*/ 2085023 w 7152322"/>
              <a:gd name="connsiteY2191" fmla="*/ 1173480 h 2470784"/>
              <a:gd name="connsiteX2192" fmla="*/ 2075498 w 7152322"/>
              <a:gd name="connsiteY2192" fmla="*/ 1174432 h 2470784"/>
              <a:gd name="connsiteX2193" fmla="*/ 2073593 w 7152322"/>
              <a:gd name="connsiteY2193" fmla="*/ 1175385 h 2470784"/>
              <a:gd name="connsiteX2194" fmla="*/ 2072640 w 7152322"/>
              <a:gd name="connsiteY2194" fmla="*/ 1174432 h 2470784"/>
              <a:gd name="connsiteX2195" fmla="*/ 2071688 w 7152322"/>
              <a:gd name="connsiteY2195" fmla="*/ 1172528 h 2470784"/>
              <a:gd name="connsiteX2196" fmla="*/ 2066925 w 7152322"/>
              <a:gd name="connsiteY2196" fmla="*/ 1169670 h 2470784"/>
              <a:gd name="connsiteX2197" fmla="*/ 2062163 w 7152322"/>
              <a:gd name="connsiteY2197" fmla="*/ 1167765 h 2470784"/>
              <a:gd name="connsiteX2198" fmla="*/ 2048828 w 7152322"/>
              <a:gd name="connsiteY2198" fmla="*/ 1160145 h 2470784"/>
              <a:gd name="connsiteX2199" fmla="*/ 2060258 w 7152322"/>
              <a:gd name="connsiteY2199" fmla="*/ 1159192 h 2470784"/>
              <a:gd name="connsiteX2200" fmla="*/ 2064068 w 7152322"/>
              <a:gd name="connsiteY2200" fmla="*/ 1160145 h 2470784"/>
              <a:gd name="connsiteX2201" fmla="*/ 2068830 w 7152322"/>
              <a:gd name="connsiteY2201" fmla="*/ 1163003 h 2470784"/>
              <a:gd name="connsiteX2202" fmla="*/ 2070735 w 7152322"/>
              <a:gd name="connsiteY2202" fmla="*/ 1161098 h 2470784"/>
              <a:gd name="connsiteX2203" fmla="*/ 2072640 w 7152322"/>
              <a:gd name="connsiteY2203" fmla="*/ 1160145 h 2470784"/>
              <a:gd name="connsiteX2204" fmla="*/ 2065973 w 7152322"/>
              <a:gd name="connsiteY2204" fmla="*/ 1156335 h 2470784"/>
              <a:gd name="connsiteX2205" fmla="*/ 2058353 w 7152322"/>
              <a:gd name="connsiteY2205" fmla="*/ 1149667 h 2470784"/>
              <a:gd name="connsiteX2206" fmla="*/ 2052638 w 7152322"/>
              <a:gd name="connsiteY2206" fmla="*/ 1149667 h 2470784"/>
              <a:gd name="connsiteX2207" fmla="*/ 2047875 w 7152322"/>
              <a:gd name="connsiteY2207" fmla="*/ 1146810 h 2470784"/>
              <a:gd name="connsiteX2208" fmla="*/ 2057400 w 7152322"/>
              <a:gd name="connsiteY2208" fmla="*/ 1145857 h 2470784"/>
              <a:gd name="connsiteX2209" fmla="*/ 2060258 w 7152322"/>
              <a:gd name="connsiteY2209" fmla="*/ 1147763 h 2470784"/>
              <a:gd name="connsiteX2210" fmla="*/ 2063115 w 7152322"/>
              <a:gd name="connsiteY2210" fmla="*/ 1144905 h 2470784"/>
              <a:gd name="connsiteX2211" fmla="*/ 2065973 w 7152322"/>
              <a:gd name="connsiteY2211" fmla="*/ 1143953 h 2470784"/>
              <a:gd name="connsiteX2212" fmla="*/ 2055495 w 7152322"/>
              <a:gd name="connsiteY2212" fmla="*/ 1136332 h 2470784"/>
              <a:gd name="connsiteX2213" fmla="*/ 2051685 w 7152322"/>
              <a:gd name="connsiteY2213" fmla="*/ 1134428 h 2470784"/>
              <a:gd name="connsiteX2214" fmla="*/ 2045018 w 7152322"/>
              <a:gd name="connsiteY2214" fmla="*/ 1133475 h 2470784"/>
              <a:gd name="connsiteX2215" fmla="*/ 2064068 w 7152322"/>
              <a:gd name="connsiteY2215" fmla="*/ 1135380 h 2470784"/>
              <a:gd name="connsiteX2216" fmla="*/ 2058353 w 7152322"/>
              <a:gd name="connsiteY2216" fmla="*/ 1126807 h 2470784"/>
              <a:gd name="connsiteX2217" fmla="*/ 2049780 w 7152322"/>
              <a:gd name="connsiteY2217" fmla="*/ 1123950 h 2470784"/>
              <a:gd name="connsiteX2218" fmla="*/ 2043113 w 7152322"/>
              <a:gd name="connsiteY2218" fmla="*/ 1121092 h 2470784"/>
              <a:gd name="connsiteX2219" fmla="*/ 2044065 w 7152322"/>
              <a:gd name="connsiteY2219" fmla="*/ 1119188 h 2470784"/>
              <a:gd name="connsiteX2220" fmla="*/ 2046923 w 7152322"/>
              <a:gd name="connsiteY2220" fmla="*/ 1120140 h 2470784"/>
              <a:gd name="connsiteX2221" fmla="*/ 2049780 w 7152322"/>
              <a:gd name="connsiteY2221" fmla="*/ 1119188 h 2470784"/>
              <a:gd name="connsiteX2222" fmla="*/ 2055495 w 7152322"/>
              <a:gd name="connsiteY2222" fmla="*/ 1121092 h 2470784"/>
              <a:gd name="connsiteX2223" fmla="*/ 2057400 w 7152322"/>
              <a:gd name="connsiteY2223" fmla="*/ 1121092 h 2470784"/>
              <a:gd name="connsiteX2224" fmla="*/ 2051685 w 7152322"/>
              <a:gd name="connsiteY2224" fmla="*/ 1112520 h 2470784"/>
              <a:gd name="connsiteX2225" fmla="*/ 2048828 w 7152322"/>
              <a:gd name="connsiteY2225" fmla="*/ 1110615 h 2470784"/>
              <a:gd name="connsiteX2226" fmla="*/ 2045018 w 7152322"/>
              <a:gd name="connsiteY2226" fmla="*/ 1110615 h 2470784"/>
              <a:gd name="connsiteX2227" fmla="*/ 2042160 w 7152322"/>
              <a:gd name="connsiteY2227" fmla="*/ 1107757 h 2470784"/>
              <a:gd name="connsiteX2228" fmla="*/ 2045018 w 7152322"/>
              <a:gd name="connsiteY2228" fmla="*/ 1106805 h 2470784"/>
              <a:gd name="connsiteX2229" fmla="*/ 2050733 w 7152322"/>
              <a:gd name="connsiteY2229" fmla="*/ 1106805 h 2470784"/>
              <a:gd name="connsiteX2230" fmla="*/ 2054543 w 7152322"/>
              <a:gd name="connsiteY2230" fmla="*/ 1106805 h 2470784"/>
              <a:gd name="connsiteX2231" fmla="*/ 2052638 w 7152322"/>
              <a:gd name="connsiteY2231" fmla="*/ 1103948 h 2470784"/>
              <a:gd name="connsiteX2232" fmla="*/ 2048828 w 7152322"/>
              <a:gd name="connsiteY2232" fmla="*/ 1101090 h 2470784"/>
              <a:gd name="connsiteX2233" fmla="*/ 2039303 w 7152322"/>
              <a:gd name="connsiteY2233" fmla="*/ 1094423 h 2470784"/>
              <a:gd name="connsiteX2234" fmla="*/ 2053590 w 7152322"/>
              <a:gd name="connsiteY2234" fmla="*/ 1096328 h 2470784"/>
              <a:gd name="connsiteX2235" fmla="*/ 2040255 w 7152322"/>
              <a:gd name="connsiteY2235" fmla="*/ 1084898 h 2470784"/>
              <a:gd name="connsiteX2236" fmla="*/ 2045018 w 7152322"/>
              <a:gd name="connsiteY2236" fmla="*/ 1082992 h 2470784"/>
              <a:gd name="connsiteX2237" fmla="*/ 2036445 w 7152322"/>
              <a:gd name="connsiteY2237" fmla="*/ 1072515 h 2470784"/>
              <a:gd name="connsiteX2238" fmla="*/ 2034540 w 7152322"/>
              <a:gd name="connsiteY2238" fmla="*/ 1077278 h 2470784"/>
              <a:gd name="connsiteX2239" fmla="*/ 2030730 w 7152322"/>
              <a:gd name="connsiteY2239" fmla="*/ 1080135 h 2470784"/>
              <a:gd name="connsiteX2240" fmla="*/ 2031683 w 7152322"/>
              <a:gd name="connsiteY2240" fmla="*/ 1084898 h 2470784"/>
              <a:gd name="connsiteX2241" fmla="*/ 2034540 w 7152322"/>
              <a:gd name="connsiteY2241" fmla="*/ 1083945 h 2470784"/>
              <a:gd name="connsiteX2242" fmla="*/ 2036445 w 7152322"/>
              <a:gd name="connsiteY2242" fmla="*/ 1085850 h 2470784"/>
              <a:gd name="connsiteX2243" fmla="*/ 2029778 w 7152322"/>
              <a:gd name="connsiteY2243" fmla="*/ 1089660 h 2470784"/>
              <a:gd name="connsiteX2244" fmla="*/ 2027873 w 7152322"/>
              <a:gd name="connsiteY2244" fmla="*/ 1097280 h 2470784"/>
              <a:gd name="connsiteX2245" fmla="*/ 2035493 w 7152322"/>
              <a:gd name="connsiteY2245" fmla="*/ 1099185 h 2470784"/>
              <a:gd name="connsiteX2246" fmla="*/ 2033588 w 7152322"/>
              <a:gd name="connsiteY2246" fmla="*/ 1100138 h 2470784"/>
              <a:gd name="connsiteX2247" fmla="*/ 2024063 w 7152322"/>
              <a:gd name="connsiteY2247" fmla="*/ 1105853 h 2470784"/>
              <a:gd name="connsiteX2248" fmla="*/ 2022158 w 7152322"/>
              <a:gd name="connsiteY2248" fmla="*/ 1107757 h 2470784"/>
              <a:gd name="connsiteX2249" fmla="*/ 2025968 w 7152322"/>
              <a:gd name="connsiteY2249" fmla="*/ 1110615 h 2470784"/>
              <a:gd name="connsiteX2250" fmla="*/ 2035493 w 7152322"/>
              <a:gd name="connsiteY2250" fmla="*/ 1110615 h 2470784"/>
              <a:gd name="connsiteX2251" fmla="*/ 2029778 w 7152322"/>
              <a:gd name="connsiteY2251" fmla="*/ 1112520 h 2470784"/>
              <a:gd name="connsiteX2252" fmla="*/ 2022158 w 7152322"/>
              <a:gd name="connsiteY2252" fmla="*/ 1116330 h 2470784"/>
              <a:gd name="connsiteX2253" fmla="*/ 2019300 w 7152322"/>
              <a:gd name="connsiteY2253" fmla="*/ 1120140 h 2470784"/>
              <a:gd name="connsiteX2254" fmla="*/ 2021205 w 7152322"/>
              <a:gd name="connsiteY2254" fmla="*/ 1123950 h 2470784"/>
              <a:gd name="connsiteX2255" fmla="*/ 2023110 w 7152322"/>
              <a:gd name="connsiteY2255" fmla="*/ 1122998 h 2470784"/>
              <a:gd name="connsiteX2256" fmla="*/ 2032635 w 7152322"/>
              <a:gd name="connsiteY2256" fmla="*/ 1122998 h 2470784"/>
              <a:gd name="connsiteX2257" fmla="*/ 2026920 w 7152322"/>
              <a:gd name="connsiteY2257" fmla="*/ 1125855 h 2470784"/>
              <a:gd name="connsiteX2258" fmla="*/ 2018348 w 7152322"/>
              <a:gd name="connsiteY2258" fmla="*/ 1131570 h 2470784"/>
              <a:gd name="connsiteX2259" fmla="*/ 2018348 w 7152322"/>
              <a:gd name="connsiteY2259" fmla="*/ 1129665 h 2470784"/>
              <a:gd name="connsiteX2260" fmla="*/ 2014538 w 7152322"/>
              <a:gd name="connsiteY2260" fmla="*/ 1134428 h 2470784"/>
              <a:gd name="connsiteX2261" fmla="*/ 2011680 w 7152322"/>
              <a:gd name="connsiteY2261" fmla="*/ 1136332 h 2470784"/>
              <a:gd name="connsiteX2262" fmla="*/ 2008823 w 7152322"/>
              <a:gd name="connsiteY2262" fmla="*/ 1132523 h 2470784"/>
              <a:gd name="connsiteX2263" fmla="*/ 2010728 w 7152322"/>
              <a:gd name="connsiteY2263" fmla="*/ 1131570 h 2470784"/>
              <a:gd name="connsiteX2264" fmla="*/ 2011680 w 7152322"/>
              <a:gd name="connsiteY2264" fmla="*/ 1124903 h 2470784"/>
              <a:gd name="connsiteX2265" fmla="*/ 2014538 w 7152322"/>
              <a:gd name="connsiteY2265" fmla="*/ 1120140 h 2470784"/>
              <a:gd name="connsiteX2266" fmla="*/ 2015490 w 7152322"/>
              <a:gd name="connsiteY2266" fmla="*/ 1112520 h 2470784"/>
              <a:gd name="connsiteX2267" fmla="*/ 2008823 w 7152322"/>
              <a:gd name="connsiteY2267" fmla="*/ 1117282 h 2470784"/>
              <a:gd name="connsiteX2268" fmla="*/ 2015490 w 7152322"/>
              <a:gd name="connsiteY2268" fmla="*/ 1101090 h 2470784"/>
              <a:gd name="connsiteX2269" fmla="*/ 2009775 w 7152322"/>
              <a:gd name="connsiteY2269" fmla="*/ 1099185 h 2470784"/>
              <a:gd name="connsiteX2270" fmla="*/ 2008823 w 7152322"/>
              <a:gd name="connsiteY2270" fmla="*/ 1093470 h 2470784"/>
              <a:gd name="connsiteX2271" fmla="*/ 2015490 w 7152322"/>
              <a:gd name="connsiteY2271" fmla="*/ 1087755 h 2470784"/>
              <a:gd name="connsiteX2272" fmla="*/ 2008823 w 7152322"/>
              <a:gd name="connsiteY2272" fmla="*/ 1081088 h 2470784"/>
              <a:gd name="connsiteX2273" fmla="*/ 2006918 w 7152322"/>
              <a:gd name="connsiteY2273" fmla="*/ 1073467 h 2470784"/>
              <a:gd name="connsiteX2274" fmla="*/ 2006918 w 7152322"/>
              <a:gd name="connsiteY2274" fmla="*/ 1065848 h 2470784"/>
              <a:gd name="connsiteX2275" fmla="*/ 2005013 w 7152322"/>
              <a:gd name="connsiteY2275" fmla="*/ 1062038 h 2470784"/>
              <a:gd name="connsiteX2276" fmla="*/ 2005013 w 7152322"/>
              <a:gd name="connsiteY2276" fmla="*/ 1063942 h 2470784"/>
              <a:gd name="connsiteX2277" fmla="*/ 2005013 w 7152322"/>
              <a:gd name="connsiteY2277" fmla="*/ 1083945 h 2470784"/>
              <a:gd name="connsiteX2278" fmla="*/ 2003108 w 7152322"/>
              <a:gd name="connsiteY2278" fmla="*/ 1089660 h 2470784"/>
              <a:gd name="connsiteX2279" fmla="*/ 1998345 w 7152322"/>
              <a:gd name="connsiteY2279" fmla="*/ 1089660 h 2470784"/>
              <a:gd name="connsiteX2280" fmla="*/ 2005013 w 7152322"/>
              <a:gd name="connsiteY2280" fmla="*/ 1100138 h 2470784"/>
              <a:gd name="connsiteX2281" fmla="*/ 1999298 w 7152322"/>
              <a:gd name="connsiteY2281" fmla="*/ 1101090 h 2470784"/>
              <a:gd name="connsiteX2282" fmla="*/ 1998345 w 7152322"/>
              <a:gd name="connsiteY2282" fmla="*/ 1103948 h 2470784"/>
              <a:gd name="connsiteX2283" fmla="*/ 2000250 w 7152322"/>
              <a:gd name="connsiteY2283" fmla="*/ 1104900 h 2470784"/>
              <a:gd name="connsiteX2284" fmla="*/ 2005965 w 7152322"/>
              <a:gd name="connsiteY2284" fmla="*/ 1112520 h 2470784"/>
              <a:gd name="connsiteX2285" fmla="*/ 2005965 w 7152322"/>
              <a:gd name="connsiteY2285" fmla="*/ 1114425 h 2470784"/>
              <a:gd name="connsiteX2286" fmla="*/ 2005013 w 7152322"/>
              <a:gd name="connsiteY2286" fmla="*/ 1115378 h 2470784"/>
              <a:gd name="connsiteX2287" fmla="*/ 1997393 w 7152322"/>
              <a:gd name="connsiteY2287" fmla="*/ 1117282 h 2470784"/>
              <a:gd name="connsiteX2288" fmla="*/ 2005965 w 7152322"/>
              <a:gd name="connsiteY2288" fmla="*/ 1126807 h 2470784"/>
              <a:gd name="connsiteX2289" fmla="*/ 1997393 w 7152322"/>
              <a:gd name="connsiteY2289" fmla="*/ 1123950 h 2470784"/>
              <a:gd name="connsiteX2290" fmla="*/ 2005965 w 7152322"/>
              <a:gd name="connsiteY2290" fmla="*/ 1132523 h 2470784"/>
              <a:gd name="connsiteX2291" fmla="*/ 2003108 w 7152322"/>
              <a:gd name="connsiteY2291" fmla="*/ 1136332 h 2470784"/>
              <a:gd name="connsiteX2292" fmla="*/ 2003108 w 7152322"/>
              <a:gd name="connsiteY2292" fmla="*/ 1136332 h 2470784"/>
              <a:gd name="connsiteX2293" fmla="*/ 1990725 w 7152322"/>
              <a:gd name="connsiteY2293" fmla="*/ 1128713 h 2470784"/>
              <a:gd name="connsiteX2294" fmla="*/ 1999298 w 7152322"/>
              <a:gd name="connsiteY2294" fmla="*/ 1109663 h 2470784"/>
              <a:gd name="connsiteX2295" fmla="*/ 1998345 w 7152322"/>
              <a:gd name="connsiteY2295" fmla="*/ 1107757 h 2470784"/>
              <a:gd name="connsiteX2296" fmla="*/ 1996440 w 7152322"/>
              <a:gd name="connsiteY2296" fmla="*/ 1116330 h 2470784"/>
              <a:gd name="connsiteX2297" fmla="*/ 1991678 w 7152322"/>
              <a:gd name="connsiteY2297" fmla="*/ 1122998 h 2470784"/>
              <a:gd name="connsiteX2298" fmla="*/ 1982153 w 7152322"/>
              <a:gd name="connsiteY2298" fmla="*/ 1122045 h 2470784"/>
              <a:gd name="connsiteX2299" fmla="*/ 1987868 w 7152322"/>
              <a:gd name="connsiteY2299" fmla="*/ 1111567 h 2470784"/>
              <a:gd name="connsiteX2300" fmla="*/ 1991678 w 7152322"/>
              <a:gd name="connsiteY2300" fmla="*/ 1108710 h 2470784"/>
              <a:gd name="connsiteX2301" fmla="*/ 1995488 w 7152322"/>
              <a:gd name="connsiteY2301" fmla="*/ 1091565 h 2470784"/>
              <a:gd name="connsiteX2302" fmla="*/ 1988820 w 7152322"/>
              <a:gd name="connsiteY2302" fmla="*/ 1097280 h 2470784"/>
              <a:gd name="connsiteX2303" fmla="*/ 1984058 w 7152322"/>
              <a:gd name="connsiteY2303" fmla="*/ 1100138 h 2470784"/>
              <a:gd name="connsiteX2304" fmla="*/ 1980248 w 7152322"/>
              <a:gd name="connsiteY2304" fmla="*/ 1095375 h 2470784"/>
              <a:gd name="connsiteX2305" fmla="*/ 1984058 w 7152322"/>
              <a:gd name="connsiteY2305" fmla="*/ 1093470 h 2470784"/>
              <a:gd name="connsiteX2306" fmla="*/ 1985963 w 7152322"/>
              <a:gd name="connsiteY2306" fmla="*/ 1084898 h 2470784"/>
              <a:gd name="connsiteX2307" fmla="*/ 1990725 w 7152322"/>
              <a:gd name="connsiteY2307" fmla="*/ 1079182 h 2470784"/>
              <a:gd name="connsiteX2308" fmla="*/ 1991678 w 7152322"/>
              <a:gd name="connsiteY2308" fmla="*/ 1069657 h 2470784"/>
              <a:gd name="connsiteX2309" fmla="*/ 1980248 w 7152322"/>
              <a:gd name="connsiteY2309" fmla="*/ 1076325 h 2470784"/>
              <a:gd name="connsiteX2310" fmla="*/ 1992630 w 7152322"/>
              <a:gd name="connsiteY2310" fmla="*/ 1055370 h 2470784"/>
              <a:gd name="connsiteX2311" fmla="*/ 1982153 w 7152322"/>
              <a:gd name="connsiteY2311" fmla="*/ 1053465 h 2470784"/>
              <a:gd name="connsiteX2312" fmla="*/ 1980248 w 7152322"/>
              <a:gd name="connsiteY2312" fmla="*/ 1045845 h 2470784"/>
              <a:gd name="connsiteX2313" fmla="*/ 1990725 w 7152322"/>
              <a:gd name="connsiteY2313" fmla="*/ 1038225 h 2470784"/>
              <a:gd name="connsiteX2314" fmla="*/ 1980248 w 7152322"/>
              <a:gd name="connsiteY2314" fmla="*/ 1029653 h 2470784"/>
              <a:gd name="connsiteX2315" fmla="*/ 1976438 w 7152322"/>
              <a:gd name="connsiteY2315" fmla="*/ 1019175 h 2470784"/>
              <a:gd name="connsiteX2316" fmla="*/ 1977390 w 7152322"/>
              <a:gd name="connsiteY2316" fmla="*/ 1008697 h 2470784"/>
              <a:gd name="connsiteX2317" fmla="*/ 1974533 w 7152322"/>
              <a:gd name="connsiteY2317" fmla="*/ 1003935 h 2470784"/>
              <a:gd name="connsiteX2318" fmla="*/ 1974533 w 7152322"/>
              <a:gd name="connsiteY2318" fmla="*/ 1005840 h 2470784"/>
              <a:gd name="connsiteX2319" fmla="*/ 1975485 w 7152322"/>
              <a:gd name="connsiteY2319" fmla="*/ 1031557 h 2470784"/>
              <a:gd name="connsiteX2320" fmla="*/ 1971675 w 7152322"/>
              <a:gd name="connsiteY2320" fmla="*/ 1038225 h 2470784"/>
              <a:gd name="connsiteX2321" fmla="*/ 1964055 w 7152322"/>
              <a:gd name="connsiteY2321" fmla="*/ 1038225 h 2470784"/>
              <a:gd name="connsiteX2322" fmla="*/ 1975485 w 7152322"/>
              <a:gd name="connsiteY2322" fmla="*/ 1052513 h 2470784"/>
              <a:gd name="connsiteX2323" fmla="*/ 1965960 w 7152322"/>
              <a:gd name="connsiteY2323" fmla="*/ 1053465 h 2470784"/>
              <a:gd name="connsiteX2324" fmla="*/ 1964055 w 7152322"/>
              <a:gd name="connsiteY2324" fmla="*/ 1057275 h 2470784"/>
              <a:gd name="connsiteX2325" fmla="*/ 1967865 w 7152322"/>
              <a:gd name="connsiteY2325" fmla="*/ 1058228 h 2470784"/>
              <a:gd name="connsiteX2326" fmla="*/ 1977390 w 7152322"/>
              <a:gd name="connsiteY2326" fmla="*/ 1067753 h 2470784"/>
              <a:gd name="connsiteX2327" fmla="*/ 1977390 w 7152322"/>
              <a:gd name="connsiteY2327" fmla="*/ 1070610 h 2470784"/>
              <a:gd name="connsiteX2328" fmla="*/ 1976438 w 7152322"/>
              <a:gd name="connsiteY2328" fmla="*/ 1071563 h 2470784"/>
              <a:gd name="connsiteX2329" fmla="*/ 1963103 w 7152322"/>
              <a:gd name="connsiteY2329" fmla="*/ 1074420 h 2470784"/>
              <a:gd name="connsiteX2330" fmla="*/ 1978343 w 7152322"/>
              <a:gd name="connsiteY2330" fmla="*/ 1086803 h 2470784"/>
              <a:gd name="connsiteX2331" fmla="*/ 1963103 w 7152322"/>
              <a:gd name="connsiteY2331" fmla="*/ 1083945 h 2470784"/>
              <a:gd name="connsiteX2332" fmla="*/ 1977390 w 7152322"/>
              <a:gd name="connsiteY2332" fmla="*/ 1095375 h 2470784"/>
              <a:gd name="connsiteX2333" fmla="*/ 1972628 w 7152322"/>
              <a:gd name="connsiteY2333" fmla="*/ 1100138 h 2470784"/>
              <a:gd name="connsiteX2334" fmla="*/ 1966913 w 7152322"/>
              <a:gd name="connsiteY2334" fmla="*/ 1102042 h 2470784"/>
              <a:gd name="connsiteX2335" fmla="*/ 1963103 w 7152322"/>
              <a:gd name="connsiteY2335" fmla="*/ 1102995 h 2470784"/>
              <a:gd name="connsiteX2336" fmla="*/ 1965008 w 7152322"/>
              <a:gd name="connsiteY2336" fmla="*/ 1105853 h 2470784"/>
              <a:gd name="connsiteX2337" fmla="*/ 1975485 w 7152322"/>
              <a:gd name="connsiteY2337" fmla="*/ 1114425 h 2470784"/>
              <a:gd name="connsiteX2338" fmla="*/ 1959293 w 7152322"/>
              <a:gd name="connsiteY2338" fmla="*/ 1109663 h 2470784"/>
              <a:gd name="connsiteX2339" fmla="*/ 1959293 w 7152322"/>
              <a:gd name="connsiteY2339" fmla="*/ 1111567 h 2470784"/>
              <a:gd name="connsiteX2340" fmla="*/ 1950720 w 7152322"/>
              <a:gd name="connsiteY2340" fmla="*/ 1106805 h 2470784"/>
              <a:gd name="connsiteX2341" fmla="*/ 1953578 w 7152322"/>
              <a:gd name="connsiteY2341" fmla="*/ 1106805 h 2470784"/>
              <a:gd name="connsiteX2342" fmla="*/ 1957388 w 7152322"/>
              <a:gd name="connsiteY2342" fmla="*/ 1107757 h 2470784"/>
              <a:gd name="connsiteX2343" fmla="*/ 1962150 w 7152322"/>
              <a:gd name="connsiteY2343" fmla="*/ 1110615 h 2470784"/>
              <a:gd name="connsiteX2344" fmla="*/ 1964055 w 7152322"/>
              <a:gd name="connsiteY2344" fmla="*/ 1108710 h 2470784"/>
              <a:gd name="connsiteX2345" fmla="*/ 1965960 w 7152322"/>
              <a:gd name="connsiteY2345" fmla="*/ 1107757 h 2470784"/>
              <a:gd name="connsiteX2346" fmla="*/ 1959293 w 7152322"/>
              <a:gd name="connsiteY2346" fmla="*/ 1103948 h 2470784"/>
              <a:gd name="connsiteX2347" fmla="*/ 1951673 w 7152322"/>
              <a:gd name="connsiteY2347" fmla="*/ 1097280 h 2470784"/>
              <a:gd name="connsiteX2348" fmla="*/ 1945958 w 7152322"/>
              <a:gd name="connsiteY2348" fmla="*/ 1097280 h 2470784"/>
              <a:gd name="connsiteX2349" fmla="*/ 1941195 w 7152322"/>
              <a:gd name="connsiteY2349" fmla="*/ 1094423 h 2470784"/>
              <a:gd name="connsiteX2350" fmla="*/ 1950720 w 7152322"/>
              <a:gd name="connsiteY2350" fmla="*/ 1093470 h 2470784"/>
              <a:gd name="connsiteX2351" fmla="*/ 1953578 w 7152322"/>
              <a:gd name="connsiteY2351" fmla="*/ 1095375 h 2470784"/>
              <a:gd name="connsiteX2352" fmla="*/ 1956435 w 7152322"/>
              <a:gd name="connsiteY2352" fmla="*/ 1092517 h 2470784"/>
              <a:gd name="connsiteX2353" fmla="*/ 1959293 w 7152322"/>
              <a:gd name="connsiteY2353" fmla="*/ 1091565 h 2470784"/>
              <a:gd name="connsiteX2354" fmla="*/ 1948815 w 7152322"/>
              <a:gd name="connsiteY2354" fmla="*/ 1083945 h 2470784"/>
              <a:gd name="connsiteX2355" fmla="*/ 1945005 w 7152322"/>
              <a:gd name="connsiteY2355" fmla="*/ 1082040 h 2470784"/>
              <a:gd name="connsiteX2356" fmla="*/ 1938338 w 7152322"/>
              <a:gd name="connsiteY2356" fmla="*/ 1081088 h 2470784"/>
              <a:gd name="connsiteX2357" fmla="*/ 1957388 w 7152322"/>
              <a:gd name="connsiteY2357" fmla="*/ 1082992 h 2470784"/>
              <a:gd name="connsiteX2358" fmla="*/ 1951673 w 7152322"/>
              <a:gd name="connsiteY2358" fmla="*/ 1074420 h 2470784"/>
              <a:gd name="connsiteX2359" fmla="*/ 1943100 w 7152322"/>
              <a:gd name="connsiteY2359" fmla="*/ 1071563 h 2470784"/>
              <a:gd name="connsiteX2360" fmla="*/ 1936433 w 7152322"/>
              <a:gd name="connsiteY2360" fmla="*/ 1068705 h 2470784"/>
              <a:gd name="connsiteX2361" fmla="*/ 1937385 w 7152322"/>
              <a:gd name="connsiteY2361" fmla="*/ 1066800 h 2470784"/>
              <a:gd name="connsiteX2362" fmla="*/ 1940243 w 7152322"/>
              <a:gd name="connsiteY2362" fmla="*/ 1067753 h 2470784"/>
              <a:gd name="connsiteX2363" fmla="*/ 1943100 w 7152322"/>
              <a:gd name="connsiteY2363" fmla="*/ 1066800 h 2470784"/>
              <a:gd name="connsiteX2364" fmla="*/ 1948815 w 7152322"/>
              <a:gd name="connsiteY2364" fmla="*/ 1068705 h 2470784"/>
              <a:gd name="connsiteX2365" fmla="*/ 1950720 w 7152322"/>
              <a:gd name="connsiteY2365" fmla="*/ 1068705 h 2470784"/>
              <a:gd name="connsiteX2366" fmla="*/ 1945005 w 7152322"/>
              <a:gd name="connsiteY2366" fmla="*/ 1060132 h 2470784"/>
              <a:gd name="connsiteX2367" fmla="*/ 1942148 w 7152322"/>
              <a:gd name="connsiteY2367" fmla="*/ 1058228 h 2470784"/>
              <a:gd name="connsiteX2368" fmla="*/ 1938338 w 7152322"/>
              <a:gd name="connsiteY2368" fmla="*/ 1058228 h 2470784"/>
              <a:gd name="connsiteX2369" fmla="*/ 1935480 w 7152322"/>
              <a:gd name="connsiteY2369" fmla="*/ 1055370 h 2470784"/>
              <a:gd name="connsiteX2370" fmla="*/ 1938338 w 7152322"/>
              <a:gd name="connsiteY2370" fmla="*/ 1054417 h 2470784"/>
              <a:gd name="connsiteX2371" fmla="*/ 1944053 w 7152322"/>
              <a:gd name="connsiteY2371" fmla="*/ 1054417 h 2470784"/>
              <a:gd name="connsiteX2372" fmla="*/ 1947863 w 7152322"/>
              <a:gd name="connsiteY2372" fmla="*/ 1054417 h 2470784"/>
              <a:gd name="connsiteX2373" fmla="*/ 1945958 w 7152322"/>
              <a:gd name="connsiteY2373" fmla="*/ 1051560 h 2470784"/>
              <a:gd name="connsiteX2374" fmla="*/ 1942148 w 7152322"/>
              <a:gd name="connsiteY2374" fmla="*/ 1048703 h 2470784"/>
              <a:gd name="connsiteX2375" fmla="*/ 1932623 w 7152322"/>
              <a:gd name="connsiteY2375" fmla="*/ 1042035 h 2470784"/>
              <a:gd name="connsiteX2376" fmla="*/ 1946910 w 7152322"/>
              <a:gd name="connsiteY2376" fmla="*/ 1043940 h 2470784"/>
              <a:gd name="connsiteX2377" fmla="*/ 1933575 w 7152322"/>
              <a:gd name="connsiteY2377" fmla="*/ 1032510 h 2470784"/>
              <a:gd name="connsiteX2378" fmla="*/ 1938338 w 7152322"/>
              <a:gd name="connsiteY2378" fmla="*/ 1030605 h 2470784"/>
              <a:gd name="connsiteX2379" fmla="*/ 1929765 w 7152322"/>
              <a:gd name="connsiteY2379" fmla="*/ 1020128 h 2470784"/>
              <a:gd name="connsiteX2380" fmla="*/ 1927860 w 7152322"/>
              <a:gd name="connsiteY2380" fmla="*/ 1024890 h 2470784"/>
              <a:gd name="connsiteX2381" fmla="*/ 1924050 w 7152322"/>
              <a:gd name="connsiteY2381" fmla="*/ 1027747 h 2470784"/>
              <a:gd name="connsiteX2382" fmla="*/ 1925003 w 7152322"/>
              <a:gd name="connsiteY2382" fmla="*/ 1032510 h 2470784"/>
              <a:gd name="connsiteX2383" fmla="*/ 1927860 w 7152322"/>
              <a:gd name="connsiteY2383" fmla="*/ 1031557 h 2470784"/>
              <a:gd name="connsiteX2384" fmla="*/ 1929765 w 7152322"/>
              <a:gd name="connsiteY2384" fmla="*/ 1033463 h 2470784"/>
              <a:gd name="connsiteX2385" fmla="*/ 1923098 w 7152322"/>
              <a:gd name="connsiteY2385" fmla="*/ 1037272 h 2470784"/>
              <a:gd name="connsiteX2386" fmla="*/ 1921193 w 7152322"/>
              <a:gd name="connsiteY2386" fmla="*/ 1044892 h 2470784"/>
              <a:gd name="connsiteX2387" fmla="*/ 1928813 w 7152322"/>
              <a:gd name="connsiteY2387" fmla="*/ 1046797 h 2470784"/>
              <a:gd name="connsiteX2388" fmla="*/ 1926908 w 7152322"/>
              <a:gd name="connsiteY2388" fmla="*/ 1047750 h 2470784"/>
              <a:gd name="connsiteX2389" fmla="*/ 1917383 w 7152322"/>
              <a:gd name="connsiteY2389" fmla="*/ 1053465 h 2470784"/>
              <a:gd name="connsiteX2390" fmla="*/ 1915478 w 7152322"/>
              <a:gd name="connsiteY2390" fmla="*/ 1055370 h 2470784"/>
              <a:gd name="connsiteX2391" fmla="*/ 1919288 w 7152322"/>
              <a:gd name="connsiteY2391" fmla="*/ 1058228 h 2470784"/>
              <a:gd name="connsiteX2392" fmla="*/ 1928813 w 7152322"/>
              <a:gd name="connsiteY2392" fmla="*/ 1058228 h 2470784"/>
              <a:gd name="connsiteX2393" fmla="*/ 1923098 w 7152322"/>
              <a:gd name="connsiteY2393" fmla="*/ 1060132 h 2470784"/>
              <a:gd name="connsiteX2394" fmla="*/ 1915478 w 7152322"/>
              <a:gd name="connsiteY2394" fmla="*/ 1063942 h 2470784"/>
              <a:gd name="connsiteX2395" fmla="*/ 1912620 w 7152322"/>
              <a:gd name="connsiteY2395" fmla="*/ 1067753 h 2470784"/>
              <a:gd name="connsiteX2396" fmla="*/ 1912620 w 7152322"/>
              <a:gd name="connsiteY2396" fmla="*/ 1070610 h 2470784"/>
              <a:gd name="connsiteX2397" fmla="*/ 1911668 w 7152322"/>
              <a:gd name="connsiteY2397" fmla="*/ 1071563 h 2470784"/>
              <a:gd name="connsiteX2398" fmla="*/ 1902143 w 7152322"/>
              <a:gd name="connsiteY2398" fmla="*/ 1074420 h 2470784"/>
              <a:gd name="connsiteX2399" fmla="*/ 1894523 w 7152322"/>
              <a:gd name="connsiteY2399" fmla="*/ 1068705 h 2470784"/>
              <a:gd name="connsiteX2400" fmla="*/ 1902143 w 7152322"/>
              <a:gd name="connsiteY2400" fmla="*/ 1066800 h 2470784"/>
              <a:gd name="connsiteX2401" fmla="*/ 1905000 w 7152322"/>
              <a:gd name="connsiteY2401" fmla="*/ 1057275 h 2470784"/>
              <a:gd name="connsiteX2402" fmla="*/ 1915478 w 7152322"/>
              <a:gd name="connsiteY2402" fmla="*/ 1050607 h 2470784"/>
              <a:gd name="connsiteX2403" fmla="*/ 1917383 w 7152322"/>
              <a:gd name="connsiteY2403" fmla="*/ 1040130 h 2470784"/>
              <a:gd name="connsiteX2404" fmla="*/ 1895475 w 7152322"/>
              <a:gd name="connsiteY2404" fmla="*/ 1047750 h 2470784"/>
              <a:gd name="connsiteX2405" fmla="*/ 1918335 w 7152322"/>
              <a:gd name="connsiteY2405" fmla="*/ 1024890 h 2470784"/>
              <a:gd name="connsiteX2406" fmla="*/ 1898333 w 7152322"/>
              <a:gd name="connsiteY2406" fmla="*/ 1022985 h 2470784"/>
              <a:gd name="connsiteX2407" fmla="*/ 1894523 w 7152322"/>
              <a:gd name="connsiteY2407" fmla="*/ 1014413 h 2470784"/>
              <a:gd name="connsiteX2408" fmla="*/ 1915478 w 7152322"/>
              <a:gd name="connsiteY2408" fmla="*/ 1005840 h 2470784"/>
              <a:gd name="connsiteX2409" fmla="*/ 1894523 w 7152322"/>
              <a:gd name="connsiteY2409" fmla="*/ 996315 h 2470784"/>
              <a:gd name="connsiteX2410" fmla="*/ 1886903 w 7152322"/>
              <a:gd name="connsiteY2410" fmla="*/ 984885 h 2470784"/>
              <a:gd name="connsiteX2411" fmla="*/ 1887855 w 7152322"/>
              <a:gd name="connsiteY2411" fmla="*/ 973455 h 2470784"/>
              <a:gd name="connsiteX2412" fmla="*/ 1883093 w 7152322"/>
              <a:gd name="connsiteY2412" fmla="*/ 966788 h 2470784"/>
              <a:gd name="connsiteX2413" fmla="*/ 1867853 w 7152322"/>
              <a:gd name="connsiteY2413" fmla="*/ 952500 h 2470784"/>
              <a:gd name="connsiteX2414" fmla="*/ 1860233 w 7152322"/>
              <a:gd name="connsiteY2414" fmla="*/ 947738 h 2470784"/>
              <a:gd name="connsiteX2415" fmla="*/ 1873568 w 7152322"/>
              <a:gd name="connsiteY2415" fmla="*/ 947738 h 2470784"/>
              <a:gd name="connsiteX2416" fmla="*/ 1876425 w 7152322"/>
              <a:gd name="connsiteY2416" fmla="*/ 948690 h 2470784"/>
              <a:gd name="connsiteX2417" fmla="*/ 1878330 w 7152322"/>
              <a:gd name="connsiteY2417" fmla="*/ 942022 h 2470784"/>
              <a:gd name="connsiteX2418" fmla="*/ 1874520 w 7152322"/>
              <a:gd name="connsiteY2418" fmla="*/ 935355 h 2470784"/>
              <a:gd name="connsiteX2419" fmla="*/ 1863090 w 7152322"/>
              <a:gd name="connsiteY2419" fmla="*/ 929640 h 2470784"/>
              <a:gd name="connsiteX2420" fmla="*/ 1855470 w 7152322"/>
              <a:gd name="connsiteY2420" fmla="*/ 926782 h 2470784"/>
              <a:gd name="connsiteX2421" fmla="*/ 1868805 w 7152322"/>
              <a:gd name="connsiteY2421" fmla="*/ 926782 h 2470784"/>
              <a:gd name="connsiteX2422" fmla="*/ 1874520 w 7152322"/>
              <a:gd name="connsiteY2422" fmla="*/ 922972 h 2470784"/>
              <a:gd name="connsiteX2423" fmla="*/ 1872615 w 7152322"/>
              <a:gd name="connsiteY2423" fmla="*/ 920115 h 2470784"/>
              <a:gd name="connsiteX2424" fmla="*/ 1858328 w 7152322"/>
              <a:gd name="connsiteY2424" fmla="*/ 910590 h 2470784"/>
              <a:gd name="connsiteX2425" fmla="*/ 1855470 w 7152322"/>
              <a:gd name="connsiteY2425" fmla="*/ 909638 h 2470784"/>
              <a:gd name="connsiteX2426" fmla="*/ 1866900 w 7152322"/>
              <a:gd name="connsiteY2426" fmla="*/ 906780 h 2470784"/>
              <a:gd name="connsiteX2427" fmla="*/ 1864043 w 7152322"/>
              <a:gd name="connsiteY2427" fmla="*/ 894397 h 2470784"/>
              <a:gd name="connsiteX2428" fmla="*/ 1854518 w 7152322"/>
              <a:gd name="connsiteY2428" fmla="*/ 888682 h 2470784"/>
              <a:gd name="connsiteX2429" fmla="*/ 1857375 w 7152322"/>
              <a:gd name="connsiteY2429" fmla="*/ 885825 h 2470784"/>
              <a:gd name="connsiteX2430" fmla="*/ 1861185 w 7152322"/>
              <a:gd name="connsiteY2430" fmla="*/ 887730 h 2470784"/>
              <a:gd name="connsiteX2431" fmla="*/ 1862138 w 7152322"/>
              <a:gd name="connsiteY2431" fmla="*/ 880110 h 2470784"/>
              <a:gd name="connsiteX2432" fmla="*/ 1856423 w 7152322"/>
              <a:gd name="connsiteY2432" fmla="*/ 875347 h 2470784"/>
              <a:gd name="connsiteX2433" fmla="*/ 1853565 w 7152322"/>
              <a:gd name="connsiteY2433" fmla="*/ 867728 h 2470784"/>
              <a:gd name="connsiteX2434" fmla="*/ 1842135 w 7152322"/>
              <a:gd name="connsiteY2434" fmla="*/ 885825 h 2470784"/>
              <a:gd name="connsiteX2435" fmla="*/ 1848803 w 7152322"/>
              <a:gd name="connsiteY2435" fmla="*/ 889635 h 2470784"/>
              <a:gd name="connsiteX2436" fmla="*/ 1829753 w 7152322"/>
              <a:gd name="connsiteY2436" fmla="*/ 908685 h 2470784"/>
              <a:gd name="connsiteX2437" fmla="*/ 1849755 w 7152322"/>
              <a:gd name="connsiteY2437" fmla="*/ 904875 h 2470784"/>
              <a:gd name="connsiteX2438" fmla="*/ 1836420 w 7152322"/>
              <a:gd name="connsiteY2438" fmla="*/ 916305 h 2470784"/>
              <a:gd name="connsiteX2439" fmla="*/ 1830705 w 7152322"/>
              <a:gd name="connsiteY2439" fmla="*/ 921067 h 2470784"/>
              <a:gd name="connsiteX2440" fmla="*/ 1827848 w 7152322"/>
              <a:gd name="connsiteY2440" fmla="*/ 925830 h 2470784"/>
              <a:gd name="connsiteX2441" fmla="*/ 1832610 w 7152322"/>
              <a:gd name="connsiteY2441" fmla="*/ 925830 h 2470784"/>
              <a:gd name="connsiteX2442" fmla="*/ 1840230 w 7152322"/>
              <a:gd name="connsiteY2442" fmla="*/ 925830 h 2470784"/>
              <a:gd name="connsiteX2443" fmla="*/ 1844040 w 7152322"/>
              <a:gd name="connsiteY2443" fmla="*/ 927735 h 2470784"/>
              <a:gd name="connsiteX2444" fmla="*/ 1840230 w 7152322"/>
              <a:gd name="connsiteY2444" fmla="*/ 932497 h 2470784"/>
              <a:gd name="connsiteX2445" fmla="*/ 1835468 w 7152322"/>
              <a:gd name="connsiteY2445" fmla="*/ 931545 h 2470784"/>
              <a:gd name="connsiteX2446" fmla="*/ 1831658 w 7152322"/>
              <a:gd name="connsiteY2446" fmla="*/ 934403 h 2470784"/>
              <a:gd name="connsiteX2447" fmla="*/ 1823085 w 7152322"/>
              <a:gd name="connsiteY2447" fmla="*/ 949642 h 2470784"/>
              <a:gd name="connsiteX2448" fmla="*/ 1825943 w 7152322"/>
              <a:gd name="connsiteY2448" fmla="*/ 949642 h 2470784"/>
              <a:gd name="connsiteX2449" fmla="*/ 1834515 w 7152322"/>
              <a:gd name="connsiteY2449" fmla="*/ 945832 h 2470784"/>
              <a:gd name="connsiteX2450" fmla="*/ 1839278 w 7152322"/>
              <a:gd name="connsiteY2450" fmla="*/ 947738 h 2470784"/>
              <a:gd name="connsiteX2451" fmla="*/ 1843088 w 7152322"/>
              <a:gd name="connsiteY2451" fmla="*/ 945832 h 2470784"/>
              <a:gd name="connsiteX2452" fmla="*/ 1844040 w 7152322"/>
              <a:gd name="connsiteY2452" fmla="*/ 949642 h 2470784"/>
              <a:gd name="connsiteX2453" fmla="*/ 1835468 w 7152322"/>
              <a:gd name="connsiteY2453" fmla="*/ 954405 h 2470784"/>
              <a:gd name="connsiteX2454" fmla="*/ 1824038 w 7152322"/>
              <a:gd name="connsiteY2454" fmla="*/ 959167 h 2470784"/>
              <a:gd name="connsiteX2455" fmla="*/ 1815465 w 7152322"/>
              <a:gd name="connsiteY2455" fmla="*/ 974407 h 2470784"/>
              <a:gd name="connsiteX2456" fmla="*/ 1842135 w 7152322"/>
              <a:gd name="connsiteY2456" fmla="*/ 970597 h 2470784"/>
              <a:gd name="connsiteX2457" fmla="*/ 1832610 w 7152322"/>
              <a:gd name="connsiteY2457" fmla="*/ 972503 h 2470784"/>
              <a:gd name="connsiteX2458" fmla="*/ 1827848 w 7152322"/>
              <a:gd name="connsiteY2458" fmla="*/ 975360 h 2470784"/>
              <a:gd name="connsiteX2459" fmla="*/ 1813560 w 7152322"/>
              <a:gd name="connsiteY2459" fmla="*/ 987742 h 2470784"/>
              <a:gd name="connsiteX2460" fmla="*/ 1817370 w 7152322"/>
              <a:gd name="connsiteY2460" fmla="*/ 988695 h 2470784"/>
              <a:gd name="connsiteX2461" fmla="*/ 1810703 w 7152322"/>
              <a:gd name="connsiteY2461" fmla="*/ 995363 h 2470784"/>
              <a:gd name="connsiteX2462" fmla="*/ 1805940 w 7152322"/>
              <a:gd name="connsiteY2462" fmla="*/ 998220 h 2470784"/>
              <a:gd name="connsiteX2463" fmla="*/ 1802130 w 7152322"/>
              <a:gd name="connsiteY2463" fmla="*/ 992505 h 2470784"/>
              <a:gd name="connsiteX2464" fmla="*/ 1805940 w 7152322"/>
              <a:gd name="connsiteY2464" fmla="*/ 990600 h 2470784"/>
              <a:gd name="connsiteX2465" fmla="*/ 1807845 w 7152322"/>
              <a:gd name="connsiteY2465" fmla="*/ 981075 h 2470784"/>
              <a:gd name="connsiteX2466" fmla="*/ 1812608 w 7152322"/>
              <a:gd name="connsiteY2466" fmla="*/ 974407 h 2470784"/>
              <a:gd name="connsiteX2467" fmla="*/ 1813560 w 7152322"/>
              <a:gd name="connsiteY2467" fmla="*/ 963930 h 2470784"/>
              <a:gd name="connsiteX2468" fmla="*/ 1802130 w 7152322"/>
              <a:gd name="connsiteY2468" fmla="*/ 971550 h 2470784"/>
              <a:gd name="connsiteX2469" fmla="*/ 1814513 w 7152322"/>
              <a:gd name="connsiteY2469" fmla="*/ 948690 h 2470784"/>
              <a:gd name="connsiteX2470" fmla="*/ 1804035 w 7152322"/>
              <a:gd name="connsiteY2470" fmla="*/ 946785 h 2470784"/>
              <a:gd name="connsiteX2471" fmla="*/ 1802130 w 7152322"/>
              <a:gd name="connsiteY2471" fmla="*/ 938213 h 2470784"/>
              <a:gd name="connsiteX2472" fmla="*/ 1812608 w 7152322"/>
              <a:gd name="connsiteY2472" fmla="*/ 929640 h 2470784"/>
              <a:gd name="connsiteX2473" fmla="*/ 1802130 w 7152322"/>
              <a:gd name="connsiteY2473" fmla="*/ 920115 h 2470784"/>
              <a:gd name="connsiteX2474" fmla="*/ 1798320 w 7152322"/>
              <a:gd name="connsiteY2474" fmla="*/ 908685 h 2470784"/>
              <a:gd name="connsiteX2475" fmla="*/ 1799273 w 7152322"/>
              <a:gd name="connsiteY2475" fmla="*/ 897255 h 2470784"/>
              <a:gd name="connsiteX2476" fmla="*/ 1796415 w 7152322"/>
              <a:gd name="connsiteY2476" fmla="*/ 891540 h 2470784"/>
              <a:gd name="connsiteX2477" fmla="*/ 1796415 w 7152322"/>
              <a:gd name="connsiteY2477" fmla="*/ 894397 h 2470784"/>
              <a:gd name="connsiteX2478" fmla="*/ 1797368 w 7152322"/>
              <a:gd name="connsiteY2478" fmla="*/ 922972 h 2470784"/>
              <a:gd name="connsiteX2479" fmla="*/ 1793558 w 7152322"/>
              <a:gd name="connsiteY2479" fmla="*/ 930592 h 2470784"/>
              <a:gd name="connsiteX2480" fmla="*/ 1785938 w 7152322"/>
              <a:gd name="connsiteY2480" fmla="*/ 930592 h 2470784"/>
              <a:gd name="connsiteX2481" fmla="*/ 1797368 w 7152322"/>
              <a:gd name="connsiteY2481" fmla="*/ 946785 h 2470784"/>
              <a:gd name="connsiteX2482" fmla="*/ 1787843 w 7152322"/>
              <a:gd name="connsiteY2482" fmla="*/ 947738 h 2470784"/>
              <a:gd name="connsiteX2483" fmla="*/ 1786890 w 7152322"/>
              <a:gd name="connsiteY2483" fmla="*/ 947738 h 2470784"/>
              <a:gd name="connsiteX2484" fmla="*/ 1786890 w 7152322"/>
              <a:gd name="connsiteY2484" fmla="*/ 947738 h 2470784"/>
              <a:gd name="connsiteX2485" fmla="*/ 1776413 w 7152322"/>
              <a:gd name="connsiteY2485" fmla="*/ 938213 h 2470784"/>
              <a:gd name="connsiteX2486" fmla="*/ 1772603 w 7152322"/>
              <a:gd name="connsiteY2486" fmla="*/ 936307 h 2470784"/>
              <a:gd name="connsiteX2487" fmla="*/ 1765935 w 7152322"/>
              <a:gd name="connsiteY2487" fmla="*/ 935355 h 2470784"/>
              <a:gd name="connsiteX2488" fmla="*/ 1784985 w 7152322"/>
              <a:gd name="connsiteY2488" fmla="*/ 938213 h 2470784"/>
              <a:gd name="connsiteX2489" fmla="*/ 1779270 w 7152322"/>
              <a:gd name="connsiteY2489" fmla="*/ 927735 h 2470784"/>
              <a:gd name="connsiteX2490" fmla="*/ 1770698 w 7152322"/>
              <a:gd name="connsiteY2490" fmla="*/ 923925 h 2470784"/>
              <a:gd name="connsiteX2491" fmla="*/ 1764030 w 7152322"/>
              <a:gd name="connsiteY2491" fmla="*/ 920115 h 2470784"/>
              <a:gd name="connsiteX2492" fmla="*/ 1764983 w 7152322"/>
              <a:gd name="connsiteY2492" fmla="*/ 917257 h 2470784"/>
              <a:gd name="connsiteX2493" fmla="*/ 1767840 w 7152322"/>
              <a:gd name="connsiteY2493" fmla="*/ 918210 h 2470784"/>
              <a:gd name="connsiteX2494" fmla="*/ 1770698 w 7152322"/>
              <a:gd name="connsiteY2494" fmla="*/ 916305 h 2470784"/>
              <a:gd name="connsiteX2495" fmla="*/ 1776413 w 7152322"/>
              <a:gd name="connsiteY2495" fmla="*/ 919163 h 2470784"/>
              <a:gd name="connsiteX2496" fmla="*/ 1778318 w 7152322"/>
              <a:gd name="connsiteY2496" fmla="*/ 919163 h 2470784"/>
              <a:gd name="connsiteX2497" fmla="*/ 1772603 w 7152322"/>
              <a:gd name="connsiteY2497" fmla="*/ 908685 h 2470784"/>
              <a:gd name="connsiteX2498" fmla="*/ 1769745 w 7152322"/>
              <a:gd name="connsiteY2498" fmla="*/ 906780 h 2470784"/>
              <a:gd name="connsiteX2499" fmla="*/ 1765935 w 7152322"/>
              <a:gd name="connsiteY2499" fmla="*/ 907732 h 2470784"/>
              <a:gd name="connsiteX2500" fmla="*/ 1763078 w 7152322"/>
              <a:gd name="connsiteY2500" fmla="*/ 904875 h 2470784"/>
              <a:gd name="connsiteX2501" fmla="*/ 1765935 w 7152322"/>
              <a:gd name="connsiteY2501" fmla="*/ 902970 h 2470784"/>
              <a:gd name="connsiteX2502" fmla="*/ 1771650 w 7152322"/>
              <a:gd name="connsiteY2502" fmla="*/ 902970 h 2470784"/>
              <a:gd name="connsiteX2503" fmla="*/ 1775460 w 7152322"/>
              <a:gd name="connsiteY2503" fmla="*/ 902970 h 2470784"/>
              <a:gd name="connsiteX2504" fmla="*/ 1773555 w 7152322"/>
              <a:gd name="connsiteY2504" fmla="*/ 900113 h 2470784"/>
              <a:gd name="connsiteX2505" fmla="*/ 1769745 w 7152322"/>
              <a:gd name="connsiteY2505" fmla="*/ 896303 h 2470784"/>
              <a:gd name="connsiteX2506" fmla="*/ 1760220 w 7152322"/>
              <a:gd name="connsiteY2506" fmla="*/ 888682 h 2470784"/>
              <a:gd name="connsiteX2507" fmla="*/ 1774508 w 7152322"/>
              <a:gd name="connsiteY2507" fmla="*/ 891540 h 2470784"/>
              <a:gd name="connsiteX2508" fmla="*/ 1761173 w 7152322"/>
              <a:gd name="connsiteY2508" fmla="*/ 878205 h 2470784"/>
              <a:gd name="connsiteX2509" fmla="*/ 1765935 w 7152322"/>
              <a:gd name="connsiteY2509" fmla="*/ 875347 h 2470784"/>
              <a:gd name="connsiteX2510" fmla="*/ 1757363 w 7152322"/>
              <a:gd name="connsiteY2510" fmla="*/ 862965 h 2470784"/>
              <a:gd name="connsiteX2511" fmla="*/ 1755458 w 7152322"/>
              <a:gd name="connsiteY2511" fmla="*/ 868680 h 2470784"/>
              <a:gd name="connsiteX2512" fmla="*/ 1751648 w 7152322"/>
              <a:gd name="connsiteY2512" fmla="*/ 872490 h 2470784"/>
              <a:gd name="connsiteX2513" fmla="*/ 1752600 w 7152322"/>
              <a:gd name="connsiteY2513" fmla="*/ 878205 h 2470784"/>
              <a:gd name="connsiteX2514" fmla="*/ 1755458 w 7152322"/>
              <a:gd name="connsiteY2514" fmla="*/ 877253 h 2470784"/>
              <a:gd name="connsiteX2515" fmla="*/ 1757363 w 7152322"/>
              <a:gd name="connsiteY2515" fmla="*/ 879157 h 2470784"/>
              <a:gd name="connsiteX2516" fmla="*/ 1750695 w 7152322"/>
              <a:gd name="connsiteY2516" fmla="*/ 882967 h 2470784"/>
              <a:gd name="connsiteX2517" fmla="*/ 1748790 w 7152322"/>
              <a:gd name="connsiteY2517" fmla="*/ 891540 h 2470784"/>
              <a:gd name="connsiteX2518" fmla="*/ 1756410 w 7152322"/>
              <a:gd name="connsiteY2518" fmla="*/ 893445 h 2470784"/>
              <a:gd name="connsiteX2519" fmla="*/ 1754505 w 7152322"/>
              <a:gd name="connsiteY2519" fmla="*/ 894397 h 2470784"/>
              <a:gd name="connsiteX2520" fmla="*/ 1744980 w 7152322"/>
              <a:gd name="connsiteY2520" fmla="*/ 901065 h 2470784"/>
              <a:gd name="connsiteX2521" fmla="*/ 1743075 w 7152322"/>
              <a:gd name="connsiteY2521" fmla="*/ 902970 h 2470784"/>
              <a:gd name="connsiteX2522" fmla="*/ 1746885 w 7152322"/>
              <a:gd name="connsiteY2522" fmla="*/ 905828 h 2470784"/>
              <a:gd name="connsiteX2523" fmla="*/ 1756410 w 7152322"/>
              <a:gd name="connsiteY2523" fmla="*/ 905828 h 2470784"/>
              <a:gd name="connsiteX2524" fmla="*/ 1750695 w 7152322"/>
              <a:gd name="connsiteY2524" fmla="*/ 907732 h 2470784"/>
              <a:gd name="connsiteX2525" fmla="*/ 1743075 w 7152322"/>
              <a:gd name="connsiteY2525" fmla="*/ 911542 h 2470784"/>
              <a:gd name="connsiteX2526" fmla="*/ 1741170 w 7152322"/>
              <a:gd name="connsiteY2526" fmla="*/ 913447 h 2470784"/>
              <a:gd name="connsiteX2527" fmla="*/ 1723073 w 7152322"/>
              <a:gd name="connsiteY2527" fmla="*/ 910590 h 2470784"/>
              <a:gd name="connsiteX2528" fmla="*/ 1718310 w 7152322"/>
              <a:gd name="connsiteY2528" fmla="*/ 894397 h 2470784"/>
              <a:gd name="connsiteX2529" fmla="*/ 1744980 w 7152322"/>
              <a:gd name="connsiteY2529" fmla="*/ 879157 h 2470784"/>
              <a:gd name="connsiteX2530" fmla="*/ 1718310 w 7152322"/>
              <a:gd name="connsiteY2530" fmla="*/ 862013 h 2470784"/>
              <a:gd name="connsiteX2531" fmla="*/ 1708785 w 7152322"/>
              <a:gd name="connsiteY2531" fmla="*/ 841057 h 2470784"/>
              <a:gd name="connsiteX2532" fmla="*/ 1710690 w 7152322"/>
              <a:gd name="connsiteY2532" fmla="*/ 820103 h 2470784"/>
              <a:gd name="connsiteX2533" fmla="*/ 1703070 w 7152322"/>
              <a:gd name="connsiteY2533" fmla="*/ 809625 h 2470784"/>
              <a:gd name="connsiteX2534" fmla="*/ 1702118 w 7152322"/>
              <a:gd name="connsiteY2534" fmla="*/ 814388 h 2470784"/>
              <a:gd name="connsiteX2535" fmla="*/ 1703070 w 7152322"/>
              <a:gd name="connsiteY2535" fmla="*/ 866775 h 2470784"/>
              <a:gd name="connsiteX2536" fmla="*/ 1694498 w 7152322"/>
              <a:gd name="connsiteY2536" fmla="*/ 881063 h 2470784"/>
              <a:gd name="connsiteX2537" fmla="*/ 1677353 w 7152322"/>
              <a:gd name="connsiteY2537" fmla="*/ 874395 h 2470784"/>
              <a:gd name="connsiteX2538" fmla="*/ 1674495 w 7152322"/>
              <a:gd name="connsiteY2538" fmla="*/ 871538 h 2470784"/>
              <a:gd name="connsiteX2539" fmla="*/ 1668780 w 7152322"/>
              <a:gd name="connsiteY2539" fmla="*/ 871538 h 2470784"/>
              <a:gd name="connsiteX2540" fmla="*/ 1664018 w 7152322"/>
              <a:gd name="connsiteY2540" fmla="*/ 868680 h 2470784"/>
              <a:gd name="connsiteX2541" fmla="*/ 1673543 w 7152322"/>
              <a:gd name="connsiteY2541" fmla="*/ 867728 h 2470784"/>
              <a:gd name="connsiteX2542" fmla="*/ 1676400 w 7152322"/>
              <a:gd name="connsiteY2542" fmla="*/ 869632 h 2470784"/>
              <a:gd name="connsiteX2543" fmla="*/ 1679258 w 7152322"/>
              <a:gd name="connsiteY2543" fmla="*/ 866775 h 2470784"/>
              <a:gd name="connsiteX2544" fmla="*/ 1682115 w 7152322"/>
              <a:gd name="connsiteY2544" fmla="*/ 865822 h 2470784"/>
              <a:gd name="connsiteX2545" fmla="*/ 1671638 w 7152322"/>
              <a:gd name="connsiteY2545" fmla="*/ 858203 h 2470784"/>
              <a:gd name="connsiteX2546" fmla="*/ 1667828 w 7152322"/>
              <a:gd name="connsiteY2546" fmla="*/ 856297 h 2470784"/>
              <a:gd name="connsiteX2547" fmla="*/ 1661160 w 7152322"/>
              <a:gd name="connsiteY2547" fmla="*/ 855345 h 2470784"/>
              <a:gd name="connsiteX2548" fmla="*/ 1680210 w 7152322"/>
              <a:gd name="connsiteY2548" fmla="*/ 857250 h 2470784"/>
              <a:gd name="connsiteX2549" fmla="*/ 1674495 w 7152322"/>
              <a:gd name="connsiteY2549" fmla="*/ 848678 h 2470784"/>
              <a:gd name="connsiteX2550" fmla="*/ 1665923 w 7152322"/>
              <a:gd name="connsiteY2550" fmla="*/ 845820 h 2470784"/>
              <a:gd name="connsiteX2551" fmla="*/ 1659255 w 7152322"/>
              <a:gd name="connsiteY2551" fmla="*/ 842963 h 2470784"/>
              <a:gd name="connsiteX2552" fmla="*/ 1660208 w 7152322"/>
              <a:gd name="connsiteY2552" fmla="*/ 841057 h 2470784"/>
              <a:gd name="connsiteX2553" fmla="*/ 1663065 w 7152322"/>
              <a:gd name="connsiteY2553" fmla="*/ 842010 h 2470784"/>
              <a:gd name="connsiteX2554" fmla="*/ 1665923 w 7152322"/>
              <a:gd name="connsiteY2554" fmla="*/ 841057 h 2470784"/>
              <a:gd name="connsiteX2555" fmla="*/ 1671638 w 7152322"/>
              <a:gd name="connsiteY2555" fmla="*/ 842963 h 2470784"/>
              <a:gd name="connsiteX2556" fmla="*/ 1673543 w 7152322"/>
              <a:gd name="connsiteY2556" fmla="*/ 842963 h 2470784"/>
              <a:gd name="connsiteX2557" fmla="*/ 1667828 w 7152322"/>
              <a:gd name="connsiteY2557" fmla="*/ 834390 h 2470784"/>
              <a:gd name="connsiteX2558" fmla="*/ 1664970 w 7152322"/>
              <a:gd name="connsiteY2558" fmla="*/ 832485 h 2470784"/>
              <a:gd name="connsiteX2559" fmla="*/ 1661160 w 7152322"/>
              <a:gd name="connsiteY2559" fmla="*/ 832485 h 2470784"/>
              <a:gd name="connsiteX2560" fmla="*/ 1658303 w 7152322"/>
              <a:gd name="connsiteY2560" fmla="*/ 829628 h 2470784"/>
              <a:gd name="connsiteX2561" fmla="*/ 1661160 w 7152322"/>
              <a:gd name="connsiteY2561" fmla="*/ 828675 h 2470784"/>
              <a:gd name="connsiteX2562" fmla="*/ 1666875 w 7152322"/>
              <a:gd name="connsiteY2562" fmla="*/ 828675 h 2470784"/>
              <a:gd name="connsiteX2563" fmla="*/ 1670685 w 7152322"/>
              <a:gd name="connsiteY2563" fmla="*/ 828675 h 2470784"/>
              <a:gd name="connsiteX2564" fmla="*/ 1668780 w 7152322"/>
              <a:gd name="connsiteY2564" fmla="*/ 825817 h 2470784"/>
              <a:gd name="connsiteX2565" fmla="*/ 1664970 w 7152322"/>
              <a:gd name="connsiteY2565" fmla="*/ 822960 h 2470784"/>
              <a:gd name="connsiteX2566" fmla="*/ 1655445 w 7152322"/>
              <a:gd name="connsiteY2566" fmla="*/ 816292 h 2470784"/>
              <a:gd name="connsiteX2567" fmla="*/ 1669733 w 7152322"/>
              <a:gd name="connsiteY2567" fmla="*/ 818197 h 2470784"/>
              <a:gd name="connsiteX2568" fmla="*/ 1656398 w 7152322"/>
              <a:gd name="connsiteY2568" fmla="*/ 806767 h 2470784"/>
              <a:gd name="connsiteX2569" fmla="*/ 1661160 w 7152322"/>
              <a:gd name="connsiteY2569" fmla="*/ 804863 h 2470784"/>
              <a:gd name="connsiteX2570" fmla="*/ 1652588 w 7152322"/>
              <a:gd name="connsiteY2570" fmla="*/ 794385 h 2470784"/>
              <a:gd name="connsiteX2571" fmla="*/ 1650683 w 7152322"/>
              <a:gd name="connsiteY2571" fmla="*/ 799147 h 2470784"/>
              <a:gd name="connsiteX2572" fmla="*/ 1646873 w 7152322"/>
              <a:gd name="connsiteY2572" fmla="*/ 802005 h 2470784"/>
              <a:gd name="connsiteX2573" fmla="*/ 1647825 w 7152322"/>
              <a:gd name="connsiteY2573" fmla="*/ 806767 h 2470784"/>
              <a:gd name="connsiteX2574" fmla="*/ 1650683 w 7152322"/>
              <a:gd name="connsiteY2574" fmla="*/ 805815 h 2470784"/>
              <a:gd name="connsiteX2575" fmla="*/ 1652588 w 7152322"/>
              <a:gd name="connsiteY2575" fmla="*/ 807720 h 2470784"/>
              <a:gd name="connsiteX2576" fmla="*/ 1645920 w 7152322"/>
              <a:gd name="connsiteY2576" fmla="*/ 811530 h 2470784"/>
              <a:gd name="connsiteX2577" fmla="*/ 1644015 w 7152322"/>
              <a:gd name="connsiteY2577" fmla="*/ 819150 h 2470784"/>
              <a:gd name="connsiteX2578" fmla="*/ 1651635 w 7152322"/>
              <a:gd name="connsiteY2578" fmla="*/ 821055 h 2470784"/>
              <a:gd name="connsiteX2579" fmla="*/ 1649730 w 7152322"/>
              <a:gd name="connsiteY2579" fmla="*/ 822007 h 2470784"/>
              <a:gd name="connsiteX2580" fmla="*/ 1640205 w 7152322"/>
              <a:gd name="connsiteY2580" fmla="*/ 827722 h 2470784"/>
              <a:gd name="connsiteX2581" fmla="*/ 1638300 w 7152322"/>
              <a:gd name="connsiteY2581" fmla="*/ 829628 h 2470784"/>
              <a:gd name="connsiteX2582" fmla="*/ 1642110 w 7152322"/>
              <a:gd name="connsiteY2582" fmla="*/ 832485 h 2470784"/>
              <a:gd name="connsiteX2583" fmla="*/ 1651635 w 7152322"/>
              <a:gd name="connsiteY2583" fmla="*/ 832485 h 2470784"/>
              <a:gd name="connsiteX2584" fmla="*/ 1645920 w 7152322"/>
              <a:gd name="connsiteY2584" fmla="*/ 834390 h 2470784"/>
              <a:gd name="connsiteX2585" fmla="*/ 1638300 w 7152322"/>
              <a:gd name="connsiteY2585" fmla="*/ 838200 h 2470784"/>
              <a:gd name="connsiteX2586" fmla="*/ 1635443 w 7152322"/>
              <a:gd name="connsiteY2586" fmla="*/ 842010 h 2470784"/>
              <a:gd name="connsiteX2587" fmla="*/ 1637348 w 7152322"/>
              <a:gd name="connsiteY2587" fmla="*/ 845820 h 2470784"/>
              <a:gd name="connsiteX2588" fmla="*/ 1637348 w 7152322"/>
              <a:gd name="connsiteY2588" fmla="*/ 845820 h 2470784"/>
              <a:gd name="connsiteX2589" fmla="*/ 1636395 w 7152322"/>
              <a:gd name="connsiteY2589" fmla="*/ 848678 h 2470784"/>
              <a:gd name="connsiteX2590" fmla="*/ 1631633 w 7152322"/>
              <a:gd name="connsiteY2590" fmla="*/ 853440 h 2470784"/>
              <a:gd name="connsiteX2591" fmla="*/ 1622108 w 7152322"/>
              <a:gd name="connsiteY2591" fmla="*/ 852488 h 2470784"/>
              <a:gd name="connsiteX2592" fmla="*/ 1627823 w 7152322"/>
              <a:gd name="connsiteY2592" fmla="*/ 844867 h 2470784"/>
              <a:gd name="connsiteX2593" fmla="*/ 1631633 w 7152322"/>
              <a:gd name="connsiteY2593" fmla="*/ 842963 h 2470784"/>
              <a:gd name="connsiteX2594" fmla="*/ 1635443 w 7152322"/>
              <a:gd name="connsiteY2594" fmla="*/ 830580 h 2470784"/>
              <a:gd name="connsiteX2595" fmla="*/ 1628775 w 7152322"/>
              <a:gd name="connsiteY2595" fmla="*/ 835342 h 2470784"/>
              <a:gd name="connsiteX2596" fmla="*/ 1624013 w 7152322"/>
              <a:gd name="connsiteY2596" fmla="*/ 837247 h 2470784"/>
              <a:gd name="connsiteX2597" fmla="*/ 1620203 w 7152322"/>
              <a:gd name="connsiteY2597" fmla="*/ 833438 h 2470784"/>
              <a:gd name="connsiteX2598" fmla="*/ 1624013 w 7152322"/>
              <a:gd name="connsiteY2598" fmla="*/ 832485 h 2470784"/>
              <a:gd name="connsiteX2599" fmla="*/ 1625918 w 7152322"/>
              <a:gd name="connsiteY2599" fmla="*/ 825817 h 2470784"/>
              <a:gd name="connsiteX2600" fmla="*/ 1630680 w 7152322"/>
              <a:gd name="connsiteY2600" fmla="*/ 822007 h 2470784"/>
              <a:gd name="connsiteX2601" fmla="*/ 1631633 w 7152322"/>
              <a:gd name="connsiteY2601" fmla="*/ 815340 h 2470784"/>
              <a:gd name="connsiteX2602" fmla="*/ 1620203 w 7152322"/>
              <a:gd name="connsiteY2602" fmla="*/ 820103 h 2470784"/>
              <a:gd name="connsiteX2603" fmla="*/ 1632585 w 7152322"/>
              <a:gd name="connsiteY2603" fmla="*/ 804863 h 2470784"/>
              <a:gd name="connsiteX2604" fmla="*/ 1622108 w 7152322"/>
              <a:gd name="connsiteY2604" fmla="*/ 802957 h 2470784"/>
              <a:gd name="connsiteX2605" fmla="*/ 1620203 w 7152322"/>
              <a:gd name="connsiteY2605" fmla="*/ 797242 h 2470784"/>
              <a:gd name="connsiteX2606" fmla="*/ 1630680 w 7152322"/>
              <a:gd name="connsiteY2606" fmla="*/ 791528 h 2470784"/>
              <a:gd name="connsiteX2607" fmla="*/ 1620203 w 7152322"/>
              <a:gd name="connsiteY2607" fmla="*/ 785813 h 2470784"/>
              <a:gd name="connsiteX2608" fmla="*/ 1616393 w 7152322"/>
              <a:gd name="connsiteY2608" fmla="*/ 778192 h 2470784"/>
              <a:gd name="connsiteX2609" fmla="*/ 1617345 w 7152322"/>
              <a:gd name="connsiteY2609" fmla="*/ 770572 h 2470784"/>
              <a:gd name="connsiteX2610" fmla="*/ 1614488 w 7152322"/>
              <a:gd name="connsiteY2610" fmla="*/ 766763 h 2470784"/>
              <a:gd name="connsiteX2611" fmla="*/ 1614488 w 7152322"/>
              <a:gd name="connsiteY2611" fmla="*/ 768667 h 2470784"/>
              <a:gd name="connsiteX2612" fmla="*/ 1615440 w 7152322"/>
              <a:gd name="connsiteY2612" fmla="*/ 787717 h 2470784"/>
              <a:gd name="connsiteX2613" fmla="*/ 1611630 w 7152322"/>
              <a:gd name="connsiteY2613" fmla="*/ 792480 h 2470784"/>
              <a:gd name="connsiteX2614" fmla="*/ 1604010 w 7152322"/>
              <a:gd name="connsiteY2614" fmla="*/ 792480 h 2470784"/>
              <a:gd name="connsiteX2615" fmla="*/ 1615440 w 7152322"/>
              <a:gd name="connsiteY2615" fmla="*/ 802957 h 2470784"/>
              <a:gd name="connsiteX2616" fmla="*/ 1605915 w 7152322"/>
              <a:gd name="connsiteY2616" fmla="*/ 803910 h 2470784"/>
              <a:gd name="connsiteX2617" fmla="*/ 1604010 w 7152322"/>
              <a:gd name="connsiteY2617" fmla="*/ 806767 h 2470784"/>
              <a:gd name="connsiteX2618" fmla="*/ 1607820 w 7152322"/>
              <a:gd name="connsiteY2618" fmla="*/ 807720 h 2470784"/>
              <a:gd name="connsiteX2619" fmla="*/ 1617345 w 7152322"/>
              <a:gd name="connsiteY2619" fmla="*/ 814388 h 2470784"/>
              <a:gd name="connsiteX2620" fmla="*/ 1617345 w 7152322"/>
              <a:gd name="connsiteY2620" fmla="*/ 816292 h 2470784"/>
              <a:gd name="connsiteX2621" fmla="*/ 1616393 w 7152322"/>
              <a:gd name="connsiteY2621" fmla="*/ 817245 h 2470784"/>
              <a:gd name="connsiteX2622" fmla="*/ 1603058 w 7152322"/>
              <a:gd name="connsiteY2622" fmla="*/ 819150 h 2470784"/>
              <a:gd name="connsiteX2623" fmla="*/ 1618298 w 7152322"/>
              <a:gd name="connsiteY2623" fmla="*/ 828675 h 2470784"/>
              <a:gd name="connsiteX2624" fmla="*/ 1606868 w 7152322"/>
              <a:gd name="connsiteY2624" fmla="*/ 826770 h 2470784"/>
              <a:gd name="connsiteX2625" fmla="*/ 1605915 w 7152322"/>
              <a:gd name="connsiteY2625" fmla="*/ 822960 h 2470784"/>
              <a:gd name="connsiteX2626" fmla="*/ 1601153 w 7152322"/>
              <a:gd name="connsiteY2626" fmla="*/ 820103 h 2470784"/>
              <a:gd name="connsiteX2627" fmla="*/ 1582103 w 7152322"/>
              <a:gd name="connsiteY2627" fmla="*/ 810578 h 2470784"/>
              <a:gd name="connsiteX2628" fmla="*/ 1594485 w 7152322"/>
              <a:gd name="connsiteY2628" fmla="*/ 809625 h 2470784"/>
              <a:gd name="connsiteX2629" fmla="*/ 1598295 w 7152322"/>
              <a:gd name="connsiteY2629" fmla="*/ 810578 h 2470784"/>
              <a:gd name="connsiteX2630" fmla="*/ 1603058 w 7152322"/>
              <a:gd name="connsiteY2630" fmla="*/ 813435 h 2470784"/>
              <a:gd name="connsiteX2631" fmla="*/ 1604963 w 7152322"/>
              <a:gd name="connsiteY2631" fmla="*/ 811530 h 2470784"/>
              <a:gd name="connsiteX2632" fmla="*/ 1606868 w 7152322"/>
              <a:gd name="connsiteY2632" fmla="*/ 810578 h 2470784"/>
              <a:gd name="connsiteX2633" fmla="*/ 1600200 w 7152322"/>
              <a:gd name="connsiteY2633" fmla="*/ 806767 h 2470784"/>
              <a:gd name="connsiteX2634" fmla="*/ 1592580 w 7152322"/>
              <a:gd name="connsiteY2634" fmla="*/ 800100 h 2470784"/>
              <a:gd name="connsiteX2635" fmla="*/ 1586865 w 7152322"/>
              <a:gd name="connsiteY2635" fmla="*/ 800100 h 2470784"/>
              <a:gd name="connsiteX2636" fmla="*/ 1582103 w 7152322"/>
              <a:gd name="connsiteY2636" fmla="*/ 797242 h 2470784"/>
              <a:gd name="connsiteX2637" fmla="*/ 1591628 w 7152322"/>
              <a:gd name="connsiteY2637" fmla="*/ 796290 h 2470784"/>
              <a:gd name="connsiteX2638" fmla="*/ 1594485 w 7152322"/>
              <a:gd name="connsiteY2638" fmla="*/ 798195 h 2470784"/>
              <a:gd name="connsiteX2639" fmla="*/ 1597343 w 7152322"/>
              <a:gd name="connsiteY2639" fmla="*/ 795338 h 2470784"/>
              <a:gd name="connsiteX2640" fmla="*/ 1600200 w 7152322"/>
              <a:gd name="connsiteY2640" fmla="*/ 794385 h 2470784"/>
              <a:gd name="connsiteX2641" fmla="*/ 1589723 w 7152322"/>
              <a:gd name="connsiteY2641" fmla="*/ 786765 h 2470784"/>
              <a:gd name="connsiteX2642" fmla="*/ 1585913 w 7152322"/>
              <a:gd name="connsiteY2642" fmla="*/ 784860 h 2470784"/>
              <a:gd name="connsiteX2643" fmla="*/ 1579245 w 7152322"/>
              <a:gd name="connsiteY2643" fmla="*/ 783907 h 2470784"/>
              <a:gd name="connsiteX2644" fmla="*/ 1598295 w 7152322"/>
              <a:gd name="connsiteY2644" fmla="*/ 785813 h 2470784"/>
              <a:gd name="connsiteX2645" fmla="*/ 1592580 w 7152322"/>
              <a:gd name="connsiteY2645" fmla="*/ 777240 h 2470784"/>
              <a:gd name="connsiteX2646" fmla="*/ 1584008 w 7152322"/>
              <a:gd name="connsiteY2646" fmla="*/ 774382 h 2470784"/>
              <a:gd name="connsiteX2647" fmla="*/ 1577340 w 7152322"/>
              <a:gd name="connsiteY2647" fmla="*/ 771525 h 2470784"/>
              <a:gd name="connsiteX2648" fmla="*/ 1578293 w 7152322"/>
              <a:gd name="connsiteY2648" fmla="*/ 769620 h 2470784"/>
              <a:gd name="connsiteX2649" fmla="*/ 1581150 w 7152322"/>
              <a:gd name="connsiteY2649" fmla="*/ 770572 h 2470784"/>
              <a:gd name="connsiteX2650" fmla="*/ 1584008 w 7152322"/>
              <a:gd name="connsiteY2650" fmla="*/ 769620 h 2470784"/>
              <a:gd name="connsiteX2651" fmla="*/ 1589723 w 7152322"/>
              <a:gd name="connsiteY2651" fmla="*/ 771525 h 2470784"/>
              <a:gd name="connsiteX2652" fmla="*/ 1591628 w 7152322"/>
              <a:gd name="connsiteY2652" fmla="*/ 771525 h 2470784"/>
              <a:gd name="connsiteX2653" fmla="*/ 1585913 w 7152322"/>
              <a:gd name="connsiteY2653" fmla="*/ 762953 h 2470784"/>
              <a:gd name="connsiteX2654" fmla="*/ 1583055 w 7152322"/>
              <a:gd name="connsiteY2654" fmla="*/ 761047 h 2470784"/>
              <a:gd name="connsiteX2655" fmla="*/ 1579245 w 7152322"/>
              <a:gd name="connsiteY2655" fmla="*/ 761047 h 2470784"/>
              <a:gd name="connsiteX2656" fmla="*/ 1576388 w 7152322"/>
              <a:gd name="connsiteY2656" fmla="*/ 758190 h 2470784"/>
              <a:gd name="connsiteX2657" fmla="*/ 1579245 w 7152322"/>
              <a:gd name="connsiteY2657" fmla="*/ 757238 h 2470784"/>
              <a:gd name="connsiteX2658" fmla="*/ 1584960 w 7152322"/>
              <a:gd name="connsiteY2658" fmla="*/ 757238 h 2470784"/>
              <a:gd name="connsiteX2659" fmla="*/ 1588770 w 7152322"/>
              <a:gd name="connsiteY2659" fmla="*/ 757238 h 2470784"/>
              <a:gd name="connsiteX2660" fmla="*/ 1586865 w 7152322"/>
              <a:gd name="connsiteY2660" fmla="*/ 754380 h 2470784"/>
              <a:gd name="connsiteX2661" fmla="*/ 1583055 w 7152322"/>
              <a:gd name="connsiteY2661" fmla="*/ 751522 h 2470784"/>
              <a:gd name="connsiteX2662" fmla="*/ 1573530 w 7152322"/>
              <a:gd name="connsiteY2662" fmla="*/ 744855 h 2470784"/>
              <a:gd name="connsiteX2663" fmla="*/ 1587818 w 7152322"/>
              <a:gd name="connsiteY2663" fmla="*/ 746760 h 2470784"/>
              <a:gd name="connsiteX2664" fmla="*/ 1574483 w 7152322"/>
              <a:gd name="connsiteY2664" fmla="*/ 735330 h 2470784"/>
              <a:gd name="connsiteX2665" fmla="*/ 1579245 w 7152322"/>
              <a:gd name="connsiteY2665" fmla="*/ 733425 h 2470784"/>
              <a:gd name="connsiteX2666" fmla="*/ 1570673 w 7152322"/>
              <a:gd name="connsiteY2666" fmla="*/ 722947 h 2470784"/>
              <a:gd name="connsiteX2667" fmla="*/ 1568768 w 7152322"/>
              <a:gd name="connsiteY2667" fmla="*/ 727710 h 2470784"/>
              <a:gd name="connsiteX2668" fmla="*/ 1564958 w 7152322"/>
              <a:gd name="connsiteY2668" fmla="*/ 730567 h 2470784"/>
              <a:gd name="connsiteX2669" fmla="*/ 1565910 w 7152322"/>
              <a:gd name="connsiteY2669" fmla="*/ 735330 h 2470784"/>
              <a:gd name="connsiteX2670" fmla="*/ 1568768 w 7152322"/>
              <a:gd name="connsiteY2670" fmla="*/ 734378 h 2470784"/>
              <a:gd name="connsiteX2671" fmla="*/ 1570673 w 7152322"/>
              <a:gd name="connsiteY2671" fmla="*/ 736282 h 2470784"/>
              <a:gd name="connsiteX2672" fmla="*/ 1564005 w 7152322"/>
              <a:gd name="connsiteY2672" fmla="*/ 740092 h 2470784"/>
              <a:gd name="connsiteX2673" fmla="*/ 1562100 w 7152322"/>
              <a:gd name="connsiteY2673" fmla="*/ 747713 h 2470784"/>
              <a:gd name="connsiteX2674" fmla="*/ 1569720 w 7152322"/>
              <a:gd name="connsiteY2674" fmla="*/ 749617 h 2470784"/>
              <a:gd name="connsiteX2675" fmla="*/ 1567815 w 7152322"/>
              <a:gd name="connsiteY2675" fmla="*/ 750570 h 2470784"/>
              <a:gd name="connsiteX2676" fmla="*/ 1558290 w 7152322"/>
              <a:gd name="connsiteY2676" fmla="*/ 756285 h 2470784"/>
              <a:gd name="connsiteX2677" fmla="*/ 1556385 w 7152322"/>
              <a:gd name="connsiteY2677" fmla="*/ 758190 h 2470784"/>
              <a:gd name="connsiteX2678" fmla="*/ 1560195 w 7152322"/>
              <a:gd name="connsiteY2678" fmla="*/ 761047 h 2470784"/>
              <a:gd name="connsiteX2679" fmla="*/ 1569720 w 7152322"/>
              <a:gd name="connsiteY2679" fmla="*/ 761047 h 2470784"/>
              <a:gd name="connsiteX2680" fmla="*/ 1564005 w 7152322"/>
              <a:gd name="connsiteY2680" fmla="*/ 762953 h 2470784"/>
              <a:gd name="connsiteX2681" fmla="*/ 1556385 w 7152322"/>
              <a:gd name="connsiteY2681" fmla="*/ 766763 h 2470784"/>
              <a:gd name="connsiteX2682" fmla="*/ 1553528 w 7152322"/>
              <a:gd name="connsiteY2682" fmla="*/ 770572 h 2470784"/>
              <a:gd name="connsiteX2683" fmla="*/ 1555433 w 7152322"/>
              <a:gd name="connsiteY2683" fmla="*/ 774382 h 2470784"/>
              <a:gd name="connsiteX2684" fmla="*/ 1557338 w 7152322"/>
              <a:gd name="connsiteY2684" fmla="*/ 773430 h 2470784"/>
              <a:gd name="connsiteX2685" fmla="*/ 1566863 w 7152322"/>
              <a:gd name="connsiteY2685" fmla="*/ 773430 h 2470784"/>
              <a:gd name="connsiteX2686" fmla="*/ 1561148 w 7152322"/>
              <a:gd name="connsiteY2686" fmla="*/ 776288 h 2470784"/>
              <a:gd name="connsiteX2687" fmla="*/ 1548765 w 7152322"/>
              <a:gd name="connsiteY2687" fmla="*/ 786765 h 2470784"/>
              <a:gd name="connsiteX2688" fmla="*/ 1551623 w 7152322"/>
              <a:gd name="connsiteY2688" fmla="*/ 785813 h 2470784"/>
              <a:gd name="connsiteX2689" fmla="*/ 1558290 w 7152322"/>
              <a:gd name="connsiteY2689" fmla="*/ 789622 h 2470784"/>
              <a:gd name="connsiteX2690" fmla="*/ 1561148 w 7152322"/>
              <a:gd name="connsiteY2690" fmla="*/ 787717 h 2470784"/>
              <a:gd name="connsiteX2691" fmla="*/ 1565910 w 7152322"/>
              <a:gd name="connsiteY2691" fmla="*/ 788670 h 2470784"/>
              <a:gd name="connsiteX2692" fmla="*/ 1562100 w 7152322"/>
              <a:gd name="connsiteY2692" fmla="*/ 790575 h 2470784"/>
              <a:gd name="connsiteX2693" fmla="*/ 1552575 w 7152322"/>
              <a:gd name="connsiteY2693" fmla="*/ 795338 h 2470784"/>
              <a:gd name="connsiteX2694" fmla="*/ 1546860 w 7152322"/>
              <a:gd name="connsiteY2694" fmla="*/ 791528 h 2470784"/>
              <a:gd name="connsiteX2695" fmla="*/ 1545908 w 7152322"/>
              <a:gd name="connsiteY2695" fmla="*/ 790575 h 2470784"/>
              <a:gd name="connsiteX2696" fmla="*/ 1541145 w 7152322"/>
              <a:gd name="connsiteY2696" fmla="*/ 786765 h 2470784"/>
              <a:gd name="connsiteX2697" fmla="*/ 1543050 w 7152322"/>
              <a:gd name="connsiteY2697" fmla="*/ 770572 h 2470784"/>
              <a:gd name="connsiteX2698" fmla="*/ 1536383 w 7152322"/>
              <a:gd name="connsiteY2698" fmla="*/ 777240 h 2470784"/>
              <a:gd name="connsiteX2699" fmla="*/ 1531620 w 7152322"/>
              <a:gd name="connsiteY2699" fmla="*/ 780097 h 2470784"/>
              <a:gd name="connsiteX2700" fmla="*/ 1528763 w 7152322"/>
              <a:gd name="connsiteY2700" fmla="*/ 778192 h 2470784"/>
              <a:gd name="connsiteX2701" fmla="*/ 1527810 w 7152322"/>
              <a:gd name="connsiteY2701" fmla="*/ 774382 h 2470784"/>
              <a:gd name="connsiteX2702" fmla="*/ 1531620 w 7152322"/>
              <a:gd name="connsiteY2702" fmla="*/ 772478 h 2470784"/>
              <a:gd name="connsiteX2703" fmla="*/ 1533525 w 7152322"/>
              <a:gd name="connsiteY2703" fmla="*/ 762953 h 2470784"/>
              <a:gd name="connsiteX2704" fmla="*/ 1538288 w 7152322"/>
              <a:gd name="connsiteY2704" fmla="*/ 756285 h 2470784"/>
              <a:gd name="connsiteX2705" fmla="*/ 1539240 w 7152322"/>
              <a:gd name="connsiteY2705" fmla="*/ 745807 h 2470784"/>
              <a:gd name="connsiteX2706" fmla="*/ 1527810 w 7152322"/>
              <a:gd name="connsiteY2706" fmla="*/ 753428 h 2470784"/>
              <a:gd name="connsiteX2707" fmla="*/ 1540193 w 7152322"/>
              <a:gd name="connsiteY2707" fmla="*/ 730567 h 2470784"/>
              <a:gd name="connsiteX2708" fmla="*/ 1529715 w 7152322"/>
              <a:gd name="connsiteY2708" fmla="*/ 728663 h 2470784"/>
              <a:gd name="connsiteX2709" fmla="*/ 1527810 w 7152322"/>
              <a:gd name="connsiteY2709" fmla="*/ 720090 h 2470784"/>
              <a:gd name="connsiteX2710" fmla="*/ 1538288 w 7152322"/>
              <a:gd name="connsiteY2710" fmla="*/ 711517 h 2470784"/>
              <a:gd name="connsiteX2711" fmla="*/ 1527810 w 7152322"/>
              <a:gd name="connsiteY2711" fmla="*/ 701992 h 2470784"/>
              <a:gd name="connsiteX2712" fmla="*/ 1524000 w 7152322"/>
              <a:gd name="connsiteY2712" fmla="*/ 690563 h 2470784"/>
              <a:gd name="connsiteX2713" fmla="*/ 1524953 w 7152322"/>
              <a:gd name="connsiteY2713" fmla="*/ 679132 h 2470784"/>
              <a:gd name="connsiteX2714" fmla="*/ 1522095 w 7152322"/>
              <a:gd name="connsiteY2714" fmla="*/ 673417 h 2470784"/>
              <a:gd name="connsiteX2715" fmla="*/ 1522095 w 7152322"/>
              <a:gd name="connsiteY2715" fmla="*/ 676275 h 2470784"/>
              <a:gd name="connsiteX2716" fmla="*/ 1523048 w 7152322"/>
              <a:gd name="connsiteY2716" fmla="*/ 704850 h 2470784"/>
              <a:gd name="connsiteX2717" fmla="*/ 1519238 w 7152322"/>
              <a:gd name="connsiteY2717" fmla="*/ 712470 h 2470784"/>
              <a:gd name="connsiteX2718" fmla="*/ 1511618 w 7152322"/>
              <a:gd name="connsiteY2718" fmla="*/ 712470 h 2470784"/>
              <a:gd name="connsiteX2719" fmla="*/ 1523048 w 7152322"/>
              <a:gd name="connsiteY2719" fmla="*/ 728663 h 2470784"/>
              <a:gd name="connsiteX2720" fmla="*/ 1513523 w 7152322"/>
              <a:gd name="connsiteY2720" fmla="*/ 729615 h 2470784"/>
              <a:gd name="connsiteX2721" fmla="*/ 1511618 w 7152322"/>
              <a:gd name="connsiteY2721" fmla="*/ 733425 h 2470784"/>
              <a:gd name="connsiteX2722" fmla="*/ 1515428 w 7152322"/>
              <a:gd name="connsiteY2722" fmla="*/ 734378 h 2470784"/>
              <a:gd name="connsiteX2723" fmla="*/ 1524953 w 7152322"/>
              <a:gd name="connsiteY2723" fmla="*/ 744855 h 2470784"/>
              <a:gd name="connsiteX2724" fmla="*/ 1524953 w 7152322"/>
              <a:gd name="connsiteY2724" fmla="*/ 747713 h 2470784"/>
              <a:gd name="connsiteX2725" fmla="*/ 1524000 w 7152322"/>
              <a:gd name="connsiteY2725" fmla="*/ 748665 h 2470784"/>
              <a:gd name="connsiteX2726" fmla="*/ 1510665 w 7152322"/>
              <a:gd name="connsiteY2726" fmla="*/ 751522 h 2470784"/>
              <a:gd name="connsiteX2727" fmla="*/ 1525905 w 7152322"/>
              <a:gd name="connsiteY2727" fmla="*/ 765810 h 2470784"/>
              <a:gd name="connsiteX2728" fmla="*/ 1510665 w 7152322"/>
              <a:gd name="connsiteY2728" fmla="*/ 762000 h 2470784"/>
              <a:gd name="connsiteX2729" fmla="*/ 1524953 w 7152322"/>
              <a:gd name="connsiteY2729" fmla="*/ 774382 h 2470784"/>
              <a:gd name="connsiteX2730" fmla="*/ 1524953 w 7152322"/>
              <a:gd name="connsiteY2730" fmla="*/ 775335 h 2470784"/>
              <a:gd name="connsiteX2731" fmla="*/ 1503045 w 7152322"/>
              <a:gd name="connsiteY2731" fmla="*/ 763905 h 2470784"/>
              <a:gd name="connsiteX2732" fmla="*/ 1508760 w 7152322"/>
              <a:gd name="connsiteY2732" fmla="*/ 766763 h 2470784"/>
              <a:gd name="connsiteX2733" fmla="*/ 1507808 w 7152322"/>
              <a:gd name="connsiteY2733" fmla="*/ 761047 h 2470784"/>
              <a:gd name="connsiteX2734" fmla="*/ 1503045 w 7152322"/>
              <a:gd name="connsiteY2734" fmla="*/ 758190 h 2470784"/>
              <a:gd name="connsiteX2735" fmla="*/ 1483995 w 7152322"/>
              <a:gd name="connsiteY2735" fmla="*/ 748665 h 2470784"/>
              <a:gd name="connsiteX2736" fmla="*/ 1496378 w 7152322"/>
              <a:gd name="connsiteY2736" fmla="*/ 747713 h 2470784"/>
              <a:gd name="connsiteX2737" fmla="*/ 1500188 w 7152322"/>
              <a:gd name="connsiteY2737" fmla="*/ 748665 h 2470784"/>
              <a:gd name="connsiteX2738" fmla="*/ 1504950 w 7152322"/>
              <a:gd name="connsiteY2738" fmla="*/ 751522 h 2470784"/>
              <a:gd name="connsiteX2739" fmla="*/ 1506855 w 7152322"/>
              <a:gd name="connsiteY2739" fmla="*/ 749617 h 2470784"/>
              <a:gd name="connsiteX2740" fmla="*/ 1508760 w 7152322"/>
              <a:gd name="connsiteY2740" fmla="*/ 748665 h 2470784"/>
              <a:gd name="connsiteX2741" fmla="*/ 1502093 w 7152322"/>
              <a:gd name="connsiteY2741" fmla="*/ 744855 h 2470784"/>
              <a:gd name="connsiteX2742" fmla="*/ 1494473 w 7152322"/>
              <a:gd name="connsiteY2742" fmla="*/ 738188 h 2470784"/>
              <a:gd name="connsiteX2743" fmla="*/ 1488758 w 7152322"/>
              <a:gd name="connsiteY2743" fmla="*/ 738188 h 2470784"/>
              <a:gd name="connsiteX2744" fmla="*/ 1483995 w 7152322"/>
              <a:gd name="connsiteY2744" fmla="*/ 735330 h 2470784"/>
              <a:gd name="connsiteX2745" fmla="*/ 1493520 w 7152322"/>
              <a:gd name="connsiteY2745" fmla="*/ 734378 h 2470784"/>
              <a:gd name="connsiteX2746" fmla="*/ 1496378 w 7152322"/>
              <a:gd name="connsiteY2746" fmla="*/ 736282 h 2470784"/>
              <a:gd name="connsiteX2747" fmla="*/ 1499235 w 7152322"/>
              <a:gd name="connsiteY2747" fmla="*/ 733425 h 2470784"/>
              <a:gd name="connsiteX2748" fmla="*/ 1502093 w 7152322"/>
              <a:gd name="connsiteY2748" fmla="*/ 732472 h 2470784"/>
              <a:gd name="connsiteX2749" fmla="*/ 1491615 w 7152322"/>
              <a:gd name="connsiteY2749" fmla="*/ 724853 h 2470784"/>
              <a:gd name="connsiteX2750" fmla="*/ 1487805 w 7152322"/>
              <a:gd name="connsiteY2750" fmla="*/ 722947 h 2470784"/>
              <a:gd name="connsiteX2751" fmla="*/ 1481138 w 7152322"/>
              <a:gd name="connsiteY2751" fmla="*/ 721995 h 2470784"/>
              <a:gd name="connsiteX2752" fmla="*/ 1500188 w 7152322"/>
              <a:gd name="connsiteY2752" fmla="*/ 723900 h 2470784"/>
              <a:gd name="connsiteX2753" fmla="*/ 1494473 w 7152322"/>
              <a:gd name="connsiteY2753" fmla="*/ 715328 h 2470784"/>
              <a:gd name="connsiteX2754" fmla="*/ 1485900 w 7152322"/>
              <a:gd name="connsiteY2754" fmla="*/ 712470 h 2470784"/>
              <a:gd name="connsiteX2755" fmla="*/ 1479233 w 7152322"/>
              <a:gd name="connsiteY2755" fmla="*/ 709613 h 2470784"/>
              <a:gd name="connsiteX2756" fmla="*/ 1480185 w 7152322"/>
              <a:gd name="connsiteY2756" fmla="*/ 707707 h 2470784"/>
              <a:gd name="connsiteX2757" fmla="*/ 1483043 w 7152322"/>
              <a:gd name="connsiteY2757" fmla="*/ 708660 h 2470784"/>
              <a:gd name="connsiteX2758" fmla="*/ 1485900 w 7152322"/>
              <a:gd name="connsiteY2758" fmla="*/ 707707 h 2470784"/>
              <a:gd name="connsiteX2759" fmla="*/ 1491615 w 7152322"/>
              <a:gd name="connsiteY2759" fmla="*/ 709613 h 2470784"/>
              <a:gd name="connsiteX2760" fmla="*/ 1493520 w 7152322"/>
              <a:gd name="connsiteY2760" fmla="*/ 709613 h 2470784"/>
              <a:gd name="connsiteX2761" fmla="*/ 1487805 w 7152322"/>
              <a:gd name="connsiteY2761" fmla="*/ 701040 h 2470784"/>
              <a:gd name="connsiteX2762" fmla="*/ 1484948 w 7152322"/>
              <a:gd name="connsiteY2762" fmla="*/ 699135 h 2470784"/>
              <a:gd name="connsiteX2763" fmla="*/ 1481138 w 7152322"/>
              <a:gd name="connsiteY2763" fmla="*/ 699135 h 2470784"/>
              <a:gd name="connsiteX2764" fmla="*/ 1478280 w 7152322"/>
              <a:gd name="connsiteY2764" fmla="*/ 696278 h 2470784"/>
              <a:gd name="connsiteX2765" fmla="*/ 1481138 w 7152322"/>
              <a:gd name="connsiteY2765" fmla="*/ 695325 h 2470784"/>
              <a:gd name="connsiteX2766" fmla="*/ 1486853 w 7152322"/>
              <a:gd name="connsiteY2766" fmla="*/ 695325 h 2470784"/>
              <a:gd name="connsiteX2767" fmla="*/ 1490663 w 7152322"/>
              <a:gd name="connsiteY2767" fmla="*/ 695325 h 2470784"/>
              <a:gd name="connsiteX2768" fmla="*/ 1488758 w 7152322"/>
              <a:gd name="connsiteY2768" fmla="*/ 692467 h 2470784"/>
              <a:gd name="connsiteX2769" fmla="*/ 1484948 w 7152322"/>
              <a:gd name="connsiteY2769" fmla="*/ 689610 h 2470784"/>
              <a:gd name="connsiteX2770" fmla="*/ 1475423 w 7152322"/>
              <a:gd name="connsiteY2770" fmla="*/ 682942 h 2470784"/>
              <a:gd name="connsiteX2771" fmla="*/ 1489710 w 7152322"/>
              <a:gd name="connsiteY2771" fmla="*/ 684847 h 2470784"/>
              <a:gd name="connsiteX2772" fmla="*/ 1476375 w 7152322"/>
              <a:gd name="connsiteY2772" fmla="*/ 673417 h 2470784"/>
              <a:gd name="connsiteX2773" fmla="*/ 1481138 w 7152322"/>
              <a:gd name="connsiteY2773" fmla="*/ 671513 h 2470784"/>
              <a:gd name="connsiteX2774" fmla="*/ 1472565 w 7152322"/>
              <a:gd name="connsiteY2774" fmla="*/ 661035 h 2470784"/>
              <a:gd name="connsiteX2775" fmla="*/ 1470660 w 7152322"/>
              <a:gd name="connsiteY2775" fmla="*/ 665797 h 2470784"/>
              <a:gd name="connsiteX2776" fmla="*/ 1466850 w 7152322"/>
              <a:gd name="connsiteY2776" fmla="*/ 668655 h 2470784"/>
              <a:gd name="connsiteX2777" fmla="*/ 1467803 w 7152322"/>
              <a:gd name="connsiteY2777" fmla="*/ 673417 h 2470784"/>
              <a:gd name="connsiteX2778" fmla="*/ 1470660 w 7152322"/>
              <a:gd name="connsiteY2778" fmla="*/ 672465 h 2470784"/>
              <a:gd name="connsiteX2779" fmla="*/ 1472565 w 7152322"/>
              <a:gd name="connsiteY2779" fmla="*/ 674370 h 2470784"/>
              <a:gd name="connsiteX2780" fmla="*/ 1465898 w 7152322"/>
              <a:gd name="connsiteY2780" fmla="*/ 678180 h 2470784"/>
              <a:gd name="connsiteX2781" fmla="*/ 1463993 w 7152322"/>
              <a:gd name="connsiteY2781" fmla="*/ 685800 h 2470784"/>
              <a:gd name="connsiteX2782" fmla="*/ 1471613 w 7152322"/>
              <a:gd name="connsiteY2782" fmla="*/ 687705 h 2470784"/>
              <a:gd name="connsiteX2783" fmla="*/ 1469708 w 7152322"/>
              <a:gd name="connsiteY2783" fmla="*/ 688657 h 2470784"/>
              <a:gd name="connsiteX2784" fmla="*/ 1460183 w 7152322"/>
              <a:gd name="connsiteY2784" fmla="*/ 694372 h 2470784"/>
              <a:gd name="connsiteX2785" fmla="*/ 1460183 w 7152322"/>
              <a:gd name="connsiteY2785" fmla="*/ 694372 h 2470784"/>
              <a:gd name="connsiteX2786" fmla="*/ 1444943 w 7152322"/>
              <a:gd name="connsiteY2786" fmla="*/ 674370 h 2470784"/>
              <a:gd name="connsiteX2787" fmla="*/ 1435418 w 7152322"/>
              <a:gd name="connsiteY2787" fmla="*/ 653415 h 2470784"/>
              <a:gd name="connsiteX2788" fmla="*/ 1437323 w 7152322"/>
              <a:gd name="connsiteY2788" fmla="*/ 632460 h 2470784"/>
              <a:gd name="connsiteX2789" fmla="*/ 1429703 w 7152322"/>
              <a:gd name="connsiteY2789" fmla="*/ 621982 h 2470784"/>
              <a:gd name="connsiteX2790" fmla="*/ 1428750 w 7152322"/>
              <a:gd name="connsiteY2790" fmla="*/ 626745 h 2470784"/>
              <a:gd name="connsiteX2791" fmla="*/ 1429703 w 7152322"/>
              <a:gd name="connsiteY2791" fmla="*/ 679132 h 2470784"/>
              <a:gd name="connsiteX2792" fmla="*/ 1421130 w 7152322"/>
              <a:gd name="connsiteY2792" fmla="*/ 693420 h 2470784"/>
              <a:gd name="connsiteX2793" fmla="*/ 1402080 w 7152322"/>
              <a:gd name="connsiteY2793" fmla="*/ 692467 h 2470784"/>
              <a:gd name="connsiteX2794" fmla="*/ 1429703 w 7152322"/>
              <a:gd name="connsiteY2794" fmla="*/ 721042 h 2470784"/>
              <a:gd name="connsiteX2795" fmla="*/ 1405890 w 7152322"/>
              <a:gd name="connsiteY2795" fmla="*/ 722947 h 2470784"/>
              <a:gd name="connsiteX2796" fmla="*/ 1405890 w 7152322"/>
              <a:gd name="connsiteY2796" fmla="*/ 719138 h 2470784"/>
              <a:gd name="connsiteX2797" fmla="*/ 1399223 w 7152322"/>
              <a:gd name="connsiteY2797" fmla="*/ 725805 h 2470784"/>
              <a:gd name="connsiteX2798" fmla="*/ 1395413 w 7152322"/>
              <a:gd name="connsiteY2798" fmla="*/ 728663 h 2470784"/>
              <a:gd name="connsiteX2799" fmla="*/ 1393508 w 7152322"/>
              <a:gd name="connsiteY2799" fmla="*/ 726757 h 2470784"/>
              <a:gd name="connsiteX2800" fmla="*/ 1389698 w 7152322"/>
              <a:gd name="connsiteY2800" fmla="*/ 724853 h 2470784"/>
              <a:gd name="connsiteX2801" fmla="*/ 1389698 w 7152322"/>
              <a:gd name="connsiteY2801" fmla="*/ 723900 h 2470784"/>
              <a:gd name="connsiteX2802" fmla="*/ 1393508 w 7152322"/>
              <a:gd name="connsiteY2802" fmla="*/ 721995 h 2470784"/>
              <a:gd name="connsiteX2803" fmla="*/ 1395413 w 7152322"/>
              <a:gd name="connsiteY2803" fmla="*/ 712470 h 2470784"/>
              <a:gd name="connsiteX2804" fmla="*/ 1400175 w 7152322"/>
              <a:gd name="connsiteY2804" fmla="*/ 705803 h 2470784"/>
              <a:gd name="connsiteX2805" fmla="*/ 1401128 w 7152322"/>
              <a:gd name="connsiteY2805" fmla="*/ 695325 h 2470784"/>
              <a:gd name="connsiteX2806" fmla="*/ 1389698 w 7152322"/>
              <a:gd name="connsiteY2806" fmla="*/ 702945 h 2470784"/>
              <a:gd name="connsiteX2807" fmla="*/ 1402080 w 7152322"/>
              <a:gd name="connsiteY2807" fmla="*/ 680085 h 2470784"/>
              <a:gd name="connsiteX2808" fmla="*/ 1368743 w 7152322"/>
              <a:gd name="connsiteY2808" fmla="*/ 641985 h 2470784"/>
              <a:gd name="connsiteX2809" fmla="*/ 1366838 w 7152322"/>
              <a:gd name="connsiteY2809" fmla="*/ 633413 h 2470784"/>
              <a:gd name="connsiteX2810" fmla="*/ 1377315 w 7152322"/>
              <a:gd name="connsiteY2810" fmla="*/ 624840 h 2470784"/>
              <a:gd name="connsiteX2811" fmla="*/ 1366838 w 7152322"/>
              <a:gd name="connsiteY2811" fmla="*/ 615315 h 2470784"/>
              <a:gd name="connsiteX2812" fmla="*/ 1363028 w 7152322"/>
              <a:gd name="connsiteY2812" fmla="*/ 603885 h 2470784"/>
              <a:gd name="connsiteX2813" fmla="*/ 1363980 w 7152322"/>
              <a:gd name="connsiteY2813" fmla="*/ 592455 h 2470784"/>
              <a:gd name="connsiteX2814" fmla="*/ 1361123 w 7152322"/>
              <a:gd name="connsiteY2814" fmla="*/ 586740 h 2470784"/>
              <a:gd name="connsiteX2815" fmla="*/ 1361123 w 7152322"/>
              <a:gd name="connsiteY2815" fmla="*/ 589597 h 2470784"/>
              <a:gd name="connsiteX2816" fmla="*/ 1362075 w 7152322"/>
              <a:gd name="connsiteY2816" fmla="*/ 618172 h 2470784"/>
              <a:gd name="connsiteX2817" fmla="*/ 1358265 w 7152322"/>
              <a:gd name="connsiteY2817" fmla="*/ 625792 h 2470784"/>
              <a:gd name="connsiteX2818" fmla="*/ 1350645 w 7152322"/>
              <a:gd name="connsiteY2818" fmla="*/ 625792 h 2470784"/>
              <a:gd name="connsiteX2819" fmla="*/ 1362075 w 7152322"/>
              <a:gd name="connsiteY2819" fmla="*/ 641985 h 2470784"/>
              <a:gd name="connsiteX2820" fmla="*/ 1352550 w 7152322"/>
              <a:gd name="connsiteY2820" fmla="*/ 642938 h 2470784"/>
              <a:gd name="connsiteX2821" fmla="*/ 1351598 w 7152322"/>
              <a:gd name="connsiteY2821" fmla="*/ 642938 h 2470784"/>
              <a:gd name="connsiteX2822" fmla="*/ 1340168 w 7152322"/>
              <a:gd name="connsiteY2822" fmla="*/ 630555 h 2470784"/>
              <a:gd name="connsiteX2823" fmla="*/ 1333500 w 7152322"/>
              <a:gd name="connsiteY2823" fmla="*/ 626745 h 2470784"/>
              <a:gd name="connsiteX2824" fmla="*/ 1324928 w 7152322"/>
              <a:gd name="connsiteY2824" fmla="*/ 627697 h 2470784"/>
              <a:gd name="connsiteX2825" fmla="*/ 1319213 w 7152322"/>
              <a:gd name="connsiteY2825" fmla="*/ 622935 h 2470784"/>
              <a:gd name="connsiteX2826" fmla="*/ 1326833 w 7152322"/>
              <a:gd name="connsiteY2826" fmla="*/ 620078 h 2470784"/>
              <a:gd name="connsiteX2827" fmla="*/ 1340168 w 7152322"/>
              <a:gd name="connsiteY2827" fmla="*/ 620078 h 2470784"/>
              <a:gd name="connsiteX2828" fmla="*/ 1348740 w 7152322"/>
              <a:gd name="connsiteY2828" fmla="*/ 620078 h 2470784"/>
              <a:gd name="connsiteX2829" fmla="*/ 1343025 w 7152322"/>
              <a:gd name="connsiteY2829" fmla="*/ 615315 h 2470784"/>
              <a:gd name="connsiteX2830" fmla="*/ 1332548 w 7152322"/>
              <a:gd name="connsiteY2830" fmla="*/ 609600 h 2470784"/>
              <a:gd name="connsiteX2831" fmla="*/ 1309688 w 7152322"/>
              <a:gd name="connsiteY2831" fmla="*/ 597217 h 2470784"/>
              <a:gd name="connsiteX2832" fmla="*/ 1343978 w 7152322"/>
              <a:gd name="connsiteY2832" fmla="*/ 601028 h 2470784"/>
              <a:gd name="connsiteX2833" fmla="*/ 1310640 w 7152322"/>
              <a:gd name="connsiteY2833" fmla="*/ 579120 h 2470784"/>
              <a:gd name="connsiteX2834" fmla="*/ 1323023 w 7152322"/>
              <a:gd name="connsiteY2834" fmla="*/ 574357 h 2470784"/>
              <a:gd name="connsiteX2835" fmla="*/ 1303020 w 7152322"/>
              <a:gd name="connsiteY2835" fmla="*/ 553403 h 2470784"/>
              <a:gd name="connsiteX2836" fmla="*/ 1298258 w 7152322"/>
              <a:gd name="connsiteY2836" fmla="*/ 561975 h 2470784"/>
              <a:gd name="connsiteX2837" fmla="*/ 1288733 w 7152322"/>
              <a:gd name="connsiteY2837" fmla="*/ 567690 h 2470784"/>
              <a:gd name="connsiteX2838" fmla="*/ 1290638 w 7152322"/>
              <a:gd name="connsiteY2838" fmla="*/ 576263 h 2470784"/>
              <a:gd name="connsiteX2839" fmla="*/ 1297305 w 7152322"/>
              <a:gd name="connsiteY2839" fmla="*/ 574357 h 2470784"/>
              <a:gd name="connsiteX2840" fmla="*/ 1302068 w 7152322"/>
              <a:gd name="connsiteY2840" fmla="*/ 577215 h 2470784"/>
              <a:gd name="connsiteX2841" fmla="*/ 1285875 w 7152322"/>
              <a:gd name="connsiteY2841" fmla="*/ 583882 h 2470784"/>
              <a:gd name="connsiteX2842" fmla="*/ 1280160 w 7152322"/>
              <a:gd name="connsiteY2842" fmla="*/ 598170 h 2470784"/>
              <a:gd name="connsiteX2843" fmla="*/ 1300163 w 7152322"/>
              <a:gd name="connsiteY2843" fmla="*/ 601028 h 2470784"/>
              <a:gd name="connsiteX2844" fmla="*/ 1294448 w 7152322"/>
              <a:gd name="connsiteY2844" fmla="*/ 601980 h 2470784"/>
              <a:gd name="connsiteX2845" fmla="*/ 1269683 w 7152322"/>
              <a:gd name="connsiteY2845" fmla="*/ 613410 h 2470784"/>
              <a:gd name="connsiteX2846" fmla="*/ 1265873 w 7152322"/>
              <a:gd name="connsiteY2846" fmla="*/ 617220 h 2470784"/>
              <a:gd name="connsiteX2847" fmla="*/ 1275398 w 7152322"/>
              <a:gd name="connsiteY2847" fmla="*/ 621982 h 2470784"/>
              <a:gd name="connsiteX2848" fmla="*/ 1298258 w 7152322"/>
              <a:gd name="connsiteY2848" fmla="*/ 621982 h 2470784"/>
              <a:gd name="connsiteX2849" fmla="*/ 1283970 w 7152322"/>
              <a:gd name="connsiteY2849" fmla="*/ 625792 h 2470784"/>
              <a:gd name="connsiteX2850" fmla="*/ 1263968 w 7152322"/>
              <a:gd name="connsiteY2850" fmla="*/ 632460 h 2470784"/>
              <a:gd name="connsiteX2851" fmla="*/ 1257300 w 7152322"/>
              <a:gd name="connsiteY2851" fmla="*/ 640080 h 2470784"/>
              <a:gd name="connsiteX2852" fmla="*/ 1261110 w 7152322"/>
              <a:gd name="connsiteY2852" fmla="*/ 648653 h 2470784"/>
              <a:gd name="connsiteX2853" fmla="*/ 1266825 w 7152322"/>
              <a:gd name="connsiteY2853" fmla="*/ 646747 h 2470784"/>
              <a:gd name="connsiteX2854" fmla="*/ 1289685 w 7152322"/>
              <a:gd name="connsiteY2854" fmla="*/ 646747 h 2470784"/>
              <a:gd name="connsiteX2855" fmla="*/ 1276350 w 7152322"/>
              <a:gd name="connsiteY2855" fmla="*/ 651510 h 2470784"/>
              <a:gd name="connsiteX2856" fmla="*/ 1256348 w 7152322"/>
              <a:gd name="connsiteY2856" fmla="*/ 661988 h 2470784"/>
              <a:gd name="connsiteX2857" fmla="*/ 1257300 w 7152322"/>
              <a:gd name="connsiteY2857" fmla="*/ 651510 h 2470784"/>
              <a:gd name="connsiteX2858" fmla="*/ 1250633 w 7152322"/>
              <a:gd name="connsiteY2858" fmla="*/ 658178 h 2470784"/>
              <a:gd name="connsiteX2859" fmla="*/ 1245870 w 7152322"/>
              <a:gd name="connsiteY2859" fmla="*/ 661035 h 2470784"/>
              <a:gd name="connsiteX2860" fmla="*/ 1242060 w 7152322"/>
              <a:gd name="connsiteY2860" fmla="*/ 655320 h 2470784"/>
              <a:gd name="connsiteX2861" fmla="*/ 1245870 w 7152322"/>
              <a:gd name="connsiteY2861" fmla="*/ 653415 h 2470784"/>
              <a:gd name="connsiteX2862" fmla="*/ 1247775 w 7152322"/>
              <a:gd name="connsiteY2862" fmla="*/ 643890 h 2470784"/>
              <a:gd name="connsiteX2863" fmla="*/ 1252538 w 7152322"/>
              <a:gd name="connsiteY2863" fmla="*/ 637222 h 2470784"/>
              <a:gd name="connsiteX2864" fmla="*/ 1253490 w 7152322"/>
              <a:gd name="connsiteY2864" fmla="*/ 626745 h 2470784"/>
              <a:gd name="connsiteX2865" fmla="*/ 1242060 w 7152322"/>
              <a:gd name="connsiteY2865" fmla="*/ 634365 h 2470784"/>
              <a:gd name="connsiteX2866" fmla="*/ 1254443 w 7152322"/>
              <a:gd name="connsiteY2866" fmla="*/ 611505 h 2470784"/>
              <a:gd name="connsiteX2867" fmla="*/ 1243965 w 7152322"/>
              <a:gd name="connsiteY2867" fmla="*/ 609600 h 2470784"/>
              <a:gd name="connsiteX2868" fmla="*/ 1242060 w 7152322"/>
              <a:gd name="connsiteY2868" fmla="*/ 601028 h 2470784"/>
              <a:gd name="connsiteX2869" fmla="*/ 1252538 w 7152322"/>
              <a:gd name="connsiteY2869" fmla="*/ 592455 h 2470784"/>
              <a:gd name="connsiteX2870" fmla="*/ 1242060 w 7152322"/>
              <a:gd name="connsiteY2870" fmla="*/ 582930 h 2470784"/>
              <a:gd name="connsiteX2871" fmla="*/ 1240155 w 7152322"/>
              <a:gd name="connsiteY2871" fmla="*/ 575310 h 2470784"/>
              <a:gd name="connsiteX2872" fmla="*/ 1251585 w 7152322"/>
              <a:gd name="connsiteY2872" fmla="*/ 553403 h 2470784"/>
              <a:gd name="connsiteX2873" fmla="*/ 1245870 w 7152322"/>
              <a:gd name="connsiteY2873" fmla="*/ 547688 h 2470784"/>
              <a:gd name="connsiteX2874" fmla="*/ 1239203 w 7152322"/>
              <a:gd name="connsiteY2874" fmla="*/ 567690 h 2470784"/>
              <a:gd name="connsiteX2875" fmla="*/ 1238250 w 7152322"/>
              <a:gd name="connsiteY2875" fmla="*/ 567690 h 2470784"/>
              <a:gd name="connsiteX2876" fmla="*/ 1239203 w 7152322"/>
              <a:gd name="connsiteY2876" fmla="*/ 559117 h 2470784"/>
              <a:gd name="connsiteX2877" fmla="*/ 1236345 w 7152322"/>
              <a:gd name="connsiteY2877" fmla="*/ 553403 h 2470784"/>
              <a:gd name="connsiteX2878" fmla="*/ 1236345 w 7152322"/>
              <a:gd name="connsiteY2878" fmla="*/ 556260 h 2470784"/>
              <a:gd name="connsiteX2879" fmla="*/ 1236345 w 7152322"/>
              <a:gd name="connsiteY2879" fmla="*/ 568642 h 2470784"/>
              <a:gd name="connsiteX2880" fmla="*/ 1219200 w 7152322"/>
              <a:gd name="connsiteY2880" fmla="*/ 581978 h 2470784"/>
              <a:gd name="connsiteX2881" fmla="*/ 1218248 w 7152322"/>
              <a:gd name="connsiteY2881" fmla="*/ 581978 h 2470784"/>
              <a:gd name="connsiteX2882" fmla="*/ 1207770 w 7152322"/>
              <a:gd name="connsiteY2882" fmla="*/ 561022 h 2470784"/>
              <a:gd name="connsiteX2883" fmla="*/ 1206818 w 7152322"/>
              <a:gd name="connsiteY2883" fmla="*/ 552450 h 2470784"/>
              <a:gd name="connsiteX2884" fmla="*/ 1221105 w 7152322"/>
              <a:gd name="connsiteY2884" fmla="*/ 545782 h 2470784"/>
              <a:gd name="connsiteX2885" fmla="*/ 1236345 w 7152322"/>
              <a:gd name="connsiteY2885" fmla="*/ 503872 h 2470784"/>
              <a:gd name="connsiteX2886" fmla="*/ 1208723 w 7152322"/>
              <a:gd name="connsiteY2886" fmla="*/ 518160 h 2470784"/>
              <a:gd name="connsiteX2887" fmla="*/ 1199198 w 7152322"/>
              <a:gd name="connsiteY2887" fmla="*/ 522922 h 2470784"/>
              <a:gd name="connsiteX2888" fmla="*/ 1200150 w 7152322"/>
              <a:gd name="connsiteY2888" fmla="*/ 518160 h 2470784"/>
              <a:gd name="connsiteX2889" fmla="*/ 1192530 w 7152322"/>
              <a:gd name="connsiteY2889" fmla="*/ 507682 h 2470784"/>
              <a:gd name="connsiteX2890" fmla="*/ 1191578 w 7152322"/>
              <a:gd name="connsiteY2890" fmla="*/ 512445 h 2470784"/>
              <a:gd name="connsiteX2891" fmla="*/ 1190625 w 7152322"/>
              <a:gd name="connsiteY2891" fmla="*/ 525780 h 2470784"/>
              <a:gd name="connsiteX2892" fmla="*/ 1188720 w 7152322"/>
              <a:gd name="connsiteY2892" fmla="*/ 525780 h 2470784"/>
              <a:gd name="connsiteX2893" fmla="*/ 1172528 w 7152322"/>
              <a:gd name="connsiteY2893" fmla="*/ 513397 h 2470784"/>
              <a:gd name="connsiteX2894" fmla="*/ 1187768 w 7152322"/>
              <a:gd name="connsiteY2894" fmla="*/ 509588 h 2470784"/>
              <a:gd name="connsiteX2895" fmla="*/ 1194435 w 7152322"/>
              <a:gd name="connsiteY2895" fmla="*/ 488632 h 2470784"/>
              <a:gd name="connsiteX2896" fmla="*/ 1215390 w 7152322"/>
              <a:gd name="connsiteY2896" fmla="*/ 475297 h 2470784"/>
              <a:gd name="connsiteX2897" fmla="*/ 1219200 w 7152322"/>
              <a:gd name="connsiteY2897" fmla="*/ 453390 h 2470784"/>
              <a:gd name="connsiteX2898" fmla="*/ 1174433 w 7152322"/>
              <a:gd name="connsiteY2898" fmla="*/ 468630 h 2470784"/>
              <a:gd name="connsiteX2899" fmla="*/ 1222058 w 7152322"/>
              <a:gd name="connsiteY2899" fmla="*/ 419100 h 2470784"/>
              <a:gd name="connsiteX2900" fmla="*/ 1180148 w 7152322"/>
              <a:gd name="connsiteY2900" fmla="*/ 414338 h 2470784"/>
              <a:gd name="connsiteX2901" fmla="*/ 1172528 w 7152322"/>
              <a:gd name="connsiteY2901" fmla="*/ 395288 h 2470784"/>
              <a:gd name="connsiteX2902" fmla="*/ 1216343 w 7152322"/>
              <a:gd name="connsiteY2902" fmla="*/ 377190 h 2470784"/>
              <a:gd name="connsiteX2903" fmla="*/ 1173480 w 7152322"/>
              <a:gd name="connsiteY2903" fmla="*/ 357188 h 2470784"/>
              <a:gd name="connsiteX2904" fmla="*/ 1158240 w 7152322"/>
              <a:gd name="connsiteY2904" fmla="*/ 332422 h 2470784"/>
              <a:gd name="connsiteX2905" fmla="*/ 1161098 w 7152322"/>
              <a:gd name="connsiteY2905" fmla="*/ 307657 h 2470784"/>
              <a:gd name="connsiteX2906" fmla="*/ 1148715 w 7152322"/>
              <a:gd name="connsiteY2906" fmla="*/ 295275 h 2470784"/>
              <a:gd name="connsiteX2907" fmla="*/ 1146810 w 7152322"/>
              <a:gd name="connsiteY2907" fmla="*/ 300990 h 2470784"/>
              <a:gd name="connsiteX2908" fmla="*/ 1148715 w 7152322"/>
              <a:gd name="connsiteY2908" fmla="*/ 361950 h 2470784"/>
              <a:gd name="connsiteX2909" fmla="*/ 1135380 w 7152322"/>
              <a:gd name="connsiteY2909" fmla="*/ 378142 h 2470784"/>
              <a:gd name="connsiteX2910" fmla="*/ 1104900 w 7152322"/>
              <a:gd name="connsiteY2910" fmla="*/ 377190 h 2470784"/>
              <a:gd name="connsiteX2911" fmla="*/ 1149668 w 7152322"/>
              <a:gd name="connsiteY2911" fmla="*/ 411480 h 2470784"/>
              <a:gd name="connsiteX2912" fmla="*/ 1109663 w 7152322"/>
              <a:gd name="connsiteY2912" fmla="*/ 413385 h 2470784"/>
              <a:gd name="connsiteX2913" fmla="*/ 1100138 w 7152322"/>
              <a:gd name="connsiteY2913" fmla="*/ 421957 h 2470784"/>
              <a:gd name="connsiteX2914" fmla="*/ 1115378 w 7152322"/>
              <a:gd name="connsiteY2914" fmla="*/ 423863 h 2470784"/>
              <a:gd name="connsiteX2915" fmla="*/ 1155383 w 7152322"/>
              <a:gd name="connsiteY2915" fmla="*/ 446722 h 2470784"/>
              <a:gd name="connsiteX2916" fmla="*/ 1155383 w 7152322"/>
              <a:gd name="connsiteY2916" fmla="*/ 453390 h 2470784"/>
              <a:gd name="connsiteX2917" fmla="*/ 1150620 w 7152322"/>
              <a:gd name="connsiteY2917" fmla="*/ 455295 h 2470784"/>
              <a:gd name="connsiteX2918" fmla="*/ 1096328 w 7152322"/>
              <a:gd name="connsiteY2918" fmla="*/ 461963 h 2470784"/>
              <a:gd name="connsiteX2919" fmla="*/ 1156335 w 7152322"/>
              <a:gd name="connsiteY2919" fmla="*/ 491490 h 2470784"/>
              <a:gd name="connsiteX2920" fmla="*/ 1124903 w 7152322"/>
              <a:gd name="connsiteY2920" fmla="*/ 487680 h 2470784"/>
              <a:gd name="connsiteX2921" fmla="*/ 1122998 w 7152322"/>
              <a:gd name="connsiteY2921" fmla="*/ 485775 h 2470784"/>
              <a:gd name="connsiteX2922" fmla="*/ 1120140 w 7152322"/>
              <a:gd name="connsiteY2922" fmla="*/ 487680 h 2470784"/>
              <a:gd name="connsiteX2923" fmla="*/ 1095375 w 7152322"/>
              <a:gd name="connsiteY2923" fmla="*/ 484822 h 2470784"/>
              <a:gd name="connsiteX2924" fmla="*/ 1111568 w 7152322"/>
              <a:gd name="connsiteY2924" fmla="*/ 499110 h 2470784"/>
              <a:gd name="connsiteX2925" fmla="*/ 1102995 w 7152322"/>
              <a:gd name="connsiteY2925" fmla="*/ 524828 h 2470784"/>
              <a:gd name="connsiteX2926" fmla="*/ 1102995 w 7152322"/>
              <a:gd name="connsiteY2926" fmla="*/ 524828 h 2470784"/>
              <a:gd name="connsiteX2927" fmla="*/ 1098233 w 7152322"/>
              <a:gd name="connsiteY2927" fmla="*/ 528638 h 2470784"/>
              <a:gd name="connsiteX2928" fmla="*/ 1105853 w 7152322"/>
              <a:gd name="connsiteY2928" fmla="*/ 535305 h 2470784"/>
              <a:gd name="connsiteX2929" fmla="*/ 1109663 w 7152322"/>
              <a:gd name="connsiteY2929" fmla="*/ 537210 h 2470784"/>
              <a:gd name="connsiteX2930" fmla="*/ 1100138 w 7152322"/>
              <a:gd name="connsiteY2930" fmla="*/ 547688 h 2470784"/>
              <a:gd name="connsiteX2931" fmla="*/ 1088708 w 7152322"/>
              <a:gd name="connsiteY2931" fmla="*/ 545782 h 2470784"/>
              <a:gd name="connsiteX2932" fmla="*/ 1091565 w 7152322"/>
              <a:gd name="connsiteY2932" fmla="*/ 535305 h 2470784"/>
              <a:gd name="connsiteX2933" fmla="*/ 1063943 w 7152322"/>
              <a:gd name="connsiteY2933" fmla="*/ 542925 h 2470784"/>
              <a:gd name="connsiteX2934" fmla="*/ 1093470 w 7152322"/>
              <a:gd name="connsiteY2934" fmla="*/ 520065 h 2470784"/>
              <a:gd name="connsiteX2935" fmla="*/ 1067753 w 7152322"/>
              <a:gd name="connsiteY2935" fmla="*/ 518160 h 2470784"/>
              <a:gd name="connsiteX2936" fmla="*/ 1062990 w 7152322"/>
              <a:gd name="connsiteY2936" fmla="*/ 509588 h 2470784"/>
              <a:gd name="connsiteX2937" fmla="*/ 1089660 w 7152322"/>
              <a:gd name="connsiteY2937" fmla="*/ 501015 h 2470784"/>
              <a:gd name="connsiteX2938" fmla="*/ 1062990 w 7152322"/>
              <a:gd name="connsiteY2938" fmla="*/ 491490 h 2470784"/>
              <a:gd name="connsiteX2939" fmla="*/ 1053465 w 7152322"/>
              <a:gd name="connsiteY2939" fmla="*/ 480060 h 2470784"/>
              <a:gd name="connsiteX2940" fmla="*/ 1055370 w 7152322"/>
              <a:gd name="connsiteY2940" fmla="*/ 468630 h 2470784"/>
              <a:gd name="connsiteX2941" fmla="*/ 1047750 w 7152322"/>
              <a:gd name="connsiteY2941" fmla="*/ 462915 h 2470784"/>
              <a:gd name="connsiteX2942" fmla="*/ 1046798 w 7152322"/>
              <a:gd name="connsiteY2942" fmla="*/ 465772 h 2470784"/>
              <a:gd name="connsiteX2943" fmla="*/ 1047750 w 7152322"/>
              <a:gd name="connsiteY2943" fmla="*/ 494347 h 2470784"/>
              <a:gd name="connsiteX2944" fmla="*/ 1039178 w 7152322"/>
              <a:gd name="connsiteY2944" fmla="*/ 501967 h 2470784"/>
              <a:gd name="connsiteX2945" fmla="*/ 1020128 w 7152322"/>
              <a:gd name="connsiteY2945" fmla="*/ 501967 h 2470784"/>
              <a:gd name="connsiteX2946" fmla="*/ 1027748 w 7152322"/>
              <a:gd name="connsiteY2946" fmla="*/ 505778 h 2470784"/>
              <a:gd name="connsiteX2947" fmla="*/ 1008698 w 7152322"/>
              <a:gd name="connsiteY2947" fmla="*/ 502920 h 2470784"/>
              <a:gd name="connsiteX2948" fmla="*/ 1003935 w 7152322"/>
              <a:gd name="connsiteY2948" fmla="*/ 486728 h 2470784"/>
              <a:gd name="connsiteX2949" fmla="*/ 1030605 w 7152322"/>
              <a:gd name="connsiteY2949" fmla="*/ 471488 h 2470784"/>
              <a:gd name="connsiteX2950" fmla="*/ 1003935 w 7152322"/>
              <a:gd name="connsiteY2950" fmla="*/ 454342 h 2470784"/>
              <a:gd name="connsiteX2951" fmla="*/ 994410 w 7152322"/>
              <a:gd name="connsiteY2951" fmla="*/ 433388 h 2470784"/>
              <a:gd name="connsiteX2952" fmla="*/ 996315 w 7152322"/>
              <a:gd name="connsiteY2952" fmla="*/ 412432 h 2470784"/>
              <a:gd name="connsiteX2953" fmla="*/ 988695 w 7152322"/>
              <a:gd name="connsiteY2953" fmla="*/ 401955 h 2470784"/>
              <a:gd name="connsiteX2954" fmla="*/ 987743 w 7152322"/>
              <a:gd name="connsiteY2954" fmla="*/ 406717 h 2470784"/>
              <a:gd name="connsiteX2955" fmla="*/ 988695 w 7152322"/>
              <a:gd name="connsiteY2955" fmla="*/ 459105 h 2470784"/>
              <a:gd name="connsiteX2956" fmla="*/ 980123 w 7152322"/>
              <a:gd name="connsiteY2956" fmla="*/ 473392 h 2470784"/>
              <a:gd name="connsiteX2957" fmla="*/ 961073 w 7152322"/>
              <a:gd name="connsiteY2957" fmla="*/ 472440 h 2470784"/>
              <a:gd name="connsiteX2958" fmla="*/ 988695 w 7152322"/>
              <a:gd name="connsiteY2958" fmla="*/ 501015 h 2470784"/>
              <a:gd name="connsiteX2959" fmla="*/ 968693 w 7152322"/>
              <a:gd name="connsiteY2959" fmla="*/ 502920 h 2470784"/>
              <a:gd name="connsiteX2960" fmla="*/ 950595 w 7152322"/>
              <a:gd name="connsiteY2960" fmla="*/ 492442 h 2470784"/>
              <a:gd name="connsiteX2961" fmla="*/ 942023 w 7152322"/>
              <a:gd name="connsiteY2961" fmla="*/ 488632 h 2470784"/>
              <a:gd name="connsiteX2962" fmla="*/ 925830 w 7152322"/>
              <a:gd name="connsiteY2962" fmla="*/ 486728 h 2470784"/>
              <a:gd name="connsiteX2963" fmla="*/ 972503 w 7152322"/>
              <a:gd name="connsiteY2963" fmla="*/ 490538 h 2470784"/>
              <a:gd name="connsiteX2964" fmla="*/ 958215 w 7152322"/>
              <a:gd name="connsiteY2964" fmla="*/ 473392 h 2470784"/>
              <a:gd name="connsiteX2965" fmla="*/ 937260 w 7152322"/>
              <a:gd name="connsiteY2965" fmla="*/ 467678 h 2470784"/>
              <a:gd name="connsiteX2966" fmla="*/ 922020 w 7152322"/>
              <a:gd name="connsiteY2966" fmla="*/ 461963 h 2470784"/>
              <a:gd name="connsiteX2967" fmla="*/ 923925 w 7152322"/>
              <a:gd name="connsiteY2967" fmla="*/ 457200 h 2470784"/>
              <a:gd name="connsiteX2968" fmla="*/ 930593 w 7152322"/>
              <a:gd name="connsiteY2968" fmla="*/ 459105 h 2470784"/>
              <a:gd name="connsiteX2969" fmla="*/ 938213 w 7152322"/>
              <a:gd name="connsiteY2969" fmla="*/ 456247 h 2470784"/>
              <a:gd name="connsiteX2970" fmla="*/ 952500 w 7152322"/>
              <a:gd name="connsiteY2970" fmla="*/ 461010 h 2470784"/>
              <a:gd name="connsiteX2971" fmla="*/ 957263 w 7152322"/>
              <a:gd name="connsiteY2971" fmla="*/ 461010 h 2470784"/>
              <a:gd name="connsiteX2972" fmla="*/ 942975 w 7152322"/>
              <a:gd name="connsiteY2972" fmla="*/ 443865 h 2470784"/>
              <a:gd name="connsiteX2973" fmla="*/ 936308 w 7152322"/>
              <a:gd name="connsiteY2973" fmla="*/ 440055 h 2470784"/>
              <a:gd name="connsiteX2974" fmla="*/ 927735 w 7152322"/>
              <a:gd name="connsiteY2974" fmla="*/ 441007 h 2470784"/>
              <a:gd name="connsiteX2975" fmla="*/ 922020 w 7152322"/>
              <a:gd name="connsiteY2975" fmla="*/ 436245 h 2470784"/>
              <a:gd name="connsiteX2976" fmla="*/ 929640 w 7152322"/>
              <a:gd name="connsiteY2976" fmla="*/ 433388 h 2470784"/>
              <a:gd name="connsiteX2977" fmla="*/ 942975 w 7152322"/>
              <a:gd name="connsiteY2977" fmla="*/ 433388 h 2470784"/>
              <a:gd name="connsiteX2978" fmla="*/ 951548 w 7152322"/>
              <a:gd name="connsiteY2978" fmla="*/ 433388 h 2470784"/>
              <a:gd name="connsiteX2979" fmla="*/ 945833 w 7152322"/>
              <a:gd name="connsiteY2979" fmla="*/ 428625 h 2470784"/>
              <a:gd name="connsiteX2980" fmla="*/ 935355 w 7152322"/>
              <a:gd name="connsiteY2980" fmla="*/ 422910 h 2470784"/>
              <a:gd name="connsiteX2981" fmla="*/ 912495 w 7152322"/>
              <a:gd name="connsiteY2981" fmla="*/ 410528 h 2470784"/>
              <a:gd name="connsiteX2982" fmla="*/ 946785 w 7152322"/>
              <a:gd name="connsiteY2982" fmla="*/ 414338 h 2470784"/>
              <a:gd name="connsiteX2983" fmla="*/ 913448 w 7152322"/>
              <a:gd name="connsiteY2983" fmla="*/ 392430 h 2470784"/>
              <a:gd name="connsiteX2984" fmla="*/ 925830 w 7152322"/>
              <a:gd name="connsiteY2984" fmla="*/ 387667 h 2470784"/>
              <a:gd name="connsiteX2985" fmla="*/ 905828 w 7152322"/>
              <a:gd name="connsiteY2985" fmla="*/ 366713 h 2470784"/>
              <a:gd name="connsiteX2986" fmla="*/ 901065 w 7152322"/>
              <a:gd name="connsiteY2986" fmla="*/ 375285 h 2470784"/>
              <a:gd name="connsiteX2987" fmla="*/ 891540 w 7152322"/>
              <a:gd name="connsiteY2987" fmla="*/ 381000 h 2470784"/>
              <a:gd name="connsiteX2988" fmla="*/ 893445 w 7152322"/>
              <a:gd name="connsiteY2988" fmla="*/ 389572 h 2470784"/>
              <a:gd name="connsiteX2989" fmla="*/ 900113 w 7152322"/>
              <a:gd name="connsiteY2989" fmla="*/ 387667 h 2470784"/>
              <a:gd name="connsiteX2990" fmla="*/ 904875 w 7152322"/>
              <a:gd name="connsiteY2990" fmla="*/ 390525 h 2470784"/>
              <a:gd name="connsiteX2991" fmla="*/ 888683 w 7152322"/>
              <a:gd name="connsiteY2991" fmla="*/ 397192 h 2470784"/>
              <a:gd name="connsiteX2992" fmla="*/ 882968 w 7152322"/>
              <a:gd name="connsiteY2992" fmla="*/ 411480 h 2470784"/>
              <a:gd name="connsiteX2993" fmla="*/ 902970 w 7152322"/>
              <a:gd name="connsiteY2993" fmla="*/ 414338 h 2470784"/>
              <a:gd name="connsiteX2994" fmla="*/ 897255 w 7152322"/>
              <a:gd name="connsiteY2994" fmla="*/ 415290 h 2470784"/>
              <a:gd name="connsiteX2995" fmla="*/ 872490 w 7152322"/>
              <a:gd name="connsiteY2995" fmla="*/ 426720 h 2470784"/>
              <a:gd name="connsiteX2996" fmla="*/ 868680 w 7152322"/>
              <a:gd name="connsiteY2996" fmla="*/ 430530 h 2470784"/>
              <a:gd name="connsiteX2997" fmla="*/ 878205 w 7152322"/>
              <a:gd name="connsiteY2997" fmla="*/ 435292 h 2470784"/>
              <a:gd name="connsiteX2998" fmla="*/ 901065 w 7152322"/>
              <a:gd name="connsiteY2998" fmla="*/ 435292 h 2470784"/>
              <a:gd name="connsiteX2999" fmla="*/ 886778 w 7152322"/>
              <a:gd name="connsiteY2999" fmla="*/ 439103 h 2470784"/>
              <a:gd name="connsiteX3000" fmla="*/ 866775 w 7152322"/>
              <a:gd name="connsiteY3000" fmla="*/ 445770 h 2470784"/>
              <a:gd name="connsiteX3001" fmla="*/ 860108 w 7152322"/>
              <a:gd name="connsiteY3001" fmla="*/ 453390 h 2470784"/>
              <a:gd name="connsiteX3002" fmla="*/ 860108 w 7152322"/>
              <a:gd name="connsiteY3002" fmla="*/ 459105 h 2470784"/>
              <a:gd name="connsiteX3003" fmla="*/ 839153 w 7152322"/>
              <a:gd name="connsiteY3003" fmla="*/ 463867 h 2470784"/>
              <a:gd name="connsiteX3004" fmla="*/ 861060 w 7152322"/>
              <a:gd name="connsiteY3004" fmla="*/ 443865 h 2470784"/>
              <a:gd name="connsiteX3005" fmla="*/ 853440 w 7152322"/>
              <a:gd name="connsiteY3005" fmla="*/ 441960 h 2470784"/>
              <a:gd name="connsiteX3006" fmla="*/ 846773 w 7152322"/>
              <a:gd name="connsiteY3006" fmla="*/ 439103 h 2470784"/>
              <a:gd name="connsiteX3007" fmla="*/ 845820 w 7152322"/>
              <a:gd name="connsiteY3007" fmla="*/ 440055 h 2470784"/>
              <a:gd name="connsiteX3008" fmla="*/ 841058 w 7152322"/>
              <a:gd name="connsiteY3008" fmla="*/ 439103 h 2470784"/>
              <a:gd name="connsiteX3009" fmla="*/ 839153 w 7152322"/>
              <a:gd name="connsiteY3009" fmla="*/ 437197 h 2470784"/>
              <a:gd name="connsiteX3010" fmla="*/ 839153 w 7152322"/>
              <a:gd name="connsiteY3010" fmla="*/ 433388 h 2470784"/>
              <a:gd name="connsiteX3011" fmla="*/ 854393 w 7152322"/>
              <a:gd name="connsiteY3011" fmla="*/ 418147 h 2470784"/>
              <a:gd name="connsiteX3012" fmla="*/ 860108 w 7152322"/>
              <a:gd name="connsiteY3012" fmla="*/ 417195 h 2470784"/>
              <a:gd name="connsiteX3013" fmla="*/ 856298 w 7152322"/>
              <a:gd name="connsiteY3013" fmla="*/ 411480 h 2470784"/>
              <a:gd name="connsiteX3014" fmla="*/ 841058 w 7152322"/>
              <a:gd name="connsiteY3014" fmla="*/ 410528 h 2470784"/>
              <a:gd name="connsiteX3015" fmla="*/ 857250 w 7152322"/>
              <a:gd name="connsiteY3015" fmla="*/ 387667 h 2470784"/>
              <a:gd name="connsiteX3016" fmla="*/ 845820 w 7152322"/>
              <a:gd name="connsiteY3016" fmla="*/ 388620 h 2470784"/>
              <a:gd name="connsiteX3017" fmla="*/ 841058 w 7152322"/>
              <a:gd name="connsiteY3017" fmla="*/ 377190 h 2470784"/>
              <a:gd name="connsiteX3018" fmla="*/ 842010 w 7152322"/>
              <a:gd name="connsiteY3018" fmla="*/ 336232 h 2470784"/>
              <a:gd name="connsiteX3019" fmla="*/ 841058 w 7152322"/>
              <a:gd name="connsiteY3019" fmla="*/ 332422 h 2470784"/>
              <a:gd name="connsiteX3020" fmla="*/ 836295 w 7152322"/>
              <a:gd name="connsiteY3020" fmla="*/ 340995 h 2470784"/>
              <a:gd name="connsiteX3021" fmla="*/ 837248 w 7152322"/>
              <a:gd name="connsiteY3021" fmla="*/ 358140 h 2470784"/>
              <a:gd name="connsiteX3022" fmla="*/ 831533 w 7152322"/>
              <a:gd name="connsiteY3022" fmla="*/ 375285 h 2470784"/>
              <a:gd name="connsiteX3023" fmla="*/ 822960 w 7152322"/>
              <a:gd name="connsiteY3023" fmla="*/ 390525 h 2470784"/>
              <a:gd name="connsiteX3024" fmla="*/ 819150 w 7152322"/>
              <a:gd name="connsiteY3024" fmla="*/ 387667 h 2470784"/>
              <a:gd name="connsiteX3025" fmla="*/ 817245 w 7152322"/>
              <a:gd name="connsiteY3025" fmla="*/ 388620 h 2470784"/>
              <a:gd name="connsiteX3026" fmla="*/ 815340 w 7152322"/>
              <a:gd name="connsiteY3026" fmla="*/ 388620 h 2470784"/>
              <a:gd name="connsiteX3027" fmla="*/ 815340 w 7152322"/>
              <a:gd name="connsiteY3027" fmla="*/ 389572 h 2470784"/>
              <a:gd name="connsiteX3028" fmla="*/ 774383 w 7152322"/>
              <a:gd name="connsiteY3028" fmla="*/ 397192 h 2470784"/>
              <a:gd name="connsiteX3029" fmla="*/ 821055 w 7152322"/>
              <a:gd name="connsiteY3029" fmla="*/ 368617 h 2470784"/>
              <a:gd name="connsiteX3030" fmla="*/ 780098 w 7152322"/>
              <a:gd name="connsiteY3030" fmla="*/ 365760 h 2470784"/>
              <a:gd name="connsiteX3031" fmla="*/ 772478 w 7152322"/>
              <a:gd name="connsiteY3031" fmla="*/ 355282 h 2470784"/>
              <a:gd name="connsiteX3032" fmla="*/ 815340 w 7152322"/>
              <a:gd name="connsiteY3032" fmla="*/ 344805 h 2470784"/>
              <a:gd name="connsiteX3033" fmla="*/ 773430 w 7152322"/>
              <a:gd name="connsiteY3033" fmla="*/ 333375 h 2470784"/>
              <a:gd name="connsiteX3034" fmla="*/ 758190 w 7152322"/>
              <a:gd name="connsiteY3034" fmla="*/ 319088 h 2470784"/>
              <a:gd name="connsiteX3035" fmla="*/ 761048 w 7152322"/>
              <a:gd name="connsiteY3035" fmla="*/ 304800 h 2470784"/>
              <a:gd name="connsiteX3036" fmla="*/ 749618 w 7152322"/>
              <a:gd name="connsiteY3036" fmla="*/ 297180 h 2470784"/>
              <a:gd name="connsiteX3037" fmla="*/ 747713 w 7152322"/>
              <a:gd name="connsiteY3037" fmla="*/ 300038 h 2470784"/>
              <a:gd name="connsiteX3038" fmla="*/ 749618 w 7152322"/>
              <a:gd name="connsiteY3038" fmla="*/ 335280 h 2470784"/>
              <a:gd name="connsiteX3039" fmla="*/ 736283 w 7152322"/>
              <a:gd name="connsiteY3039" fmla="*/ 344805 h 2470784"/>
              <a:gd name="connsiteX3040" fmla="*/ 706755 w 7152322"/>
              <a:gd name="connsiteY3040" fmla="*/ 341947 h 2470784"/>
              <a:gd name="connsiteX3041" fmla="*/ 693420 w 7152322"/>
              <a:gd name="connsiteY3041" fmla="*/ 339090 h 2470784"/>
              <a:gd name="connsiteX3042" fmla="*/ 678180 w 7152322"/>
              <a:gd name="connsiteY3042" fmla="*/ 333375 h 2470784"/>
              <a:gd name="connsiteX3043" fmla="*/ 680085 w 7152322"/>
              <a:gd name="connsiteY3043" fmla="*/ 328613 h 2470784"/>
              <a:gd name="connsiteX3044" fmla="*/ 686753 w 7152322"/>
              <a:gd name="connsiteY3044" fmla="*/ 330517 h 2470784"/>
              <a:gd name="connsiteX3045" fmla="*/ 694373 w 7152322"/>
              <a:gd name="connsiteY3045" fmla="*/ 327660 h 2470784"/>
              <a:gd name="connsiteX3046" fmla="*/ 708660 w 7152322"/>
              <a:gd name="connsiteY3046" fmla="*/ 332422 h 2470784"/>
              <a:gd name="connsiteX3047" fmla="*/ 713423 w 7152322"/>
              <a:gd name="connsiteY3047" fmla="*/ 332422 h 2470784"/>
              <a:gd name="connsiteX3048" fmla="*/ 699135 w 7152322"/>
              <a:gd name="connsiteY3048" fmla="*/ 315278 h 2470784"/>
              <a:gd name="connsiteX3049" fmla="*/ 692468 w 7152322"/>
              <a:gd name="connsiteY3049" fmla="*/ 311467 h 2470784"/>
              <a:gd name="connsiteX3050" fmla="*/ 683895 w 7152322"/>
              <a:gd name="connsiteY3050" fmla="*/ 312420 h 2470784"/>
              <a:gd name="connsiteX3051" fmla="*/ 678180 w 7152322"/>
              <a:gd name="connsiteY3051" fmla="*/ 307657 h 2470784"/>
              <a:gd name="connsiteX3052" fmla="*/ 685800 w 7152322"/>
              <a:gd name="connsiteY3052" fmla="*/ 304800 h 2470784"/>
              <a:gd name="connsiteX3053" fmla="*/ 699135 w 7152322"/>
              <a:gd name="connsiteY3053" fmla="*/ 304800 h 2470784"/>
              <a:gd name="connsiteX3054" fmla="*/ 707708 w 7152322"/>
              <a:gd name="connsiteY3054" fmla="*/ 304800 h 2470784"/>
              <a:gd name="connsiteX3055" fmla="*/ 701993 w 7152322"/>
              <a:gd name="connsiteY3055" fmla="*/ 300038 h 2470784"/>
              <a:gd name="connsiteX3056" fmla="*/ 691515 w 7152322"/>
              <a:gd name="connsiteY3056" fmla="*/ 294322 h 2470784"/>
              <a:gd name="connsiteX3057" fmla="*/ 668655 w 7152322"/>
              <a:gd name="connsiteY3057" fmla="*/ 281940 h 2470784"/>
              <a:gd name="connsiteX3058" fmla="*/ 702945 w 7152322"/>
              <a:gd name="connsiteY3058" fmla="*/ 285750 h 2470784"/>
              <a:gd name="connsiteX3059" fmla="*/ 669608 w 7152322"/>
              <a:gd name="connsiteY3059" fmla="*/ 263842 h 2470784"/>
              <a:gd name="connsiteX3060" fmla="*/ 681990 w 7152322"/>
              <a:gd name="connsiteY3060" fmla="*/ 259080 h 2470784"/>
              <a:gd name="connsiteX3061" fmla="*/ 661988 w 7152322"/>
              <a:gd name="connsiteY3061" fmla="*/ 238125 h 2470784"/>
              <a:gd name="connsiteX3062" fmla="*/ 657225 w 7152322"/>
              <a:gd name="connsiteY3062" fmla="*/ 246697 h 2470784"/>
              <a:gd name="connsiteX3063" fmla="*/ 647700 w 7152322"/>
              <a:gd name="connsiteY3063" fmla="*/ 252413 h 2470784"/>
              <a:gd name="connsiteX3064" fmla="*/ 649605 w 7152322"/>
              <a:gd name="connsiteY3064" fmla="*/ 260985 h 2470784"/>
              <a:gd name="connsiteX3065" fmla="*/ 656273 w 7152322"/>
              <a:gd name="connsiteY3065" fmla="*/ 259080 h 2470784"/>
              <a:gd name="connsiteX3066" fmla="*/ 661035 w 7152322"/>
              <a:gd name="connsiteY3066" fmla="*/ 261938 h 2470784"/>
              <a:gd name="connsiteX3067" fmla="*/ 644843 w 7152322"/>
              <a:gd name="connsiteY3067" fmla="*/ 268605 h 2470784"/>
              <a:gd name="connsiteX3068" fmla="*/ 639128 w 7152322"/>
              <a:gd name="connsiteY3068" fmla="*/ 282892 h 2470784"/>
              <a:gd name="connsiteX3069" fmla="*/ 659130 w 7152322"/>
              <a:gd name="connsiteY3069" fmla="*/ 285750 h 2470784"/>
              <a:gd name="connsiteX3070" fmla="*/ 653415 w 7152322"/>
              <a:gd name="connsiteY3070" fmla="*/ 286703 h 2470784"/>
              <a:gd name="connsiteX3071" fmla="*/ 628650 w 7152322"/>
              <a:gd name="connsiteY3071" fmla="*/ 298132 h 2470784"/>
              <a:gd name="connsiteX3072" fmla="*/ 624840 w 7152322"/>
              <a:gd name="connsiteY3072" fmla="*/ 301942 h 2470784"/>
              <a:gd name="connsiteX3073" fmla="*/ 624840 w 7152322"/>
              <a:gd name="connsiteY3073" fmla="*/ 302895 h 2470784"/>
              <a:gd name="connsiteX3074" fmla="*/ 599123 w 7152322"/>
              <a:gd name="connsiteY3074" fmla="*/ 286703 h 2470784"/>
              <a:gd name="connsiteX3075" fmla="*/ 589598 w 7152322"/>
              <a:gd name="connsiteY3075" fmla="*/ 265747 h 2470784"/>
              <a:gd name="connsiteX3076" fmla="*/ 591503 w 7152322"/>
              <a:gd name="connsiteY3076" fmla="*/ 244792 h 2470784"/>
              <a:gd name="connsiteX3077" fmla="*/ 583883 w 7152322"/>
              <a:gd name="connsiteY3077" fmla="*/ 234315 h 2470784"/>
              <a:gd name="connsiteX3078" fmla="*/ 582930 w 7152322"/>
              <a:gd name="connsiteY3078" fmla="*/ 239078 h 2470784"/>
              <a:gd name="connsiteX3079" fmla="*/ 583883 w 7152322"/>
              <a:gd name="connsiteY3079" fmla="*/ 291465 h 2470784"/>
              <a:gd name="connsiteX3080" fmla="*/ 575310 w 7152322"/>
              <a:gd name="connsiteY3080" fmla="*/ 305753 h 2470784"/>
              <a:gd name="connsiteX3081" fmla="*/ 556260 w 7152322"/>
              <a:gd name="connsiteY3081" fmla="*/ 304800 h 2470784"/>
              <a:gd name="connsiteX3082" fmla="*/ 583883 w 7152322"/>
              <a:gd name="connsiteY3082" fmla="*/ 333375 h 2470784"/>
              <a:gd name="connsiteX3083" fmla="*/ 559118 w 7152322"/>
              <a:gd name="connsiteY3083" fmla="*/ 335280 h 2470784"/>
              <a:gd name="connsiteX3084" fmla="*/ 553403 w 7152322"/>
              <a:gd name="connsiteY3084" fmla="*/ 341947 h 2470784"/>
              <a:gd name="connsiteX3085" fmla="*/ 562928 w 7152322"/>
              <a:gd name="connsiteY3085" fmla="*/ 343853 h 2470784"/>
              <a:gd name="connsiteX3086" fmla="*/ 582930 w 7152322"/>
              <a:gd name="connsiteY3086" fmla="*/ 354330 h 2470784"/>
              <a:gd name="connsiteX3087" fmla="*/ 574358 w 7152322"/>
              <a:gd name="connsiteY3087" fmla="*/ 355282 h 2470784"/>
              <a:gd name="connsiteX3088" fmla="*/ 535305 w 7152322"/>
              <a:gd name="connsiteY3088" fmla="*/ 366713 h 2470784"/>
              <a:gd name="connsiteX3089" fmla="*/ 532448 w 7152322"/>
              <a:gd name="connsiteY3089" fmla="*/ 364807 h 2470784"/>
              <a:gd name="connsiteX3090" fmla="*/ 545783 w 7152322"/>
              <a:gd name="connsiteY3090" fmla="*/ 359092 h 2470784"/>
              <a:gd name="connsiteX3091" fmla="*/ 556260 w 7152322"/>
              <a:gd name="connsiteY3091" fmla="*/ 343853 h 2470784"/>
              <a:gd name="connsiteX3092" fmla="*/ 531495 w 7152322"/>
              <a:gd name="connsiteY3092" fmla="*/ 351472 h 2470784"/>
              <a:gd name="connsiteX3093" fmla="*/ 546735 w 7152322"/>
              <a:gd name="connsiteY3093" fmla="*/ 337185 h 2470784"/>
              <a:gd name="connsiteX3094" fmla="*/ 549593 w 7152322"/>
              <a:gd name="connsiteY3094" fmla="*/ 332422 h 2470784"/>
              <a:gd name="connsiteX3095" fmla="*/ 543878 w 7152322"/>
              <a:gd name="connsiteY3095" fmla="*/ 331470 h 2470784"/>
              <a:gd name="connsiteX3096" fmla="*/ 535305 w 7152322"/>
              <a:gd name="connsiteY3096" fmla="*/ 328613 h 2470784"/>
              <a:gd name="connsiteX3097" fmla="*/ 528638 w 7152322"/>
              <a:gd name="connsiteY3097" fmla="*/ 320992 h 2470784"/>
              <a:gd name="connsiteX3098" fmla="*/ 550545 w 7152322"/>
              <a:gd name="connsiteY3098" fmla="*/ 302895 h 2470784"/>
              <a:gd name="connsiteX3099" fmla="*/ 527685 w 7152322"/>
              <a:gd name="connsiteY3099" fmla="*/ 307657 h 2470784"/>
              <a:gd name="connsiteX3100" fmla="*/ 549593 w 7152322"/>
              <a:gd name="connsiteY3100" fmla="*/ 287655 h 2470784"/>
              <a:gd name="connsiteX3101" fmla="*/ 529590 w 7152322"/>
              <a:gd name="connsiteY3101" fmla="*/ 282892 h 2470784"/>
              <a:gd name="connsiteX3102" fmla="*/ 527685 w 7152322"/>
              <a:gd name="connsiteY3102" fmla="*/ 280988 h 2470784"/>
              <a:gd name="connsiteX3103" fmla="*/ 527685 w 7152322"/>
              <a:gd name="connsiteY3103" fmla="*/ 277178 h 2470784"/>
              <a:gd name="connsiteX3104" fmla="*/ 542925 w 7152322"/>
              <a:gd name="connsiteY3104" fmla="*/ 261938 h 2470784"/>
              <a:gd name="connsiteX3105" fmla="*/ 548640 w 7152322"/>
              <a:gd name="connsiteY3105" fmla="*/ 260985 h 2470784"/>
              <a:gd name="connsiteX3106" fmla="*/ 544830 w 7152322"/>
              <a:gd name="connsiteY3106" fmla="*/ 255270 h 2470784"/>
              <a:gd name="connsiteX3107" fmla="*/ 529590 w 7152322"/>
              <a:gd name="connsiteY3107" fmla="*/ 254317 h 2470784"/>
              <a:gd name="connsiteX3108" fmla="*/ 545783 w 7152322"/>
              <a:gd name="connsiteY3108" fmla="*/ 231457 h 2470784"/>
              <a:gd name="connsiteX3109" fmla="*/ 534353 w 7152322"/>
              <a:gd name="connsiteY3109" fmla="*/ 232410 h 2470784"/>
              <a:gd name="connsiteX3110" fmla="*/ 529590 w 7152322"/>
              <a:gd name="connsiteY3110" fmla="*/ 220980 h 2470784"/>
              <a:gd name="connsiteX3111" fmla="*/ 530543 w 7152322"/>
              <a:gd name="connsiteY3111" fmla="*/ 180022 h 2470784"/>
              <a:gd name="connsiteX3112" fmla="*/ 529590 w 7152322"/>
              <a:gd name="connsiteY3112" fmla="*/ 176213 h 2470784"/>
              <a:gd name="connsiteX3113" fmla="*/ 524828 w 7152322"/>
              <a:gd name="connsiteY3113" fmla="*/ 184785 h 2470784"/>
              <a:gd name="connsiteX3114" fmla="*/ 525780 w 7152322"/>
              <a:gd name="connsiteY3114" fmla="*/ 201930 h 2470784"/>
              <a:gd name="connsiteX3115" fmla="*/ 520065 w 7152322"/>
              <a:gd name="connsiteY3115" fmla="*/ 219075 h 2470784"/>
              <a:gd name="connsiteX3116" fmla="*/ 503873 w 7152322"/>
              <a:gd name="connsiteY3116" fmla="*/ 232410 h 2470784"/>
              <a:gd name="connsiteX3117" fmla="*/ 520065 w 7152322"/>
              <a:gd name="connsiteY3117" fmla="*/ 244792 h 2470784"/>
              <a:gd name="connsiteX3118" fmla="*/ 517208 w 7152322"/>
              <a:gd name="connsiteY3118" fmla="*/ 257175 h 2470784"/>
              <a:gd name="connsiteX3119" fmla="*/ 501968 w 7152322"/>
              <a:gd name="connsiteY3119" fmla="*/ 260032 h 2470784"/>
              <a:gd name="connsiteX3120" fmla="*/ 520065 w 7152322"/>
              <a:gd name="connsiteY3120" fmla="*/ 293370 h 2470784"/>
              <a:gd name="connsiteX3121" fmla="*/ 502920 w 7152322"/>
              <a:gd name="connsiteY3121" fmla="*/ 282892 h 2470784"/>
              <a:gd name="connsiteX3122" fmla="*/ 504825 w 7152322"/>
              <a:gd name="connsiteY3122" fmla="*/ 298132 h 2470784"/>
              <a:gd name="connsiteX3123" fmla="*/ 512445 w 7152322"/>
              <a:gd name="connsiteY3123" fmla="*/ 307657 h 2470784"/>
              <a:gd name="connsiteX3124" fmla="*/ 515303 w 7152322"/>
              <a:gd name="connsiteY3124" fmla="*/ 321945 h 2470784"/>
              <a:gd name="connsiteX3125" fmla="*/ 521018 w 7152322"/>
              <a:gd name="connsiteY3125" fmla="*/ 324803 h 2470784"/>
              <a:gd name="connsiteX3126" fmla="*/ 515303 w 7152322"/>
              <a:gd name="connsiteY3126" fmla="*/ 332422 h 2470784"/>
              <a:gd name="connsiteX3127" fmla="*/ 511493 w 7152322"/>
              <a:gd name="connsiteY3127" fmla="*/ 330517 h 2470784"/>
              <a:gd name="connsiteX3128" fmla="*/ 510540 w 7152322"/>
              <a:gd name="connsiteY3128" fmla="*/ 324803 h 2470784"/>
              <a:gd name="connsiteX3129" fmla="*/ 501015 w 7152322"/>
              <a:gd name="connsiteY3129" fmla="*/ 320040 h 2470784"/>
              <a:gd name="connsiteX3130" fmla="*/ 499110 w 7152322"/>
              <a:gd name="connsiteY3130" fmla="*/ 318135 h 2470784"/>
              <a:gd name="connsiteX3131" fmla="*/ 499110 w 7152322"/>
              <a:gd name="connsiteY3131" fmla="*/ 320040 h 2470784"/>
              <a:gd name="connsiteX3132" fmla="*/ 473393 w 7152322"/>
              <a:gd name="connsiteY3132" fmla="*/ 321945 h 2470784"/>
              <a:gd name="connsiteX3133" fmla="*/ 460058 w 7152322"/>
              <a:gd name="connsiteY3133" fmla="*/ 320040 h 2470784"/>
              <a:gd name="connsiteX3134" fmla="*/ 440055 w 7152322"/>
              <a:gd name="connsiteY3134" fmla="*/ 313372 h 2470784"/>
              <a:gd name="connsiteX3135" fmla="*/ 447675 w 7152322"/>
              <a:gd name="connsiteY3135" fmla="*/ 304800 h 2470784"/>
              <a:gd name="connsiteX3136" fmla="*/ 484823 w 7152322"/>
              <a:gd name="connsiteY3136" fmla="*/ 313372 h 2470784"/>
              <a:gd name="connsiteX3137" fmla="*/ 492443 w 7152322"/>
              <a:gd name="connsiteY3137" fmla="*/ 308610 h 2470784"/>
              <a:gd name="connsiteX3138" fmla="*/ 503873 w 7152322"/>
              <a:gd name="connsiteY3138" fmla="*/ 310515 h 2470784"/>
              <a:gd name="connsiteX3139" fmla="*/ 504825 w 7152322"/>
              <a:gd name="connsiteY3139" fmla="*/ 302895 h 2470784"/>
              <a:gd name="connsiteX3140" fmla="*/ 498158 w 7152322"/>
              <a:gd name="connsiteY3140" fmla="*/ 299085 h 2470784"/>
              <a:gd name="connsiteX3141" fmla="*/ 457200 w 7152322"/>
              <a:gd name="connsiteY3141" fmla="*/ 282892 h 2470784"/>
              <a:gd name="connsiteX3142" fmla="*/ 446723 w 7152322"/>
              <a:gd name="connsiteY3142" fmla="*/ 279082 h 2470784"/>
              <a:gd name="connsiteX3143" fmla="*/ 460058 w 7152322"/>
              <a:gd name="connsiteY3143" fmla="*/ 275272 h 2470784"/>
              <a:gd name="connsiteX3144" fmla="*/ 470535 w 7152322"/>
              <a:gd name="connsiteY3144" fmla="*/ 280035 h 2470784"/>
              <a:gd name="connsiteX3145" fmla="*/ 493395 w 7152322"/>
              <a:gd name="connsiteY3145" fmla="*/ 271463 h 2470784"/>
              <a:gd name="connsiteX3146" fmla="*/ 501015 w 7152322"/>
              <a:gd name="connsiteY3146" fmla="*/ 274320 h 2470784"/>
              <a:gd name="connsiteX3147" fmla="*/ 461963 w 7152322"/>
              <a:gd name="connsiteY3147" fmla="*/ 245745 h 2470784"/>
              <a:gd name="connsiteX3148" fmla="*/ 443865 w 7152322"/>
              <a:gd name="connsiteY3148" fmla="*/ 239078 h 2470784"/>
              <a:gd name="connsiteX3149" fmla="*/ 474345 w 7152322"/>
              <a:gd name="connsiteY3149" fmla="*/ 239078 h 2470784"/>
              <a:gd name="connsiteX3150" fmla="*/ 481965 w 7152322"/>
              <a:gd name="connsiteY3150" fmla="*/ 240982 h 2470784"/>
              <a:gd name="connsiteX3151" fmla="*/ 486728 w 7152322"/>
              <a:gd name="connsiteY3151" fmla="*/ 230505 h 2470784"/>
              <a:gd name="connsiteX3152" fmla="*/ 478155 w 7152322"/>
              <a:gd name="connsiteY3152" fmla="*/ 220980 h 2470784"/>
              <a:gd name="connsiteX3153" fmla="*/ 452438 w 7152322"/>
              <a:gd name="connsiteY3153" fmla="*/ 211455 h 2470784"/>
              <a:gd name="connsiteX3154" fmla="*/ 434340 w 7152322"/>
              <a:gd name="connsiteY3154" fmla="*/ 206692 h 2470784"/>
              <a:gd name="connsiteX3155" fmla="*/ 463868 w 7152322"/>
              <a:gd name="connsiteY3155" fmla="*/ 206692 h 2470784"/>
              <a:gd name="connsiteX3156" fmla="*/ 476250 w 7152322"/>
              <a:gd name="connsiteY3156" fmla="*/ 200978 h 2470784"/>
              <a:gd name="connsiteX3157" fmla="*/ 471488 w 7152322"/>
              <a:gd name="connsiteY3157" fmla="*/ 196215 h 2470784"/>
              <a:gd name="connsiteX3158" fmla="*/ 440055 w 7152322"/>
              <a:gd name="connsiteY3158" fmla="*/ 181928 h 2470784"/>
              <a:gd name="connsiteX3159" fmla="*/ 433388 w 7152322"/>
              <a:gd name="connsiteY3159" fmla="*/ 180022 h 2470784"/>
              <a:gd name="connsiteX3160" fmla="*/ 459105 w 7152322"/>
              <a:gd name="connsiteY3160" fmla="*/ 176213 h 2470784"/>
              <a:gd name="connsiteX3161" fmla="*/ 451485 w 7152322"/>
              <a:gd name="connsiteY3161" fmla="*/ 157163 h 2470784"/>
              <a:gd name="connsiteX3162" fmla="*/ 430530 w 7152322"/>
              <a:gd name="connsiteY3162" fmla="*/ 148590 h 2470784"/>
              <a:gd name="connsiteX3163" fmla="*/ 437198 w 7152322"/>
              <a:gd name="connsiteY3163" fmla="*/ 144780 h 2470784"/>
              <a:gd name="connsiteX3164" fmla="*/ 445770 w 7152322"/>
              <a:gd name="connsiteY3164" fmla="*/ 147638 h 2470784"/>
              <a:gd name="connsiteX3165" fmla="*/ 447675 w 7152322"/>
              <a:gd name="connsiteY3165" fmla="*/ 136207 h 2470784"/>
              <a:gd name="connsiteX3166" fmla="*/ 435293 w 7152322"/>
              <a:gd name="connsiteY3166" fmla="*/ 128588 h 2470784"/>
              <a:gd name="connsiteX3167" fmla="*/ 428625 w 7152322"/>
              <a:gd name="connsiteY3167" fmla="*/ 117157 h 2470784"/>
              <a:gd name="connsiteX3168" fmla="*/ 401955 w 7152322"/>
              <a:gd name="connsiteY3168" fmla="*/ 143827 h 2470784"/>
              <a:gd name="connsiteX3169" fmla="*/ 418148 w 7152322"/>
              <a:gd name="connsiteY3169" fmla="*/ 149542 h 2470784"/>
              <a:gd name="connsiteX3170" fmla="*/ 374333 w 7152322"/>
              <a:gd name="connsiteY3170" fmla="*/ 178117 h 2470784"/>
              <a:gd name="connsiteX3171" fmla="*/ 419100 w 7152322"/>
              <a:gd name="connsiteY3171" fmla="*/ 172403 h 2470784"/>
              <a:gd name="connsiteX3172" fmla="*/ 388620 w 7152322"/>
              <a:gd name="connsiteY3172" fmla="*/ 189547 h 2470784"/>
              <a:gd name="connsiteX3173" fmla="*/ 375285 w 7152322"/>
              <a:gd name="connsiteY3173" fmla="*/ 197167 h 2470784"/>
              <a:gd name="connsiteX3174" fmla="*/ 367665 w 7152322"/>
              <a:gd name="connsiteY3174" fmla="*/ 203835 h 2470784"/>
              <a:gd name="connsiteX3175" fmla="*/ 379095 w 7152322"/>
              <a:gd name="connsiteY3175" fmla="*/ 203835 h 2470784"/>
              <a:gd name="connsiteX3176" fmla="*/ 396240 w 7152322"/>
              <a:gd name="connsiteY3176" fmla="*/ 203835 h 2470784"/>
              <a:gd name="connsiteX3177" fmla="*/ 405765 w 7152322"/>
              <a:gd name="connsiteY3177" fmla="*/ 206692 h 2470784"/>
              <a:gd name="connsiteX3178" fmla="*/ 398145 w 7152322"/>
              <a:gd name="connsiteY3178" fmla="*/ 213360 h 2470784"/>
              <a:gd name="connsiteX3179" fmla="*/ 386715 w 7152322"/>
              <a:gd name="connsiteY3179" fmla="*/ 212407 h 2470784"/>
              <a:gd name="connsiteX3180" fmla="*/ 378143 w 7152322"/>
              <a:gd name="connsiteY3180" fmla="*/ 217170 h 2470784"/>
              <a:gd name="connsiteX3181" fmla="*/ 359093 w 7152322"/>
              <a:gd name="connsiteY3181" fmla="*/ 239078 h 2470784"/>
              <a:gd name="connsiteX3182" fmla="*/ 363855 w 7152322"/>
              <a:gd name="connsiteY3182" fmla="*/ 239078 h 2470784"/>
              <a:gd name="connsiteX3183" fmla="*/ 347663 w 7152322"/>
              <a:gd name="connsiteY3183" fmla="*/ 251460 h 2470784"/>
              <a:gd name="connsiteX3184" fmla="*/ 335280 w 7152322"/>
              <a:gd name="connsiteY3184" fmla="*/ 257175 h 2470784"/>
              <a:gd name="connsiteX3185" fmla="*/ 325755 w 7152322"/>
              <a:gd name="connsiteY3185" fmla="*/ 246697 h 2470784"/>
              <a:gd name="connsiteX3186" fmla="*/ 335280 w 7152322"/>
              <a:gd name="connsiteY3186" fmla="*/ 243840 h 2470784"/>
              <a:gd name="connsiteX3187" fmla="*/ 339090 w 7152322"/>
              <a:gd name="connsiteY3187" fmla="*/ 225742 h 2470784"/>
              <a:gd name="connsiteX3188" fmla="*/ 351473 w 7152322"/>
              <a:gd name="connsiteY3188" fmla="*/ 214313 h 2470784"/>
              <a:gd name="connsiteX3189" fmla="*/ 354330 w 7152322"/>
              <a:gd name="connsiteY3189" fmla="*/ 195263 h 2470784"/>
              <a:gd name="connsiteX3190" fmla="*/ 326708 w 7152322"/>
              <a:gd name="connsiteY3190" fmla="*/ 208597 h 2470784"/>
              <a:gd name="connsiteX3191" fmla="*/ 356235 w 7152322"/>
              <a:gd name="connsiteY3191" fmla="*/ 166688 h 2470784"/>
              <a:gd name="connsiteX3192" fmla="*/ 330518 w 7152322"/>
              <a:gd name="connsiteY3192" fmla="*/ 162878 h 2470784"/>
              <a:gd name="connsiteX3193" fmla="*/ 325755 w 7152322"/>
              <a:gd name="connsiteY3193" fmla="*/ 146685 h 2470784"/>
              <a:gd name="connsiteX3194" fmla="*/ 352425 w 7152322"/>
              <a:gd name="connsiteY3194" fmla="*/ 131445 h 2470784"/>
              <a:gd name="connsiteX3195" fmla="*/ 325755 w 7152322"/>
              <a:gd name="connsiteY3195" fmla="*/ 114300 h 2470784"/>
              <a:gd name="connsiteX3196" fmla="*/ 316230 w 7152322"/>
              <a:gd name="connsiteY3196" fmla="*/ 93345 h 2470784"/>
              <a:gd name="connsiteX3197" fmla="*/ 318135 w 7152322"/>
              <a:gd name="connsiteY3197" fmla="*/ 72390 h 2470784"/>
              <a:gd name="connsiteX3198" fmla="*/ 310515 w 7152322"/>
              <a:gd name="connsiteY3198" fmla="*/ 61913 h 2470784"/>
              <a:gd name="connsiteX3199" fmla="*/ 309563 w 7152322"/>
              <a:gd name="connsiteY3199" fmla="*/ 66675 h 2470784"/>
              <a:gd name="connsiteX3200" fmla="*/ 310515 w 7152322"/>
              <a:gd name="connsiteY3200" fmla="*/ 119063 h 2470784"/>
              <a:gd name="connsiteX3201" fmla="*/ 301943 w 7152322"/>
              <a:gd name="connsiteY3201" fmla="*/ 133350 h 2470784"/>
              <a:gd name="connsiteX3202" fmla="*/ 282893 w 7152322"/>
              <a:gd name="connsiteY3202" fmla="*/ 132397 h 2470784"/>
              <a:gd name="connsiteX3203" fmla="*/ 310515 w 7152322"/>
              <a:gd name="connsiteY3203" fmla="*/ 160972 h 2470784"/>
              <a:gd name="connsiteX3204" fmla="*/ 285750 w 7152322"/>
              <a:gd name="connsiteY3204" fmla="*/ 162878 h 2470784"/>
              <a:gd name="connsiteX3205" fmla="*/ 280035 w 7152322"/>
              <a:gd name="connsiteY3205" fmla="*/ 169545 h 2470784"/>
              <a:gd name="connsiteX3206" fmla="*/ 289560 w 7152322"/>
              <a:gd name="connsiteY3206" fmla="*/ 171450 h 2470784"/>
              <a:gd name="connsiteX3207" fmla="*/ 314325 w 7152322"/>
              <a:gd name="connsiteY3207" fmla="*/ 190500 h 2470784"/>
              <a:gd name="connsiteX3208" fmla="*/ 314325 w 7152322"/>
              <a:gd name="connsiteY3208" fmla="*/ 196215 h 2470784"/>
              <a:gd name="connsiteX3209" fmla="*/ 311468 w 7152322"/>
              <a:gd name="connsiteY3209" fmla="*/ 198120 h 2470784"/>
              <a:gd name="connsiteX3210" fmla="*/ 278130 w 7152322"/>
              <a:gd name="connsiteY3210" fmla="*/ 203835 h 2470784"/>
              <a:gd name="connsiteX3211" fmla="*/ 296228 w 7152322"/>
              <a:gd name="connsiteY3211" fmla="*/ 216217 h 2470784"/>
              <a:gd name="connsiteX3212" fmla="*/ 283845 w 7152322"/>
              <a:gd name="connsiteY3212" fmla="*/ 212407 h 2470784"/>
              <a:gd name="connsiteX3213" fmla="*/ 260985 w 7152322"/>
              <a:gd name="connsiteY3213" fmla="*/ 196215 h 2470784"/>
              <a:gd name="connsiteX3214" fmla="*/ 242888 w 7152322"/>
              <a:gd name="connsiteY3214" fmla="*/ 196215 h 2470784"/>
              <a:gd name="connsiteX3215" fmla="*/ 226695 w 7152322"/>
              <a:gd name="connsiteY3215" fmla="*/ 189547 h 2470784"/>
              <a:gd name="connsiteX3216" fmla="*/ 257175 w 7152322"/>
              <a:gd name="connsiteY3216" fmla="*/ 186690 h 2470784"/>
              <a:gd name="connsiteX3217" fmla="*/ 266700 w 7152322"/>
              <a:gd name="connsiteY3217" fmla="*/ 191453 h 2470784"/>
              <a:gd name="connsiteX3218" fmla="*/ 275273 w 7152322"/>
              <a:gd name="connsiteY3218" fmla="*/ 183832 h 2470784"/>
              <a:gd name="connsiteX3219" fmla="*/ 284798 w 7152322"/>
              <a:gd name="connsiteY3219" fmla="*/ 181928 h 2470784"/>
              <a:gd name="connsiteX3220" fmla="*/ 251460 w 7152322"/>
              <a:gd name="connsiteY3220" fmla="*/ 162878 h 2470784"/>
              <a:gd name="connsiteX3221" fmla="*/ 240983 w 7152322"/>
              <a:gd name="connsiteY3221" fmla="*/ 158115 h 2470784"/>
              <a:gd name="connsiteX3222" fmla="*/ 220028 w 7152322"/>
              <a:gd name="connsiteY3222" fmla="*/ 156210 h 2470784"/>
              <a:gd name="connsiteX3223" fmla="*/ 280988 w 7152322"/>
              <a:gd name="connsiteY3223" fmla="*/ 160972 h 2470784"/>
              <a:gd name="connsiteX3224" fmla="*/ 261938 w 7152322"/>
              <a:gd name="connsiteY3224" fmla="*/ 138113 h 2470784"/>
              <a:gd name="connsiteX3225" fmla="*/ 235268 w 7152322"/>
              <a:gd name="connsiteY3225" fmla="*/ 131445 h 2470784"/>
              <a:gd name="connsiteX3226" fmla="*/ 215265 w 7152322"/>
              <a:gd name="connsiteY3226" fmla="*/ 123825 h 2470784"/>
              <a:gd name="connsiteX3227" fmla="*/ 218123 w 7152322"/>
              <a:gd name="connsiteY3227" fmla="*/ 118110 h 2470784"/>
              <a:gd name="connsiteX3228" fmla="*/ 227648 w 7152322"/>
              <a:gd name="connsiteY3228" fmla="*/ 120015 h 2470784"/>
              <a:gd name="connsiteX3229" fmla="*/ 238125 w 7152322"/>
              <a:gd name="connsiteY3229" fmla="*/ 116205 h 2470784"/>
              <a:gd name="connsiteX3230" fmla="*/ 257175 w 7152322"/>
              <a:gd name="connsiteY3230" fmla="*/ 121920 h 2470784"/>
              <a:gd name="connsiteX3231" fmla="*/ 263843 w 7152322"/>
              <a:gd name="connsiteY3231" fmla="*/ 121920 h 2470784"/>
              <a:gd name="connsiteX3232" fmla="*/ 244793 w 7152322"/>
              <a:gd name="connsiteY3232" fmla="*/ 100013 h 2470784"/>
              <a:gd name="connsiteX3233" fmla="*/ 236220 w 7152322"/>
              <a:gd name="connsiteY3233" fmla="*/ 95250 h 2470784"/>
              <a:gd name="connsiteX3234" fmla="*/ 224790 w 7152322"/>
              <a:gd name="connsiteY3234" fmla="*/ 96202 h 2470784"/>
              <a:gd name="connsiteX3235" fmla="*/ 217170 w 7152322"/>
              <a:gd name="connsiteY3235" fmla="*/ 89535 h 2470784"/>
              <a:gd name="connsiteX3236" fmla="*/ 226695 w 7152322"/>
              <a:gd name="connsiteY3236" fmla="*/ 86677 h 2470784"/>
              <a:gd name="connsiteX3237" fmla="*/ 243840 w 7152322"/>
              <a:gd name="connsiteY3237" fmla="*/ 86677 h 2470784"/>
              <a:gd name="connsiteX3238" fmla="*/ 255270 w 7152322"/>
              <a:gd name="connsiteY3238" fmla="*/ 86677 h 2470784"/>
              <a:gd name="connsiteX3239" fmla="*/ 247650 w 7152322"/>
              <a:gd name="connsiteY3239" fmla="*/ 80010 h 2470784"/>
              <a:gd name="connsiteX3240" fmla="*/ 234315 w 7152322"/>
              <a:gd name="connsiteY3240" fmla="*/ 72390 h 2470784"/>
              <a:gd name="connsiteX3241" fmla="*/ 203835 w 7152322"/>
              <a:gd name="connsiteY3241" fmla="*/ 55245 h 2470784"/>
              <a:gd name="connsiteX3242" fmla="*/ 248603 w 7152322"/>
              <a:gd name="connsiteY3242" fmla="*/ 60960 h 2470784"/>
              <a:gd name="connsiteX3243" fmla="*/ 204788 w 7152322"/>
              <a:gd name="connsiteY3243" fmla="*/ 32385 h 2470784"/>
              <a:gd name="connsiteX3244" fmla="*/ 220980 w 7152322"/>
              <a:gd name="connsiteY3244" fmla="*/ 26670 h 2470784"/>
              <a:gd name="connsiteX3245" fmla="*/ 194310 w 7152322"/>
              <a:gd name="connsiteY3245" fmla="*/ 0 h 2470784"/>
              <a:gd name="connsiteX3246" fmla="*/ 187643 w 7152322"/>
              <a:gd name="connsiteY3246" fmla="*/ 11430 h 2470784"/>
              <a:gd name="connsiteX3247" fmla="*/ 175260 w 7152322"/>
              <a:gd name="connsiteY3247" fmla="*/ 19050 h 2470784"/>
              <a:gd name="connsiteX3248" fmla="*/ 177165 w 7152322"/>
              <a:gd name="connsiteY3248" fmla="*/ 30480 h 2470784"/>
              <a:gd name="connsiteX3249" fmla="*/ 185738 w 7152322"/>
              <a:gd name="connsiteY3249" fmla="*/ 27622 h 2470784"/>
              <a:gd name="connsiteX3250" fmla="*/ 192405 w 7152322"/>
              <a:gd name="connsiteY3250" fmla="*/ 31432 h 2470784"/>
              <a:gd name="connsiteX3251" fmla="*/ 171450 w 7152322"/>
              <a:gd name="connsiteY3251" fmla="*/ 40005 h 2470784"/>
              <a:gd name="connsiteX3252" fmla="*/ 163830 w 7152322"/>
              <a:gd name="connsiteY3252" fmla="*/ 59055 h 2470784"/>
              <a:gd name="connsiteX3253" fmla="*/ 189548 w 7152322"/>
              <a:gd name="connsiteY3253" fmla="*/ 62865 h 2470784"/>
              <a:gd name="connsiteX3254" fmla="*/ 182880 w 7152322"/>
              <a:gd name="connsiteY3254" fmla="*/ 64770 h 2470784"/>
              <a:gd name="connsiteX3255" fmla="*/ 151448 w 7152322"/>
              <a:gd name="connsiteY3255" fmla="*/ 79057 h 2470784"/>
              <a:gd name="connsiteX3256" fmla="*/ 146685 w 7152322"/>
              <a:gd name="connsiteY3256" fmla="*/ 83820 h 2470784"/>
              <a:gd name="connsiteX3257" fmla="*/ 159068 w 7152322"/>
              <a:gd name="connsiteY3257" fmla="*/ 89535 h 2470784"/>
              <a:gd name="connsiteX3258" fmla="*/ 188595 w 7152322"/>
              <a:gd name="connsiteY3258" fmla="*/ 89535 h 2470784"/>
              <a:gd name="connsiteX3259" fmla="*/ 170498 w 7152322"/>
              <a:gd name="connsiteY3259" fmla="*/ 94297 h 2470784"/>
              <a:gd name="connsiteX3260" fmla="*/ 144780 w 7152322"/>
              <a:gd name="connsiteY3260" fmla="*/ 103822 h 2470784"/>
              <a:gd name="connsiteX3261" fmla="*/ 136208 w 7152322"/>
              <a:gd name="connsiteY3261" fmla="*/ 113347 h 2470784"/>
              <a:gd name="connsiteX3262" fmla="*/ 140970 w 7152322"/>
              <a:gd name="connsiteY3262" fmla="*/ 123825 h 2470784"/>
              <a:gd name="connsiteX3263" fmla="*/ 148590 w 7152322"/>
              <a:gd name="connsiteY3263" fmla="*/ 121920 h 2470784"/>
              <a:gd name="connsiteX3264" fmla="*/ 179070 w 7152322"/>
              <a:gd name="connsiteY3264" fmla="*/ 121920 h 2470784"/>
              <a:gd name="connsiteX3265" fmla="*/ 160973 w 7152322"/>
              <a:gd name="connsiteY3265" fmla="*/ 128588 h 2470784"/>
              <a:gd name="connsiteX3266" fmla="*/ 137160 w 7152322"/>
              <a:gd name="connsiteY3266" fmla="*/ 140017 h 2470784"/>
              <a:gd name="connsiteX3267" fmla="*/ 138113 w 7152322"/>
              <a:gd name="connsiteY3267" fmla="*/ 138113 h 2470784"/>
              <a:gd name="connsiteX3268" fmla="*/ 134303 w 7152322"/>
              <a:gd name="connsiteY3268" fmla="*/ 139065 h 2470784"/>
              <a:gd name="connsiteX3269" fmla="*/ 127635 w 7152322"/>
              <a:gd name="connsiteY3269" fmla="*/ 134302 h 2470784"/>
              <a:gd name="connsiteX3270" fmla="*/ 129540 w 7152322"/>
              <a:gd name="connsiteY3270" fmla="*/ 133350 h 2470784"/>
              <a:gd name="connsiteX3271" fmla="*/ 132398 w 7152322"/>
              <a:gd name="connsiteY3271" fmla="*/ 129540 h 2470784"/>
              <a:gd name="connsiteX3272" fmla="*/ 126683 w 7152322"/>
              <a:gd name="connsiteY3272" fmla="*/ 128588 h 2470784"/>
              <a:gd name="connsiteX3273" fmla="*/ 118110 w 7152322"/>
              <a:gd name="connsiteY3273" fmla="*/ 126682 h 2470784"/>
              <a:gd name="connsiteX3274" fmla="*/ 116205 w 7152322"/>
              <a:gd name="connsiteY3274" fmla="*/ 126682 h 2470784"/>
              <a:gd name="connsiteX3275" fmla="*/ 111443 w 7152322"/>
              <a:gd name="connsiteY3275" fmla="*/ 123825 h 2470784"/>
              <a:gd name="connsiteX3276" fmla="*/ 110490 w 7152322"/>
              <a:gd name="connsiteY3276" fmla="*/ 120967 h 2470784"/>
              <a:gd name="connsiteX3277" fmla="*/ 132398 w 7152322"/>
              <a:gd name="connsiteY3277" fmla="*/ 106680 h 2470784"/>
              <a:gd name="connsiteX3278" fmla="*/ 109538 w 7152322"/>
              <a:gd name="connsiteY3278" fmla="*/ 110490 h 2470784"/>
              <a:gd name="connsiteX3279" fmla="*/ 131445 w 7152322"/>
              <a:gd name="connsiteY3279" fmla="*/ 95250 h 2470784"/>
              <a:gd name="connsiteX3280" fmla="*/ 111443 w 7152322"/>
              <a:gd name="connsiteY3280" fmla="*/ 91440 h 2470784"/>
              <a:gd name="connsiteX3281" fmla="*/ 109538 w 7152322"/>
              <a:gd name="connsiteY3281" fmla="*/ 90488 h 2470784"/>
              <a:gd name="connsiteX3282" fmla="*/ 109538 w 7152322"/>
              <a:gd name="connsiteY3282" fmla="*/ 87630 h 2470784"/>
              <a:gd name="connsiteX3283" fmla="*/ 124778 w 7152322"/>
              <a:gd name="connsiteY3283" fmla="*/ 76200 h 2470784"/>
              <a:gd name="connsiteX3284" fmla="*/ 130493 w 7152322"/>
              <a:gd name="connsiteY3284" fmla="*/ 75247 h 2470784"/>
              <a:gd name="connsiteX3285" fmla="*/ 126683 w 7152322"/>
              <a:gd name="connsiteY3285" fmla="*/ 71438 h 2470784"/>
              <a:gd name="connsiteX3286" fmla="*/ 111443 w 7152322"/>
              <a:gd name="connsiteY3286" fmla="*/ 70485 h 2470784"/>
              <a:gd name="connsiteX3287" fmla="*/ 127635 w 7152322"/>
              <a:gd name="connsiteY3287" fmla="*/ 53340 h 2470784"/>
              <a:gd name="connsiteX3288" fmla="*/ 116205 w 7152322"/>
              <a:gd name="connsiteY3288" fmla="*/ 53340 h 2470784"/>
              <a:gd name="connsiteX3289" fmla="*/ 111443 w 7152322"/>
              <a:gd name="connsiteY3289" fmla="*/ 44767 h 2470784"/>
              <a:gd name="connsiteX3290" fmla="*/ 112395 w 7152322"/>
              <a:gd name="connsiteY3290" fmla="*/ 13335 h 2470784"/>
              <a:gd name="connsiteX3291" fmla="*/ 111443 w 7152322"/>
              <a:gd name="connsiteY3291" fmla="*/ 10477 h 2470784"/>
              <a:gd name="connsiteX3292" fmla="*/ 106680 w 7152322"/>
              <a:gd name="connsiteY3292" fmla="*/ 17145 h 2470784"/>
              <a:gd name="connsiteX3293" fmla="*/ 107633 w 7152322"/>
              <a:gd name="connsiteY3293" fmla="*/ 29527 h 2470784"/>
              <a:gd name="connsiteX3294" fmla="*/ 101918 w 7152322"/>
              <a:gd name="connsiteY3294" fmla="*/ 41910 h 2470784"/>
              <a:gd name="connsiteX3295" fmla="*/ 85725 w 7152322"/>
              <a:gd name="connsiteY3295" fmla="*/ 52388 h 2470784"/>
              <a:gd name="connsiteX3296" fmla="*/ 101918 w 7152322"/>
              <a:gd name="connsiteY3296" fmla="*/ 61913 h 2470784"/>
              <a:gd name="connsiteX3297" fmla="*/ 99060 w 7152322"/>
              <a:gd name="connsiteY3297" fmla="*/ 71438 h 2470784"/>
              <a:gd name="connsiteX3298" fmla="*/ 83820 w 7152322"/>
              <a:gd name="connsiteY3298" fmla="*/ 74295 h 2470784"/>
              <a:gd name="connsiteX3299" fmla="*/ 101918 w 7152322"/>
              <a:gd name="connsiteY3299" fmla="*/ 100013 h 2470784"/>
              <a:gd name="connsiteX3300" fmla="*/ 84773 w 7152322"/>
              <a:gd name="connsiteY3300" fmla="*/ 92392 h 2470784"/>
              <a:gd name="connsiteX3301" fmla="*/ 86678 w 7152322"/>
              <a:gd name="connsiteY3301" fmla="*/ 103822 h 2470784"/>
              <a:gd name="connsiteX3302" fmla="*/ 94298 w 7152322"/>
              <a:gd name="connsiteY3302" fmla="*/ 110490 h 2470784"/>
              <a:gd name="connsiteX3303" fmla="*/ 95250 w 7152322"/>
              <a:gd name="connsiteY3303" fmla="*/ 115252 h 2470784"/>
              <a:gd name="connsiteX3304" fmla="*/ 0 w 7152322"/>
              <a:gd name="connsiteY3304" fmla="*/ 49530 h 2470784"/>
              <a:gd name="connsiteX3305" fmla="*/ 11430 w 7152322"/>
              <a:gd name="connsiteY3305" fmla="*/ 2470785 h 2470784"/>
              <a:gd name="connsiteX3306" fmla="*/ 7152323 w 7152322"/>
              <a:gd name="connsiteY3306" fmla="*/ 2470785 h 2470784"/>
              <a:gd name="connsiteX3307" fmla="*/ 7152323 w 7152322"/>
              <a:gd name="connsiteY3307" fmla="*/ 775335 h 2470784"/>
              <a:gd name="connsiteX3308" fmla="*/ 7094220 w 7152322"/>
              <a:gd name="connsiteY3308" fmla="*/ 709613 h 2470784"/>
              <a:gd name="connsiteX3309" fmla="*/ 176213 w 7152322"/>
              <a:gd name="connsiteY3309" fmla="*/ 161925 h 2470784"/>
              <a:gd name="connsiteX3310" fmla="*/ 167640 w 7152322"/>
              <a:gd name="connsiteY3310" fmla="*/ 156210 h 2470784"/>
              <a:gd name="connsiteX3311" fmla="*/ 167640 w 7152322"/>
              <a:gd name="connsiteY3311" fmla="*/ 156210 h 2470784"/>
              <a:gd name="connsiteX3312" fmla="*/ 180975 w 7152322"/>
              <a:gd name="connsiteY3312" fmla="*/ 160020 h 2470784"/>
              <a:gd name="connsiteX3313" fmla="*/ 176213 w 7152322"/>
              <a:gd name="connsiteY3313" fmla="*/ 161925 h 2470784"/>
              <a:gd name="connsiteX3314" fmla="*/ 311468 w 7152322"/>
              <a:gd name="connsiteY3314" fmla="*/ 252413 h 2470784"/>
              <a:gd name="connsiteX3315" fmla="*/ 308610 w 7152322"/>
              <a:gd name="connsiteY3315" fmla="*/ 248603 h 2470784"/>
              <a:gd name="connsiteX3316" fmla="*/ 297180 w 7152322"/>
              <a:gd name="connsiteY3316" fmla="*/ 243840 h 2470784"/>
              <a:gd name="connsiteX3317" fmla="*/ 258128 w 7152322"/>
              <a:gd name="connsiteY3317" fmla="*/ 218122 h 2470784"/>
              <a:gd name="connsiteX3318" fmla="*/ 271463 w 7152322"/>
              <a:gd name="connsiteY3318" fmla="*/ 217170 h 2470784"/>
              <a:gd name="connsiteX3319" fmla="*/ 282893 w 7152322"/>
              <a:gd name="connsiteY3319" fmla="*/ 219075 h 2470784"/>
              <a:gd name="connsiteX3320" fmla="*/ 283845 w 7152322"/>
              <a:gd name="connsiteY3320" fmla="*/ 220028 h 2470784"/>
              <a:gd name="connsiteX3321" fmla="*/ 319088 w 7152322"/>
              <a:gd name="connsiteY3321" fmla="*/ 242888 h 2470784"/>
              <a:gd name="connsiteX3322" fmla="*/ 311468 w 7152322"/>
              <a:gd name="connsiteY3322" fmla="*/ 252413 h 2470784"/>
              <a:gd name="connsiteX3323" fmla="*/ 301943 w 7152322"/>
              <a:gd name="connsiteY3323" fmla="*/ 221932 h 2470784"/>
              <a:gd name="connsiteX3324" fmla="*/ 302895 w 7152322"/>
              <a:gd name="connsiteY3324" fmla="*/ 220980 h 2470784"/>
              <a:gd name="connsiteX3325" fmla="*/ 309563 w 7152322"/>
              <a:gd name="connsiteY3325" fmla="*/ 219075 h 2470784"/>
              <a:gd name="connsiteX3326" fmla="*/ 308610 w 7152322"/>
              <a:gd name="connsiteY3326" fmla="*/ 217170 h 2470784"/>
              <a:gd name="connsiteX3327" fmla="*/ 320993 w 7152322"/>
              <a:gd name="connsiteY3327" fmla="*/ 225742 h 2470784"/>
              <a:gd name="connsiteX3328" fmla="*/ 301943 w 7152322"/>
              <a:gd name="connsiteY3328" fmla="*/ 221932 h 2470784"/>
              <a:gd name="connsiteX3329" fmla="*/ 394335 w 7152322"/>
              <a:gd name="connsiteY3329" fmla="*/ 308610 h 2470784"/>
              <a:gd name="connsiteX3330" fmla="*/ 378143 w 7152322"/>
              <a:gd name="connsiteY3330" fmla="*/ 297180 h 2470784"/>
              <a:gd name="connsiteX3331" fmla="*/ 401955 w 7152322"/>
              <a:gd name="connsiteY3331" fmla="*/ 302895 h 2470784"/>
              <a:gd name="connsiteX3332" fmla="*/ 394335 w 7152322"/>
              <a:gd name="connsiteY3332" fmla="*/ 308610 h 2470784"/>
              <a:gd name="connsiteX3333" fmla="*/ 386715 w 7152322"/>
              <a:gd name="connsiteY3333" fmla="*/ 272415 h 2470784"/>
              <a:gd name="connsiteX3334" fmla="*/ 380048 w 7152322"/>
              <a:gd name="connsiteY3334" fmla="*/ 274320 h 2470784"/>
              <a:gd name="connsiteX3335" fmla="*/ 376238 w 7152322"/>
              <a:gd name="connsiteY3335" fmla="*/ 271463 h 2470784"/>
              <a:gd name="connsiteX3336" fmla="*/ 374333 w 7152322"/>
              <a:gd name="connsiteY3336" fmla="*/ 277178 h 2470784"/>
              <a:gd name="connsiteX3337" fmla="*/ 360045 w 7152322"/>
              <a:gd name="connsiteY3337" fmla="*/ 285750 h 2470784"/>
              <a:gd name="connsiteX3338" fmla="*/ 349568 w 7152322"/>
              <a:gd name="connsiteY3338" fmla="*/ 278130 h 2470784"/>
              <a:gd name="connsiteX3339" fmla="*/ 350520 w 7152322"/>
              <a:gd name="connsiteY3339" fmla="*/ 277178 h 2470784"/>
              <a:gd name="connsiteX3340" fmla="*/ 360045 w 7152322"/>
              <a:gd name="connsiteY3340" fmla="*/ 271463 h 2470784"/>
              <a:gd name="connsiteX3341" fmla="*/ 360998 w 7152322"/>
              <a:gd name="connsiteY3341" fmla="*/ 270510 h 2470784"/>
              <a:gd name="connsiteX3342" fmla="*/ 408623 w 7152322"/>
              <a:gd name="connsiteY3342" fmla="*/ 269557 h 2470784"/>
              <a:gd name="connsiteX3343" fmla="*/ 386715 w 7152322"/>
              <a:gd name="connsiteY3343" fmla="*/ 272415 h 2470784"/>
              <a:gd name="connsiteX3344" fmla="*/ 412433 w 7152322"/>
              <a:gd name="connsiteY3344" fmla="*/ 237172 h 2470784"/>
              <a:gd name="connsiteX3345" fmla="*/ 392430 w 7152322"/>
              <a:gd name="connsiteY3345" fmla="*/ 244792 h 2470784"/>
              <a:gd name="connsiteX3346" fmla="*/ 368618 w 7152322"/>
              <a:gd name="connsiteY3346" fmla="*/ 250507 h 2470784"/>
              <a:gd name="connsiteX3347" fmla="*/ 369570 w 7152322"/>
              <a:gd name="connsiteY3347" fmla="*/ 236220 h 2470784"/>
              <a:gd name="connsiteX3348" fmla="*/ 371475 w 7152322"/>
              <a:gd name="connsiteY3348" fmla="*/ 236220 h 2470784"/>
              <a:gd name="connsiteX3349" fmla="*/ 390525 w 7152322"/>
              <a:gd name="connsiteY3349" fmla="*/ 230505 h 2470784"/>
              <a:gd name="connsiteX3350" fmla="*/ 401003 w 7152322"/>
              <a:gd name="connsiteY3350" fmla="*/ 234315 h 2470784"/>
              <a:gd name="connsiteX3351" fmla="*/ 410528 w 7152322"/>
              <a:gd name="connsiteY3351" fmla="*/ 232410 h 2470784"/>
              <a:gd name="connsiteX3352" fmla="*/ 412433 w 7152322"/>
              <a:gd name="connsiteY3352" fmla="*/ 237172 h 2470784"/>
              <a:gd name="connsiteX3353" fmla="*/ 477203 w 7152322"/>
              <a:gd name="connsiteY3353" fmla="*/ 363855 h 2470784"/>
              <a:gd name="connsiteX3354" fmla="*/ 499110 w 7152322"/>
              <a:gd name="connsiteY3354" fmla="*/ 365760 h 2470784"/>
              <a:gd name="connsiteX3355" fmla="*/ 504825 w 7152322"/>
              <a:gd name="connsiteY3355" fmla="*/ 368617 h 2470784"/>
              <a:gd name="connsiteX3356" fmla="*/ 507683 w 7152322"/>
              <a:gd name="connsiteY3356" fmla="*/ 374332 h 2470784"/>
              <a:gd name="connsiteX3357" fmla="*/ 477203 w 7152322"/>
              <a:gd name="connsiteY3357" fmla="*/ 363855 h 2470784"/>
              <a:gd name="connsiteX3358" fmla="*/ 501968 w 7152322"/>
              <a:gd name="connsiteY3358" fmla="*/ 349567 h 2470784"/>
              <a:gd name="connsiteX3359" fmla="*/ 501968 w 7152322"/>
              <a:gd name="connsiteY3359" fmla="*/ 349567 h 2470784"/>
              <a:gd name="connsiteX3360" fmla="*/ 501015 w 7152322"/>
              <a:gd name="connsiteY3360" fmla="*/ 346710 h 2470784"/>
              <a:gd name="connsiteX3361" fmla="*/ 499110 w 7152322"/>
              <a:gd name="connsiteY3361" fmla="*/ 346710 h 2470784"/>
              <a:gd name="connsiteX3362" fmla="*/ 498158 w 7152322"/>
              <a:gd name="connsiteY3362" fmla="*/ 345757 h 2470784"/>
              <a:gd name="connsiteX3363" fmla="*/ 485775 w 7152322"/>
              <a:gd name="connsiteY3363" fmla="*/ 351472 h 2470784"/>
              <a:gd name="connsiteX3364" fmla="*/ 476250 w 7152322"/>
              <a:gd name="connsiteY3364" fmla="*/ 346710 h 2470784"/>
              <a:gd name="connsiteX3365" fmla="*/ 465773 w 7152322"/>
              <a:gd name="connsiteY3365" fmla="*/ 347663 h 2470784"/>
              <a:gd name="connsiteX3366" fmla="*/ 451485 w 7152322"/>
              <a:gd name="connsiteY3366" fmla="*/ 334328 h 2470784"/>
              <a:gd name="connsiteX3367" fmla="*/ 485775 w 7152322"/>
              <a:gd name="connsiteY3367" fmla="*/ 338138 h 2470784"/>
              <a:gd name="connsiteX3368" fmla="*/ 496253 w 7152322"/>
              <a:gd name="connsiteY3368" fmla="*/ 337185 h 2470784"/>
              <a:gd name="connsiteX3369" fmla="*/ 505778 w 7152322"/>
              <a:gd name="connsiteY3369" fmla="*/ 333375 h 2470784"/>
              <a:gd name="connsiteX3370" fmla="*/ 510540 w 7152322"/>
              <a:gd name="connsiteY3370" fmla="*/ 345757 h 2470784"/>
              <a:gd name="connsiteX3371" fmla="*/ 516255 w 7152322"/>
              <a:gd name="connsiteY3371" fmla="*/ 350520 h 2470784"/>
              <a:gd name="connsiteX3372" fmla="*/ 518160 w 7152322"/>
              <a:gd name="connsiteY3372" fmla="*/ 352425 h 2470784"/>
              <a:gd name="connsiteX3373" fmla="*/ 516255 w 7152322"/>
              <a:gd name="connsiteY3373" fmla="*/ 351472 h 2470784"/>
              <a:gd name="connsiteX3374" fmla="*/ 501968 w 7152322"/>
              <a:gd name="connsiteY3374" fmla="*/ 349567 h 2470784"/>
              <a:gd name="connsiteX3375" fmla="*/ 510540 w 7152322"/>
              <a:gd name="connsiteY3375" fmla="*/ 369570 h 2470784"/>
              <a:gd name="connsiteX3376" fmla="*/ 508635 w 7152322"/>
              <a:gd name="connsiteY3376" fmla="*/ 366713 h 2470784"/>
              <a:gd name="connsiteX3377" fmla="*/ 512445 w 7152322"/>
              <a:gd name="connsiteY3377" fmla="*/ 364807 h 2470784"/>
              <a:gd name="connsiteX3378" fmla="*/ 519113 w 7152322"/>
              <a:gd name="connsiteY3378" fmla="*/ 366713 h 2470784"/>
              <a:gd name="connsiteX3379" fmla="*/ 521970 w 7152322"/>
              <a:gd name="connsiteY3379" fmla="*/ 361950 h 2470784"/>
              <a:gd name="connsiteX3380" fmla="*/ 521018 w 7152322"/>
              <a:gd name="connsiteY3380" fmla="*/ 359092 h 2470784"/>
              <a:gd name="connsiteX3381" fmla="*/ 523875 w 7152322"/>
              <a:gd name="connsiteY3381" fmla="*/ 366713 h 2470784"/>
              <a:gd name="connsiteX3382" fmla="*/ 510540 w 7152322"/>
              <a:gd name="connsiteY3382" fmla="*/ 369570 h 2470784"/>
              <a:gd name="connsiteX3383" fmla="*/ 645795 w 7152322"/>
              <a:gd name="connsiteY3383" fmla="*/ 366713 h 2470784"/>
              <a:gd name="connsiteX3384" fmla="*/ 636270 w 7152322"/>
              <a:gd name="connsiteY3384" fmla="*/ 362903 h 2470784"/>
              <a:gd name="connsiteX3385" fmla="*/ 641033 w 7152322"/>
              <a:gd name="connsiteY3385" fmla="*/ 360997 h 2470784"/>
              <a:gd name="connsiteX3386" fmla="*/ 651510 w 7152322"/>
              <a:gd name="connsiteY3386" fmla="*/ 363855 h 2470784"/>
              <a:gd name="connsiteX3387" fmla="*/ 645795 w 7152322"/>
              <a:gd name="connsiteY3387" fmla="*/ 366713 h 2470784"/>
              <a:gd name="connsiteX3388" fmla="*/ 623888 w 7152322"/>
              <a:gd name="connsiteY3388" fmla="*/ 335280 h 2470784"/>
              <a:gd name="connsiteX3389" fmla="*/ 629603 w 7152322"/>
              <a:gd name="connsiteY3389" fmla="*/ 333375 h 2470784"/>
              <a:gd name="connsiteX3390" fmla="*/ 652463 w 7152322"/>
              <a:gd name="connsiteY3390" fmla="*/ 333375 h 2470784"/>
              <a:gd name="connsiteX3391" fmla="*/ 639128 w 7152322"/>
              <a:gd name="connsiteY3391" fmla="*/ 338138 h 2470784"/>
              <a:gd name="connsiteX3392" fmla="*/ 632460 w 7152322"/>
              <a:gd name="connsiteY3392" fmla="*/ 340995 h 2470784"/>
              <a:gd name="connsiteX3393" fmla="*/ 607695 w 7152322"/>
              <a:gd name="connsiteY3393" fmla="*/ 337185 h 2470784"/>
              <a:gd name="connsiteX3394" fmla="*/ 602933 w 7152322"/>
              <a:gd name="connsiteY3394" fmla="*/ 320992 h 2470784"/>
              <a:gd name="connsiteX3395" fmla="*/ 628650 w 7152322"/>
              <a:gd name="connsiteY3395" fmla="*/ 305753 h 2470784"/>
              <a:gd name="connsiteX3396" fmla="*/ 638175 w 7152322"/>
              <a:gd name="connsiteY3396" fmla="*/ 308610 h 2470784"/>
              <a:gd name="connsiteX3397" fmla="*/ 661035 w 7152322"/>
              <a:gd name="connsiteY3397" fmla="*/ 308610 h 2470784"/>
              <a:gd name="connsiteX3398" fmla="*/ 646748 w 7152322"/>
              <a:gd name="connsiteY3398" fmla="*/ 312420 h 2470784"/>
              <a:gd name="connsiteX3399" fmla="*/ 626745 w 7152322"/>
              <a:gd name="connsiteY3399" fmla="*/ 319088 h 2470784"/>
              <a:gd name="connsiteX3400" fmla="*/ 620078 w 7152322"/>
              <a:gd name="connsiteY3400" fmla="*/ 326707 h 2470784"/>
              <a:gd name="connsiteX3401" fmla="*/ 623888 w 7152322"/>
              <a:gd name="connsiteY3401" fmla="*/ 335280 h 2470784"/>
              <a:gd name="connsiteX3402" fmla="*/ 732473 w 7152322"/>
              <a:gd name="connsiteY3402" fmla="*/ 361950 h 2470784"/>
              <a:gd name="connsiteX3403" fmla="*/ 722948 w 7152322"/>
              <a:gd name="connsiteY3403" fmla="*/ 348615 h 2470784"/>
              <a:gd name="connsiteX3404" fmla="*/ 754380 w 7152322"/>
              <a:gd name="connsiteY3404" fmla="*/ 363855 h 2470784"/>
              <a:gd name="connsiteX3405" fmla="*/ 715328 w 7152322"/>
              <a:gd name="connsiteY3405" fmla="*/ 364807 h 2470784"/>
              <a:gd name="connsiteX3406" fmla="*/ 713423 w 7152322"/>
              <a:gd name="connsiteY3406" fmla="*/ 364807 h 2470784"/>
              <a:gd name="connsiteX3407" fmla="*/ 710565 w 7152322"/>
              <a:gd name="connsiteY3407" fmla="*/ 362903 h 2470784"/>
              <a:gd name="connsiteX3408" fmla="*/ 701993 w 7152322"/>
              <a:gd name="connsiteY3408" fmla="*/ 359092 h 2470784"/>
              <a:gd name="connsiteX3409" fmla="*/ 685800 w 7152322"/>
              <a:gd name="connsiteY3409" fmla="*/ 357188 h 2470784"/>
              <a:gd name="connsiteX3410" fmla="*/ 732473 w 7152322"/>
              <a:gd name="connsiteY3410" fmla="*/ 361950 h 2470784"/>
              <a:gd name="connsiteX3411" fmla="*/ 717233 w 7152322"/>
              <a:gd name="connsiteY3411" fmla="*/ 389572 h 2470784"/>
              <a:gd name="connsiteX3412" fmla="*/ 702945 w 7152322"/>
              <a:gd name="connsiteY3412" fmla="*/ 389572 h 2470784"/>
              <a:gd name="connsiteX3413" fmla="*/ 690563 w 7152322"/>
              <a:gd name="connsiteY3413" fmla="*/ 383857 h 2470784"/>
              <a:gd name="connsiteX3414" fmla="*/ 713423 w 7152322"/>
              <a:gd name="connsiteY3414" fmla="*/ 381953 h 2470784"/>
              <a:gd name="connsiteX3415" fmla="*/ 721043 w 7152322"/>
              <a:gd name="connsiteY3415" fmla="*/ 385763 h 2470784"/>
              <a:gd name="connsiteX3416" fmla="*/ 727710 w 7152322"/>
              <a:gd name="connsiteY3416" fmla="*/ 380047 h 2470784"/>
              <a:gd name="connsiteX3417" fmla="*/ 735330 w 7152322"/>
              <a:gd name="connsiteY3417" fmla="*/ 378142 h 2470784"/>
              <a:gd name="connsiteX3418" fmla="*/ 722948 w 7152322"/>
              <a:gd name="connsiteY3418" fmla="*/ 371475 h 2470784"/>
              <a:gd name="connsiteX3419" fmla="*/ 760095 w 7152322"/>
              <a:gd name="connsiteY3419" fmla="*/ 383857 h 2470784"/>
              <a:gd name="connsiteX3420" fmla="*/ 760095 w 7152322"/>
              <a:gd name="connsiteY3420" fmla="*/ 387667 h 2470784"/>
              <a:gd name="connsiteX3421" fmla="*/ 755333 w 7152322"/>
              <a:gd name="connsiteY3421" fmla="*/ 388620 h 2470784"/>
              <a:gd name="connsiteX3422" fmla="*/ 720090 w 7152322"/>
              <a:gd name="connsiteY3422" fmla="*/ 391478 h 2470784"/>
              <a:gd name="connsiteX3423" fmla="*/ 717233 w 7152322"/>
              <a:gd name="connsiteY3423" fmla="*/ 389572 h 2470784"/>
              <a:gd name="connsiteX3424" fmla="*/ 756285 w 7152322"/>
              <a:gd name="connsiteY3424" fmla="*/ 425767 h 2470784"/>
              <a:gd name="connsiteX3425" fmla="*/ 746760 w 7152322"/>
              <a:gd name="connsiteY3425" fmla="*/ 420053 h 2470784"/>
              <a:gd name="connsiteX3426" fmla="*/ 760095 w 7152322"/>
              <a:gd name="connsiteY3426" fmla="*/ 421005 h 2470784"/>
              <a:gd name="connsiteX3427" fmla="*/ 756285 w 7152322"/>
              <a:gd name="connsiteY3427" fmla="*/ 425767 h 2470784"/>
              <a:gd name="connsiteX3428" fmla="*/ 749618 w 7152322"/>
              <a:gd name="connsiteY3428" fmla="*/ 408622 h 2470784"/>
              <a:gd name="connsiteX3429" fmla="*/ 734378 w 7152322"/>
              <a:gd name="connsiteY3429" fmla="*/ 401955 h 2470784"/>
              <a:gd name="connsiteX3430" fmla="*/ 734378 w 7152322"/>
              <a:gd name="connsiteY3430" fmla="*/ 401955 h 2470784"/>
              <a:gd name="connsiteX3431" fmla="*/ 762000 w 7152322"/>
              <a:gd name="connsiteY3431" fmla="*/ 409575 h 2470784"/>
              <a:gd name="connsiteX3432" fmla="*/ 749618 w 7152322"/>
              <a:gd name="connsiteY3432" fmla="*/ 408622 h 2470784"/>
              <a:gd name="connsiteX3433" fmla="*/ 822008 w 7152322"/>
              <a:gd name="connsiteY3433" fmla="*/ 461010 h 2470784"/>
              <a:gd name="connsiteX3434" fmla="*/ 820103 w 7152322"/>
              <a:gd name="connsiteY3434" fmla="*/ 461010 h 2470784"/>
              <a:gd name="connsiteX3435" fmla="*/ 798195 w 7152322"/>
              <a:gd name="connsiteY3435" fmla="*/ 448628 h 2470784"/>
              <a:gd name="connsiteX3436" fmla="*/ 808673 w 7152322"/>
              <a:gd name="connsiteY3436" fmla="*/ 444817 h 2470784"/>
              <a:gd name="connsiteX3437" fmla="*/ 816293 w 7152322"/>
              <a:gd name="connsiteY3437" fmla="*/ 442913 h 2470784"/>
              <a:gd name="connsiteX3438" fmla="*/ 819150 w 7152322"/>
              <a:gd name="connsiteY3438" fmla="*/ 454342 h 2470784"/>
              <a:gd name="connsiteX3439" fmla="*/ 823913 w 7152322"/>
              <a:gd name="connsiteY3439" fmla="*/ 459105 h 2470784"/>
              <a:gd name="connsiteX3440" fmla="*/ 822008 w 7152322"/>
              <a:gd name="connsiteY3440" fmla="*/ 461010 h 2470784"/>
              <a:gd name="connsiteX3441" fmla="*/ 819150 w 7152322"/>
              <a:gd name="connsiteY3441" fmla="*/ 441960 h 2470784"/>
              <a:gd name="connsiteX3442" fmla="*/ 822960 w 7152322"/>
              <a:gd name="connsiteY3442" fmla="*/ 441007 h 2470784"/>
              <a:gd name="connsiteX3443" fmla="*/ 829628 w 7152322"/>
              <a:gd name="connsiteY3443" fmla="*/ 436245 h 2470784"/>
              <a:gd name="connsiteX3444" fmla="*/ 833438 w 7152322"/>
              <a:gd name="connsiteY3444" fmla="*/ 449580 h 2470784"/>
              <a:gd name="connsiteX3445" fmla="*/ 819150 w 7152322"/>
              <a:gd name="connsiteY3445" fmla="*/ 441960 h 2470784"/>
              <a:gd name="connsiteX3446" fmla="*/ 832485 w 7152322"/>
              <a:gd name="connsiteY3446" fmla="*/ 413385 h 2470784"/>
              <a:gd name="connsiteX3447" fmla="*/ 817245 w 7152322"/>
              <a:gd name="connsiteY3447" fmla="*/ 416242 h 2470784"/>
              <a:gd name="connsiteX3448" fmla="*/ 820103 w 7152322"/>
              <a:gd name="connsiteY3448" fmla="*/ 421957 h 2470784"/>
              <a:gd name="connsiteX3449" fmla="*/ 811530 w 7152322"/>
              <a:gd name="connsiteY3449" fmla="*/ 424815 h 2470784"/>
              <a:gd name="connsiteX3450" fmla="*/ 792480 w 7152322"/>
              <a:gd name="connsiteY3450" fmla="*/ 428625 h 2470784"/>
              <a:gd name="connsiteX3451" fmla="*/ 776288 w 7152322"/>
              <a:gd name="connsiteY3451" fmla="*/ 421957 h 2470784"/>
              <a:gd name="connsiteX3452" fmla="*/ 791528 w 7152322"/>
              <a:gd name="connsiteY3452" fmla="*/ 420053 h 2470784"/>
              <a:gd name="connsiteX3453" fmla="*/ 798195 w 7152322"/>
              <a:gd name="connsiteY3453" fmla="*/ 407670 h 2470784"/>
              <a:gd name="connsiteX3454" fmla="*/ 818198 w 7152322"/>
              <a:gd name="connsiteY3454" fmla="*/ 400050 h 2470784"/>
              <a:gd name="connsiteX3455" fmla="*/ 824865 w 7152322"/>
              <a:gd name="connsiteY3455" fmla="*/ 394335 h 2470784"/>
              <a:gd name="connsiteX3456" fmla="*/ 834390 w 7152322"/>
              <a:gd name="connsiteY3456" fmla="*/ 401003 h 2470784"/>
              <a:gd name="connsiteX3457" fmla="*/ 832485 w 7152322"/>
              <a:gd name="connsiteY3457" fmla="*/ 413385 h 2470784"/>
              <a:gd name="connsiteX3458" fmla="*/ 884873 w 7152322"/>
              <a:gd name="connsiteY3458" fmla="*/ 496253 h 2470784"/>
              <a:gd name="connsiteX3459" fmla="*/ 882968 w 7152322"/>
              <a:gd name="connsiteY3459" fmla="*/ 497205 h 2470784"/>
              <a:gd name="connsiteX3460" fmla="*/ 875348 w 7152322"/>
              <a:gd name="connsiteY3460" fmla="*/ 493395 h 2470784"/>
              <a:gd name="connsiteX3461" fmla="*/ 882015 w 7152322"/>
              <a:gd name="connsiteY3461" fmla="*/ 490538 h 2470784"/>
              <a:gd name="connsiteX3462" fmla="*/ 892493 w 7152322"/>
              <a:gd name="connsiteY3462" fmla="*/ 493395 h 2470784"/>
              <a:gd name="connsiteX3463" fmla="*/ 884873 w 7152322"/>
              <a:gd name="connsiteY3463" fmla="*/ 496253 h 2470784"/>
              <a:gd name="connsiteX3464" fmla="*/ 881063 w 7152322"/>
              <a:gd name="connsiteY3464" fmla="*/ 466725 h 2470784"/>
              <a:gd name="connsiteX3465" fmla="*/ 856298 w 7152322"/>
              <a:gd name="connsiteY3465" fmla="*/ 481013 h 2470784"/>
              <a:gd name="connsiteX3466" fmla="*/ 848678 w 7152322"/>
              <a:gd name="connsiteY3466" fmla="*/ 477203 h 2470784"/>
              <a:gd name="connsiteX3467" fmla="*/ 862965 w 7152322"/>
              <a:gd name="connsiteY3467" fmla="*/ 461963 h 2470784"/>
              <a:gd name="connsiteX3468" fmla="*/ 865823 w 7152322"/>
              <a:gd name="connsiteY3468" fmla="*/ 463867 h 2470784"/>
              <a:gd name="connsiteX3469" fmla="*/ 871538 w 7152322"/>
              <a:gd name="connsiteY3469" fmla="*/ 461963 h 2470784"/>
              <a:gd name="connsiteX3470" fmla="*/ 894398 w 7152322"/>
              <a:gd name="connsiteY3470" fmla="*/ 461963 h 2470784"/>
              <a:gd name="connsiteX3471" fmla="*/ 881063 w 7152322"/>
              <a:gd name="connsiteY3471" fmla="*/ 466725 h 2470784"/>
              <a:gd name="connsiteX3472" fmla="*/ 963930 w 7152322"/>
              <a:gd name="connsiteY3472" fmla="*/ 541020 h 2470784"/>
              <a:gd name="connsiteX3473" fmla="*/ 955358 w 7152322"/>
              <a:gd name="connsiteY3473" fmla="*/ 536257 h 2470784"/>
              <a:gd name="connsiteX3474" fmla="*/ 962025 w 7152322"/>
              <a:gd name="connsiteY3474" fmla="*/ 536257 h 2470784"/>
              <a:gd name="connsiteX3475" fmla="*/ 970598 w 7152322"/>
              <a:gd name="connsiteY3475" fmla="*/ 537210 h 2470784"/>
              <a:gd name="connsiteX3476" fmla="*/ 973455 w 7152322"/>
              <a:gd name="connsiteY3476" fmla="*/ 540067 h 2470784"/>
              <a:gd name="connsiteX3477" fmla="*/ 963930 w 7152322"/>
              <a:gd name="connsiteY3477" fmla="*/ 541020 h 2470784"/>
              <a:gd name="connsiteX3478" fmla="*/ 992505 w 7152322"/>
              <a:gd name="connsiteY3478" fmla="*/ 535305 h 2470784"/>
              <a:gd name="connsiteX3479" fmla="*/ 990600 w 7152322"/>
              <a:gd name="connsiteY3479" fmla="*/ 537210 h 2470784"/>
              <a:gd name="connsiteX3480" fmla="*/ 975360 w 7152322"/>
              <a:gd name="connsiteY3480" fmla="*/ 530542 h 2470784"/>
              <a:gd name="connsiteX3481" fmla="*/ 958215 w 7152322"/>
              <a:gd name="connsiteY3481" fmla="*/ 518160 h 2470784"/>
              <a:gd name="connsiteX3482" fmla="*/ 943928 w 7152322"/>
              <a:gd name="connsiteY3482" fmla="*/ 518160 h 2470784"/>
              <a:gd name="connsiteX3483" fmla="*/ 931545 w 7152322"/>
              <a:gd name="connsiteY3483" fmla="*/ 512445 h 2470784"/>
              <a:gd name="connsiteX3484" fmla="*/ 954405 w 7152322"/>
              <a:gd name="connsiteY3484" fmla="*/ 510540 h 2470784"/>
              <a:gd name="connsiteX3485" fmla="*/ 962025 w 7152322"/>
              <a:gd name="connsiteY3485" fmla="*/ 514350 h 2470784"/>
              <a:gd name="connsiteX3486" fmla="*/ 966788 w 7152322"/>
              <a:gd name="connsiteY3486" fmla="*/ 511492 h 2470784"/>
              <a:gd name="connsiteX3487" fmla="*/ 967740 w 7152322"/>
              <a:gd name="connsiteY3487" fmla="*/ 511492 h 2470784"/>
              <a:gd name="connsiteX3488" fmla="*/ 992505 w 7152322"/>
              <a:gd name="connsiteY3488" fmla="*/ 530542 h 2470784"/>
              <a:gd name="connsiteX3489" fmla="*/ 992505 w 7152322"/>
              <a:gd name="connsiteY3489" fmla="*/ 535305 h 2470784"/>
              <a:gd name="connsiteX3490" fmla="*/ 1035368 w 7152322"/>
              <a:gd name="connsiteY3490" fmla="*/ 508635 h 2470784"/>
              <a:gd name="connsiteX3491" fmla="*/ 1046798 w 7152322"/>
              <a:gd name="connsiteY3491" fmla="*/ 517207 h 2470784"/>
              <a:gd name="connsiteX3492" fmla="*/ 1022985 w 7152322"/>
              <a:gd name="connsiteY3492" fmla="*/ 518160 h 2470784"/>
              <a:gd name="connsiteX3493" fmla="*/ 1035368 w 7152322"/>
              <a:gd name="connsiteY3493" fmla="*/ 508635 h 2470784"/>
              <a:gd name="connsiteX3494" fmla="*/ 1003935 w 7152322"/>
              <a:gd name="connsiteY3494" fmla="*/ 548640 h 2470784"/>
              <a:gd name="connsiteX3495" fmla="*/ 1018223 w 7152322"/>
              <a:gd name="connsiteY3495" fmla="*/ 522922 h 2470784"/>
              <a:gd name="connsiteX3496" fmla="*/ 1025843 w 7152322"/>
              <a:gd name="connsiteY3496" fmla="*/ 523875 h 2470784"/>
              <a:gd name="connsiteX3497" fmla="*/ 1050608 w 7152322"/>
              <a:gd name="connsiteY3497" fmla="*/ 534353 h 2470784"/>
              <a:gd name="connsiteX3498" fmla="*/ 1050608 w 7152322"/>
              <a:gd name="connsiteY3498" fmla="*/ 537210 h 2470784"/>
              <a:gd name="connsiteX3499" fmla="*/ 1047750 w 7152322"/>
              <a:gd name="connsiteY3499" fmla="*/ 538163 h 2470784"/>
              <a:gd name="connsiteX3500" fmla="*/ 1034415 w 7152322"/>
              <a:gd name="connsiteY3500" fmla="*/ 539115 h 2470784"/>
              <a:gd name="connsiteX3501" fmla="*/ 1032510 w 7152322"/>
              <a:gd name="connsiteY3501" fmla="*/ 535305 h 2470784"/>
              <a:gd name="connsiteX3502" fmla="*/ 1028700 w 7152322"/>
              <a:gd name="connsiteY3502" fmla="*/ 540067 h 2470784"/>
              <a:gd name="connsiteX3503" fmla="*/ 1014413 w 7152322"/>
              <a:gd name="connsiteY3503" fmla="*/ 541020 h 2470784"/>
              <a:gd name="connsiteX3504" fmla="*/ 1022985 w 7152322"/>
              <a:gd name="connsiteY3504" fmla="*/ 544830 h 2470784"/>
              <a:gd name="connsiteX3505" fmla="*/ 1003935 w 7152322"/>
              <a:gd name="connsiteY3505" fmla="*/ 548640 h 2470784"/>
              <a:gd name="connsiteX3506" fmla="*/ 1037273 w 7152322"/>
              <a:gd name="connsiteY3506" fmla="*/ 581978 h 2470784"/>
              <a:gd name="connsiteX3507" fmla="*/ 1037273 w 7152322"/>
              <a:gd name="connsiteY3507" fmla="*/ 581978 h 2470784"/>
              <a:gd name="connsiteX3508" fmla="*/ 1037273 w 7152322"/>
              <a:gd name="connsiteY3508" fmla="*/ 581978 h 2470784"/>
              <a:gd name="connsiteX3509" fmla="*/ 1037273 w 7152322"/>
              <a:gd name="connsiteY3509" fmla="*/ 581978 h 2470784"/>
              <a:gd name="connsiteX3510" fmla="*/ 1042035 w 7152322"/>
              <a:gd name="connsiteY3510" fmla="*/ 584835 h 2470784"/>
              <a:gd name="connsiteX3511" fmla="*/ 1042035 w 7152322"/>
              <a:gd name="connsiteY3511" fmla="*/ 584835 h 2470784"/>
              <a:gd name="connsiteX3512" fmla="*/ 1042035 w 7152322"/>
              <a:gd name="connsiteY3512" fmla="*/ 583882 h 2470784"/>
              <a:gd name="connsiteX3513" fmla="*/ 1045845 w 7152322"/>
              <a:gd name="connsiteY3513" fmla="*/ 584835 h 2470784"/>
              <a:gd name="connsiteX3514" fmla="*/ 1042035 w 7152322"/>
              <a:gd name="connsiteY3514" fmla="*/ 584835 h 2470784"/>
              <a:gd name="connsiteX3515" fmla="*/ 1038225 w 7152322"/>
              <a:gd name="connsiteY3515" fmla="*/ 569595 h 2470784"/>
              <a:gd name="connsiteX3516" fmla="*/ 1023938 w 7152322"/>
              <a:gd name="connsiteY3516" fmla="*/ 571500 h 2470784"/>
              <a:gd name="connsiteX3517" fmla="*/ 1015365 w 7152322"/>
              <a:gd name="connsiteY3517" fmla="*/ 570547 h 2470784"/>
              <a:gd name="connsiteX3518" fmla="*/ 1015365 w 7152322"/>
              <a:gd name="connsiteY3518" fmla="*/ 570547 h 2470784"/>
              <a:gd name="connsiteX3519" fmla="*/ 1016318 w 7152322"/>
              <a:gd name="connsiteY3519" fmla="*/ 566738 h 2470784"/>
              <a:gd name="connsiteX3520" fmla="*/ 1023938 w 7152322"/>
              <a:gd name="connsiteY3520" fmla="*/ 559117 h 2470784"/>
              <a:gd name="connsiteX3521" fmla="*/ 1049655 w 7152322"/>
              <a:gd name="connsiteY3521" fmla="*/ 564832 h 2470784"/>
              <a:gd name="connsiteX3522" fmla="*/ 1038225 w 7152322"/>
              <a:gd name="connsiteY3522" fmla="*/ 569595 h 2470784"/>
              <a:gd name="connsiteX3523" fmla="*/ 1030605 w 7152322"/>
              <a:gd name="connsiteY3523" fmla="*/ 553403 h 2470784"/>
              <a:gd name="connsiteX3524" fmla="*/ 1033463 w 7152322"/>
              <a:gd name="connsiteY3524" fmla="*/ 548640 h 2470784"/>
              <a:gd name="connsiteX3525" fmla="*/ 1051560 w 7152322"/>
              <a:gd name="connsiteY3525" fmla="*/ 555307 h 2470784"/>
              <a:gd name="connsiteX3526" fmla="*/ 1030605 w 7152322"/>
              <a:gd name="connsiteY3526" fmla="*/ 553403 h 2470784"/>
              <a:gd name="connsiteX3527" fmla="*/ 1222058 w 7152322"/>
              <a:gd name="connsiteY3527" fmla="*/ 592455 h 2470784"/>
              <a:gd name="connsiteX3528" fmla="*/ 1232535 w 7152322"/>
              <a:gd name="connsiteY3528" fmla="*/ 607695 h 2470784"/>
              <a:gd name="connsiteX3529" fmla="*/ 1223010 w 7152322"/>
              <a:gd name="connsiteY3529" fmla="*/ 608647 h 2470784"/>
              <a:gd name="connsiteX3530" fmla="*/ 1221105 w 7152322"/>
              <a:gd name="connsiteY3530" fmla="*/ 612457 h 2470784"/>
              <a:gd name="connsiteX3531" fmla="*/ 1208723 w 7152322"/>
              <a:gd name="connsiteY3531" fmla="*/ 610553 h 2470784"/>
              <a:gd name="connsiteX3532" fmla="*/ 1204913 w 7152322"/>
              <a:gd name="connsiteY3532" fmla="*/ 605790 h 2470784"/>
              <a:gd name="connsiteX3533" fmla="*/ 1222058 w 7152322"/>
              <a:gd name="connsiteY3533" fmla="*/ 592455 h 2470784"/>
              <a:gd name="connsiteX3534" fmla="*/ 1233488 w 7152322"/>
              <a:gd name="connsiteY3534" fmla="*/ 620078 h 2470784"/>
              <a:gd name="connsiteX3535" fmla="*/ 1235393 w 7152322"/>
              <a:gd name="connsiteY3535" fmla="*/ 624840 h 2470784"/>
              <a:gd name="connsiteX3536" fmla="*/ 1235393 w 7152322"/>
              <a:gd name="connsiteY3536" fmla="*/ 627697 h 2470784"/>
              <a:gd name="connsiteX3537" fmla="*/ 1234440 w 7152322"/>
              <a:gd name="connsiteY3537" fmla="*/ 628650 h 2470784"/>
              <a:gd name="connsiteX3538" fmla="*/ 1226820 w 7152322"/>
              <a:gd name="connsiteY3538" fmla="*/ 630555 h 2470784"/>
              <a:gd name="connsiteX3539" fmla="*/ 1223010 w 7152322"/>
              <a:gd name="connsiteY3539" fmla="*/ 627697 h 2470784"/>
              <a:gd name="connsiteX3540" fmla="*/ 1233488 w 7152322"/>
              <a:gd name="connsiteY3540" fmla="*/ 620078 h 2470784"/>
              <a:gd name="connsiteX3541" fmla="*/ 1233488 w 7152322"/>
              <a:gd name="connsiteY3541" fmla="*/ 584835 h 2470784"/>
              <a:gd name="connsiteX3542" fmla="*/ 1229678 w 7152322"/>
              <a:gd name="connsiteY3542" fmla="*/ 592455 h 2470784"/>
              <a:gd name="connsiteX3543" fmla="*/ 1224915 w 7152322"/>
              <a:gd name="connsiteY3543" fmla="*/ 589597 h 2470784"/>
              <a:gd name="connsiteX3544" fmla="*/ 1232535 w 7152322"/>
              <a:gd name="connsiteY3544" fmla="*/ 580072 h 2470784"/>
              <a:gd name="connsiteX3545" fmla="*/ 1233488 w 7152322"/>
              <a:gd name="connsiteY3545" fmla="*/ 584835 h 2470784"/>
              <a:gd name="connsiteX3546" fmla="*/ 1188720 w 7152322"/>
              <a:gd name="connsiteY3546" fmla="*/ 563880 h 2470784"/>
              <a:gd name="connsiteX3547" fmla="*/ 1188720 w 7152322"/>
              <a:gd name="connsiteY3547" fmla="*/ 565785 h 2470784"/>
              <a:gd name="connsiteX3548" fmla="*/ 1180148 w 7152322"/>
              <a:gd name="connsiteY3548" fmla="*/ 580072 h 2470784"/>
              <a:gd name="connsiteX3549" fmla="*/ 1179195 w 7152322"/>
              <a:gd name="connsiteY3549" fmla="*/ 580072 h 2470784"/>
              <a:gd name="connsiteX3550" fmla="*/ 1178243 w 7152322"/>
              <a:gd name="connsiteY3550" fmla="*/ 579120 h 2470784"/>
              <a:gd name="connsiteX3551" fmla="*/ 1188720 w 7152322"/>
              <a:gd name="connsiteY3551" fmla="*/ 563880 h 2470784"/>
              <a:gd name="connsiteX3552" fmla="*/ 1072515 w 7152322"/>
              <a:gd name="connsiteY3552" fmla="*/ 588645 h 2470784"/>
              <a:gd name="connsiteX3553" fmla="*/ 1085850 w 7152322"/>
              <a:gd name="connsiteY3553" fmla="*/ 596265 h 2470784"/>
              <a:gd name="connsiteX3554" fmla="*/ 1083945 w 7152322"/>
              <a:gd name="connsiteY3554" fmla="*/ 599122 h 2470784"/>
              <a:gd name="connsiteX3555" fmla="*/ 1066800 w 7152322"/>
              <a:gd name="connsiteY3555" fmla="*/ 596265 h 2470784"/>
              <a:gd name="connsiteX3556" fmla="*/ 1072515 w 7152322"/>
              <a:gd name="connsiteY3556" fmla="*/ 588645 h 2470784"/>
              <a:gd name="connsiteX3557" fmla="*/ 1098233 w 7152322"/>
              <a:gd name="connsiteY3557" fmla="*/ 569595 h 2470784"/>
              <a:gd name="connsiteX3558" fmla="*/ 1101090 w 7152322"/>
              <a:gd name="connsiteY3558" fmla="*/ 568642 h 2470784"/>
              <a:gd name="connsiteX3559" fmla="*/ 1106805 w 7152322"/>
              <a:gd name="connsiteY3559" fmla="*/ 569595 h 2470784"/>
              <a:gd name="connsiteX3560" fmla="*/ 1110615 w 7152322"/>
              <a:gd name="connsiteY3560" fmla="*/ 570547 h 2470784"/>
              <a:gd name="connsiteX3561" fmla="*/ 1093470 w 7152322"/>
              <a:gd name="connsiteY3561" fmla="*/ 588645 h 2470784"/>
              <a:gd name="connsiteX3562" fmla="*/ 1080135 w 7152322"/>
              <a:gd name="connsiteY3562" fmla="*/ 584835 h 2470784"/>
              <a:gd name="connsiteX3563" fmla="*/ 1081088 w 7152322"/>
              <a:gd name="connsiteY3563" fmla="*/ 584835 h 2470784"/>
              <a:gd name="connsiteX3564" fmla="*/ 1090613 w 7152322"/>
              <a:gd name="connsiteY3564" fmla="*/ 581978 h 2470784"/>
              <a:gd name="connsiteX3565" fmla="*/ 1098233 w 7152322"/>
              <a:gd name="connsiteY3565" fmla="*/ 569595 h 2470784"/>
              <a:gd name="connsiteX3566" fmla="*/ 1136333 w 7152322"/>
              <a:gd name="connsiteY3566" fmla="*/ 621982 h 2470784"/>
              <a:gd name="connsiteX3567" fmla="*/ 1123950 w 7152322"/>
              <a:gd name="connsiteY3567" fmla="*/ 615315 h 2470784"/>
              <a:gd name="connsiteX3568" fmla="*/ 1144905 w 7152322"/>
              <a:gd name="connsiteY3568" fmla="*/ 614363 h 2470784"/>
              <a:gd name="connsiteX3569" fmla="*/ 1136333 w 7152322"/>
              <a:gd name="connsiteY3569" fmla="*/ 621982 h 2470784"/>
              <a:gd name="connsiteX3570" fmla="*/ 1096328 w 7152322"/>
              <a:gd name="connsiteY3570" fmla="*/ 608647 h 2470784"/>
              <a:gd name="connsiteX3571" fmla="*/ 1103948 w 7152322"/>
              <a:gd name="connsiteY3571" fmla="*/ 613410 h 2470784"/>
              <a:gd name="connsiteX3572" fmla="*/ 1102995 w 7152322"/>
              <a:gd name="connsiteY3572" fmla="*/ 618172 h 2470784"/>
              <a:gd name="connsiteX3573" fmla="*/ 1086803 w 7152322"/>
              <a:gd name="connsiteY3573" fmla="*/ 609600 h 2470784"/>
              <a:gd name="connsiteX3574" fmla="*/ 1096328 w 7152322"/>
              <a:gd name="connsiteY3574" fmla="*/ 608647 h 2470784"/>
              <a:gd name="connsiteX3575" fmla="*/ 1143000 w 7152322"/>
              <a:gd name="connsiteY3575" fmla="*/ 578167 h 2470784"/>
              <a:gd name="connsiteX3576" fmla="*/ 1133475 w 7152322"/>
              <a:gd name="connsiteY3576" fmla="*/ 582930 h 2470784"/>
              <a:gd name="connsiteX3577" fmla="*/ 1128713 w 7152322"/>
              <a:gd name="connsiteY3577" fmla="*/ 579120 h 2470784"/>
              <a:gd name="connsiteX3578" fmla="*/ 1122998 w 7152322"/>
              <a:gd name="connsiteY3578" fmla="*/ 576263 h 2470784"/>
              <a:gd name="connsiteX3579" fmla="*/ 1128713 w 7152322"/>
              <a:gd name="connsiteY3579" fmla="*/ 571500 h 2470784"/>
              <a:gd name="connsiteX3580" fmla="*/ 1143000 w 7152322"/>
              <a:gd name="connsiteY3580" fmla="*/ 578167 h 2470784"/>
              <a:gd name="connsiteX3581" fmla="*/ 1152525 w 7152322"/>
              <a:gd name="connsiteY3581" fmla="*/ 512445 h 2470784"/>
              <a:gd name="connsiteX3582" fmla="*/ 1137285 w 7152322"/>
              <a:gd name="connsiteY3582" fmla="*/ 524828 h 2470784"/>
              <a:gd name="connsiteX3583" fmla="*/ 1136333 w 7152322"/>
              <a:gd name="connsiteY3583" fmla="*/ 514350 h 2470784"/>
              <a:gd name="connsiteX3584" fmla="*/ 1134428 w 7152322"/>
              <a:gd name="connsiteY3584" fmla="*/ 510540 h 2470784"/>
              <a:gd name="connsiteX3585" fmla="*/ 1152525 w 7152322"/>
              <a:gd name="connsiteY3585" fmla="*/ 512445 h 2470784"/>
              <a:gd name="connsiteX3586" fmla="*/ 1143000 w 7152322"/>
              <a:gd name="connsiteY3586" fmla="*/ 557213 h 2470784"/>
              <a:gd name="connsiteX3587" fmla="*/ 1143000 w 7152322"/>
              <a:gd name="connsiteY3587" fmla="*/ 557213 h 2470784"/>
              <a:gd name="connsiteX3588" fmla="*/ 1143000 w 7152322"/>
              <a:gd name="connsiteY3588" fmla="*/ 557213 h 2470784"/>
              <a:gd name="connsiteX3589" fmla="*/ 1143000 w 7152322"/>
              <a:gd name="connsiteY3589" fmla="*/ 557213 h 2470784"/>
              <a:gd name="connsiteX3590" fmla="*/ 1069658 w 7152322"/>
              <a:gd name="connsiteY3590" fmla="*/ 563880 h 2470784"/>
              <a:gd name="connsiteX3591" fmla="*/ 1073468 w 7152322"/>
              <a:gd name="connsiteY3591" fmla="*/ 554355 h 2470784"/>
              <a:gd name="connsiteX3592" fmla="*/ 1079183 w 7152322"/>
              <a:gd name="connsiteY3592" fmla="*/ 550545 h 2470784"/>
              <a:gd name="connsiteX3593" fmla="*/ 1087755 w 7152322"/>
              <a:gd name="connsiteY3593" fmla="*/ 561975 h 2470784"/>
              <a:gd name="connsiteX3594" fmla="*/ 1083945 w 7152322"/>
              <a:gd name="connsiteY3594" fmla="*/ 567690 h 2470784"/>
              <a:gd name="connsiteX3595" fmla="*/ 1082040 w 7152322"/>
              <a:gd name="connsiteY3595" fmla="*/ 568642 h 2470784"/>
              <a:gd name="connsiteX3596" fmla="*/ 1069658 w 7152322"/>
              <a:gd name="connsiteY3596" fmla="*/ 571500 h 2470784"/>
              <a:gd name="connsiteX3597" fmla="*/ 1060133 w 7152322"/>
              <a:gd name="connsiteY3597" fmla="*/ 565785 h 2470784"/>
              <a:gd name="connsiteX3598" fmla="*/ 1069658 w 7152322"/>
              <a:gd name="connsiteY3598" fmla="*/ 563880 h 2470784"/>
              <a:gd name="connsiteX3599" fmla="*/ 1164908 w 7152322"/>
              <a:gd name="connsiteY3599" fmla="*/ 648653 h 2470784"/>
              <a:gd name="connsiteX3600" fmla="*/ 1167765 w 7152322"/>
              <a:gd name="connsiteY3600" fmla="*/ 646747 h 2470784"/>
              <a:gd name="connsiteX3601" fmla="*/ 1170623 w 7152322"/>
              <a:gd name="connsiteY3601" fmla="*/ 648653 h 2470784"/>
              <a:gd name="connsiteX3602" fmla="*/ 1164908 w 7152322"/>
              <a:gd name="connsiteY3602" fmla="*/ 649605 h 2470784"/>
              <a:gd name="connsiteX3603" fmla="*/ 1164908 w 7152322"/>
              <a:gd name="connsiteY3603" fmla="*/ 648653 h 2470784"/>
              <a:gd name="connsiteX3604" fmla="*/ 1204913 w 7152322"/>
              <a:gd name="connsiteY3604" fmla="*/ 657225 h 2470784"/>
              <a:gd name="connsiteX3605" fmla="*/ 1205865 w 7152322"/>
              <a:gd name="connsiteY3605" fmla="*/ 653415 h 2470784"/>
              <a:gd name="connsiteX3606" fmla="*/ 1224915 w 7152322"/>
              <a:gd name="connsiteY3606" fmla="*/ 650557 h 2470784"/>
              <a:gd name="connsiteX3607" fmla="*/ 1225868 w 7152322"/>
              <a:gd name="connsiteY3607" fmla="*/ 651510 h 2470784"/>
              <a:gd name="connsiteX3608" fmla="*/ 1204913 w 7152322"/>
              <a:gd name="connsiteY3608" fmla="*/ 657225 h 2470784"/>
              <a:gd name="connsiteX3609" fmla="*/ 1219200 w 7152322"/>
              <a:gd name="connsiteY3609" fmla="*/ 671513 h 2470784"/>
              <a:gd name="connsiteX3610" fmla="*/ 1223963 w 7152322"/>
              <a:gd name="connsiteY3610" fmla="*/ 666750 h 2470784"/>
              <a:gd name="connsiteX3611" fmla="*/ 1233488 w 7152322"/>
              <a:gd name="connsiteY3611" fmla="*/ 675322 h 2470784"/>
              <a:gd name="connsiteX3612" fmla="*/ 1219200 w 7152322"/>
              <a:gd name="connsiteY3612" fmla="*/ 671513 h 2470784"/>
              <a:gd name="connsiteX3613" fmla="*/ 1231583 w 7152322"/>
              <a:gd name="connsiteY3613" fmla="*/ 660082 h 2470784"/>
              <a:gd name="connsiteX3614" fmla="*/ 1234440 w 7152322"/>
              <a:gd name="connsiteY3614" fmla="*/ 654367 h 2470784"/>
              <a:gd name="connsiteX3615" fmla="*/ 1235393 w 7152322"/>
              <a:gd name="connsiteY3615" fmla="*/ 654367 h 2470784"/>
              <a:gd name="connsiteX3616" fmla="*/ 1231583 w 7152322"/>
              <a:gd name="connsiteY3616" fmla="*/ 660082 h 2470784"/>
              <a:gd name="connsiteX3617" fmla="*/ 1251585 w 7152322"/>
              <a:gd name="connsiteY3617" fmla="*/ 685800 h 2470784"/>
              <a:gd name="connsiteX3618" fmla="*/ 1242060 w 7152322"/>
              <a:gd name="connsiteY3618" fmla="*/ 682942 h 2470784"/>
              <a:gd name="connsiteX3619" fmla="*/ 1246823 w 7152322"/>
              <a:gd name="connsiteY3619" fmla="*/ 674370 h 2470784"/>
              <a:gd name="connsiteX3620" fmla="*/ 1249680 w 7152322"/>
              <a:gd name="connsiteY3620" fmla="*/ 671513 h 2470784"/>
              <a:gd name="connsiteX3621" fmla="*/ 1256348 w 7152322"/>
              <a:gd name="connsiteY3621" fmla="*/ 678180 h 2470784"/>
              <a:gd name="connsiteX3622" fmla="*/ 1255395 w 7152322"/>
              <a:gd name="connsiteY3622" fmla="*/ 681038 h 2470784"/>
              <a:gd name="connsiteX3623" fmla="*/ 1251585 w 7152322"/>
              <a:gd name="connsiteY3623" fmla="*/ 685800 h 2470784"/>
              <a:gd name="connsiteX3624" fmla="*/ 1278255 w 7152322"/>
              <a:gd name="connsiteY3624" fmla="*/ 681038 h 2470784"/>
              <a:gd name="connsiteX3625" fmla="*/ 1260158 w 7152322"/>
              <a:gd name="connsiteY3625" fmla="*/ 687705 h 2470784"/>
              <a:gd name="connsiteX3626" fmla="*/ 1255395 w 7152322"/>
              <a:gd name="connsiteY3626" fmla="*/ 686753 h 2470784"/>
              <a:gd name="connsiteX3627" fmla="*/ 1258253 w 7152322"/>
              <a:gd name="connsiteY3627" fmla="*/ 679132 h 2470784"/>
              <a:gd name="connsiteX3628" fmla="*/ 1267778 w 7152322"/>
              <a:gd name="connsiteY3628" fmla="*/ 679132 h 2470784"/>
              <a:gd name="connsiteX3629" fmla="*/ 1276350 w 7152322"/>
              <a:gd name="connsiteY3629" fmla="*/ 675322 h 2470784"/>
              <a:gd name="connsiteX3630" fmla="*/ 1286828 w 7152322"/>
              <a:gd name="connsiteY3630" fmla="*/ 678180 h 2470784"/>
              <a:gd name="connsiteX3631" fmla="*/ 1278255 w 7152322"/>
              <a:gd name="connsiteY3631" fmla="*/ 681038 h 2470784"/>
              <a:gd name="connsiteX3632" fmla="*/ 1319213 w 7152322"/>
              <a:gd name="connsiteY3632" fmla="*/ 641985 h 2470784"/>
              <a:gd name="connsiteX3633" fmla="*/ 1325880 w 7152322"/>
              <a:gd name="connsiteY3633" fmla="*/ 643890 h 2470784"/>
              <a:gd name="connsiteX3634" fmla="*/ 1333500 w 7152322"/>
              <a:gd name="connsiteY3634" fmla="*/ 641032 h 2470784"/>
              <a:gd name="connsiteX3635" fmla="*/ 1347788 w 7152322"/>
              <a:gd name="connsiteY3635" fmla="*/ 645795 h 2470784"/>
              <a:gd name="connsiteX3636" fmla="*/ 1351598 w 7152322"/>
              <a:gd name="connsiteY3636" fmla="*/ 645795 h 2470784"/>
              <a:gd name="connsiteX3637" fmla="*/ 1352550 w 7152322"/>
              <a:gd name="connsiteY3637" fmla="*/ 645795 h 2470784"/>
              <a:gd name="connsiteX3638" fmla="*/ 1353503 w 7152322"/>
              <a:gd name="connsiteY3638" fmla="*/ 645795 h 2470784"/>
              <a:gd name="connsiteX3639" fmla="*/ 1354455 w 7152322"/>
              <a:gd name="connsiteY3639" fmla="*/ 647700 h 2470784"/>
              <a:gd name="connsiteX3640" fmla="*/ 1354455 w 7152322"/>
              <a:gd name="connsiteY3640" fmla="*/ 646747 h 2470784"/>
              <a:gd name="connsiteX3641" fmla="*/ 1362075 w 7152322"/>
              <a:gd name="connsiteY3641" fmla="*/ 656272 h 2470784"/>
              <a:gd name="connsiteX3642" fmla="*/ 1362075 w 7152322"/>
              <a:gd name="connsiteY3642" fmla="*/ 659130 h 2470784"/>
              <a:gd name="connsiteX3643" fmla="*/ 1361123 w 7152322"/>
              <a:gd name="connsiteY3643" fmla="*/ 660082 h 2470784"/>
              <a:gd name="connsiteX3644" fmla="*/ 1357313 w 7152322"/>
              <a:gd name="connsiteY3644" fmla="*/ 661035 h 2470784"/>
              <a:gd name="connsiteX3645" fmla="*/ 1353503 w 7152322"/>
              <a:gd name="connsiteY3645" fmla="*/ 657225 h 2470784"/>
              <a:gd name="connsiteX3646" fmla="*/ 1332548 w 7152322"/>
              <a:gd name="connsiteY3646" fmla="*/ 651510 h 2470784"/>
              <a:gd name="connsiteX3647" fmla="*/ 1317308 w 7152322"/>
              <a:gd name="connsiteY3647" fmla="*/ 645795 h 2470784"/>
              <a:gd name="connsiteX3648" fmla="*/ 1319213 w 7152322"/>
              <a:gd name="connsiteY3648" fmla="*/ 641985 h 2470784"/>
              <a:gd name="connsiteX3649" fmla="*/ 1354455 w 7152322"/>
              <a:gd name="connsiteY3649" fmla="*/ 703897 h 2470784"/>
              <a:gd name="connsiteX3650" fmla="*/ 1351598 w 7152322"/>
              <a:gd name="connsiteY3650" fmla="*/ 701992 h 2470784"/>
              <a:gd name="connsiteX3651" fmla="*/ 1337310 w 7152322"/>
              <a:gd name="connsiteY3651" fmla="*/ 701992 h 2470784"/>
              <a:gd name="connsiteX3652" fmla="*/ 1324928 w 7152322"/>
              <a:gd name="connsiteY3652" fmla="*/ 696278 h 2470784"/>
              <a:gd name="connsiteX3653" fmla="*/ 1347788 w 7152322"/>
              <a:gd name="connsiteY3653" fmla="*/ 693420 h 2470784"/>
              <a:gd name="connsiteX3654" fmla="*/ 1347788 w 7152322"/>
              <a:gd name="connsiteY3654" fmla="*/ 693420 h 2470784"/>
              <a:gd name="connsiteX3655" fmla="*/ 1349693 w 7152322"/>
              <a:gd name="connsiteY3655" fmla="*/ 696278 h 2470784"/>
              <a:gd name="connsiteX3656" fmla="*/ 1356360 w 7152322"/>
              <a:gd name="connsiteY3656" fmla="*/ 702945 h 2470784"/>
              <a:gd name="connsiteX3657" fmla="*/ 1354455 w 7152322"/>
              <a:gd name="connsiteY3657" fmla="*/ 703897 h 2470784"/>
              <a:gd name="connsiteX3658" fmla="*/ 1362075 w 7152322"/>
              <a:gd name="connsiteY3658" fmla="*/ 686753 h 2470784"/>
              <a:gd name="connsiteX3659" fmla="*/ 1362075 w 7152322"/>
              <a:gd name="connsiteY3659" fmla="*/ 686753 h 2470784"/>
              <a:gd name="connsiteX3660" fmla="*/ 1362075 w 7152322"/>
              <a:gd name="connsiteY3660" fmla="*/ 686753 h 2470784"/>
              <a:gd name="connsiteX3661" fmla="*/ 1362075 w 7152322"/>
              <a:gd name="connsiteY3661" fmla="*/ 686753 h 2470784"/>
              <a:gd name="connsiteX3662" fmla="*/ 1347788 w 7152322"/>
              <a:gd name="connsiteY3662" fmla="*/ 674370 h 2470784"/>
              <a:gd name="connsiteX3663" fmla="*/ 1352550 w 7152322"/>
              <a:gd name="connsiteY3663" fmla="*/ 681038 h 2470784"/>
              <a:gd name="connsiteX3664" fmla="*/ 1345883 w 7152322"/>
              <a:gd name="connsiteY3664" fmla="*/ 677228 h 2470784"/>
              <a:gd name="connsiteX3665" fmla="*/ 1337310 w 7152322"/>
              <a:gd name="connsiteY3665" fmla="*/ 673417 h 2470784"/>
              <a:gd name="connsiteX3666" fmla="*/ 1321118 w 7152322"/>
              <a:gd name="connsiteY3666" fmla="*/ 671513 h 2470784"/>
              <a:gd name="connsiteX3667" fmla="*/ 1358265 w 7152322"/>
              <a:gd name="connsiteY3667" fmla="*/ 672465 h 2470784"/>
              <a:gd name="connsiteX3668" fmla="*/ 1363980 w 7152322"/>
              <a:gd name="connsiteY3668" fmla="*/ 678180 h 2470784"/>
              <a:gd name="connsiteX3669" fmla="*/ 1347788 w 7152322"/>
              <a:gd name="connsiteY3669" fmla="*/ 674370 h 2470784"/>
              <a:gd name="connsiteX3670" fmla="*/ 1370648 w 7152322"/>
              <a:gd name="connsiteY3670" fmla="*/ 693420 h 2470784"/>
              <a:gd name="connsiteX3671" fmla="*/ 1368743 w 7152322"/>
              <a:gd name="connsiteY3671" fmla="*/ 692467 h 2470784"/>
              <a:gd name="connsiteX3672" fmla="*/ 1371600 w 7152322"/>
              <a:gd name="connsiteY3672" fmla="*/ 692467 h 2470784"/>
              <a:gd name="connsiteX3673" fmla="*/ 1370648 w 7152322"/>
              <a:gd name="connsiteY3673" fmla="*/ 693420 h 2470784"/>
              <a:gd name="connsiteX3674" fmla="*/ 1385888 w 7152322"/>
              <a:gd name="connsiteY3674" fmla="*/ 706755 h 2470784"/>
              <a:gd name="connsiteX3675" fmla="*/ 1385888 w 7152322"/>
              <a:gd name="connsiteY3675" fmla="*/ 705803 h 2470784"/>
              <a:gd name="connsiteX3676" fmla="*/ 1384935 w 7152322"/>
              <a:gd name="connsiteY3676" fmla="*/ 702945 h 2470784"/>
              <a:gd name="connsiteX3677" fmla="*/ 1383983 w 7152322"/>
              <a:gd name="connsiteY3677" fmla="*/ 706755 h 2470784"/>
              <a:gd name="connsiteX3678" fmla="*/ 1375410 w 7152322"/>
              <a:gd name="connsiteY3678" fmla="*/ 705803 h 2470784"/>
              <a:gd name="connsiteX3679" fmla="*/ 1378268 w 7152322"/>
              <a:gd name="connsiteY3679" fmla="*/ 702945 h 2470784"/>
              <a:gd name="connsiteX3680" fmla="*/ 1381125 w 7152322"/>
              <a:gd name="connsiteY3680" fmla="*/ 695325 h 2470784"/>
              <a:gd name="connsiteX3681" fmla="*/ 1384935 w 7152322"/>
              <a:gd name="connsiteY3681" fmla="*/ 696278 h 2470784"/>
              <a:gd name="connsiteX3682" fmla="*/ 1406843 w 7152322"/>
              <a:gd name="connsiteY3682" fmla="*/ 709613 h 2470784"/>
              <a:gd name="connsiteX3683" fmla="*/ 1385888 w 7152322"/>
              <a:gd name="connsiteY3683" fmla="*/ 706755 h 2470784"/>
              <a:gd name="connsiteX3684" fmla="*/ 1428750 w 7152322"/>
              <a:gd name="connsiteY3684" fmla="*/ 688657 h 2470784"/>
              <a:gd name="connsiteX3685" fmla="*/ 1428750 w 7152322"/>
              <a:gd name="connsiteY3685" fmla="*/ 688657 h 2470784"/>
              <a:gd name="connsiteX3686" fmla="*/ 1428750 w 7152322"/>
              <a:gd name="connsiteY3686" fmla="*/ 688657 h 2470784"/>
              <a:gd name="connsiteX3687" fmla="*/ 1428750 w 7152322"/>
              <a:gd name="connsiteY3687" fmla="*/ 688657 h 2470784"/>
              <a:gd name="connsiteX3688" fmla="*/ 1441133 w 7152322"/>
              <a:gd name="connsiteY3688" fmla="*/ 716280 h 2470784"/>
              <a:gd name="connsiteX3689" fmla="*/ 1435418 w 7152322"/>
              <a:gd name="connsiteY3689" fmla="*/ 714375 h 2470784"/>
              <a:gd name="connsiteX3690" fmla="*/ 1443990 w 7152322"/>
              <a:gd name="connsiteY3690" fmla="*/ 713422 h 2470784"/>
              <a:gd name="connsiteX3691" fmla="*/ 1441133 w 7152322"/>
              <a:gd name="connsiteY3691" fmla="*/ 716280 h 2470784"/>
              <a:gd name="connsiteX3692" fmla="*/ 1439228 w 7152322"/>
              <a:gd name="connsiteY3692" fmla="*/ 707707 h 2470784"/>
              <a:gd name="connsiteX3693" fmla="*/ 1435418 w 7152322"/>
              <a:gd name="connsiteY3693" fmla="*/ 708660 h 2470784"/>
              <a:gd name="connsiteX3694" fmla="*/ 1435418 w 7152322"/>
              <a:gd name="connsiteY3694" fmla="*/ 708660 h 2470784"/>
              <a:gd name="connsiteX3695" fmla="*/ 1443038 w 7152322"/>
              <a:gd name="connsiteY3695" fmla="*/ 701992 h 2470784"/>
              <a:gd name="connsiteX3696" fmla="*/ 1445895 w 7152322"/>
              <a:gd name="connsiteY3696" fmla="*/ 704850 h 2470784"/>
              <a:gd name="connsiteX3697" fmla="*/ 1439228 w 7152322"/>
              <a:gd name="connsiteY3697" fmla="*/ 707707 h 2470784"/>
              <a:gd name="connsiteX3698" fmla="*/ 1438275 w 7152322"/>
              <a:gd name="connsiteY3698" fmla="*/ 689610 h 2470784"/>
              <a:gd name="connsiteX3699" fmla="*/ 1438275 w 7152322"/>
              <a:gd name="connsiteY3699" fmla="*/ 689610 h 2470784"/>
              <a:gd name="connsiteX3700" fmla="*/ 1440180 w 7152322"/>
              <a:gd name="connsiteY3700" fmla="*/ 689610 h 2470784"/>
              <a:gd name="connsiteX3701" fmla="*/ 1438275 w 7152322"/>
              <a:gd name="connsiteY3701" fmla="*/ 689610 h 2470784"/>
              <a:gd name="connsiteX3702" fmla="*/ 1441133 w 7152322"/>
              <a:gd name="connsiteY3702" fmla="*/ 664845 h 2470784"/>
              <a:gd name="connsiteX3703" fmla="*/ 1433513 w 7152322"/>
              <a:gd name="connsiteY3703" fmla="*/ 668655 h 2470784"/>
              <a:gd name="connsiteX3704" fmla="*/ 1430655 w 7152322"/>
              <a:gd name="connsiteY3704" fmla="*/ 672465 h 2470784"/>
              <a:gd name="connsiteX3705" fmla="*/ 1432560 w 7152322"/>
              <a:gd name="connsiteY3705" fmla="*/ 676275 h 2470784"/>
              <a:gd name="connsiteX3706" fmla="*/ 1434465 w 7152322"/>
              <a:gd name="connsiteY3706" fmla="*/ 675322 h 2470784"/>
              <a:gd name="connsiteX3707" fmla="*/ 1443990 w 7152322"/>
              <a:gd name="connsiteY3707" fmla="*/ 675322 h 2470784"/>
              <a:gd name="connsiteX3708" fmla="*/ 1438275 w 7152322"/>
              <a:gd name="connsiteY3708" fmla="*/ 678180 h 2470784"/>
              <a:gd name="connsiteX3709" fmla="*/ 1426845 w 7152322"/>
              <a:gd name="connsiteY3709" fmla="*/ 687705 h 2470784"/>
              <a:gd name="connsiteX3710" fmla="*/ 1424940 w 7152322"/>
              <a:gd name="connsiteY3710" fmla="*/ 687705 h 2470784"/>
              <a:gd name="connsiteX3711" fmla="*/ 1420178 w 7152322"/>
              <a:gd name="connsiteY3711" fmla="*/ 671513 h 2470784"/>
              <a:gd name="connsiteX3712" fmla="*/ 1436370 w 7152322"/>
              <a:gd name="connsiteY3712" fmla="*/ 662940 h 2470784"/>
              <a:gd name="connsiteX3713" fmla="*/ 1438275 w 7152322"/>
              <a:gd name="connsiteY3713" fmla="*/ 662940 h 2470784"/>
              <a:gd name="connsiteX3714" fmla="*/ 1447800 w 7152322"/>
              <a:gd name="connsiteY3714" fmla="*/ 662940 h 2470784"/>
              <a:gd name="connsiteX3715" fmla="*/ 1441133 w 7152322"/>
              <a:gd name="connsiteY3715" fmla="*/ 664845 h 2470784"/>
              <a:gd name="connsiteX3716" fmla="*/ 1541145 w 7152322"/>
              <a:gd name="connsiteY3716" fmla="*/ 768667 h 2470784"/>
              <a:gd name="connsiteX3717" fmla="*/ 1536383 w 7152322"/>
              <a:gd name="connsiteY3717" fmla="*/ 764857 h 2470784"/>
              <a:gd name="connsiteX3718" fmla="*/ 1542098 w 7152322"/>
              <a:gd name="connsiteY3718" fmla="*/ 763905 h 2470784"/>
              <a:gd name="connsiteX3719" fmla="*/ 1544955 w 7152322"/>
              <a:gd name="connsiteY3719" fmla="*/ 766763 h 2470784"/>
              <a:gd name="connsiteX3720" fmla="*/ 1541145 w 7152322"/>
              <a:gd name="connsiteY3720" fmla="*/ 768667 h 2470784"/>
              <a:gd name="connsiteX3721" fmla="*/ 1588770 w 7152322"/>
              <a:gd name="connsiteY3721" fmla="*/ 804863 h 2470784"/>
              <a:gd name="connsiteX3722" fmla="*/ 1583055 w 7152322"/>
              <a:gd name="connsiteY3722" fmla="*/ 805815 h 2470784"/>
              <a:gd name="connsiteX3723" fmla="*/ 1567815 w 7152322"/>
              <a:gd name="connsiteY3723" fmla="*/ 791528 h 2470784"/>
              <a:gd name="connsiteX3724" fmla="*/ 1580198 w 7152322"/>
              <a:gd name="connsiteY3724" fmla="*/ 793432 h 2470784"/>
              <a:gd name="connsiteX3725" fmla="*/ 1593533 w 7152322"/>
              <a:gd name="connsiteY3725" fmla="*/ 800100 h 2470784"/>
              <a:gd name="connsiteX3726" fmla="*/ 1588770 w 7152322"/>
              <a:gd name="connsiteY3726" fmla="*/ 804863 h 2470784"/>
              <a:gd name="connsiteX3727" fmla="*/ 1618298 w 7152322"/>
              <a:gd name="connsiteY3727" fmla="*/ 814388 h 2470784"/>
              <a:gd name="connsiteX3728" fmla="*/ 1618298 w 7152322"/>
              <a:gd name="connsiteY3728" fmla="*/ 814388 h 2470784"/>
              <a:gd name="connsiteX3729" fmla="*/ 1627823 w 7152322"/>
              <a:gd name="connsiteY3729" fmla="*/ 814388 h 2470784"/>
              <a:gd name="connsiteX3730" fmla="*/ 1622108 w 7152322"/>
              <a:gd name="connsiteY3730" fmla="*/ 817245 h 2470784"/>
              <a:gd name="connsiteX3731" fmla="*/ 1614488 w 7152322"/>
              <a:gd name="connsiteY3731" fmla="*/ 822007 h 2470784"/>
              <a:gd name="connsiteX3732" fmla="*/ 1618298 w 7152322"/>
              <a:gd name="connsiteY3732" fmla="*/ 814388 h 2470784"/>
              <a:gd name="connsiteX3733" fmla="*/ 1607820 w 7152322"/>
              <a:gd name="connsiteY3733" fmla="*/ 828675 h 2470784"/>
              <a:gd name="connsiteX3734" fmla="*/ 1610678 w 7152322"/>
              <a:gd name="connsiteY3734" fmla="*/ 825817 h 2470784"/>
              <a:gd name="connsiteX3735" fmla="*/ 1609725 w 7152322"/>
              <a:gd name="connsiteY3735" fmla="*/ 826770 h 2470784"/>
              <a:gd name="connsiteX3736" fmla="*/ 1612583 w 7152322"/>
              <a:gd name="connsiteY3736" fmla="*/ 825817 h 2470784"/>
              <a:gd name="connsiteX3737" fmla="*/ 1619250 w 7152322"/>
              <a:gd name="connsiteY3737" fmla="*/ 829628 h 2470784"/>
              <a:gd name="connsiteX3738" fmla="*/ 1622108 w 7152322"/>
              <a:gd name="connsiteY3738" fmla="*/ 827722 h 2470784"/>
              <a:gd name="connsiteX3739" fmla="*/ 1626870 w 7152322"/>
              <a:gd name="connsiteY3739" fmla="*/ 828675 h 2470784"/>
              <a:gd name="connsiteX3740" fmla="*/ 1623060 w 7152322"/>
              <a:gd name="connsiteY3740" fmla="*/ 830580 h 2470784"/>
              <a:gd name="connsiteX3741" fmla="*/ 1614488 w 7152322"/>
              <a:gd name="connsiteY3741" fmla="*/ 834390 h 2470784"/>
              <a:gd name="connsiteX3742" fmla="*/ 1607820 w 7152322"/>
              <a:gd name="connsiteY3742" fmla="*/ 828675 h 2470784"/>
              <a:gd name="connsiteX3743" fmla="*/ 1624013 w 7152322"/>
              <a:gd name="connsiteY3743" fmla="*/ 844867 h 2470784"/>
              <a:gd name="connsiteX3744" fmla="*/ 1620203 w 7152322"/>
              <a:gd name="connsiteY3744" fmla="*/ 841057 h 2470784"/>
              <a:gd name="connsiteX3745" fmla="*/ 1626870 w 7152322"/>
              <a:gd name="connsiteY3745" fmla="*/ 840105 h 2470784"/>
              <a:gd name="connsiteX3746" fmla="*/ 1629728 w 7152322"/>
              <a:gd name="connsiteY3746" fmla="*/ 842963 h 2470784"/>
              <a:gd name="connsiteX3747" fmla="*/ 1624013 w 7152322"/>
              <a:gd name="connsiteY3747" fmla="*/ 844867 h 2470784"/>
              <a:gd name="connsiteX3748" fmla="*/ 1683068 w 7152322"/>
              <a:gd name="connsiteY3748" fmla="*/ 879157 h 2470784"/>
              <a:gd name="connsiteX3749" fmla="*/ 1664970 w 7152322"/>
              <a:gd name="connsiteY3749" fmla="*/ 881063 h 2470784"/>
              <a:gd name="connsiteX3750" fmla="*/ 1648778 w 7152322"/>
              <a:gd name="connsiteY3750" fmla="*/ 867728 h 2470784"/>
              <a:gd name="connsiteX3751" fmla="*/ 1666875 w 7152322"/>
              <a:gd name="connsiteY3751" fmla="*/ 870585 h 2470784"/>
              <a:gd name="connsiteX3752" fmla="*/ 1665923 w 7152322"/>
              <a:gd name="connsiteY3752" fmla="*/ 864870 h 2470784"/>
              <a:gd name="connsiteX3753" fmla="*/ 1661160 w 7152322"/>
              <a:gd name="connsiteY3753" fmla="*/ 862013 h 2470784"/>
              <a:gd name="connsiteX3754" fmla="*/ 1642110 w 7152322"/>
              <a:gd name="connsiteY3754" fmla="*/ 852488 h 2470784"/>
              <a:gd name="connsiteX3755" fmla="*/ 1654493 w 7152322"/>
              <a:gd name="connsiteY3755" fmla="*/ 851535 h 2470784"/>
              <a:gd name="connsiteX3756" fmla="*/ 1656398 w 7152322"/>
              <a:gd name="connsiteY3756" fmla="*/ 851535 h 2470784"/>
              <a:gd name="connsiteX3757" fmla="*/ 1683068 w 7152322"/>
              <a:gd name="connsiteY3757" fmla="*/ 879157 h 2470784"/>
              <a:gd name="connsiteX3758" fmla="*/ 1714500 w 7152322"/>
              <a:gd name="connsiteY3758" fmla="*/ 922020 h 2470784"/>
              <a:gd name="connsiteX3759" fmla="*/ 1714500 w 7152322"/>
              <a:gd name="connsiteY3759" fmla="*/ 925830 h 2470784"/>
              <a:gd name="connsiteX3760" fmla="*/ 1715453 w 7152322"/>
              <a:gd name="connsiteY3760" fmla="*/ 925830 h 2470784"/>
              <a:gd name="connsiteX3761" fmla="*/ 1715453 w 7152322"/>
              <a:gd name="connsiteY3761" fmla="*/ 925830 h 2470784"/>
              <a:gd name="connsiteX3762" fmla="*/ 1703070 w 7152322"/>
              <a:gd name="connsiteY3762" fmla="*/ 915353 h 2470784"/>
              <a:gd name="connsiteX3763" fmla="*/ 1727835 w 7152322"/>
              <a:gd name="connsiteY3763" fmla="*/ 890588 h 2470784"/>
              <a:gd name="connsiteX3764" fmla="*/ 1733550 w 7152322"/>
              <a:gd name="connsiteY3764" fmla="*/ 891540 h 2470784"/>
              <a:gd name="connsiteX3765" fmla="*/ 1727835 w 7152322"/>
              <a:gd name="connsiteY3765" fmla="*/ 894397 h 2470784"/>
              <a:gd name="connsiteX3766" fmla="*/ 1715453 w 7152322"/>
              <a:gd name="connsiteY3766" fmla="*/ 907732 h 2470784"/>
              <a:gd name="connsiteX3767" fmla="*/ 1718310 w 7152322"/>
              <a:gd name="connsiteY3767" fmla="*/ 906780 h 2470784"/>
              <a:gd name="connsiteX3768" fmla="*/ 1724978 w 7152322"/>
              <a:gd name="connsiteY3768" fmla="*/ 910590 h 2470784"/>
              <a:gd name="connsiteX3769" fmla="*/ 1727835 w 7152322"/>
              <a:gd name="connsiteY3769" fmla="*/ 908685 h 2470784"/>
              <a:gd name="connsiteX3770" fmla="*/ 1732598 w 7152322"/>
              <a:gd name="connsiteY3770" fmla="*/ 909638 h 2470784"/>
              <a:gd name="connsiteX3771" fmla="*/ 1728788 w 7152322"/>
              <a:gd name="connsiteY3771" fmla="*/ 911542 h 2470784"/>
              <a:gd name="connsiteX3772" fmla="*/ 1716405 w 7152322"/>
              <a:gd name="connsiteY3772" fmla="*/ 919163 h 2470784"/>
              <a:gd name="connsiteX3773" fmla="*/ 1714500 w 7152322"/>
              <a:gd name="connsiteY3773" fmla="*/ 922020 h 2470784"/>
              <a:gd name="connsiteX3774" fmla="*/ 1730693 w 7152322"/>
              <a:gd name="connsiteY3774" fmla="*/ 939165 h 2470784"/>
              <a:gd name="connsiteX3775" fmla="*/ 1728788 w 7152322"/>
              <a:gd name="connsiteY3775" fmla="*/ 937260 h 2470784"/>
              <a:gd name="connsiteX3776" fmla="*/ 1732598 w 7152322"/>
              <a:gd name="connsiteY3776" fmla="*/ 936307 h 2470784"/>
              <a:gd name="connsiteX3777" fmla="*/ 1730693 w 7152322"/>
              <a:gd name="connsiteY3777" fmla="*/ 939165 h 2470784"/>
              <a:gd name="connsiteX3778" fmla="*/ 1727835 w 7152322"/>
              <a:gd name="connsiteY3778" fmla="*/ 929640 h 2470784"/>
              <a:gd name="connsiteX3779" fmla="*/ 1725930 w 7152322"/>
              <a:gd name="connsiteY3779" fmla="*/ 930592 h 2470784"/>
              <a:gd name="connsiteX3780" fmla="*/ 1727835 w 7152322"/>
              <a:gd name="connsiteY3780" fmla="*/ 922020 h 2470784"/>
              <a:gd name="connsiteX3781" fmla="*/ 1731645 w 7152322"/>
              <a:gd name="connsiteY3781" fmla="*/ 922972 h 2470784"/>
              <a:gd name="connsiteX3782" fmla="*/ 1734503 w 7152322"/>
              <a:gd name="connsiteY3782" fmla="*/ 926782 h 2470784"/>
              <a:gd name="connsiteX3783" fmla="*/ 1727835 w 7152322"/>
              <a:gd name="connsiteY3783" fmla="*/ 929640 h 2470784"/>
              <a:gd name="connsiteX3784" fmla="*/ 1757363 w 7152322"/>
              <a:gd name="connsiteY3784" fmla="*/ 921067 h 2470784"/>
              <a:gd name="connsiteX3785" fmla="*/ 1760220 w 7152322"/>
              <a:gd name="connsiteY3785" fmla="*/ 923925 h 2470784"/>
              <a:gd name="connsiteX3786" fmla="*/ 1763078 w 7152322"/>
              <a:gd name="connsiteY3786" fmla="*/ 920115 h 2470784"/>
              <a:gd name="connsiteX3787" fmla="*/ 1765935 w 7152322"/>
              <a:gd name="connsiteY3787" fmla="*/ 920115 h 2470784"/>
              <a:gd name="connsiteX3788" fmla="*/ 1765935 w 7152322"/>
              <a:gd name="connsiteY3788" fmla="*/ 922972 h 2470784"/>
              <a:gd name="connsiteX3789" fmla="*/ 1769745 w 7152322"/>
              <a:gd name="connsiteY3789" fmla="*/ 923925 h 2470784"/>
              <a:gd name="connsiteX3790" fmla="*/ 1779270 w 7152322"/>
              <a:gd name="connsiteY3790" fmla="*/ 934403 h 2470784"/>
              <a:gd name="connsiteX3791" fmla="*/ 1779270 w 7152322"/>
              <a:gd name="connsiteY3791" fmla="*/ 937260 h 2470784"/>
              <a:gd name="connsiteX3792" fmla="*/ 1778318 w 7152322"/>
              <a:gd name="connsiteY3792" fmla="*/ 938213 h 2470784"/>
              <a:gd name="connsiteX3793" fmla="*/ 1769745 w 7152322"/>
              <a:gd name="connsiteY3793" fmla="*/ 940117 h 2470784"/>
              <a:gd name="connsiteX3794" fmla="*/ 1769745 w 7152322"/>
              <a:gd name="connsiteY3794" fmla="*/ 939165 h 2470784"/>
              <a:gd name="connsiteX3795" fmla="*/ 1771650 w 7152322"/>
              <a:gd name="connsiteY3795" fmla="*/ 938213 h 2470784"/>
              <a:gd name="connsiteX3796" fmla="*/ 1764983 w 7152322"/>
              <a:gd name="connsiteY3796" fmla="*/ 933450 h 2470784"/>
              <a:gd name="connsiteX3797" fmla="*/ 1757363 w 7152322"/>
              <a:gd name="connsiteY3797" fmla="*/ 925830 h 2470784"/>
              <a:gd name="connsiteX3798" fmla="*/ 1751648 w 7152322"/>
              <a:gd name="connsiteY3798" fmla="*/ 925830 h 2470784"/>
              <a:gd name="connsiteX3799" fmla="*/ 1746885 w 7152322"/>
              <a:gd name="connsiteY3799" fmla="*/ 922020 h 2470784"/>
              <a:gd name="connsiteX3800" fmla="*/ 1757363 w 7152322"/>
              <a:gd name="connsiteY3800" fmla="*/ 921067 h 2470784"/>
              <a:gd name="connsiteX3801" fmla="*/ 1774508 w 7152322"/>
              <a:gd name="connsiteY3801" fmla="*/ 969645 h 2470784"/>
              <a:gd name="connsiteX3802" fmla="*/ 1771650 w 7152322"/>
              <a:gd name="connsiteY3802" fmla="*/ 970597 h 2470784"/>
              <a:gd name="connsiteX3803" fmla="*/ 1769745 w 7152322"/>
              <a:gd name="connsiteY3803" fmla="*/ 968692 h 2470784"/>
              <a:gd name="connsiteX3804" fmla="*/ 1755458 w 7152322"/>
              <a:gd name="connsiteY3804" fmla="*/ 955357 h 2470784"/>
              <a:gd name="connsiteX3805" fmla="*/ 1767840 w 7152322"/>
              <a:gd name="connsiteY3805" fmla="*/ 955357 h 2470784"/>
              <a:gd name="connsiteX3806" fmla="*/ 1780223 w 7152322"/>
              <a:gd name="connsiteY3806" fmla="*/ 962978 h 2470784"/>
              <a:gd name="connsiteX3807" fmla="*/ 1774508 w 7152322"/>
              <a:gd name="connsiteY3807" fmla="*/ 969645 h 2470784"/>
              <a:gd name="connsiteX3808" fmla="*/ 1772603 w 7152322"/>
              <a:gd name="connsiteY3808" fmla="*/ 953453 h 2470784"/>
              <a:gd name="connsiteX3809" fmla="*/ 1771650 w 7152322"/>
              <a:gd name="connsiteY3809" fmla="*/ 952500 h 2470784"/>
              <a:gd name="connsiteX3810" fmla="*/ 1766888 w 7152322"/>
              <a:gd name="connsiteY3810" fmla="*/ 949642 h 2470784"/>
              <a:gd name="connsiteX3811" fmla="*/ 1747838 w 7152322"/>
              <a:gd name="connsiteY3811" fmla="*/ 938213 h 2470784"/>
              <a:gd name="connsiteX3812" fmla="*/ 1760220 w 7152322"/>
              <a:gd name="connsiteY3812" fmla="*/ 937260 h 2470784"/>
              <a:gd name="connsiteX3813" fmla="*/ 1764030 w 7152322"/>
              <a:gd name="connsiteY3813" fmla="*/ 938213 h 2470784"/>
              <a:gd name="connsiteX3814" fmla="*/ 1765935 w 7152322"/>
              <a:gd name="connsiteY3814" fmla="*/ 941070 h 2470784"/>
              <a:gd name="connsiteX3815" fmla="*/ 1764030 w 7152322"/>
              <a:gd name="connsiteY3815" fmla="*/ 941070 h 2470784"/>
              <a:gd name="connsiteX3816" fmla="*/ 1779270 w 7152322"/>
              <a:gd name="connsiteY3816" fmla="*/ 955357 h 2470784"/>
              <a:gd name="connsiteX3817" fmla="*/ 1772603 w 7152322"/>
              <a:gd name="connsiteY3817" fmla="*/ 953453 h 2470784"/>
              <a:gd name="connsiteX3818" fmla="*/ 1795463 w 7152322"/>
              <a:gd name="connsiteY3818" fmla="*/ 981075 h 2470784"/>
              <a:gd name="connsiteX3819" fmla="*/ 1799273 w 7152322"/>
              <a:gd name="connsiteY3819" fmla="*/ 962025 h 2470784"/>
              <a:gd name="connsiteX3820" fmla="*/ 1799273 w 7152322"/>
              <a:gd name="connsiteY3820" fmla="*/ 962025 h 2470784"/>
              <a:gd name="connsiteX3821" fmla="*/ 1803083 w 7152322"/>
              <a:gd name="connsiteY3821" fmla="*/ 966788 h 2470784"/>
              <a:gd name="connsiteX3822" fmla="*/ 1807845 w 7152322"/>
              <a:gd name="connsiteY3822" fmla="*/ 962978 h 2470784"/>
              <a:gd name="connsiteX3823" fmla="*/ 1821180 w 7152322"/>
              <a:gd name="connsiteY3823" fmla="*/ 964882 h 2470784"/>
              <a:gd name="connsiteX3824" fmla="*/ 1814513 w 7152322"/>
              <a:gd name="connsiteY3824" fmla="*/ 969645 h 2470784"/>
              <a:gd name="connsiteX3825" fmla="*/ 1806893 w 7152322"/>
              <a:gd name="connsiteY3825" fmla="*/ 969645 h 2470784"/>
              <a:gd name="connsiteX3826" fmla="*/ 1795463 w 7152322"/>
              <a:gd name="connsiteY3826" fmla="*/ 981075 h 2470784"/>
              <a:gd name="connsiteX3827" fmla="*/ 1795463 w 7152322"/>
              <a:gd name="connsiteY3827" fmla="*/ 981075 h 2470784"/>
              <a:gd name="connsiteX3828" fmla="*/ 1798320 w 7152322"/>
              <a:gd name="connsiteY3828" fmla="*/ 991553 h 2470784"/>
              <a:gd name="connsiteX3829" fmla="*/ 1795463 w 7152322"/>
              <a:gd name="connsiteY3829" fmla="*/ 989647 h 2470784"/>
              <a:gd name="connsiteX3830" fmla="*/ 1797368 w 7152322"/>
              <a:gd name="connsiteY3830" fmla="*/ 986790 h 2470784"/>
              <a:gd name="connsiteX3831" fmla="*/ 1800225 w 7152322"/>
              <a:gd name="connsiteY3831" fmla="*/ 985838 h 2470784"/>
              <a:gd name="connsiteX3832" fmla="*/ 1799273 w 7152322"/>
              <a:gd name="connsiteY3832" fmla="*/ 990600 h 2470784"/>
              <a:gd name="connsiteX3833" fmla="*/ 1798320 w 7152322"/>
              <a:gd name="connsiteY3833" fmla="*/ 991553 h 2470784"/>
              <a:gd name="connsiteX3834" fmla="*/ 1805940 w 7152322"/>
              <a:gd name="connsiteY3834" fmla="*/ 997267 h 2470784"/>
              <a:gd name="connsiteX3835" fmla="*/ 1800225 w 7152322"/>
              <a:gd name="connsiteY3835" fmla="*/ 993457 h 2470784"/>
              <a:gd name="connsiteX3836" fmla="*/ 1802130 w 7152322"/>
              <a:gd name="connsiteY3836" fmla="*/ 985838 h 2470784"/>
              <a:gd name="connsiteX3837" fmla="*/ 1803083 w 7152322"/>
              <a:gd name="connsiteY3837" fmla="*/ 985838 h 2470784"/>
              <a:gd name="connsiteX3838" fmla="*/ 1821180 w 7152322"/>
              <a:gd name="connsiteY3838" fmla="*/ 986790 h 2470784"/>
              <a:gd name="connsiteX3839" fmla="*/ 1805940 w 7152322"/>
              <a:gd name="connsiteY3839" fmla="*/ 997267 h 2470784"/>
              <a:gd name="connsiteX3840" fmla="*/ 1848803 w 7152322"/>
              <a:gd name="connsiteY3840" fmla="*/ 945832 h 2470784"/>
              <a:gd name="connsiteX3841" fmla="*/ 1853565 w 7152322"/>
              <a:gd name="connsiteY3841" fmla="*/ 948690 h 2470784"/>
              <a:gd name="connsiteX3842" fmla="*/ 1863090 w 7152322"/>
              <a:gd name="connsiteY3842" fmla="*/ 942975 h 2470784"/>
              <a:gd name="connsiteX3843" fmla="*/ 1863090 w 7152322"/>
              <a:gd name="connsiteY3843" fmla="*/ 942975 h 2470784"/>
              <a:gd name="connsiteX3844" fmla="*/ 1863090 w 7152322"/>
              <a:gd name="connsiteY3844" fmla="*/ 943928 h 2470784"/>
              <a:gd name="connsiteX3845" fmla="*/ 1863090 w 7152322"/>
              <a:gd name="connsiteY3845" fmla="*/ 960120 h 2470784"/>
              <a:gd name="connsiteX3846" fmla="*/ 1847850 w 7152322"/>
              <a:gd name="connsiteY3846" fmla="*/ 951547 h 2470784"/>
              <a:gd name="connsiteX3847" fmla="*/ 1843088 w 7152322"/>
              <a:gd name="connsiteY3847" fmla="*/ 948690 h 2470784"/>
              <a:gd name="connsiteX3848" fmla="*/ 1848803 w 7152322"/>
              <a:gd name="connsiteY3848" fmla="*/ 945832 h 2470784"/>
              <a:gd name="connsiteX3849" fmla="*/ 1840230 w 7152322"/>
              <a:gd name="connsiteY3849" fmla="*/ 970597 h 2470784"/>
              <a:gd name="connsiteX3850" fmla="*/ 1844040 w 7152322"/>
              <a:gd name="connsiteY3850" fmla="*/ 964882 h 2470784"/>
              <a:gd name="connsiteX3851" fmla="*/ 1860233 w 7152322"/>
              <a:gd name="connsiteY3851" fmla="*/ 970597 h 2470784"/>
              <a:gd name="connsiteX3852" fmla="*/ 1863090 w 7152322"/>
              <a:gd name="connsiteY3852" fmla="*/ 967740 h 2470784"/>
              <a:gd name="connsiteX3853" fmla="*/ 1864043 w 7152322"/>
              <a:gd name="connsiteY3853" fmla="*/ 967740 h 2470784"/>
              <a:gd name="connsiteX3854" fmla="*/ 1864043 w 7152322"/>
              <a:gd name="connsiteY3854" fmla="*/ 972503 h 2470784"/>
              <a:gd name="connsiteX3855" fmla="*/ 1864043 w 7152322"/>
              <a:gd name="connsiteY3855" fmla="*/ 975360 h 2470784"/>
              <a:gd name="connsiteX3856" fmla="*/ 1854518 w 7152322"/>
              <a:gd name="connsiteY3856" fmla="*/ 976313 h 2470784"/>
              <a:gd name="connsiteX3857" fmla="*/ 1848803 w 7152322"/>
              <a:gd name="connsiteY3857" fmla="*/ 975360 h 2470784"/>
              <a:gd name="connsiteX3858" fmla="*/ 1840230 w 7152322"/>
              <a:gd name="connsiteY3858" fmla="*/ 970597 h 2470784"/>
              <a:gd name="connsiteX3859" fmla="*/ 1843088 w 7152322"/>
              <a:gd name="connsiteY3859" fmla="*/ 984885 h 2470784"/>
              <a:gd name="connsiteX3860" fmla="*/ 1857375 w 7152322"/>
              <a:gd name="connsiteY3860" fmla="*/ 987742 h 2470784"/>
              <a:gd name="connsiteX3861" fmla="*/ 1865948 w 7152322"/>
              <a:gd name="connsiteY3861" fmla="*/ 995363 h 2470784"/>
              <a:gd name="connsiteX3862" fmla="*/ 1864995 w 7152322"/>
              <a:gd name="connsiteY3862" fmla="*/ 995363 h 2470784"/>
              <a:gd name="connsiteX3863" fmla="*/ 1863090 w 7152322"/>
              <a:gd name="connsiteY3863" fmla="*/ 992505 h 2470784"/>
              <a:gd name="connsiteX3864" fmla="*/ 1858328 w 7152322"/>
              <a:gd name="connsiteY3864" fmla="*/ 995363 h 2470784"/>
              <a:gd name="connsiteX3865" fmla="*/ 1857375 w 7152322"/>
              <a:gd name="connsiteY3865" fmla="*/ 995363 h 2470784"/>
              <a:gd name="connsiteX3866" fmla="*/ 1853565 w 7152322"/>
              <a:gd name="connsiteY3866" fmla="*/ 992505 h 2470784"/>
              <a:gd name="connsiteX3867" fmla="*/ 1848803 w 7152322"/>
              <a:gd name="connsiteY3867" fmla="*/ 993457 h 2470784"/>
              <a:gd name="connsiteX3868" fmla="*/ 1843088 w 7152322"/>
              <a:gd name="connsiteY3868" fmla="*/ 984885 h 2470784"/>
              <a:gd name="connsiteX3869" fmla="*/ 1867853 w 7152322"/>
              <a:gd name="connsiteY3869" fmla="*/ 1015365 h 2470784"/>
              <a:gd name="connsiteX3870" fmla="*/ 1865948 w 7152322"/>
              <a:gd name="connsiteY3870" fmla="*/ 1016317 h 2470784"/>
              <a:gd name="connsiteX3871" fmla="*/ 1860233 w 7152322"/>
              <a:gd name="connsiteY3871" fmla="*/ 1017270 h 2470784"/>
              <a:gd name="connsiteX3872" fmla="*/ 1848803 w 7152322"/>
              <a:gd name="connsiteY3872" fmla="*/ 1006792 h 2470784"/>
              <a:gd name="connsiteX3873" fmla="*/ 1858328 w 7152322"/>
              <a:gd name="connsiteY3873" fmla="*/ 1003935 h 2470784"/>
              <a:gd name="connsiteX3874" fmla="*/ 1867853 w 7152322"/>
              <a:gd name="connsiteY3874" fmla="*/ 1012507 h 2470784"/>
              <a:gd name="connsiteX3875" fmla="*/ 1867853 w 7152322"/>
              <a:gd name="connsiteY3875" fmla="*/ 1015365 h 2470784"/>
              <a:gd name="connsiteX3876" fmla="*/ 1905953 w 7152322"/>
              <a:gd name="connsiteY3876" fmla="*/ 1044892 h 2470784"/>
              <a:gd name="connsiteX3877" fmla="*/ 1907858 w 7152322"/>
              <a:gd name="connsiteY3877" fmla="*/ 1045845 h 2470784"/>
              <a:gd name="connsiteX3878" fmla="*/ 1905000 w 7152322"/>
              <a:gd name="connsiteY3878" fmla="*/ 1046797 h 2470784"/>
              <a:gd name="connsiteX3879" fmla="*/ 1905953 w 7152322"/>
              <a:gd name="connsiteY3879" fmla="*/ 1044892 h 2470784"/>
              <a:gd name="connsiteX3880" fmla="*/ 1904048 w 7152322"/>
              <a:gd name="connsiteY3880" fmla="*/ 1062990 h 2470784"/>
              <a:gd name="connsiteX3881" fmla="*/ 1902143 w 7152322"/>
              <a:gd name="connsiteY3881" fmla="*/ 1063942 h 2470784"/>
              <a:gd name="connsiteX3882" fmla="*/ 1899285 w 7152322"/>
              <a:gd name="connsiteY3882" fmla="*/ 1062038 h 2470784"/>
              <a:gd name="connsiteX3883" fmla="*/ 1899285 w 7152322"/>
              <a:gd name="connsiteY3883" fmla="*/ 1062038 h 2470784"/>
              <a:gd name="connsiteX3884" fmla="*/ 1902143 w 7152322"/>
              <a:gd name="connsiteY3884" fmla="*/ 1060132 h 2470784"/>
              <a:gd name="connsiteX3885" fmla="*/ 1906905 w 7152322"/>
              <a:gd name="connsiteY3885" fmla="*/ 1061085 h 2470784"/>
              <a:gd name="connsiteX3886" fmla="*/ 1904048 w 7152322"/>
              <a:gd name="connsiteY3886" fmla="*/ 1062990 h 2470784"/>
              <a:gd name="connsiteX3887" fmla="*/ 2004060 w 7152322"/>
              <a:gd name="connsiteY3887" fmla="*/ 1124903 h 2470784"/>
              <a:gd name="connsiteX3888" fmla="*/ 2004060 w 7152322"/>
              <a:gd name="connsiteY3888" fmla="*/ 1126807 h 2470784"/>
              <a:gd name="connsiteX3889" fmla="*/ 2000250 w 7152322"/>
              <a:gd name="connsiteY3889" fmla="*/ 1124903 h 2470784"/>
              <a:gd name="connsiteX3890" fmla="*/ 2002155 w 7152322"/>
              <a:gd name="connsiteY3890" fmla="*/ 1119188 h 2470784"/>
              <a:gd name="connsiteX3891" fmla="*/ 2008823 w 7152322"/>
              <a:gd name="connsiteY3891" fmla="*/ 1122045 h 2470784"/>
              <a:gd name="connsiteX3892" fmla="*/ 2011680 w 7152322"/>
              <a:gd name="connsiteY3892" fmla="*/ 1120140 h 2470784"/>
              <a:gd name="connsiteX3893" fmla="*/ 2016443 w 7152322"/>
              <a:gd name="connsiteY3893" fmla="*/ 1121092 h 2470784"/>
              <a:gd name="connsiteX3894" fmla="*/ 2012633 w 7152322"/>
              <a:gd name="connsiteY3894" fmla="*/ 1122998 h 2470784"/>
              <a:gd name="connsiteX3895" fmla="*/ 2005013 w 7152322"/>
              <a:gd name="connsiteY3895" fmla="*/ 1126807 h 2470784"/>
              <a:gd name="connsiteX3896" fmla="*/ 2004060 w 7152322"/>
              <a:gd name="connsiteY3896" fmla="*/ 1124903 h 2470784"/>
              <a:gd name="connsiteX3897" fmla="*/ 2016443 w 7152322"/>
              <a:gd name="connsiteY3897" fmla="*/ 1134428 h 2470784"/>
              <a:gd name="connsiteX3898" fmla="*/ 2010728 w 7152322"/>
              <a:gd name="connsiteY3898" fmla="*/ 1130617 h 2470784"/>
              <a:gd name="connsiteX3899" fmla="*/ 2015490 w 7152322"/>
              <a:gd name="connsiteY3899" fmla="*/ 1130617 h 2470784"/>
              <a:gd name="connsiteX3900" fmla="*/ 2018348 w 7152322"/>
              <a:gd name="connsiteY3900" fmla="*/ 1133475 h 2470784"/>
              <a:gd name="connsiteX3901" fmla="*/ 2016443 w 7152322"/>
              <a:gd name="connsiteY3901" fmla="*/ 1134428 h 2470784"/>
              <a:gd name="connsiteX3902" fmla="*/ 2102168 w 7152322"/>
              <a:gd name="connsiteY3902" fmla="*/ 1183005 h 2470784"/>
              <a:gd name="connsiteX3903" fmla="*/ 2102168 w 7152322"/>
              <a:gd name="connsiteY3903" fmla="*/ 1183005 h 2470784"/>
              <a:gd name="connsiteX3904" fmla="*/ 2103120 w 7152322"/>
              <a:gd name="connsiteY3904" fmla="*/ 1182053 h 2470784"/>
              <a:gd name="connsiteX3905" fmla="*/ 2102168 w 7152322"/>
              <a:gd name="connsiteY3905" fmla="*/ 1183005 h 2470784"/>
              <a:gd name="connsiteX3906" fmla="*/ 2099310 w 7152322"/>
              <a:gd name="connsiteY3906" fmla="*/ 1178242 h 2470784"/>
              <a:gd name="connsiteX3907" fmla="*/ 2095500 w 7152322"/>
              <a:gd name="connsiteY3907" fmla="*/ 1179195 h 2470784"/>
              <a:gd name="connsiteX3908" fmla="*/ 2095500 w 7152322"/>
              <a:gd name="connsiteY3908" fmla="*/ 1179195 h 2470784"/>
              <a:gd name="connsiteX3909" fmla="*/ 2088833 w 7152322"/>
              <a:gd name="connsiteY3909" fmla="*/ 1175385 h 2470784"/>
              <a:gd name="connsiteX3910" fmla="*/ 2089785 w 7152322"/>
              <a:gd name="connsiteY3910" fmla="*/ 1175385 h 2470784"/>
              <a:gd name="connsiteX3911" fmla="*/ 2091690 w 7152322"/>
              <a:gd name="connsiteY3911" fmla="*/ 1176338 h 2470784"/>
              <a:gd name="connsiteX3912" fmla="*/ 2103120 w 7152322"/>
              <a:gd name="connsiteY3912" fmla="*/ 1173480 h 2470784"/>
              <a:gd name="connsiteX3913" fmla="*/ 2105978 w 7152322"/>
              <a:gd name="connsiteY3913" fmla="*/ 1176338 h 2470784"/>
              <a:gd name="connsiteX3914" fmla="*/ 2099310 w 7152322"/>
              <a:gd name="connsiteY3914" fmla="*/ 1178242 h 2470784"/>
              <a:gd name="connsiteX3915" fmla="*/ 2730818 w 7152322"/>
              <a:gd name="connsiteY3915" fmla="*/ 1462088 h 2470784"/>
              <a:gd name="connsiteX3916" fmla="*/ 2730818 w 7152322"/>
              <a:gd name="connsiteY3916" fmla="*/ 1462088 h 2470784"/>
              <a:gd name="connsiteX3917" fmla="*/ 2732723 w 7152322"/>
              <a:gd name="connsiteY3917" fmla="*/ 1461135 h 2470784"/>
              <a:gd name="connsiteX3918" fmla="*/ 2736533 w 7152322"/>
              <a:gd name="connsiteY3918" fmla="*/ 1464945 h 2470784"/>
              <a:gd name="connsiteX3919" fmla="*/ 2730818 w 7152322"/>
              <a:gd name="connsiteY3919" fmla="*/ 1462088 h 2470784"/>
              <a:gd name="connsiteX3920" fmla="*/ 2713673 w 7152322"/>
              <a:gd name="connsiteY3920" fmla="*/ 1446848 h 2470784"/>
              <a:gd name="connsiteX3921" fmla="*/ 2728913 w 7152322"/>
              <a:gd name="connsiteY3921" fmla="*/ 1450657 h 2470784"/>
              <a:gd name="connsiteX3922" fmla="*/ 2731770 w 7152322"/>
              <a:gd name="connsiteY3922" fmla="*/ 1448753 h 2470784"/>
              <a:gd name="connsiteX3923" fmla="*/ 2736533 w 7152322"/>
              <a:gd name="connsiteY3923" fmla="*/ 1449705 h 2470784"/>
              <a:gd name="connsiteX3924" fmla="*/ 2737485 w 7152322"/>
              <a:gd name="connsiteY3924" fmla="*/ 1447800 h 2470784"/>
              <a:gd name="connsiteX3925" fmla="*/ 2743200 w 7152322"/>
              <a:gd name="connsiteY3925" fmla="*/ 1450657 h 2470784"/>
              <a:gd name="connsiteX3926" fmla="*/ 2741295 w 7152322"/>
              <a:gd name="connsiteY3926" fmla="*/ 1457325 h 2470784"/>
              <a:gd name="connsiteX3927" fmla="*/ 2740343 w 7152322"/>
              <a:gd name="connsiteY3927" fmla="*/ 1457325 h 2470784"/>
              <a:gd name="connsiteX3928" fmla="*/ 2740343 w 7152322"/>
              <a:gd name="connsiteY3928" fmla="*/ 1457325 h 2470784"/>
              <a:gd name="connsiteX3929" fmla="*/ 2735580 w 7152322"/>
              <a:gd name="connsiteY3929" fmla="*/ 1455420 h 2470784"/>
              <a:gd name="connsiteX3930" fmla="*/ 2724150 w 7152322"/>
              <a:gd name="connsiteY3930" fmla="*/ 1456373 h 2470784"/>
              <a:gd name="connsiteX3931" fmla="*/ 2718435 w 7152322"/>
              <a:gd name="connsiteY3931" fmla="*/ 1455420 h 2470784"/>
              <a:gd name="connsiteX3932" fmla="*/ 2709863 w 7152322"/>
              <a:gd name="connsiteY3932" fmla="*/ 1452563 h 2470784"/>
              <a:gd name="connsiteX3933" fmla="*/ 2713673 w 7152322"/>
              <a:gd name="connsiteY3933" fmla="*/ 1446848 h 2470784"/>
              <a:gd name="connsiteX3934" fmla="*/ 2669858 w 7152322"/>
              <a:gd name="connsiteY3934" fmla="*/ 1433513 h 2470784"/>
              <a:gd name="connsiteX3935" fmla="*/ 2668905 w 7152322"/>
              <a:gd name="connsiteY3935" fmla="*/ 1434465 h 2470784"/>
              <a:gd name="connsiteX3936" fmla="*/ 2694623 w 7152322"/>
              <a:gd name="connsiteY3936" fmla="*/ 1432560 h 2470784"/>
              <a:gd name="connsiteX3937" fmla="*/ 2686050 w 7152322"/>
              <a:gd name="connsiteY3937" fmla="*/ 1433513 h 2470784"/>
              <a:gd name="connsiteX3938" fmla="*/ 2681288 w 7152322"/>
              <a:gd name="connsiteY3938" fmla="*/ 1435417 h 2470784"/>
              <a:gd name="connsiteX3939" fmla="*/ 2674620 w 7152322"/>
              <a:gd name="connsiteY3939" fmla="*/ 1440180 h 2470784"/>
              <a:gd name="connsiteX3940" fmla="*/ 2672715 w 7152322"/>
              <a:gd name="connsiteY3940" fmla="*/ 1439228 h 2470784"/>
              <a:gd name="connsiteX3941" fmla="*/ 2672715 w 7152322"/>
              <a:gd name="connsiteY3941" fmla="*/ 1438275 h 2470784"/>
              <a:gd name="connsiteX3942" fmla="*/ 2671763 w 7152322"/>
              <a:gd name="connsiteY3942" fmla="*/ 1438275 h 2470784"/>
              <a:gd name="connsiteX3943" fmla="*/ 2665095 w 7152322"/>
              <a:gd name="connsiteY3943" fmla="*/ 1435417 h 2470784"/>
              <a:gd name="connsiteX3944" fmla="*/ 2669858 w 7152322"/>
              <a:gd name="connsiteY3944" fmla="*/ 1433513 h 2470784"/>
              <a:gd name="connsiteX3945" fmla="*/ 2241233 w 7152322"/>
              <a:gd name="connsiteY3945" fmla="*/ 1252538 h 2470784"/>
              <a:gd name="connsiteX3946" fmla="*/ 2252663 w 7152322"/>
              <a:gd name="connsiteY3946" fmla="*/ 1250632 h 2470784"/>
              <a:gd name="connsiteX3947" fmla="*/ 2247900 w 7152322"/>
              <a:gd name="connsiteY3947" fmla="*/ 1255395 h 2470784"/>
              <a:gd name="connsiteX3948" fmla="*/ 2241233 w 7152322"/>
              <a:gd name="connsiteY3948" fmla="*/ 1252538 h 2470784"/>
              <a:gd name="connsiteX3949" fmla="*/ 2299335 w 7152322"/>
              <a:gd name="connsiteY3949" fmla="*/ 1280160 h 2470784"/>
              <a:gd name="connsiteX3950" fmla="*/ 2307908 w 7152322"/>
              <a:gd name="connsiteY3950" fmla="*/ 1280160 h 2470784"/>
              <a:gd name="connsiteX3951" fmla="*/ 2307908 w 7152322"/>
              <a:gd name="connsiteY3951" fmla="*/ 1281113 h 2470784"/>
              <a:gd name="connsiteX3952" fmla="*/ 2310765 w 7152322"/>
              <a:gd name="connsiteY3952" fmla="*/ 1284923 h 2470784"/>
              <a:gd name="connsiteX3953" fmla="*/ 2316480 w 7152322"/>
              <a:gd name="connsiteY3953" fmla="*/ 1289685 h 2470784"/>
              <a:gd name="connsiteX3954" fmla="*/ 2299335 w 7152322"/>
              <a:gd name="connsiteY3954" fmla="*/ 1280160 h 2470784"/>
              <a:gd name="connsiteX3955" fmla="*/ 2344103 w 7152322"/>
              <a:gd name="connsiteY3955" fmla="*/ 1300163 h 2470784"/>
              <a:gd name="connsiteX3956" fmla="*/ 2346008 w 7152322"/>
              <a:gd name="connsiteY3956" fmla="*/ 1299210 h 2470784"/>
              <a:gd name="connsiteX3957" fmla="*/ 2349818 w 7152322"/>
              <a:gd name="connsiteY3957" fmla="*/ 1301115 h 2470784"/>
              <a:gd name="connsiteX3958" fmla="*/ 2353628 w 7152322"/>
              <a:gd name="connsiteY3958" fmla="*/ 1302067 h 2470784"/>
              <a:gd name="connsiteX3959" fmla="*/ 2362200 w 7152322"/>
              <a:gd name="connsiteY3959" fmla="*/ 1301115 h 2470784"/>
              <a:gd name="connsiteX3960" fmla="*/ 2361248 w 7152322"/>
              <a:gd name="connsiteY3960" fmla="*/ 1302067 h 2470784"/>
              <a:gd name="connsiteX3961" fmla="*/ 2355533 w 7152322"/>
              <a:gd name="connsiteY3961" fmla="*/ 1306830 h 2470784"/>
              <a:gd name="connsiteX3962" fmla="*/ 2354580 w 7152322"/>
              <a:gd name="connsiteY3962" fmla="*/ 1306830 h 2470784"/>
              <a:gd name="connsiteX3963" fmla="*/ 2344103 w 7152322"/>
              <a:gd name="connsiteY3963" fmla="*/ 1300163 h 2470784"/>
              <a:gd name="connsiteX3964" fmla="*/ 2344103 w 7152322"/>
              <a:gd name="connsiteY3964" fmla="*/ 1300163 h 2470784"/>
              <a:gd name="connsiteX3965" fmla="*/ 2366963 w 7152322"/>
              <a:gd name="connsiteY3965" fmla="*/ 1300163 h 2470784"/>
              <a:gd name="connsiteX3966" fmla="*/ 2364105 w 7152322"/>
              <a:gd name="connsiteY3966" fmla="*/ 1303020 h 2470784"/>
              <a:gd name="connsiteX3967" fmla="*/ 2365058 w 7152322"/>
              <a:gd name="connsiteY3967" fmla="*/ 1300163 h 2470784"/>
              <a:gd name="connsiteX3968" fmla="*/ 2366963 w 7152322"/>
              <a:gd name="connsiteY3968" fmla="*/ 1300163 h 2470784"/>
              <a:gd name="connsiteX3969" fmla="*/ 2407920 w 7152322"/>
              <a:gd name="connsiteY3969" fmla="*/ 1328738 h 2470784"/>
              <a:gd name="connsiteX3970" fmla="*/ 2392680 w 7152322"/>
              <a:gd name="connsiteY3970" fmla="*/ 1319213 h 2470784"/>
              <a:gd name="connsiteX3971" fmla="*/ 2404110 w 7152322"/>
              <a:gd name="connsiteY3971" fmla="*/ 1318260 h 2470784"/>
              <a:gd name="connsiteX3972" fmla="*/ 2406968 w 7152322"/>
              <a:gd name="connsiteY3972" fmla="*/ 1325880 h 2470784"/>
              <a:gd name="connsiteX3973" fmla="*/ 2410778 w 7152322"/>
              <a:gd name="connsiteY3973" fmla="*/ 1327785 h 2470784"/>
              <a:gd name="connsiteX3974" fmla="*/ 2413635 w 7152322"/>
              <a:gd name="connsiteY3974" fmla="*/ 1331595 h 2470784"/>
              <a:gd name="connsiteX3975" fmla="*/ 2407920 w 7152322"/>
              <a:gd name="connsiteY3975" fmla="*/ 1328738 h 2470784"/>
              <a:gd name="connsiteX3976" fmla="*/ 2433638 w 7152322"/>
              <a:gd name="connsiteY3976" fmla="*/ 1340167 h 2470784"/>
              <a:gd name="connsiteX3977" fmla="*/ 2438400 w 7152322"/>
              <a:gd name="connsiteY3977" fmla="*/ 1339215 h 2470784"/>
              <a:gd name="connsiteX3978" fmla="*/ 2433638 w 7152322"/>
              <a:gd name="connsiteY3978" fmla="*/ 1340167 h 2470784"/>
              <a:gd name="connsiteX3979" fmla="*/ 2433638 w 7152322"/>
              <a:gd name="connsiteY3979" fmla="*/ 1335405 h 2470784"/>
              <a:gd name="connsiteX3980" fmla="*/ 2430780 w 7152322"/>
              <a:gd name="connsiteY3980" fmla="*/ 1337310 h 2470784"/>
              <a:gd name="connsiteX3981" fmla="*/ 2429828 w 7152322"/>
              <a:gd name="connsiteY3981" fmla="*/ 1338263 h 2470784"/>
              <a:gd name="connsiteX3982" fmla="*/ 2426018 w 7152322"/>
              <a:gd name="connsiteY3982" fmla="*/ 1336357 h 2470784"/>
              <a:gd name="connsiteX3983" fmla="*/ 2425065 w 7152322"/>
              <a:gd name="connsiteY3983" fmla="*/ 1335405 h 2470784"/>
              <a:gd name="connsiteX3984" fmla="*/ 2433638 w 7152322"/>
              <a:gd name="connsiteY3984" fmla="*/ 1332548 h 2470784"/>
              <a:gd name="connsiteX3985" fmla="*/ 2439353 w 7152322"/>
              <a:gd name="connsiteY3985" fmla="*/ 1328738 h 2470784"/>
              <a:gd name="connsiteX3986" fmla="*/ 2446020 w 7152322"/>
              <a:gd name="connsiteY3986" fmla="*/ 1328738 h 2470784"/>
              <a:gd name="connsiteX3987" fmla="*/ 2433638 w 7152322"/>
              <a:gd name="connsiteY3987" fmla="*/ 1335405 h 2470784"/>
              <a:gd name="connsiteX3988" fmla="*/ 2434590 w 7152322"/>
              <a:gd name="connsiteY3988" fmla="*/ 1322070 h 2470784"/>
              <a:gd name="connsiteX3989" fmla="*/ 2436495 w 7152322"/>
              <a:gd name="connsiteY3989" fmla="*/ 1320165 h 2470784"/>
              <a:gd name="connsiteX3990" fmla="*/ 2438400 w 7152322"/>
              <a:gd name="connsiteY3990" fmla="*/ 1322070 h 2470784"/>
              <a:gd name="connsiteX3991" fmla="*/ 2440305 w 7152322"/>
              <a:gd name="connsiteY3991" fmla="*/ 1321117 h 2470784"/>
              <a:gd name="connsiteX3992" fmla="*/ 2446020 w 7152322"/>
              <a:gd name="connsiteY3992" fmla="*/ 1322070 h 2470784"/>
              <a:gd name="connsiteX3993" fmla="*/ 2443163 w 7152322"/>
              <a:gd name="connsiteY3993" fmla="*/ 1323975 h 2470784"/>
              <a:gd name="connsiteX3994" fmla="*/ 2439353 w 7152322"/>
              <a:gd name="connsiteY3994" fmla="*/ 1323975 h 2470784"/>
              <a:gd name="connsiteX3995" fmla="*/ 2435543 w 7152322"/>
              <a:gd name="connsiteY3995" fmla="*/ 1327785 h 2470784"/>
              <a:gd name="connsiteX3996" fmla="*/ 2425065 w 7152322"/>
              <a:gd name="connsiteY3996" fmla="*/ 1330642 h 2470784"/>
              <a:gd name="connsiteX3997" fmla="*/ 2434590 w 7152322"/>
              <a:gd name="connsiteY3997" fmla="*/ 1322070 h 2470784"/>
              <a:gd name="connsiteX3998" fmla="*/ 2396490 w 7152322"/>
              <a:gd name="connsiteY3998" fmla="*/ 1283970 h 2470784"/>
              <a:gd name="connsiteX3999" fmla="*/ 2400300 w 7152322"/>
              <a:gd name="connsiteY3999" fmla="*/ 1286828 h 2470784"/>
              <a:gd name="connsiteX4000" fmla="*/ 2403158 w 7152322"/>
              <a:gd name="connsiteY4000" fmla="*/ 1283017 h 2470784"/>
              <a:gd name="connsiteX4001" fmla="*/ 2406015 w 7152322"/>
              <a:gd name="connsiteY4001" fmla="*/ 1283017 h 2470784"/>
              <a:gd name="connsiteX4002" fmla="*/ 2417445 w 7152322"/>
              <a:gd name="connsiteY4002" fmla="*/ 1299210 h 2470784"/>
              <a:gd name="connsiteX4003" fmla="*/ 2406968 w 7152322"/>
              <a:gd name="connsiteY4003" fmla="*/ 1294448 h 2470784"/>
              <a:gd name="connsiteX4004" fmla="*/ 2406015 w 7152322"/>
              <a:gd name="connsiteY4004" fmla="*/ 1296353 h 2470784"/>
              <a:gd name="connsiteX4005" fmla="*/ 2397443 w 7152322"/>
              <a:gd name="connsiteY4005" fmla="*/ 1288732 h 2470784"/>
              <a:gd name="connsiteX4006" fmla="*/ 2390775 w 7152322"/>
              <a:gd name="connsiteY4006" fmla="*/ 1288732 h 2470784"/>
              <a:gd name="connsiteX4007" fmla="*/ 2385060 w 7152322"/>
              <a:gd name="connsiteY4007" fmla="*/ 1285875 h 2470784"/>
              <a:gd name="connsiteX4008" fmla="*/ 2396490 w 7152322"/>
              <a:gd name="connsiteY4008" fmla="*/ 1283970 h 2470784"/>
              <a:gd name="connsiteX4009" fmla="*/ 2400300 w 7152322"/>
              <a:gd name="connsiteY4009" fmla="*/ 1300163 h 2470784"/>
              <a:gd name="connsiteX4010" fmla="*/ 2404110 w 7152322"/>
              <a:gd name="connsiteY4010" fmla="*/ 1301115 h 2470784"/>
              <a:gd name="connsiteX4011" fmla="*/ 2409825 w 7152322"/>
              <a:gd name="connsiteY4011" fmla="*/ 1304925 h 2470784"/>
              <a:gd name="connsiteX4012" fmla="*/ 2410778 w 7152322"/>
              <a:gd name="connsiteY4012" fmla="*/ 1303973 h 2470784"/>
              <a:gd name="connsiteX4013" fmla="*/ 2413635 w 7152322"/>
              <a:gd name="connsiteY4013" fmla="*/ 1306830 h 2470784"/>
              <a:gd name="connsiteX4014" fmla="*/ 2415540 w 7152322"/>
              <a:gd name="connsiteY4014" fmla="*/ 1313498 h 2470784"/>
              <a:gd name="connsiteX4015" fmla="*/ 2419350 w 7152322"/>
              <a:gd name="connsiteY4015" fmla="*/ 1314450 h 2470784"/>
              <a:gd name="connsiteX4016" fmla="*/ 2415540 w 7152322"/>
              <a:gd name="connsiteY4016" fmla="*/ 1318260 h 2470784"/>
              <a:gd name="connsiteX4017" fmla="*/ 2413635 w 7152322"/>
              <a:gd name="connsiteY4017" fmla="*/ 1314450 h 2470784"/>
              <a:gd name="connsiteX4018" fmla="*/ 2407920 w 7152322"/>
              <a:gd name="connsiteY4018" fmla="*/ 1311592 h 2470784"/>
              <a:gd name="connsiteX4019" fmla="*/ 2385060 w 7152322"/>
              <a:gd name="connsiteY4019" fmla="*/ 1300163 h 2470784"/>
              <a:gd name="connsiteX4020" fmla="*/ 2400300 w 7152322"/>
              <a:gd name="connsiteY4020" fmla="*/ 1300163 h 2470784"/>
              <a:gd name="connsiteX4021" fmla="*/ 2366963 w 7152322"/>
              <a:gd name="connsiteY4021" fmla="*/ 1290638 h 2470784"/>
              <a:gd name="connsiteX4022" fmla="*/ 2366010 w 7152322"/>
              <a:gd name="connsiteY4022" fmla="*/ 1291590 h 2470784"/>
              <a:gd name="connsiteX4023" fmla="*/ 2366010 w 7152322"/>
              <a:gd name="connsiteY4023" fmla="*/ 1291590 h 2470784"/>
              <a:gd name="connsiteX4024" fmla="*/ 2362200 w 7152322"/>
              <a:gd name="connsiteY4024" fmla="*/ 1293495 h 2470784"/>
              <a:gd name="connsiteX4025" fmla="*/ 2357438 w 7152322"/>
              <a:gd name="connsiteY4025" fmla="*/ 1294448 h 2470784"/>
              <a:gd name="connsiteX4026" fmla="*/ 2351723 w 7152322"/>
              <a:gd name="connsiteY4026" fmla="*/ 1293495 h 2470784"/>
              <a:gd name="connsiteX4027" fmla="*/ 2356485 w 7152322"/>
              <a:gd name="connsiteY4027" fmla="*/ 1290638 h 2470784"/>
              <a:gd name="connsiteX4028" fmla="*/ 2357438 w 7152322"/>
              <a:gd name="connsiteY4028" fmla="*/ 1288732 h 2470784"/>
              <a:gd name="connsiteX4029" fmla="*/ 2366963 w 7152322"/>
              <a:gd name="connsiteY4029" fmla="*/ 1285875 h 2470784"/>
              <a:gd name="connsiteX4030" fmla="*/ 2369820 w 7152322"/>
              <a:gd name="connsiteY4030" fmla="*/ 1289685 h 2470784"/>
              <a:gd name="connsiteX4031" fmla="*/ 2366963 w 7152322"/>
              <a:gd name="connsiteY4031" fmla="*/ 1290638 h 2470784"/>
              <a:gd name="connsiteX4032" fmla="*/ 2363153 w 7152322"/>
              <a:gd name="connsiteY4032" fmla="*/ 1276350 h 2470784"/>
              <a:gd name="connsiteX4033" fmla="*/ 2361248 w 7152322"/>
              <a:gd name="connsiteY4033" fmla="*/ 1277303 h 2470784"/>
              <a:gd name="connsiteX4034" fmla="*/ 2362200 w 7152322"/>
              <a:gd name="connsiteY4034" fmla="*/ 1272540 h 2470784"/>
              <a:gd name="connsiteX4035" fmla="*/ 2362200 w 7152322"/>
              <a:gd name="connsiteY4035" fmla="*/ 1272540 h 2470784"/>
              <a:gd name="connsiteX4036" fmla="*/ 2367915 w 7152322"/>
              <a:gd name="connsiteY4036" fmla="*/ 1273492 h 2470784"/>
              <a:gd name="connsiteX4037" fmla="*/ 2363153 w 7152322"/>
              <a:gd name="connsiteY4037" fmla="*/ 1276350 h 2470784"/>
              <a:gd name="connsiteX4038" fmla="*/ 2343150 w 7152322"/>
              <a:gd name="connsiteY4038" fmla="*/ 1271588 h 2470784"/>
              <a:gd name="connsiteX4039" fmla="*/ 2346008 w 7152322"/>
              <a:gd name="connsiteY4039" fmla="*/ 1260157 h 2470784"/>
              <a:gd name="connsiteX4040" fmla="*/ 2351723 w 7152322"/>
              <a:gd name="connsiteY4040" fmla="*/ 1254442 h 2470784"/>
              <a:gd name="connsiteX4041" fmla="*/ 2353628 w 7152322"/>
              <a:gd name="connsiteY4041" fmla="*/ 1256348 h 2470784"/>
              <a:gd name="connsiteX4042" fmla="*/ 2356485 w 7152322"/>
              <a:gd name="connsiteY4042" fmla="*/ 1255395 h 2470784"/>
              <a:gd name="connsiteX4043" fmla="*/ 2367915 w 7152322"/>
              <a:gd name="connsiteY4043" fmla="*/ 1255395 h 2470784"/>
              <a:gd name="connsiteX4044" fmla="*/ 2361248 w 7152322"/>
              <a:gd name="connsiteY4044" fmla="*/ 1258253 h 2470784"/>
              <a:gd name="connsiteX4045" fmla="*/ 2346960 w 7152322"/>
              <a:gd name="connsiteY4045" fmla="*/ 1271588 h 2470784"/>
              <a:gd name="connsiteX4046" fmla="*/ 2349818 w 7152322"/>
              <a:gd name="connsiteY4046" fmla="*/ 1270635 h 2470784"/>
              <a:gd name="connsiteX4047" fmla="*/ 2353628 w 7152322"/>
              <a:gd name="connsiteY4047" fmla="*/ 1274445 h 2470784"/>
              <a:gd name="connsiteX4048" fmla="*/ 2351723 w 7152322"/>
              <a:gd name="connsiteY4048" fmla="*/ 1276350 h 2470784"/>
              <a:gd name="connsiteX4049" fmla="*/ 2344103 w 7152322"/>
              <a:gd name="connsiteY4049" fmla="*/ 1280160 h 2470784"/>
              <a:gd name="connsiteX4050" fmla="*/ 2337435 w 7152322"/>
              <a:gd name="connsiteY4050" fmla="*/ 1273492 h 2470784"/>
              <a:gd name="connsiteX4051" fmla="*/ 2343150 w 7152322"/>
              <a:gd name="connsiteY4051" fmla="*/ 1271588 h 2470784"/>
              <a:gd name="connsiteX4052" fmla="*/ 2330768 w 7152322"/>
              <a:gd name="connsiteY4052" fmla="*/ 1261110 h 2470784"/>
              <a:gd name="connsiteX4053" fmla="*/ 2318385 w 7152322"/>
              <a:gd name="connsiteY4053" fmla="*/ 1259205 h 2470784"/>
              <a:gd name="connsiteX4054" fmla="*/ 2318385 w 7152322"/>
              <a:gd name="connsiteY4054" fmla="*/ 1259205 h 2470784"/>
              <a:gd name="connsiteX4055" fmla="*/ 2321243 w 7152322"/>
              <a:gd name="connsiteY4055" fmla="*/ 1255395 h 2470784"/>
              <a:gd name="connsiteX4056" fmla="*/ 2330768 w 7152322"/>
              <a:gd name="connsiteY4056" fmla="*/ 1261110 h 2470784"/>
              <a:gd name="connsiteX4057" fmla="*/ 2298383 w 7152322"/>
              <a:gd name="connsiteY4057" fmla="*/ 1225867 h 2470784"/>
              <a:gd name="connsiteX4058" fmla="*/ 2304098 w 7152322"/>
              <a:gd name="connsiteY4058" fmla="*/ 1229678 h 2470784"/>
              <a:gd name="connsiteX4059" fmla="*/ 2308860 w 7152322"/>
              <a:gd name="connsiteY4059" fmla="*/ 1223963 h 2470784"/>
              <a:gd name="connsiteX4060" fmla="*/ 2309813 w 7152322"/>
              <a:gd name="connsiteY4060" fmla="*/ 1223010 h 2470784"/>
              <a:gd name="connsiteX4061" fmla="*/ 2314575 w 7152322"/>
              <a:gd name="connsiteY4061" fmla="*/ 1223963 h 2470784"/>
              <a:gd name="connsiteX4062" fmla="*/ 2329815 w 7152322"/>
              <a:gd name="connsiteY4062" fmla="*/ 1236345 h 2470784"/>
              <a:gd name="connsiteX4063" fmla="*/ 2329815 w 7152322"/>
              <a:gd name="connsiteY4063" fmla="*/ 1240155 h 2470784"/>
              <a:gd name="connsiteX4064" fmla="*/ 2327910 w 7152322"/>
              <a:gd name="connsiteY4064" fmla="*/ 1241107 h 2470784"/>
              <a:gd name="connsiteX4065" fmla="*/ 2311718 w 7152322"/>
              <a:gd name="connsiteY4065" fmla="*/ 1243965 h 2470784"/>
              <a:gd name="connsiteX4066" fmla="*/ 2300288 w 7152322"/>
              <a:gd name="connsiteY4066" fmla="*/ 1233488 h 2470784"/>
              <a:gd name="connsiteX4067" fmla="*/ 2289810 w 7152322"/>
              <a:gd name="connsiteY4067" fmla="*/ 1233488 h 2470784"/>
              <a:gd name="connsiteX4068" fmla="*/ 2280285 w 7152322"/>
              <a:gd name="connsiteY4068" fmla="*/ 1227773 h 2470784"/>
              <a:gd name="connsiteX4069" fmla="*/ 2298383 w 7152322"/>
              <a:gd name="connsiteY4069" fmla="*/ 1225867 h 2470784"/>
              <a:gd name="connsiteX4070" fmla="*/ 2304098 w 7152322"/>
              <a:gd name="connsiteY4070" fmla="*/ 1251585 h 2470784"/>
              <a:gd name="connsiteX4071" fmla="*/ 2310765 w 7152322"/>
              <a:gd name="connsiteY4071" fmla="*/ 1252538 h 2470784"/>
              <a:gd name="connsiteX4072" fmla="*/ 2316480 w 7152322"/>
              <a:gd name="connsiteY4072" fmla="*/ 1258253 h 2470784"/>
              <a:gd name="connsiteX4073" fmla="*/ 2307908 w 7152322"/>
              <a:gd name="connsiteY4073" fmla="*/ 1256348 h 2470784"/>
              <a:gd name="connsiteX4074" fmla="*/ 2330768 w 7152322"/>
              <a:gd name="connsiteY4074" fmla="*/ 1270635 h 2470784"/>
              <a:gd name="connsiteX4075" fmla="*/ 2326958 w 7152322"/>
              <a:gd name="connsiteY4075" fmla="*/ 1276350 h 2470784"/>
              <a:gd name="connsiteX4076" fmla="*/ 2326005 w 7152322"/>
              <a:gd name="connsiteY4076" fmla="*/ 1274445 h 2470784"/>
              <a:gd name="connsiteX4077" fmla="*/ 2316480 w 7152322"/>
              <a:gd name="connsiteY4077" fmla="*/ 1269682 h 2470784"/>
              <a:gd name="connsiteX4078" fmla="*/ 2280285 w 7152322"/>
              <a:gd name="connsiteY4078" fmla="*/ 1251585 h 2470784"/>
              <a:gd name="connsiteX4079" fmla="*/ 2304098 w 7152322"/>
              <a:gd name="connsiteY4079" fmla="*/ 1251585 h 2470784"/>
              <a:gd name="connsiteX4080" fmla="*/ 2243138 w 7152322"/>
              <a:gd name="connsiteY4080" fmla="*/ 1240155 h 2470784"/>
              <a:gd name="connsiteX4081" fmla="*/ 2241233 w 7152322"/>
              <a:gd name="connsiteY4081" fmla="*/ 1241107 h 2470784"/>
              <a:gd name="connsiteX4082" fmla="*/ 2246948 w 7152322"/>
              <a:gd name="connsiteY4082" fmla="*/ 1227773 h 2470784"/>
              <a:gd name="connsiteX4083" fmla="*/ 2250758 w 7152322"/>
              <a:gd name="connsiteY4083" fmla="*/ 1228725 h 2470784"/>
              <a:gd name="connsiteX4084" fmla="*/ 2255520 w 7152322"/>
              <a:gd name="connsiteY4084" fmla="*/ 1235392 h 2470784"/>
              <a:gd name="connsiteX4085" fmla="*/ 2243138 w 7152322"/>
              <a:gd name="connsiteY4085" fmla="*/ 1240155 h 2470784"/>
              <a:gd name="connsiteX4086" fmla="*/ 2220278 w 7152322"/>
              <a:gd name="connsiteY4086" fmla="*/ 1222057 h 2470784"/>
              <a:gd name="connsiteX4087" fmla="*/ 2229803 w 7152322"/>
              <a:gd name="connsiteY4087" fmla="*/ 1216342 h 2470784"/>
              <a:gd name="connsiteX4088" fmla="*/ 2233613 w 7152322"/>
              <a:gd name="connsiteY4088" fmla="*/ 1211580 h 2470784"/>
              <a:gd name="connsiteX4089" fmla="*/ 2238375 w 7152322"/>
              <a:gd name="connsiteY4089" fmla="*/ 1210628 h 2470784"/>
              <a:gd name="connsiteX4090" fmla="*/ 2244090 w 7152322"/>
              <a:gd name="connsiteY4090" fmla="*/ 1206817 h 2470784"/>
              <a:gd name="connsiteX4091" fmla="*/ 2251710 w 7152322"/>
              <a:gd name="connsiteY4091" fmla="*/ 1209675 h 2470784"/>
              <a:gd name="connsiteX4092" fmla="*/ 2245995 w 7152322"/>
              <a:gd name="connsiteY4092" fmla="*/ 1212532 h 2470784"/>
              <a:gd name="connsiteX4093" fmla="*/ 2222183 w 7152322"/>
              <a:gd name="connsiteY4093" fmla="*/ 1223963 h 2470784"/>
              <a:gd name="connsiteX4094" fmla="*/ 2218373 w 7152322"/>
              <a:gd name="connsiteY4094" fmla="*/ 1226820 h 2470784"/>
              <a:gd name="connsiteX4095" fmla="*/ 2218373 w 7152322"/>
              <a:gd name="connsiteY4095" fmla="*/ 1232535 h 2470784"/>
              <a:gd name="connsiteX4096" fmla="*/ 2225040 w 7152322"/>
              <a:gd name="connsiteY4096" fmla="*/ 1231582 h 2470784"/>
              <a:gd name="connsiteX4097" fmla="*/ 2229803 w 7152322"/>
              <a:gd name="connsiteY4097" fmla="*/ 1235392 h 2470784"/>
              <a:gd name="connsiteX4098" fmla="*/ 2244090 w 7152322"/>
              <a:gd name="connsiteY4098" fmla="*/ 1227773 h 2470784"/>
              <a:gd name="connsiteX4099" fmla="*/ 2242185 w 7152322"/>
              <a:gd name="connsiteY4099" fmla="*/ 1233488 h 2470784"/>
              <a:gd name="connsiteX4100" fmla="*/ 2233613 w 7152322"/>
              <a:gd name="connsiteY4100" fmla="*/ 1242060 h 2470784"/>
              <a:gd name="connsiteX4101" fmla="*/ 2222183 w 7152322"/>
              <a:gd name="connsiteY4101" fmla="*/ 1240155 h 2470784"/>
              <a:gd name="connsiteX4102" fmla="*/ 2219325 w 7152322"/>
              <a:gd name="connsiteY4102" fmla="*/ 1241107 h 2470784"/>
              <a:gd name="connsiteX4103" fmla="*/ 2210753 w 7152322"/>
              <a:gd name="connsiteY4103" fmla="*/ 1236345 h 2470784"/>
              <a:gd name="connsiteX4104" fmla="*/ 2220278 w 7152322"/>
              <a:gd name="connsiteY4104" fmla="*/ 1222057 h 2470784"/>
              <a:gd name="connsiteX4105" fmla="*/ 3495675 w 7152322"/>
              <a:gd name="connsiteY4105" fmla="*/ 1618298 h 2470784"/>
              <a:gd name="connsiteX4106" fmla="*/ 3495675 w 7152322"/>
              <a:gd name="connsiteY4106" fmla="*/ 1618298 h 2470784"/>
              <a:gd name="connsiteX4107" fmla="*/ 3493770 w 7152322"/>
              <a:gd name="connsiteY4107" fmla="*/ 1619250 h 2470784"/>
              <a:gd name="connsiteX4108" fmla="*/ 3495675 w 7152322"/>
              <a:gd name="connsiteY4108" fmla="*/ 1618298 h 2470784"/>
              <a:gd name="connsiteX4109" fmla="*/ 3326130 w 7152322"/>
              <a:gd name="connsiteY4109" fmla="*/ 1625917 h 2470784"/>
              <a:gd name="connsiteX4110" fmla="*/ 3324225 w 7152322"/>
              <a:gd name="connsiteY4110" fmla="*/ 1626870 h 2470784"/>
              <a:gd name="connsiteX4111" fmla="*/ 3319463 w 7152322"/>
              <a:gd name="connsiteY4111" fmla="*/ 1624965 h 2470784"/>
              <a:gd name="connsiteX4112" fmla="*/ 3319463 w 7152322"/>
              <a:gd name="connsiteY4112" fmla="*/ 1624965 h 2470784"/>
              <a:gd name="connsiteX4113" fmla="*/ 3326130 w 7152322"/>
              <a:gd name="connsiteY4113" fmla="*/ 1625917 h 2470784"/>
              <a:gd name="connsiteX4114" fmla="*/ 4221480 w 7152322"/>
              <a:gd name="connsiteY4114" fmla="*/ 1644967 h 2470784"/>
              <a:gd name="connsiteX4115" fmla="*/ 4224338 w 7152322"/>
              <a:gd name="connsiteY4115" fmla="*/ 1648778 h 2470784"/>
              <a:gd name="connsiteX4116" fmla="*/ 4223385 w 7152322"/>
              <a:gd name="connsiteY4116" fmla="*/ 1648778 h 2470784"/>
              <a:gd name="connsiteX4117" fmla="*/ 4213860 w 7152322"/>
              <a:gd name="connsiteY4117" fmla="*/ 1646873 h 2470784"/>
              <a:gd name="connsiteX4118" fmla="*/ 4221480 w 7152322"/>
              <a:gd name="connsiteY4118" fmla="*/ 1644967 h 2470784"/>
              <a:gd name="connsiteX4119" fmla="*/ 4961573 w 7152322"/>
              <a:gd name="connsiteY4119" fmla="*/ 1544955 h 2470784"/>
              <a:gd name="connsiteX4120" fmla="*/ 4970145 w 7152322"/>
              <a:gd name="connsiteY4120" fmla="*/ 1544003 h 2470784"/>
              <a:gd name="connsiteX4121" fmla="*/ 4973003 w 7152322"/>
              <a:gd name="connsiteY4121" fmla="*/ 1546860 h 2470784"/>
              <a:gd name="connsiteX4122" fmla="*/ 4968240 w 7152322"/>
              <a:gd name="connsiteY4122" fmla="*/ 1548765 h 2470784"/>
              <a:gd name="connsiteX4123" fmla="*/ 4961573 w 7152322"/>
              <a:gd name="connsiteY4123" fmla="*/ 1544955 h 2470784"/>
              <a:gd name="connsiteX4124" fmla="*/ 4976813 w 7152322"/>
              <a:gd name="connsiteY4124" fmla="*/ 1515428 h 2470784"/>
              <a:gd name="connsiteX4125" fmla="*/ 4976813 w 7152322"/>
              <a:gd name="connsiteY4125" fmla="*/ 1518285 h 2470784"/>
              <a:gd name="connsiteX4126" fmla="*/ 4981575 w 7152322"/>
              <a:gd name="connsiteY4126" fmla="*/ 1524000 h 2470784"/>
              <a:gd name="connsiteX4127" fmla="*/ 4999673 w 7152322"/>
              <a:gd name="connsiteY4127" fmla="*/ 1537335 h 2470784"/>
              <a:gd name="connsiteX4128" fmla="*/ 4993958 w 7152322"/>
              <a:gd name="connsiteY4128" fmla="*/ 1539240 h 2470784"/>
              <a:gd name="connsiteX4129" fmla="*/ 4976813 w 7152322"/>
              <a:gd name="connsiteY4129" fmla="*/ 1535430 h 2470784"/>
              <a:gd name="connsiteX4130" fmla="*/ 4973955 w 7152322"/>
              <a:gd name="connsiteY4130" fmla="*/ 1532573 h 2470784"/>
              <a:gd name="connsiteX4131" fmla="*/ 4967288 w 7152322"/>
              <a:gd name="connsiteY4131" fmla="*/ 1532573 h 2470784"/>
              <a:gd name="connsiteX4132" fmla="*/ 4961573 w 7152322"/>
              <a:gd name="connsiteY4132" fmla="*/ 1529715 h 2470784"/>
              <a:gd name="connsiteX4133" fmla="*/ 4972050 w 7152322"/>
              <a:gd name="connsiteY4133" fmla="*/ 1528763 h 2470784"/>
              <a:gd name="connsiteX4134" fmla="*/ 4975860 w 7152322"/>
              <a:gd name="connsiteY4134" fmla="*/ 1530667 h 2470784"/>
              <a:gd name="connsiteX4135" fmla="*/ 4978718 w 7152322"/>
              <a:gd name="connsiteY4135" fmla="*/ 1527810 h 2470784"/>
              <a:gd name="connsiteX4136" fmla="*/ 4982528 w 7152322"/>
              <a:gd name="connsiteY4136" fmla="*/ 1526857 h 2470784"/>
              <a:gd name="connsiteX4137" fmla="*/ 4971098 w 7152322"/>
              <a:gd name="connsiteY4137" fmla="*/ 1518285 h 2470784"/>
              <a:gd name="connsiteX4138" fmla="*/ 4967288 w 7152322"/>
              <a:gd name="connsiteY4138" fmla="*/ 1516380 h 2470784"/>
              <a:gd name="connsiteX4139" fmla="*/ 4959668 w 7152322"/>
              <a:gd name="connsiteY4139" fmla="*/ 1515428 h 2470784"/>
              <a:gd name="connsiteX4140" fmla="*/ 4976813 w 7152322"/>
              <a:gd name="connsiteY4140" fmla="*/ 1515428 h 2470784"/>
              <a:gd name="connsiteX4141" fmla="*/ 4505325 w 7152322"/>
              <a:gd name="connsiteY4141" fmla="*/ 1664970 h 2470784"/>
              <a:gd name="connsiteX4142" fmla="*/ 4519613 w 7152322"/>
              <a:gd name="connsiteY4142" fmla="*/ 1664017 h 2470784"/>
              <a:gd name="connsiteX4143" fmla="*/ 4522470 w 7152322"/>
              <a:gd name="connsiteY4143" fmla="*/ 1664017 h 2470784"/>
              <a:gd name="connsiteX4144" fmla="*/ 4507230 w 7152322"/>
              <a:gd name="connsiteY4144" fmla="*/ 1665923 h 2470784"/>
              <a:gd name="connsiteX4145" fmla="*/ 4505325 w 7152322"/>
              <a:gd name="connsiteY4145" fmla="*/ 1664970 h 2470784"/>
              <a:gd name="connsiteX4146" fmla="*/ 5215890 w 7152322"/>
              <a:gd name="connsiteY4146" fmla="*/ 1454467 h 2470784"/>
              <a:gd name="connsiteX4147" fmla="*/ 5207318 w 7152322"/>
              <a:gd name="connsiteY4147" fmla="*/ 1452563 h 2470784"/>
              <a:gd name="connsiteX4148" fmla="*/ 5209223 w 7152322"/>
              <a:gd name="connsiteY4148" fmla="*/ 1450657 h 2470784"/>
              <a:gd name="connsiteX4149" fmla="*/ 5213985 w 7152322"/>
              <a:gd name="connsiteY4149" fmla="*/ 1451610 h 2470784"/>
              <a:gd name="connsiteX4150" fmla="*/ 5218748 w 7152322"/>
              <a:gd name="connsiteY4150" fmla="*/ 1450657 h 2470784"/>
              <a:gd name="connsiteX4151" fmla="*/ 5223510 w 7152322"/>
              <a:gd name="connsiteY4151" fmla="*/ 1451610 h 2470784"/>
              <a:gd name="connsiteX4152" fmla="*/ 5215890 w 7152322"/>
              <a:gd name="connsiteY4152" fmla="*/ 1454467 h 2470784"/>
              <a:gd name="connsiteX4153" fmla="*/ 5258753 w 7152322"/>
              <a:gd name="connsiteY4153" fmla="*/ 1433513 h 2470784"/>
              <a:gd name="connsiteX4154" fmla="*/ 5258753 w 7152322"/>
              <a:gd name="connsiteY4154" fmla="*/ 1432560 h 2470784"/>
              <a:gd name="connsiteX4155" fmla="*/ 5261610 w 7152322"/>
              <a:gd name="connsiteY4155" fmla="*/ 1432560 h 2470784"/>
              <a:gd name="connsiteX4156" fmla="*/ 5258753 w 7152322"/>
              <a:gd name="connsiteY4156" fmla="*/ 1433513 h 2470784"/>
              <a:gd name="connsiteX4157" fmla="*/ 5302568 w 7152322"/>
              <a:gd name="connsiteY4157" fmla="*/ 1408748 h 2470784"/>
              <a:gd name="connsiteX4158" fmla="*/ 5299710 w 7152322"/>
              <a:gd name="connsiteY4158" fmla="*/ 1407795 h 2470784"/>
              <a:gd name="connsiteX4159" fmla="*/ 5310188 w 7152322"/>
              <a:gd name="connsiteY4159" fmla="*/ 1400175 h 2470784"/>
              <a:gd name="connsiteX4160" fmla="*/ 5297805 w 7152322"/>
              <a:gd name="connsiteY4160" fmla="*/ 1398270 h 2470784"/>
              <a:gd name="connsiteX4161" fmla="*/ 5296853 w 7152322"/>
              <a:gd name="connsiteY4161" fmla="*/ 1397317 h 2470784"/>
              <a:gd name="connsiteX4162" fmla="*/ 5296853 w 7152322"/>
              <a:gd name="connsiteY4162" fmla="*/ 1395413 h 2470784"/>
              <a:gd name="connsiteX4163" fmla="*/ 5301615 w 7152322"/>
              <a:gd name="connsiteY4163" fmla="*/ 1389698 h 2470784"/>
              <a:gd name="connsiteX4164" fmla="*/ 5305425 w 7152322"/>
              <a:gd name="connsiteY4164" fmla="*/ 1395413 h 2470784"/>
              <a:gd name="connsiteX4165" fmla="*/ 5314950 w 7152322"/>
              <a:gd name="connsiteY4165" fmla="*/ 1400175 h 2470784"/>
              <a:gd name="connsiteX4166" fmla="*/ 5315903 w 7152322"/>
              <a:gd name="connsiteY4166" fmla="*/ 1402080 h 2470784"/>
              <a:gd name="connsiteX4167" fmla="*/ 5302568 w 7152322"/>
              <a:gd name="connsiteY4167" fmla="*/ 1408748 h 2470784"/>
              <a:gd name="connsiteX4168" fmla="*/ 5305425 w 7152322"/>
              <a:gd name="connsiteY4168" fmla="*/ 1386840 h 2470784"/>
              <a:gd name="connsiteX4169" fmla="*/ 5305425 w 7152322"/>
              <a:gd name="connsiteY4169" fmla="*/ 1386840 h 2470784"/>
              <a:gd name="connsiteX4170" fmla="*/ 5309235 w 7152322"/>
              <a:gd name="connsiteY4170" fmla="*/ 1385888 h 2470784"/>
              <a:gd name="connsiteX4171" fmla="*/ 5307330 w 7152322"/>
              <a:gd name="connsiteY4171" fmla="*/ 1383030 h 2470784"/>
              <a:gd name="connsiteX4172" fmla="*/ 5297805 w 7152322"/>
              <a:gd name="connsiteY4172" fmla="*/ 1382078 h 2470784"/>
              <a:gd name="connsiteX4173" fmla="*/ 5303520 w 7152322"/>
              <a:gd name="connsiteY4173" fmla="*/ 1374457 h 2470784"/>
              <a:gd name="connsiteX4174" fmla="*/ 5323523 w 7152322"/>
              <a:gd name="connsiteY4174" fmla="*/ 1390650 h 2470784"/>
              <a:gd name="connsiteX4175" fmla="*/ 5305425 w 7152322"/>
              <a:gd name="connsiteY4175" fmla="*/ 1386840 h 2470784"/>
              <a:gd name="connsiteX4176" fmla="*/ 5342573 w 7152322"/>
              <a:gd name="connsiteY4176" fmla="*/ 1383982 h 2470784"/>
              <a:gd name="connsiteX4177" fmla="*/ 5340668 w 7152322"/>
              <a:gd name="connsiteY4177" fmla="*/ 1383982 h 2470784"/>
              <a:gd name="connsiteX4178" fmla="*/ 5337810 w 7152322"/>
              <a:gd name="connsiteY4178" fmla="*/ 1386840 h 2470784"/>
              <a:gd name="connsiteX4179" fmla="*/ 5334000 w 7152322"/>
              <a:gd name="connsiteY4179" fmla="*/ 1386840 h 2470784"/>
              <a:gd name="connsiteX4180" fmla="*/ 5332095 w 7152322"/>
              <a:gd name="connsiteY4180" fmla="*/ 1385888 h 2470784"/>
              <a:gd name="connsiteX4181" fmla="*/ 5332095 w 7152322"/>
              <a:gd name="connsiteY4181" fmla="*/ 1383030 h 2470784"/>
              <a:gd name="connsiteX4182" fmla="*/ 5339715 w 7152322"/>
              <a:gd name="connsiteY4182" fmla="*/ 1376363 h 2470784"/>
              <a:gd name="connsiteX4183" fmla="*/ 5341620 w 7152322"/>
              <a:gd name="connsiteY4183" fmla="*/ 1377315 h 2470784"/>
              <a:gd name="connsiteX4184" fmla="*/ 5344478 w 7152322"/>
              <a:gd name="connsiteY4184" fmla="*/ 1376363 h 2470784"/>
              <a:gd name="connsiteX4185" fmla="*/ 5350193 w 7152322"/>
              <a:gd name="connsiteY4185" fmla="*/ 1378267 h 2470784"/>
              <a:gd name="connsiteX4186" fmla="*/ 5351145 w 7152322"/>
              <a:gd name="connsiteY4186" fmla="*/ 1378267 h 2470784"/>
              <a:gd name="connsiteX4187" fmla="*/ 5342573 w 7152322"/>
              <a:gd name="connsiteY4187" fmla="*/ 1383982 h 2470784"/>
              <a:gd name="connsiteX4188" fmla="*/ 5343525 w 7152322"/>
              <a:gd name="connsiteY4188" fmla="*/ 1367790 h 2470784"/>
              <a:gd name="connsiteX4189" fmla="*/ 5349240 w 7152322"/>
              <a:gd name="connsiteY4189" fmla="*/ 1366838 h 2470784"/>
              <a:gd name="connsiteX4190" fmla="*/ 5353050 w 7152322"/>
              <a:gd name="connsiteY4190" fmla="*/ 1368742 h 2470784"/>
              <a:gd name="connsiteX4191" fmla="*/ 5370195 w 7152322"/>
              <a:gd name="connsiteY4191" fmla="*/ 1364932 h 2470784"/>
              <a:gd name="connsiteX4192" fmla="*/ 5360670 w 7152322"/>
              <a:gd name="connsiteY4192" fmla="*/ 1371600 h 2470784"/>
              <a:gd name="connsiteX4193" fmla="*/ 5358765 w 7152322"/>
              <a:gd name="connsiteY4193" fmla="*/ 1371600 h 2470784"/>
              <a:gd name="connsiteX4194" fmla="*/ 5357813 w 7152322"/>
              <a:gd name="connsiteY4194" fmla="*/ 1371600 h 2470784"/>
              <a:gd name="connsiteX4195" fmla="*/ 5354003 w 7152322"/>
              <a:gd name="connsiteY4195" fmla="*/ 1369695 h 2470784"/>
              <a:gd name="connsiteX4196" fmla="*/ 5335905 w 7152322"/>
              <a:gd name="connsiteY4196" fmla="*/ 1368742 h 2470784"/>
              <a:gd name="connsiteX4197" fmla="*/ 5356860 w 7152322"/>
              <a:gd name="connsiteY4197" fmla="*/ 1355407 h 2470784"/>
              <a:gd name="connsiteX4198" fmla="*/ 5356860 w 7152322"/>
              <a:gd name="connsiteY4198" fmla="*/ 1354455 h 2470784"/>
              <a:gd name="connsiteX4199" fmla="*/ 5360670 w 7152322"/>
              <a:gd name="connsiteY4199" fmla="*/ 1353503 h 2470784"/>
              <a:gd name="connsiteX4200" fmla="*/ 5365433 w 7152322"/>
              <a:gd name="connsiteY4200" fmla="*/ 1351598 h 2470784"/>
              <a:gd name="connsiteX4201" fmla="*/ 5373053 w 7152322"/>
              <a:gd name="connsiteY4201" fmla="*/ 1352550 h 2470784"/>
              <a:gd name="connsiteX4202" fmla="*/ 5366385 w 7152322"/>
              <a:gd name="connsiteY4202" fmla="*/ 1354455 h 2470784"/>
              <a:gd name="connsiteX4203" fmla="*/ 5346383 w 7152322"/>
              <a:gd name="connsiteY4203" fmla="*/ 1361123 h 2470784"/>
              <a:gd name="connsiteX4204" fmla="*/ 5343525 w 7152322"/>
              <a:gd name="connsiteY4204" fmla="*/ 1363028 h 2470784"/>
              <a:gd name="connsiteX4205" fmla="*/ 5343525 w 7152322"/>
              <a:gd name="connsiteY4205" fmla="*/ 1367790 h 2470784"/>
              <a:gd name="connsiteX4206" fmla="*/ 5401628 w 7152322"/>
              <a:gd name="connsiteY4206" fmla="*/ 1342073 h 2470784"/>
              <a:gd name="connsiteX4207" fmla="*/ 5400675 w 7152322"/>
              <a:gd name="connsiteY4207" fmla="*/ 1342073 h 2470784"/>
              <a:gd name="connsiteX4208" fmla="*/ 5391150 w 7152322"/>
              <a:gd name="connsiteY4208" fmla="*/ 1339215 h 2470784"/>
              <a:gd name="connsiteX4209" fmla="*/ 5393055 w 7152322"/>
              <a:gd name="connsiteY4209" fmla="*/ 1337310 h 2470784"/>
              <a:gd name="connsiteX4210" fmla="*/ 5397818 w 7152322"/>
              <a:gd name="connsiteY4210" fmla="*/ 1338263 h 2470784"/>
              <a:gd name="connsiteX4211" fmla="*/ 5402580 w 7152322"/>
              <a:gd name="connsiteY4211" fmla="*/ 1337310 h 2470784"/>
              <a:gd name="connsiteX4212" fmla="*/ 5406390 w 7152322"/>
              <a:gd name="connsiteY4212" fmla="*/ 1338263 h 2470784"/>
              <a:gd name="connsiteX4213" fmla="*/ 5406390 w 7152322"/>
              <a:gd name="connsiteY4213" fmla="*/ 1339215 h 2470784"/>
              <a:gd name="connsiteX4214" fmla="*/ 5407343 w 7152322"/>
              <a:gd name="connsiteY4214" fmla="*/ 1340167 h 2470784"/>
              <a:gd name="connsiteX4215" fmla="*/ 5401628 w 7152322"/>
              <a:gd name="connsiteY4215" fmla="*/ 1342073 h 2470784"/>
              <a:gd name="connsiteX4216" fmla="*/ 5410200 w 7152322"/>
              <a:gd name="connsiteY4216" fmla="*/ 1335405 h 2470784"/>
              <a:gd name="connsiteX4217" fmla="*/ 5403533 w 7152322"/>
              <a:gd name="connsiteY4217" fmla="*/ 1329690 h 2470784"/>
              <a:gd name="connsiteX4218" fmla="*/ 5399723 w 7152322"/>
              <a:gd name="connsiteY4218" fmla="*/ 1327785 h 2470784"/>
              <a:gd name="connsiteX4219" fmla="*/ 5394008 w 7152322"/>
              <a:gd name="connsiteY4219" fmla="*/ 1328738 h 2470784"/>
              <a:gd name="connsiteX4220" fmla="*/ 5390198 w 7152322"/>
              <a:gd name="connsiteY4220" fmla="*/ 1325880 h 2470784"/>
              <a:gd name="connsiteX4221" fmla="*/ 5394960 w 7152322"/>
              <a:gd name="connsiteY4221" fmla="*/ 1324928 h 2470784"/>
              <a:gd name="connsiteX4222" fmla="*/ 5403533 w 7152322"/>
              <a:gd name="connsiteY4222" fmla="*/ 1324928 h 2470784"/>
              <a:gd name="connsiteX4223" fmla="*/ 5406390 w 7152322"/>
              <a:gd name="connsiteY4223" fmla="*/ 1324928 h 2470784"/>
              <a:gd name="connsiteX4224" fmla="*/ 5415915 w 7152322"/>
              <a:gd name="connsiteY4224" fmla="*/ 1332548 h 2470784"/>
              <a:gd name="connsiteX4225" fmla="*/ 5410200 w 7152322"/>
              <a:gd name="connsiteY4225" fmla="*/ 1335405 h 2470784"/>
              <a:gd name="connsiteX4226" fmla="*/ 5411153 w 7152322"/>
              <a:gd name="connsiteY4226" fmla="*/ 1323975 h 2470784"/>
              <a:gd name="connsiteX4227" fmla="*/ 5405438 w 7152322"/>
              <a:gd name="connsiteY4227" fmla="*/ 1322070 h 2470784"/>
              <a:gd name="connsiteX4228" fmla="*/ 5398770 w 7152322"/>
              <a:gd name="connsiteY4228" fmla="*/ 1319213 h 2470784"/>
              <a:gd name="connsiteX4229" fmla="*/ 5384483 w 7152322"/>
              <a:gd name="connsiteY4229" fmla="*/ 1312545 h 2470784"/>
              <a:gd name="connsiteX4230" fmla="*/ 5405438 w 7152322"/>
              <a:gd name="connsiteY4230" fmla="*/ 1315403 h 2470784"/>
              <a:gd name="connsiteX4231" fmla="*/ 5405438 w 7152322"/>
              <a:gd name="connsiteY4231" fmla="*/ 1315403 h 2470784"/>
              <a:gd name="connsiteX4232" fmla="*/ 5419725 w 7152322"/>
              <a:gd name="connsiteY4232" fmla="*/ 1325880 h 2470784"/>
              <a:gd name="connsiteX4233" fmla="*/ 5411153 w 7152322"/>
              <a:gd name="connsiteY4233" fmla="*/ 1323975 h 2470784"/>
              <a:gd name="connsiteX4234" fmla="*/ 5422583 w 7152322"/>
              <a:gd name="connsiteY4234" fmla="*/ 1317307 h 2470784"/>
              <a:gd name="connsiteX4235" fmla="*/ 5426393 w 7152322"/>
              <a:gd name="connsiteY4235" fmla="*/ 1308735 h 2470784"/>
              <a:gd name="connsiteX4236" fmla="*/ 5432108 w 7152322"/>
              <a:gd name="connsiteY4236" fmla="*/ 1312545 h 2470784"/>
              <a:gd name="connsiteX4237" fmla="*/ 5422583 w 7152322"/>
              <a:gd name="connsiteY4237" fmla="*/ 1317307 h 2470784"/>
              <a:gd name="connsiteX4238" fmla="*/ 5429250 w 7152322"/>
              <a:gd name="connsiteY4238" fmla="*/ 1322070 h 2470784"/>
              <a:gd name="connsiteX4239" fmla="*/ 5432108 w 7152322"/>
              <a:gd name="connsiteY4239" fmla="*/ 1320165 h 2470784"/>
              <a:gd name="connsiteX4240" fmla="*/ 5434013 w 7152322"/>
              <a:gd name="connsiteY4240" fmla="*/ 1313498 h 2470784"/>
              <a:gd name="connsiteX4241" fmla="*/ 5438775 w 7152322"/>
              <a:gd name="connsiteY4241" fmla="*/ 1315403 h 2470784"/>
              <a:gd name="connsiteX4242" fmla="*/ 5429250 w 7152322"/>
              <a:gd name="connsiteY4242" fmla="*/ 1322070 h 2470784"/>
              <a:gd name="connsiteX4243" fmla="*/ 5446395 w 7152322"/>
              <a:gd name="connsiteY4243" fmla="*/ 1309688 h 2470784"/>
              <a:gd name="connsiteX4244" fmla="*/ 5426393 w 7152322"/>
              <a:gd name="connsiteY4244" fmla="*/ 1307782 h 2470784"/>
              <a:gd name="connsiteX4245" fmla="*/ 5433060 w 7152322"/>
              <a:gd name="connsiteY4245" fmla="*/ 1302067 h 2470784"/>
              <a:gd name="connsiteX4246" fmla="*/ 5448300 w 7152322"/>
              <a:gd name="connsiteY4246" fmla="*/ 1307782 h 2470784"/>
              <a:gd name="connsiteX4247" fmla="*/ 5446395 w 7152322"/>
              <a:gd name="connsiteY4247" fmla="*/ 1309688 h 2470784"/>
              <a:gd name="connsiteX4248" fmla="*/ 5464493 w 7152322"/>
              <a:gd name="connsiteY4248" fmla="*/ 1299210 h 2470784"/>
              <a:gd name="connsiteX4249" fmla="*/ 5467350 w 7152322"/>
              <a:gd name="connsiteY4249" fmla="*/ 1295400 h 2470784"/>
              <a:gd name="connsiteX4250" fmla="*/ 5468303 w 7152322"/>
              <a:gd name="connsiteY4250" fmla="*/ 1296353 h 2470784"/>
              <a:gd name="connsiteX4251" fmla="*/ 5469255 w 7152322"/>
              <a:gd name="connsiteY4251" fmla="*/ 1296353 h 2470784"/>
              <a:gd name="connsiteX4252" fmla="*/ 5464493 w 7152322"/>
              <a:gd name="connsiteY4252" fmla="*/ 1299210 h 2470784"/>
              <a:gd name="connsiteX4253" fmla="*/ 5487353 w 7152322"/>
              <a:gd name="connsiteY4253" fmla="*/ 1285875 h 2470784"/>
              <a:gd name="connsiteX4254" fmla="*/ 5474970 w 7152322"/>
              <a:gd name="connsiteY4254" fmla="*/ 1289685 h 2470784"/>
              <a:gd name="connsiteX4255" fmla="*/ 5485448 w 7152322"/>
              <a:gd name="connsiteY4255" fmla="*/ 1283970 h 2470784"/>
              <a:gd name="connsiteX4256" fmla="*/ 5483543 w 7152322"/>
              <a:gd name="connsiteY4256" fmla="*/ 1283970 h 2470784"/>
              <a:gd name="connsiteX4257" fmla="*/ 5484495 w 7152322"/>
              <a:gd name="connsiteY4257" fmla="*/ 1283970 h 2470784"/>
              <a:gd name="connsiteX4258" fmla="*/ 5489258 w 7152322"/>
              <a:gd name="connsiteY4258" fmla="*/ 1282065 h 2470784"/>
              <a:gd name="connsiteX4259" fmla="*/ 5494020 w 7152322"/>
              <a:gd name="connsiteY4259" fmla="*/ 1283017 h 2470784"/>
              <a:gd name="connsiteX4260" fmla="*/ 5487353 w 7152322"/>
              <a:gd name="connsiteY4260" fmla="*/ 1285875 h 2470784"/>
              <a:gd name="connsiteX4261" fmla="*/ 5525453 w 7152322"/>
              <a:gd name="connsiteY4261" fmla="*/ 1270635 h 2470784"/>
              <a:gd name="connsiteX4262" fmla="*/ 5525453 w 7152322"/>
              <a:gd name="connsiteY4262" fmla="*/ 1270635 h 2470784"/>
              <a:gd name="connsiteX4263" fmla="*/ 5514975 w 7152322"/>
              <a:gd name="connsiteY4263" fmla="*/ 1267778 h 2470784"/>
              <a:gd name="connsiteX4264" fmla="*/ 5516880 w 7152322"/>
              <a:gd name="connsiteY4264" fmla="*/ 1265873 h 2470784"/>
              <a:gd name="connsiteX4265" fmla="*/ 5521643 w 7152322"/>
              <a:gd name="connsiteY4265" fmla="*/ 1266825 h 2470784"/>
              <a:gd name="connsiteX4266" fmla="*/ 5526405 w 7152322"/>
              <a:gd name="connsiteY4266" fmla="*/ 1265873 h 2470784"/>
              <a:gd name="connsiteX4267" fmla="*/ 5534978 w 7152322"/>
              <a:gd name="connsiteY4267" fmla="*/ 1267778 h 2470784"/>
              <a:gd name="connsiteX4268" fmla="*/ 5537835 w 7152322"/>
              <a:gd name="connsiteY4268" fmla="*/ 1267778 h 2470784"/>
              <a:gd name="connsiteX4269" fmla="*/ 5525453 w 7152322"/>
              <a:gd name="connsiteY4269" fmla="*/ 1270635 h 2470784"/>
              <a:gd name="connsiteX4270" fmla="*/ 5542598 w 7152322"/>
              <a:gd name="connsiteY4270" fmla="*/ 1265873 h 2470784"/>
              <a:gd name="connsiteX4271" fmla="*/ 5542598 w 7152322"/>
              <a:gd name="connsiteY4271" fmla="*/ 1265873 h 2470784"/>
              <a:gd name="connsiteX4272" fmla="*/ 5542598 w 7152322"/>
              <a:gd name="connsiteY4272" fmla="*/ 1265873 h 2470784"/>
              <a:gd name="connsiteX4273" fmla="*/ 5542598 w 7152322"/>
              <a:gd name="connsiteY4273" fmla="*/ 1265873 h 2470784"/>
              <a:gd name="connsiteX4274" fmla="*/ 5594033 w 7152322"/>
              <a:gd name="connsiteY4274" fmla="*/ 1253490 h 2470784"/>
              <a:gd name="connsiteX4275" fmla="*/ 5594033 w 7152322"/>
              <a:gd name="connsiteY4275" fmla="*/ 1253490 h 2470784"/>
              <a:gd name="connsiteX4276" fmla="*/ 5595938 w 7152322"/>
              <a:gd name="connsiteY4276" fmla="*/ 1255395 h 2470784"/>
              <a:gd name="connsiteX4277" fmla="*/ 5594033 w 7152322"/>
              <a:gd name="connsiteY4277" fmla="*/ 1253490 h 2470784"/>
              <a:gd name="connsiteX4278" fmla="*/ 5596890 w 7152322"/>
              <a:gd name="connsiteY4278" fmla="*/ 1252538 h 2470784"/>
              <a:gd name="connsiteX4279" fmla="*/ 5608320 w 7152322"/>
              <a:gd name="connsiteY4279" fmla="*/ 1252538 h 2470784"/>
              <a:gd name="connsiteX4280" fmla="*/ 5613083 w 7152322"/>
              <a:gd name="connsiteY4280" fmla="*/ 1254442 h 2470784"/>
              <a:gd name="connsiteX4281" fmla="*/ 5615940 w 7152322"/>
              <a:gd name="connsiteY4281" fmla="*/ 1252538 h 2470784"/>
              <a:gd name="connsiteX4282" fmla="*/ 5624513 w 7152322"/>
              <a:gd name="connsiteY4282" fmla="*/ 1256348 h 2470784"/>
              <a:gd name="connsiteX4283" fmla="*/ 5596890 w 7152322"/>
              <a:gd name="connsiteY4283" fmla="*/ 1252538 h 2470784"/>
              <a:gd name="connsiteX4284" fmla="*/ 5619750 w 7152322"/>
              <a:gd name="connsiteY4284" fmla="*/ 1243965 h 2470784"/>
              <a:gd name="connsiteX4285" fmla="*/ 5611178 w 7152322"/>
              <a:gd name="connsiteY4285" fmla="*/ 1244917 h 2470784"/>
              <a:gd name="connsiteX4286" fmla="*/ 5606415 w 7152322"/>
              <a:gd name="connsiteY4286" fmla="*/ 1242060 h 2470784"/>
              <a:gd name="connsiteX4287" fmla="*/ 5601653 w 7152322"/>
              <a:gd name="connsiteY4287" fmla="*/ 1240155 h 2470784"/>
              <a:gd name="connsiteX4288" fmla="*/ 5591175 w 7152322"/>
              <a:gd name="connsiteY4288" fmla="*/ 1239203 h 2470784"/>
              <a:gd name="connsiteX4289" fmla="*/ 5620703 w 7152322"/>
              <a:gd name="connsiteY4289" fmla="*/ 1241107 h 2470784"/>
              <a:gd name="connsiteX4290" fmla="*/ 5617845 w 7152322"/>
              <a:gd name="connsiteY4290" fmla="*/ 1237298 h 2470784"/>
              <a:gd name="connsiteX4291" fmla="*/ 5629275 w 7152322"/>
              <a:gd name="connsiteY4291" fmla="*/ 1239203 h 2470784"/>
              <a:gd name="connsiteX4292" fmla="*/ 5619750 w 7152322"/>
              <a:gd name="connsiteY4292" fmla="*/ 1243965 h 2470784"/>
              <a:gd name="connsiteX4293" fmla="*/ 5601653 w 7152322"/>
              <a:gd name="connsiteY4293" fmla="*/ 1229678 h 2470784"/>
              <a:gd name="connsiteX4294" fmla="*/ 5603558 w 7152322"/>
              <a:gd name="connsiteY4294" fmla="*/ 1231582 h 2470784"/>
              <a:gd name="connsiteX4295" fmla="*/ 5598795 w 7152322"/>
              <a:gd name="connsiteY4295" fmla="*/ 1230630 h 2470784"/>
              <a:gd name="connsiteX4296" fmla="*/ 5589270 w 7152322"/>
              <a:gd name="connsiteY4296" fmla="*/ 1227773 h 2470784"/>
              <a:gd name="connsiteX4297" fmla="*/ 5591175 w 7152322"/>
              <a:gd name="connsiteY4297" fmla="*/ 1225867 h 2470784"/>
              <a:gd name="connsiteX4298" fmla="*/ 5595938 w 7152322"/>
              <a:gd name="connsiteY4298" fmla="*/ 1226820 h 2470784"/>
              <a:gd name="connsiteX4299" fmla="*/ 5600700 w 7152322"/>
              <a:gd name="connsiteY4299" fmla="*/ 1225867 h 2470784"/>
              <a:gd name="connsiteX4300" fmla="*/ 5609273 w 7152322"/>
              <a:gd name="connsiteY4300" fmla="*/ 1227773 h 2470784"/>
              <a:gd name="connsiteX4301" fmla="*/ 5612130 w 7152322"/>
              <a:gd name="connsiteY4301" fmla="*/ 1227773 h 2470784"/>
              <a:gd name="connsiteX4302" fmla="*/ 5610225 w 7152322"/>
              <a:gd name="connsiteY4302" fmla="*/ 1225867 h 2470784"/>
              <a:gd name="connsiteX4303" fmla="*/ 5630228 w 7152322"/>
              <a:gd name="connsiteY4303" fmla="*/ 1233488 h 2470784"/>
              <a:gd name="connsiteX4304" fmla="*/ 5601653 w 7152322"/>
              <a:gd name="connsiteY4304" fmla="*/ 1229678 h 2470784"/>
              <a:gd name="connsiteX4305" fmla="*/ 5658803 w 7152322"/>
              <a:gd name="connsiteY4305" fmla="*/ 1207770 h 2470784"/>
              <a:gd name="connsiteX4306" fmla="*/ 5658803 w 7152322"/>
              <a:gd name="connsiteY4306" fmla="*/ 1209675 h 2470784"/>
              <a:gd name="connsiteX4307" fmla="*/ 5669280 w 7152322"/>
              <a:gd name="connsiteY4307" fmla="*/ 1221105 h 2470784"/>
              <a:gd name="connsiteX4308" fmla="*/ 5660708 w 7152322"/>
              <a:gd name="connsiteY4308" fmla="*/ 1222057 h 2470784"/>
              <a:gd name="connsiteX4309" fmla="*/ 5658803 w 7152322"/>
              <a:gd name="connsiteY4309" fmla="*/ 1218248 h 2470784"/>
              <a:gd name="connsiteX4310" fmla="*/ 5637848 w 7152322"/>
              <a:gd name="connsiteY4310" fmla="*/ 1223963 h 2470784"/>
              <a:gd name="connsiteX4311" fmla="*/ 5658803 w 7152322"/>
              <a:gd name="connsiteY4311" fmla="*/ 1207770 h 2470784"/>
              <a:gd name="connsiteX4312" fmla="*/ 5636895 w 7152322"/>
              <a:gd name="connsiteY4312" fmla="*/ 1240155 h 2470784"/>
              <a:gd name="connsiteX4313" fmla="*/ 5644515 w 7152322"/>
              <a:gd name="connsiteY4313" fmla="*/ 1239203 h 2470784"/>
              <a:gd name="connsiteX4314" fmla="*/ 5647373 w 7152322"/>
              <a:gd name="connsiteY4314" fmla="*/ 1231582 h 2470784"/>
              <a:gd name="connsiteX4315" fmla="*/ 5656898 w 7152322"/>
              <a:gd name="connsiteY4315" fmla="*/ 1226820 h 2470784"/>
              <a:gd name="connsiteX4316" fmla="*/ 5658803 w 7152322"/>
              <a:gd name="connsiteY4316" fmla="*/ 1225867 h 2470784"/>
              <a:gd name="connsiteX4317" fmla="*/ 5661660 w 7152322"/>
              <a:gd name="connsiteY4317" fmla="*/ 1226820 h 2470784"/>
              <a:gd name="connsiteX4318" fmla="*/ 5671185 w 7152322"/>
              <a:gd name="connsiteY4318" fmla="*/ 1234440 h 2470784"/>
              <a:gd name="connsiteX4319" fmla="*/ 5671185 w 7152322"/>
              <a:gd name="connsiteY4319" fmla="*/ 1236345 h 2470784"/>
              <a:gd name="connsiteX4320" fmla="*/ 5670233 w 7152322"/>
              <a:gd name="connsiteY4320" fmla="*/ 1237298 h 2470784"/>
              <a:gd name="connsiteX4321" fmla="*/ 5657850 w 7152322"/>
              <a:gd name="connsiteY4321" fmla="*/ 1239203 h 2470784"/>
              <a:gd name="connsiteX4322" fmla="*/ 5660708 w 7152322"/>
              <a:gd name="connsiteY4322" fmla="*/ 1241107 h 2470784"/>
              <a:gd name="connsiteX4323" fmla="*/ 5654993 w 7152322"/>
              <a:gd name="connsiteY4323" fmla="*/ 1243013 h 2470784"/>
              <a:gd name="connsiteX4324" fmla="*/ 5645468 w 7152322"/>
              <a:gd name="connsiteY4324" fmla="*/ 1245870 h 2470784"/>
              <a:gd name="connsiteX4325" fmla="*/ 5636895 w 7152322"/>
              <a:gd name="connsiteY4325" fmla="*/ 1240155 h 2470784"/>
              <a:gd name="connsiteX4326" fmla="*/ 5662613 w 7152322"/>
              <a:gd name="connsiteY4326" fmla="*/ 1268730 h 2470784"/>
              <a:gd name="connsiteX4327" fmla="*/ 5664518 w 7152322"/>
              <a:gd name="connsiteY4327" fmla="*/ 1267778 h 2470784"/>
              <a:gd name="connsiteX4328" fmla="*/ 5667375 w 7152322"/>
              <a:gd name="connsiteY4328" fmla="*/ 1270635 h 2470784"/>
              <a:gd name="connsiteX4329" fmla="*/ 5662613 w 7152322"/>
              <a:gd name="connsiteY4329" fmla="*/ 1268730 h 2470784"/>
              <a:gd name="connsiteX4330" fmla="*/ 5669280 w 7152322"/>
              <a:gd name="connsiteY4330" fmla="*/ 1257300 h 2470784"/>
              <a:gd name="connsiteX4331" fmla="*/ 5665470 w 7152322"/>
              <a:gd name="connsiteY4331" fmla="*/ 1259205 h 2470784"/>
              <a:gd name="connsiteX4332" fmla="*/ 5659755 w 7152322"/>
              <a:gd name="connsiteY4332" fmla="*/ 1261110 h 2470784"/>
              <a:gd name="connsiteX4333" fmla="*/ 5655945 w 7152322"/>
              <a:gd name="connsiteY4333" fmla="*/ 1262063 h 2470784"/>
              <a:gd name="connsiteX4334" fmla="*/ 5657850 w 7152322"/>
              <a:gd name="connsiteY4334" fmla="*/ 1263967 h 2470784"/>
              <a:gd name="connsiteX4335" fmla="*/ 5658803 w 7152322"/>
              <a:gd name="connsiteY4335" fmla="*/ 1264920 h 2470784"/>
              <a:gd name="connsiteX4336" fmla="*/ 5656898 w 7152322"/>
              <a:gd name="connsiteY4336" fmla="*/ 1265873 h 2470784"/>
              <a:gd name="connsiteX4337" fmla="*/ 5652135 w 7152322"/>
              <a:gd name="connsiteY4337" fmla="*/ 1267778 h 2470784"/>
              <a:gd name="connsiteX4338" fmla="*/ 5651183 w 7152322"/>
              <a:gd name="connsiteY4338" fmla="*/ 1267778 h 2470784"/>
              <a:gd name="connsiteX4339" fmla="*/ 5651183 w 7152322"/>
              <a:gd name="connsiteY4339" fmla="*/ 1267778 h 2470784"/>
              <a:gd name="connsiteX4340" fmla="*/ 5641658 w 7152322"/>
              <a:gd name="connsiteY4340" fmla="*/ 1265873 h 2470784"/>
              <a:gd name="connsiteX4341" fmla="*/ 5639753 w 7152322"/>
              <a:gd name="connsiteY4341" fmla="*/ 1264920 h 2470784"/>
              <a:gd name="connsiteX4342" fmla="*/ 5650230 w 7152322"/>
              <a:gd name="connsiteY4342" fmla="*/ 1255395 h 2470784"/>
              <a:gd name="connsiteX4343" fmla="*/ 5656898 w 7152322"/>
              <a:gd name="connsiteY4343" fmla="*/ 1252538 h 2470784"/>
              <a:gd name="connsiteX4344" fmla="*/ 5658803 w 7152322"/>
              <a:gd name="connsiteY4344" fmla="*/ 1251585 h 2470784"/>
              <a:gd name="connsiteX4345" fmla="*/ 5668328 w 7152322"/>
              <a:gd name="connsiteY4345" fmla="*/ 1255395 h 2470784"/>
              <a:gd name="connsiteX4346" fmla="*/ 5669280 w 7152322"/>
              <a:gd name="connsiteY4346" fmla="*/ 1257300 h 2470784"/>
              <a:gd name="connsiteX4347" fmla="*/ 5663565 w 7152322"/>
              <a:gd name="connsiteY4347" fmla="*/ 1247775 h 2470784"/>
              <a:gd name="connsiteX4348" fmla="*/ 5664518 w 7152322"/>
              <a:gd name="connsiteY4348" fmla="*/ 1244917 h 2470784"/>
              <a:gd name="connsiteX4349" fmla="*/ 5670233 w 7152322"/>
              <a:gd name="connsiteY4349" fmla="*/ 1248728 h 2470784"/>
              <a:gd name="connsiteX4350" fmla="*/ 5663565 w 7152322"/>
              <a:gd name="connsiteY4350" fmla="*/ 1247775 h 2470784"/>
              <a:gd name="connsiteX4351" fmla="*/ 5674995 w 7152322"/>
              <a:gd name="connsiteY4351" fmla="*/ 1258253 h 2470784"/>
              <a:gd name="connsiteX4352" fmla="*/ 5674043 w 7152322"/>
              <a:gd name="connsiteY4352" fmla="*/ 1256348 h 2470784"/>
              <a:gd name="connsiteX4353" fmla="*/ 5674043 w 7152322"/>
              <a:gd name="connsiteY4353" fmla="*/ 1255395 h 2470784"/>
              <a:gd name="connsiteX4354" fmla="*/ 5677853 w 7152322"/>
              <a:gd name="connsiteY4354" fmla="*/ 1254442 h 2470784"/>
              <a:gd name="connsiteX4355" fmla="*/ 5679758 w 7152322"/>
              <a:gd name="connsiteY4355" fmla="*/ 1246823 h 2470784"/>
              <a:gd name="connsiteX4356" fmla="*/ 5680710 w 7152322"/>
              <a:gd name="connsiteY4356" fmla="*/ 1245870 h 2470784"/>
              <a:gd name="connsiteX4357" fmla="*/ 5686425 w 7152322"/>
              <a:gd name="connsiteY4357" fmla="*/ 1254442 h 2470784"/>
              <a:gd name="connsiteX4358" fmla="*/ 5683568 w 7152322"/>
              <a:gd name="connsiteY4358" fmla="*/ 1257300 h 2470784"/>
              <a:gd name="connsiteX4359" fmla="*/ 5678805 w 7152322"/>
              <a:gd name="connsiteY4359" fmla="*/ 1259205 h 2470784"/>
              <a:gd name="connsiteX4360" fmla="*/ 5674995 w 7152322"/>
              <a:gd name="connsiteY4360" fmla="*/ 1258253 h 2470784"/>
              <a:gd name="connsiteX4361" fmla="*/ 5678805 w 7152322"/>
              <a:gd name="connsiteY4361" fmla="*/ 1272540 h 2470784"/>
              <a:gd name="connsiteX4362" fmla="*/ 5680710 w 7152322"/>
              <a:gd name="connsiteY4362" fmla="*/ 1270635 h 2470784"/>
              <a:gd name="connsiteX4363" fmla="*/ 5683568 w 7152322"/>
              <a:gd name="connsiteY4363" fmla="*/ 1273492 h 2470784"/>
              <a:gd name="connsiteX4364" fmla="*/ 5678805 w 7152322"/>
              <a:gd name="connsiteY4364" fmla="*/ 1272540 h 2470784"/>
              <a:gd name="connsiteX4365" fmla="*/ 5692140 w 7152322"/>
              <a:gd name="connsiteY4365" fmla="*/ 1270635 h 2470784"/>
              <a:gd name="connsiteX4366" fmla="*/ 5693093 w 7152322"/>
              <a:gd name="connsiteY4366" fmla="*/ 1268730 h 2470784"/>
              <a:gd name="connsiteX4367" fmla="*/ 5692140 w 7152322"/>
              <a:gd name="connsiteY4367" fmla="*/ 1266825 h 2470784"/>
              <a:gd name="connsiteX4368" fmla="*/ 5691188 w 7152322"/>
              <a:gd name="connsiteY4368" fmla="*/ 1270635 h 2470784"/>
              <a:gd name="connsiteX4369" fmla="*/ 5687378 w 7152322"/>
              <a:gd name="connsiteY4369" fmla="*/ 1268730 h 2470784"/>
              <a:gd name="connsiteX4370" fmla="*/ 5685473 w 7152322"/>
              <a:gd name="connsiteY4370" fmla="*/ 1266825 h 2470784"/>
              <a:gd name="connsiteX4371" fmla="*/ 5686425 w 7152322"/>
              <a:gd name="connsiteY4371" fmla="*/ 1265873 h 2470784"/>
              <a:gd name="connsiteX4372" fmla="*/ 5689283 w 7152322"/>
              <a:gd name="connsiteY4372" fmla="*/ 1255395 h 2470784"/>
              <a:gd name="connsiteX4373" fmla="*/ 5694045 w 7152322"/>
              <a:gd name="connsiteY4373" fmla="*/ 1257300 h 2470784"/>
              <a:gd name="connsiteX4374" fmla="*/ 5704523 w 7152322"/>
              <a:gd name="connsiteY4374" fmla="*/ 1266825 h 2470784"/>
              <a:gd name="connsiteX4375" fmla="*/ 5692140 w 7152322"/>
              <a:gd name="connsiteY4375" fmla="*/ 1270635 h 2470784"/>
              <a:gd name="connsiteX4376" fmla="*/ 5700713 w 7152322"/>
              <a:gd name="connsiteY4376" fmla="*/ 1247775 h 2470784"/>
              <a:gd name="connsiteX4377" fmla="*/ 5691188 w 7152322"/>
              <a:gd name="connsiteY4377" fmla="*/ 1244917 h 2470784"/>
              <a:gd name="connsiteX4378" fmla="*/ 5684520 w 7152322"/>
              <a:gd name="connsiteY4378" fmla="*/ 1242060 h 2470784"/>
              <a:gd name="connsiteX4379" fmla="*/ 5685473 w 7152322"/>
              <a:gd name="connsiteY4379" fmla="*/ 1235392 h 2470784"/>
              <a:gd name="connsiteX4380" fmla="*/ 5679758 w 7152322"/>
              <a:gd name="connsiteY4380" fmla="*/ 1240155 h 2470784"/>
              <a:gd name="connsiteX4381" fmla="*/ 5678805 w 7152322"/>
              <a:gd name="connsiteY4381" fmla="*/ 1240155 h 2470784"/>
              <a:gd name="connsiteX4382" fmla="*/ 5678805 w 7152322"/>
              <a:gd name="connsiteY4382" fmla="*/ 1241107 h 2470784"/>
              <a:gd name="connsiteX4383" fmla="*/ 5674995 w 7152322"/>
              <a:gd name="connsiteY4383" fmla="*/ 1241107 h 2470784"/>
              <a:gd name="connsiteX4384" fmla="*/ 5685473 w 7152322"/>
              <a:gd name="connsiteY4384" fmla="*/ 1225867 h 2470784"/>
              <a:gd name="connsiteX4385" fmla="*/ 5688330 w 7152322"/>
              <a:gd name="connsiteY4385" fmla="*/ 1228725 h 2470784"/>
              <a:gd name="connsiteX4386" fmla="*/ 5697855 w 7152322"/>
              <a:gd name="connsiteY4386" fmla="*/ 1233488 h 2470784"/>
              <a:gd name="connsiteX4387" fmla="*/ 5700713 w 7152322"/>
              <a:gd name="connsiteY4387" fmla="*/ 1241107 h 2470784"/>
              <a:gd name="connsiteX4388" fmla="*/ 5708333 w 7152322"/>
              <a:gd name="connsiteY4388" fmla="*/ 1242060 h 2470784"/>
              <a:gd name="connsiteX4389" fmla="*/ 5700713 w 7152322"/>
              <a:gd name="connsiteY4389" fmla="*/ 1247775 h 2470784"/>
              <a:gd name="connsiteX4390" fmla="*/ 5715953 w 7152322"/>
              <a:gd name="connsiteY4390" fmla="*/ 1217295 h 2470784"/>
              <a:gd name="connsiteX4391" fmla="*/ 5734050 w 7152322"/>
              <a:gd name="connsiteY4391" fmla="*/ 1208723 h 2470784"/>
              <a:gd name="connsiteX4392" fmla="*/ 5740718 w 7152322"/>
              <a:gd name="connsiteY4392" fmla="*/ 1207770 h 2470784"/>
              <a:gd name="connsiteX4393" fmla="*/ 5736908 w 7152322"/>
              <a:gd name="connsiteY4393" fmla="*/ 1204913 h 2470784"/>
              <a:gd name="connsiteX4394" fmla="*/ 5718810 w 7152322"/>
              <a:gd name="connsiteY4394" fmla="*/ 1203960 h 2470784"/>
              <a:gd name="connsiteX4395" fmla="*/ 5735003 w 7152322"/>
              <a:gd name="connsiteY4395" fmla="*/ 1193482 h 2470784"/>
              <a:gd name="connsiteX4396" fmla="*/ 5734050 w 7152322"/>
              <a:gd name="connsiteY4396" fmla="*/ 1197292 h 2470784"/>
              <a:gd name="connsiteX4397" fmla="*/ 5767388 w 7152322"/>
              <a:gd name="connsiteY4397" fmla="*/ 1219200 h 2470784"/>
              <a:gd name="connsiteX4398" fmla="*/ 5737860 w 7152322"/>
              <a:gd name="connsiteY4398" fmla="*/ 1220153 h 2470784"/>
              <a:gd name="connsiteX4399" fmla="*/ 5732145 w 7152322"/>
              <a:gd name="connsiteY4399" fmla="*/ 1222057 h 2470784"/>
              <a:gd name="connsiteX4400" fmla="*/ 5717858 w 7152322"/>
              <a:gd name="connsiteY4400" fmla="*/ 1221105 h 2470784"/>
              <a:gd name="connsiteX4401" fmla="*/ 5715953 w 7152322"/>
              <a:gd name="connsiteY4401" fmla="*/ 1220153 h 2470784"/>
              <a:gd name="connsiteX4402" fmla="*/ 5715953 w 7152322"/>
              <a:gd name="connsiteY4402" fmla="*/ 1217295 h 2470784"/>
              <a:gd name="connsiteX4403" fmla="*/ 5715953 w 7152322"/>
              <a:gd name="connsiteY4403" fmla="*/ 1242060 h 2470784"/>
              <a:gd name="connsiteX4404" fmla="*/ 5743575 w 7152322"/>
              <a:gd name="connsiteY4404" fmla="*/ 1231582 h 2470784"/>
              <a:gd name="connsiteX4405" fmla="*/ 5715953 w 7152322"/>
              <a:gd name="connsiteY4405" fmla="*/ 1234440 h 2470784"/>
              <a:gd name="connsiteX4406" fmla="*/ 5735955 w 7152322"/>
              <a:gd name="connsiteY4406" fmla="*/ 1225867 h 2470784"/>
              <a:gd name="connsiteX4407" fmla="*/ 5742623 w 7152322"/>
              <a:gd name="connsiteY4407" fmla="*/ 1226820 h 2470784"/>
              <a:gd name="connsiteX4408" fmla="*/ 5772150 w 7152322"/>
              <a:gd name="connsiteY4408" fmla="*/ 1241107 h 2470784"/>
              <a:gd name="connsiteX4409" fmla="*/ 5772150 w 7152322"/>
              <a:gd name="connsiteY4409" fmla="*/ 1244917 h 2470784"/>
              <a:gd name="connsiteX4410" fmla="*/ 5768340 w 7152322"/>
              <a:gd name="connsiteY4410" fmla="*/ 1246823 h 2470784"/>
              <a:gd name="connsiteX4411" fmla="*/ 5741670 w 7152322"/>
              <a:gd name="connsiteY4411" fmla="*/ 1249680 h 2470784"/>
              <a:gd name="connsiteX4412" fmla="*/ 5742623 w 7152322"/>
              <a:gd name="connsiteY4412" fmla="*/ 1248728 h 2470784"/>
              <a:gd name="connsiteX4413" fmla="*/ 5735955 w 7152322"/>
              <a:gd name="connsiteY4413" fmla="*/ 1247775 h 2470784"/>
              <a:gd name="connsiteX4414" fmla="*/ 5725478 w 7152322"/>
              <a:gd name="connsiteY4414" fmla="*/ 1245870 h 2470784"/>
              <a:gd name="connsiteX4415" fmla="*/ 5715953 w 7152322"/>
              <a:gd name="connsiteY4415" fmla="*/ 1242060 h 2470784"/>
              <a:gd name="connsiteX4416" fmla="*/ 5735003 w 7152322"/>
              <a:gd name="connsiteY4416" fmla="*/ 1271588 h 2470784"/>
              <a:gd name="connsiteX4417" fmla="*/ 5720715 w 7152322"/>
              <a:gd name="connsiteY4417" fmla="*/ 1267778 h 2470784"/>
              <a:gd name="connsiteX4418" fmla="*/ 5737860 w 7152322"/>
              <a:gd name="connsiteY4418" fmla="*/ 1263967 h 2470784"/>
              <a:gd name="connsiteX4419" fmla="*/ 5748338 w 7152322"/>
              <a:gd name="connsiteY4419" fmla="*/ 1259205 h 2470784"/>
              <a:gd name="connsiteX4420" fmla="*/ 5760720 w 7152322"/>
              <a:gd name="connsiteY4420" fmla="*/ 1264920 h 2470784"/>
              <a:gd name="connsiteX4421" fmla="*/ 5754053 w 7152322"/>
              <a:gd name="connsiteY4421" fmla="*/ 1268730 h 2470784"/>
              <a:gd name="connsiteX4422" fmla="*/ 5728335 w 7152322"/>
              <a:gd name="connsiteY4422" fmla="*/ 1265873 h 2470784"/>
              <a:gd name="connsiteX4423" fmla="*/ 5735003 w 7152322"/>
              <a:gd name="connsiteY4423" fmla="*/ 1271588 h 2470784"/>
              <a:gd name="connsiteX4424" fmla="*/ 5719763 w 7152322"/>
              <a:gd name="connsiteY4424" fmla="*/ 1259205 h 2470784"/>
              <a:gd name="connsiteX4425" fmla="*/ 5734050 w 7152322"/>
              <a:gd name="connsiteY4425" fmla="*/ 1253490 h 2470784"/>
              <a:gd name="connsiteX4426" fmla="*/ 5740718 w 7152322"/>
              <a:gd name="connsiteY4426" fmla="*/ 1256348 h 2470784"/>
              <a:gd name="connsiteX4427" fmla="*/ 5719763 w 7152322"/>
              <a:gd name="connsiteY4427" fmla="*/ 1259205 h 2470784"/>
              <a:gd name="connsiteX4428" fmla="*/ 5760720 w 7152322"/>
              <a:gd name="connsiteY4428" fmla="*/ 1290638 h 2470784"/>
              <a:gd name="connsiteX4429" fmla="*/ 5755958 w 7152322"/>
              <a:gd name="connsiteY4429" fmla="*/ 1289685 h 2470784"/>
              <a:gd name="connsiteX4430" fmla="*/ 5755958 w 7152322"/>
              <a:gd name="connsiteY4430" fmla="*/ 1289685 h 2470784"/>
              <a:gd name="connsiteX4431" fmla="*/ 5753100 w 7152322"/>
              <a:gd name="connsiteY4431" fmla="*/ 1285875 h 2470784"/>
              <a:gd name="connsiteX4432" fmla="*/ 5735003 w 7152322"/>
              <a:gd name="connsiteY4432" fmla="*/ 1283970 h 2470784"/>
              <a:gd name="connsiteX4433" fmla="*/ 5730240 w 7152322"/>
              <a:gd name="connsiteY4433" fmla="*/ 1284923 h 2470784"/>
              <a:gd name="connsiteX4434" fmla="*/ 5719763 w 7152322"/>
              <a:gd name="connsiteY4434" fmla="*/ 1282065 h 2470784"/>
              <a:gd name="connsiteX4435" fmla="*/ 5718810 w 7152322"/>
              <a:gd name="connsiteY4435" fmla="*/ 1281113 h 2470784"/>
              <a:gd name="connsiteX4436" fmla="*/ 5740718 w 7152322"/>
              <a:gd name="connsiteY4436" fmla="*/ 1276350 h 2470784"/>
              <a:gd name="connsiteX4437" fmla="*/ 5740718 w 7152322"/>
              <a:gd name="connsiteY4437" fmla="*/ 1276350 h 2470784"/>
              <a:gd name="connsiteX4438" fmla="*/ 5770245 w 7152322"/>
              <a:gd name="connsiteY4438" fmla="*/ 1283970 h 2470784"/>
              <a:gd name="connsiteX4439" fmla="*/ 5760720 w 7152322"/>
              <a:gd name="connsiteY4439" fmla="*/ 1290638 h 2470784"/>
              <a:gd name="connsiteX4440" fmla="*/ 5756910 w 7152322"/>
              <a:gd name="connsiteY4440" fmla="*/ 1268730 h 2470784"/>
              <a:gd name="connsiteX4441" fmla="*/ 5759768 w 7152322"/>
              <a:gd name="connsiteY4441" fmla="*/ 1264920 h 2470784"/>
              <a:gd name="connsiteX4442" fmla="*/ 5772150 w 7152322"/>
              <a:gd name="connsiteY4442" fmla="*/ 1270635 h 2470784"/>
              <a:gd name="connsiteX4443" fmla="*/ 5756910 w 7152322"/>
              <a:gd name="connsiteY4443" fmla="*/ 1268730 h 2470784"/>
              <a:gd name="connsiteX4444" fmla="*/ 5818823 w 7152322"/>
              <a:gd name="connsiteY4444" fmla="*/ 1228725 h 2470784"/>
              <a:gd name="connsiteX4445" fmla="*/ 5813108 w 7152322"/>
              <a:gd name="connsiteY4445" fmla="*/ 1236345 h 2470784"/>
              <a:gd name="connsiteX4446" fmla="*/ 5818823 w 7152322"/>
              <a:gd name="connsiteY4446" fmla="*/ 1234440 h 2470784"/>
              <a:gd name="connsiteX4447" fmla="*/ 5835015 w 7152322"/>
              <a:gd name="connsiteY4447" fmla="*/ 1240155 h 2470784"/>
              <a:gd name="connsiteX4448" fmla="*/ 5842635 w 7152322"/>
              <a:gd name="connsiteY4448" fmla="*/ 1237298 h 2470784"/>
              <a:gd name="connsiteX4449" fmla="*/ 5852160 w 7152322"/>
              <a:gd name="connsiteY4449" fmla="*/ 1240155 h 2470784"/>
              <a:gd name="connsiteX4450" fmla="*/ 5844540 w 7152322"/>
              <a:gd name="connsiteY4450" fmla="*/ 1243013 h 2470784"/>
              <a:gd name="connsiteX4451" fmla="*/ 5821680 w 7152322"/>
              <a:gd name="connsiteY4451" fmla="*/ 1251585 h 2470784"/>
              <a:gd name="connsiteX4452" fmla="*/ 5818823 w 7152322"/>
              <a:gd name="connsiteY4452" fmla="*/ 1245870 h 2470784"/>
              <a:gd name="connsiteX4453" fmla="*/ 5785485 w 7152322"/>
              <a:gd name="connsiteY4453" fmla="*/ 1256348 h 2470784"/>
              <a:gd name="connsiteX4454" fmla="*/ 5818823 w 7152322"/>
              <a:gd name="connsiteY4454" fmla="*/ 1228725 h 2470784"/>
              <a:gd name="connsiteX4455" fmla="*/ 5842635 w 7152322"/>
              <a:gd name="connsiteY4455" fmla="*/ 1289685 h 2470784"/>
              <a:gd name="connsiteX4456" fmla="*/ 5835015 w 7152322"/>
              <a:gd name="connsiteY4456" fmla="*/ 1288732 h 2470784"/>
              <a:gd name="connsiteX4457" fmla="*/ 5828348 w 7152322"/>
              <a:gd name="connsiteY4457" fmla="*/ 1292542 h 2470784"/>
              <a:gd name="connsiteX4458" fmla="*/ 5828348 w 7152322"/>
              <a:gd name="connsiteY4458" fmla="*/ 1292542 h 2470784"/>
              <a:gd name="connsiteX4459" fmla="*/ 5830253 w 7152322"/>
              <a:gd name="connsiteY4459" fmla="*/ 1283017 h 2470784"/>
              <a:gd name="connsiteX4460" fmla="*/ 5852160 w 7152322"/>
              <a:gd name="connsiteY4460" fmla="*/ 1280160 h 2470784"/>
              <a:gd name="connsiteX4461" fmla="*/ 5842635 w 7152322"/>
              <a:gd name="connsiteY4461" fmla="*/ 1289685 h 2470784"/>
              <a:gd name="connsiteX4462" fmla="*/ 5842635 w 7152322"/>
              <a:gd name="connsiteY4462" fmla="*/ 1269682 h 2470784"/>
              <a:gd name="connsiteX4463" fmla="*/ 5833110 w 7152322"/>
              <a:gd name="connsiteY4463" fmla="*/ 1271588 h 2470784"/>
              <a:gd name="connsiteX4464" fmla="*/ 5814060 w 7152322"/>
              <a:gd name="connsiteY4464" fmla="*/ 1270635 h 2470784"/>
              <a:gd name="connsiteX4465" fmla="*/ 5806440 w 7152322"/>
              <a:gd name="connsiteY4465" fmla="*/ 1274445 h 2470784"/>
              <a:gd name="connsiteX4466" fmla="*/ 5808345 w 7152322"/>
              <a:gd name="connsiteY4466" fmla="*/ 1281113 h 2470784"/>
              <a:gd name="connsiteX4467" fmla="*/ 5813108 w 7152322"/>
              <a:gd name="connsiteY4467" fmla="*/ 1280160 h 2470784"/>
              <a:gd name="connsiteX4468" fmla="*/ 5820728 w 7152322"/>
              <a:gd name="connsiteY4468" fmla="*/ 1283017 h 2470784"/>
              <a:gd name="connsiteX4469" fmla="*/ 5822633 w 7152322"/>
              <a:gd name="connsiteY4469" fmla="*/ 1283970 h 2470784"/>
              <a:gd name="connsiteX4470" fmla="*/ 5810250 w 7152322"/>
              <a:gd name="connsiteY4470" fmla="*/ 1289685 h 2470784"/>
              <a:gd name="connsiteX4471" fmla="*/ 5795963 w 7152322"/>
              <a:gd name="connsiteY4471" fmla="*/ 1294448 h 2470784"/>
              <a:gd name="connsiteX4472" fmla="*/ 5783580 w 7152322"/>
              <a:gd name="connsiteY4472" fmla="*/ 1286828 h 2470784"/>
              <a:gd name="connsiteX4473" fmla="*/ 5795010 w 7152322"/>
              <a:gd name="connsiteY4473" fmla="*/ 1284923 h 2470784"/>
              <a:gd name="connsiteX4474" fmla="*/ 5799773 w 7152322"/>
              <a:gd name="connsiteY4474" fmla="*/ 1271588 h 2470784"/>
              <a:gd name="connsiteX4475" fmla="*/ 5810250 w 7152322"/>
              <a:gd name="connsiteY4475" fmla="*/ 1264920 h 2470784"/>
              <a:gd name="connsiteX4476" fmla="*/ 5817870 w 7152322"/>
              <a:gd name="connsiteY4476" fmla="*/ 1263967 h 2470784"/>
              <a:gd name="connsiteX4477" fmla="*/ 5823585 w 7152322"/>
              <a:gd name="connsiteY4477" fmla="*/ 1267778 h 2470784"/>
              <a:gd name="connsiteX4478" fmla="*/ 5850255 w 7152322"/>
              <a:gd name="connsiteY4478" fmla="*/ 1261110 h 2470784"/>
              <a:gd name="connsiteX4479" fmla="*/ 5855970 w 7152322"/>
              <a:gd name="connsiteY4479" fmla="*/ 1266825 h 2470784"/>
              <a:gd name="connsiteX4480" fmla="*/ 5842635 w 7152322"/>
              <a:gd name="connsiteY4480" fmla="*/ 1269682 h 2470784"/>
              <a:gd name="connsiteX4481" fmla="*/ 5887403 w 7152322"/>
              <a:gd name="connsiteY4481" fmla="*/ 1184910 h 2470784"/>
              <a:gd name="connsiteX4482" fmla="*/ 5899785 w 7152322"/>
              <a:gd name="connsiteY4482" fmla="*/ 1184910 h 2470784"/>
              <a:gd name="connsiteX4483" fmla="*/ 5904548 w 7152322"/>
              <a:gd name="connsiteY4483" fmla="*/ 1184910 h 2470784"/>
              <a:gd name="connsiteX4484" fmla="*/ 5899785 w 7152322"/>
              <a:gd name="connsiteY4484" fmla="*/ 1192530 h 2470784"/>
              <a:gd name="connsiteX4485" fmla="*/ 5895975 w 7152322"/>
              <a:gd name="connsiteY4485" fmla="*/ 1190625 h 2470784"/>
              <a:gd name="connsiteX4486" fmla="*/ 5887403 w 7152322"/>
              <a:gd name="connsiteY4486" fmla="*/ 1191578 h 2470784"/>
              <a:gd name="connsiteX4487" fmla="*/ 5881688 w 7152322"/>
              <a:gd name="connsiteY4487" fmla="*/ 1186815 h 2470784"/>
              <a:gd name="connsiteX4488" fmla="*/ 5887403 w 7152322"/>
              <a:gd name="connsiteY4488" fmla="*/ 1184910 h 2470784"/>
              <a:gd name="connsiteX4489" fmla="*/ 5882640 w 7152322"/>
              <a:gd name="connsiteY4489" fmla="*/ 1206817 h 2470784"/>
              <a:gd name="connsiteX4490" fmla="*/ 5889308 w 7152322"/>
              <a:gd name="connsiteY4490" fmla="*/ 1208723 h 2470784"/>
              <a:gd name="connsiteX4491" fmla="*/ 5896928 w 7152322"/>
              <a:gd name="connsiteY4491" fmla="*/ 1205865 h 2470784"/>
              <a:gd name="connsiteX4492" fmla="*/ 5898833 w 7152322"/>
              <a:gd name="connsiteY4492" fmla="*/ 1205865 h 2470784"/>
              <a:gd name="connsiteX4493" fmla="*/ 5896928 w 7152322"/>
              <a:gd name="connsiteY4493" fmla="*/ 1206817 h 2470784"/>
              <a:gd name="connsiteX4494" fmla="*/ 5903595 w 7152322"/>
              <a:gd name="connsiteY4494" fmla="*/ 1208723 h 2470784"/>
              <a:gd name="connsiteX4495" fmla="*/ 5909310 w 7152322"/>
              <a:gd name="connsiteY4495" fmla="*/ 1213485 h 2470784"/>
              <a:gd name="connsiteX4496" fmla="*/ 5915025 w 7152322"/>
              <a:gd name="connsiteY4496" fmla="*/ 1210628 h 2470784"/>
              <a:gd name="connsiteX4497" fmla="*/ 5915025 w 7152322"/>
              <a:gd name="connsiteY4497" fmla="*/ 1210628 h 2470784"/>
              <a:gd name="connsiteX4498" fmla="*/ 5915025 w 7152322"/>
              <a:gd name="connsiteY4498" fmla="*/ 1210628 h 2470784"/>
              <a:gd name="connsiteX4499" fmla="*/ 5915025 w 7152322"/>
              <a:gd name="connsiteY4499" fmla="*/ 1210628 h 2470784"/>
              <a:gd name="connsiteX4500" fmla="*/ 5935028 w 7152322"/>
              <a:gd name="connsiteY4500" fmla="*/ 1212532 h 2470784"/>
              <a:gd name="connsiteX4501" fmla="*/ 5924550 w 7152322"/>
              <a:gd name="connsiteY4501" fmla="*/ 1217295 h 2470784"/>
              <a:gd name="connsiteX4502" fmla="*/ 5912168 w 7152322"/>
              <a:gd name="connsiteY4502" fmla="*/ 1217295 h 2470784"/>
              <a:gd name="connsiteX4503" fmla="*/ 5908358 w 7152322"/>
              <a:gd name="connsiteY4503" fmla="*/ 1219200 h 2470784"/>
              <a:gd name="connsiteX4504" fmla="*/ 5895023 w 7152322"/>
              <a:gd name="connsiteY4504" fmla="*/ 1216342 h 2470784"/>
              <a:gd name="connsiteX4505" fmla="*/ 5880735 w 7152322"/>
              <a:gd name="connsiteY4505" fmla="*/ 1210628 h 2470784"/>
              <a:gd name="connsiteX4506" fmla="*/ 5882640 w 7152322"/>
              <a:gd name="connsiteY4506" fmla="*/ 1206817 h 2470784"/>
              <a:gd name="connsiteX4507" fmla="*/ 5888355 w 7152322"/>
              <a:gd name="connsiteY4507" fmla="*/ 1282065 h 2470784"/>
              <a:gd name="connsiteX4508" fmla="*/ 5888355 w 7152322"/>
              <a:gd name="connsiteY4508" fmla="*/ 1282065 h 2470784"/>
              <a:gd name="connsiteX4509" fmla="*/ 5888355 w 7152322"/>
              <a:gd name="connsiteY4509" fmla="*/ 1282065 h 2470784"/>
              <a:gd name="connsiteX4510" fmla="*/ 5888355 w 7152322"/>
              <a:gd name="connsiteY4510" fmla="*/ 1282065 h 2470784"/>
              <a:gd name="connsiteX4511" fmla="*/ 5883593 w 7152322"/>
              <a:gd name="connsiteY4511" fmla="*/ 1234440 h 2470784"/>
              <a:gd name="connsiteX4512" fmla="*/ 5885498 w 7152322"/>
              <a:gd name="connsiteY4512" fmla="*/ 1234440 h 2470784"/>
              <a:gd name="connsiteX4513" fmla="*/ 5887403 w 7152322"/>
              <a:gd name="connsiteY4513" fmla="*/ 1236345 h 2470784"/>
              <a:gd name="connsiteX4514" fmla="*/ 5887403 w 7152322"/>
              <a:gd name="connsiteY4514" fmla="*/ 1236345 h 2470784"/>
              <a:gd name="connsiteX4515" fmla="*/ 5883593 w 7152322"/>
              <a:gd name="connsiteY4515" fmla="*/ 1234440 h 2470784"/>
              <a:gd name="connsiteX4516" fmla="*/ 5910263 w 7152322"/>
              <a:gd name="connsiteY4516" fmla="*/ 1263015 h 2470784"/>
              <a:gd name="connsiteX4517" fmla="*/ 5900738 w 7152322"/>
              <a:gd name="connsiteY4517" fmla="*/ 1263015 h 2470784"/>
              <a:gd name="connsiteX4518" fmla="*/ 5891213 w 7152322"/>
              <a:gd name="connsiteY4518" fmla="*/ 1260157 h 2470784"/>
              <a:gd name="connsiteX4519" fmla="*/ 5913120 w 7152322"/>
              <a:gd name="connsiteY4519" fmla="*/ 1257300 h 2470784"/>
              <a:gd name="connsiteX4520" fmla="*/ 5917883 w 7152322"/>
              <a:gd name="connsiteY4520" fmla="*/ 1259205 h 2470784"/>
              <a:gd name="connsiteX4521" fmla="*/ 5919788 w 7152322"/>
              <a:gd name="connsiteY4521" fmla="*/ 1258253 h 2470784"/>
              <a:gd name="connsiteX4522" fmla="*/ 5922645 w 7152322"/>
              <a:gd name="connsiteY4522" fmla="*/ 1258253 h 2470784"/>
              <a:gd name="connsiteX4523" fmla="*/ 5910263 w 7152322"/>
              <a:gd name="connsiteY4523" fmla="*/ 1263015 h 2470784"/>
              <a:gd name="connsiteX4524" fmla="*/ 5915025 w 7152322"/>
              <a:gd name="connsiteY4524" fmla="*/ 1243965 h 2470784"/>
              <a:gd name="connsiteX4525" fmla="*/ 5907405 w 7152322"/>
              <a:gd name="connsiteY4525" fmla="*/ 1239203 h 2470784"/>
              <a:gd name="connsiteX4526" fmla="*/ 5899785 w 7152322"/>
              <a:gd name="connsiteY4526" fmla="*/ 1236345 h 2470784"/>
              <a:gd name="connsiteX4527" fmla="*/ 5899785 w 7152322"/>
              <a:gd name="connsiteY4527" fmla="*/ 1236345 h 2470784"/>
              <a:gd name="connsiteX4528" fmla="*/ 5902643 w 7152322"/>
              <a:gd name="connsiteY4528" fmla="*/ 1234440 h 2470784"/>
              <a:gd name="connsiteX4529" fmla="*/ 5905500 w 7152322"/>
              <a:gd name="connsiteY4529" fmla="*/ 1233488 h 2470784"/>
              <a:gd name="connsiteX4530" fmla="*/ 5929313 w 7152322"/>
              <a:gd name="connsiteY4530" fmla="*/ 1238250 h 2470784"/>
              <a:gd name="connsiteX4531" fmla="*/ 5927408 w 7152322"/>
              <a:gd name="connsiteY4531" fmla="*/ 1233488 h 2470784"/>
              <a:gd name="connsiteX4532" fmla="*/ 5937885 w 7152322"/>
              <a:gd name="connsiteY4532" fmla="*/ 1234440 h 2470784"/>
              <a:gd name="connsiteX4533" fmla="*/ 5915025 w 7152322"/>
              <a:gd name="connsiteY4533" fmla="*/ 1243965 h 2470784"/>
              <a:gd name="connsiteX4534" fmla="*/ 5925503 w 7152322"/>
              <a:gd name="connsiteY4534" fmla="*/ 1191578 h 2470784"/>
              <a:gd name="connsiteX4535" fmla="*/ 5918835 w 7152322"/>
              <a:gd name="connsiteY4535" fmla="*/ 1194435 h 2470784"/>
              <a:gd name="connsiteX4536" fmla="*/ 5908358 w 7152322"/>
              <a:gd name="connsiteY4536" fmla="*/ 1201103 h 2470784"/>
              <a:gd name="connsiteX4537" fmla="*/ 5901690 w 7152322"/>
              <a:gd name="connsiteY4537" fmla="*/ 1194435 h 2470784"/>
              <a:gd name="connsiteX4538" fmla="*/ 5899785 w 7152322"/>
              <a:gd name="connsiteY4538" fmla="*/ 1193482 h 2470784"/>
              <a:gd name="connsiteX4539" fmla="*/ 5939790 w 7152322"/>
              <a:gd name="connsiteY4539" fmla="*/ 1190625 h 2470784"/>
              <a:gd name="connsiteX4540" fmla="*/ 5925503 w 7152322"/>
              <a:gd name="connsiteY4540" fmla="*/ 1191578 h 2470784"/>
              <a:gd name="connsiteX4541" fmla="*/ 5979795 w 7152322"/>
              <a:gd name="connsiteY4541" fmla="*/ 1147763 h 2470784"/>
              <a:gd name="connsiteX4542" fmla="*/ 5988368 w 7152322"/>
              <a:gd name="connsiteY4542" fmla="*/ 1143953 h 2470784"/>
              <a:gd name="connsiteX4543" fmla="*/ 5985510 w 7152322"/>
              <a:gd name="connsiteY4543" fmla="*/ 1141095 h 2470784"/>
              <a:gd name="connsiteX4544" fmla="*/ 5984558 w 7152322"/>
              <a:gd name="connsiteY4544" fmla="*/ 1141095 h 2470784"/>
              <a:gd name="connsiteX4545" fmla="*/ 5996940 w 7152322"/>
              <a:gd name="connsiteY4545" fmla="*/ 1154430 h 2470784"/>
              <a:gd name="connsiteX4546" fmla="*/ 5996940 w 7152322"/>
              <a:gd name="connsiteY4546" fmla="*/ 1158240 h 2470784"/>
              <a:gd name="connsiteX4547" fmla="*/ 5995035 w 7152322"/>
              <a:gd name="connsiteY4547" fmla="*/ 1160145 h 2470784"/>
              <a:gd name="connsiteX4548" fmla="*/ 5993130 w 7152322"/>
              <a:gd name="connsiteY4548" fmla="*/ 1160145 h 2470784"/>
              <a:gd name="connsiteX4549" fmla="*/ 5990273 w 7152322"/>
              <a:gd name="connsiteY4549" fmla="*/ 1158240 h 2470784"/>
              <a:gd name="connsiteX4550" fmla="*/ 5973128 w 7152322"/>
              <a:gd name="connsiteY4550" fmla="*/ 1152525 h 2470784"/>
              <a:gd name="connsiteX4551" fmla="*/ 5960745 w 7152322"/>
              <a:gd name="connsiteY4551" fmla="*/ 1149667 h 2470784"/>
              <a:gd name="connsiteX4552" fmla="*/ 5979795 w 7152322"/>
              <a:gd name="connsiteY4552" fmla="*/ 1147763 h 2470784"/>
              <a:gd name="connsiteX4553" fmla="*/ 5985510 w 7152322"/>
              <a:gd name="connsiteY4553" fmla="*/ 1241107 h 2470784"/>
              <a:gd name="connsiteX4554" fmla="*/ 5983605 w 7152322"/>
              <a:gd name="connsiteY4554" fmla="*/ 1240155 h 2470784"/>
              <a:gd name="connsiteX4555" fmla="*/ 5976938 w 7152322"/>
              <a:gd name="connsiteY4555" fmla="*/ 1241107 h 2470784"/>
              <a:gd name="connsiteX4556" fmla="*/ 5967413 w 7152322"/>
              <a:gd name="connsiteY4556" fmla="*/ 1232535 h 2470784"/>
              <a:gd name="connsiteX4557" fmla="*/ 5987415 w 7152322"/>
              <a:gd name="connsiteY4557" fmla="*/ 1235392 h 2470784"/>
              <a:gd name="connsiteX4558" fmla="*/ 5991225 w 7152322"/>
              <a:gd name="connsiteY4558" fmla="*/ 1238250 h 2470784"/>
              <a:gd name="connsiteX4559" fmla="*/ 5985510 w 7152322"/>
              <a:gd name="connsiteY4559" fmla="*/ 1241107 h 2470784"/>
              <a:gd name="connsiteX4560" fmla="*/ 5992178 w 7152322"/>
              <a:gd name="connsiteY4560" fmla="*/ 1223963 h 2470784"/>
              <a:gd name="connsiteX4561" fmla="*/ 5964555 w 7152322"/>
              <a:gd name="connsiteY4561" fmla="*/ 1217295 h 2470784"/>
              <a:gd name="connsiteX4562" fmla="*/ 5969318 w 7152322"/>
              <a:gd name="connsiteY4562" fmla="*/ 1212532 h 2470784"/>
              <a:gd name="connsiteX4563" fmla="*/ 5974080 w 7152322"/>
              <a:gd name="connsiteY4563" fmla="*/ 1211580 h 2470784"/>
              <a:gd name="connsiteX4564" fmla="*/ 5992178 w 7152322"/>
              <a:gd name="connsiteY4564" fmla="*/ 1223963 h 2470784"/>
              <a:gd name="connsiteX4565" fmla="*/ 5992178 w 7152322"/>
              <a:gd name="connsiteY4565" fmla="*/ 1223963 h 2470784"/>
              <a:gd name="connsiteX4566" fmla="*/ 5987415 w 7152322"/>
              <a:gd name="connsiteY4566" fmla="*/ 1202055 h 2470784"/>
              <a:gd name="connsiteX4567" fmla="*/ 5985510 w 7152322"/>
              <a:gd name="connsiteY4567" fmla="*/ 1202055 h 2470784"/>
              <a:gd name="connsiteX4568" fmla="*/ 5975033 w 7152322"/>
              <a:gd name="connsiteY4568" fmla="*/ 1198245 h 2470784"/>
              <a:gd name="connsiteX4569" fmla="*/ 5968365 w 7152322"/>
              <a:gd name="connsiteY4569" fmla="*/ 1195388 h 2470784"/>
              <a:gd name="connsiteX4570" fmla="*/ 5976938 w 7152322"/>
              <a:gd name="connsiteY4570" fmla="*/ 1192530 h 2470784"/>
              <a:gd name="connsiteX4571" fmla="*/ 5983605 w 7152322"/>
              <a:gd name="connsiteY4571" fmla="*/ 1195388 h 2470784"/>
              <a:gd name="connsiteX4572" fmla="*/ 5994083 w 7152322"/>
              <a:gd name="connsiteY4572" fmla="*/ 1194435 h 2470784"/>
              <a:gd name="connsiteX4573" fmla="*/ 5995035 w 7152322"/>
              <a:gd name="connsiteY4573" fmla="*/ 1194435 h 2470784"/>
              <a:gd name="connsiteX4574" fmla="*/ 5987415 w 7152322"/>
              <a:gd name="connsiteY4574" fmla="*/ 1202055 h 2470784"/>
              <a:gd name="connsiteX4575" fmla="*/ 5995988 w 7152322"/>
              <a:gd name="connsiteY4575" fmla="*/ 1182053 h 2470784"/>
              <a:gd name="connsiteX4576" fmla="*/ 5978843 w 7152322"/>
              <a:gd name="connsiteY4576" fmla="*/ 1173480 h 2470784"/>
              <a:gd name="connsiteX4577" fmla="*/ 5967413 w 7152322"/>
              <a:gd name="connsiteY4577" fmla="*/ 1168717 h 2470784"/>
              <a:gd name="connsiteX4578" fmla="*/ 5975033 w 7152322"/>
              <a:gd name="connsiteY4578" fmla="*/ 1166813 h 2470784"/>
              <a:gd name="connsiteX4579" fmla="*/ 5995988 w 7152322"/>
              <a:gd name="connsiteY4579" fmla="*/ 1182053 h 2470784"/>
              <a:gd name="connsiteX4580" fmla="*/ 5995988 w 7152322"/>
              <a:gd name="connsiteY4580" fmla="*/ 1182053 h 2470784"/>
              <a:gd name="connsiteX4581" fmla="*/ 6035993 w 7152322"/>
              <a:gd name="connsiteY4581" fmla="*/ 1205865 h 2470784"/>
              <a:gd name="connsiteX4582" fmla="*/ 6032183 w 7152322"/>
              <a:gd name="connsiteY4582" fmla="*/ 1205865 h 2470784"/>
              <a:gd name="connsiteX4583" fmla="*/ 6034088 w 7152322"/>
              <a:gd name="connsiteY4583" fmla="*/ 1192530 h 2470784"/>
              <a:gd name="connsiteX4584" fmla="*/ 6036945 w 7152322"/>
              <a:gd name="connsiteY4584" fmla="*/ 1193482 h 2470784"/>
              <a:gd name="connsiteX4585" fmla="*/ 6047423 w 7152322"/>
              <a:gd name="connsiteY4585" fmla="*/ 1196340 h 2470784"/>
              <a:gd name="connsiteX4586" fmla="*/ 6035993 w 7152322"/>
              <a:gd name="connsiteY4586" fmla="*/ 1205865 h 2470784"/>
              <a:gd name="connsiteX4587" fmla="*/ 6073140 w 7152322"/>
              <a:gd name="connsiteY4587" fmla="*/ 1165860 h 2470784"/>
              <a:gd name="connsiteX4588" fmla="*/ 6066473 w 7152322"/>
              <a:gd name="connsiteY4588" fmla="*/ 1160145 h 2470784"/>
              <a:gd name="connsiteX4589" fmla="*/ 6075998 w 7152322"/>
              <a:gd name="connsiteY4589" fmla="*/ 1164907 h 2470784"/>
              <a:gd name="connsiteX4590" fmla="*/ 6073140 w 7152322"/>
              <a:gd name="connsiteY4590" fmla="*/ 1165860 h 2470784"/>
              <a:gd name="connsiteX4591" fmla="*/ 6081713 w 7152322"/>
              <a:gd name="connsiteY4591" fmla="*/ 1160145 h 2470784"/>
              <a:gd name="connsiteX4592" fmla="*/ 6071235 w 7152322"/>
              <a:gd name="connsiteY4592" fmla="*/ 1157288 h 2470784"/>
              <a:gd name="connsiteX4593" fmla="*/ 6072188 w 7152322"/>
              <a:gd name="connsiteY4593" fmla="*/ 1155382 h 2470784"/>
              <a:gd name="connsiteX4594" fmla="*/ 6075045 w 7152322"/>
              <a:gd name="connsiteY4594" fmla="*/ 1142048 h 2470784"/>
              <a:gd name="connsiteX4595" fmla="*/ 6075045 w 7152322"/>
              <a:gd name="connsiteY4595" fmla="*/ 1141095 h 2470784"/>
              <a:gd name="connsiteX4596" fmla="*/ 6091238 w 7152322"/>
              <a:gd name="connsiteY4596" fmla="*/ 1148715 h 2470784"/>
              <a:gd name="connsiteX4597" fmla="*/ 6091238 w 7152322"/>
              <a:gd name="connsiteY4597" fmla="*/ 1148715 h 2470784"/>
              <a:gd name="connsiteX4598" fmla="*/ 6081713 w 7152322"/>
              <a:gd name="connsiteY4598" fmla="*/ 1160145 h 2470784"/>
              <a:gd name="connsiteX4599" fmla="*/ 6101715 w 7152322"/>
              <a:gd name="connsiteY4599" fmla="*/ 1138238 h 2470784"/>
              <a:gd name="connsiteX4600" fmla="*/ 6082665 w 7152322"/>
              <a:gd name="connsiteY4600" fmla="*/ 1135380 h 2470784"/>
              <a:gd name="connsiteX4601" fmla="*/ 6085523 w 7152322"/>
              <a:gd name="connsiteY4601" fmla="*/ 1133475 h 2470784"/>
              <a:gd name="connsiteX4602" fmla="*/ 6088380 w 7152322"/>
              <a:gd name="connsiteY4602" fmla="*/ 1126807 h 2470784"/>
              <a:gd name="connsiteX4603" fmla="*/ 6090285 w 7152322"/>
              <a:gd name="connsiteY4603" fmla="*/ 1127760 h 2470784"/>
              <a:gd name="connsiteX4604" fmla="*/ 6105525 w 7152322"/>
              <a:gd name="connsiteY4604" fmla="*/ 1134428 h 2470784"/>
              <a:gd name="connsiteX4605" fmla="*/ 6101715 w 7152322"/>
              <a:gd name="connsiteY4605" fmla="*/ 1138238 h 2470784"/>
              <a:gd name="connsiteX4606" fmla="*/ 6117908 w 7152322"/>
              <a:gd name="connsiteY4606" fmla="*/ 1119188 h 2470784"/>
              <a:gd name="connsiteX4607" fmla="*/ 6112193 w 7152322"/>
              <a:gd name="connsiteY4607" fmla="*/ 1119188 h 2470784"/>
              <a:gd name="connsiteX4608" fmla="*/ 6095048 w 7152322"/>
              <a:gd name="connsiteY4608" fmla="*/ 1122045 h 2470784"/>
              <a:gd name="connsiteX4609" fmla="*/ 6088380 w 7152322"/>
              <a:gd name="connsiteY4609" fmla="*/ 1120140 h 2470784"/>
              <a:gd name="connsiteX4610" fmla="*/ 6087428 w 7152322"/>
              <a:gd name="connsiteY4610" fmla="*/ 1118235 h 2470784"/>
              <a:gd name="connsiteX4611" fmla="*/ 6086475 w 7152322"/>
              <a:gd name="connsiteY4611" fmla="*/ 1119188 h 2470784"/>
              <a:gd name="connsiteX4612" fmla="*/ 6084570 w 7152322"/>
              <a:gd name="connsiteY4612" fmla="*/ 1122045 h 2470784"/>
              <a:gd name="connsiteX4613" fmla="*/ 6066473 w 7152322"/>
              <a:gd name="connsiteY4613" fmla="*/ 1128713 h 2470784"/>
              <a:gd name="connsiteX4614" fmla="*/ 6089333 w 7152322"/>
              <a:gd name="connsiteY4614" fmla="*/ 1099185 h 2470784"/>
              <a:gd name="connsiteX4615" fmla="*/ 6124575 w 7152322"/>
              <a:gd name="connsiteY4615" fmla="*/ 1111567 h 2470784"/>
              <a:gd name="connsiteX4616" fmla="*/ 6117908 w 7152322"/>
              <a:gd name="connsiteY4616" fmla="*/ 1119188 h 2470784"/>
              <a:gd name="connsiteX4617" fmla="*/ 6183630 w 7152322"/>
              <a:gd name="connsiteY4617" fmla="*/ 1035367 h 2470784"/>
              <a:gd name="connsiteX4618" fmla="*/ 6145530 w 7152322"/>
              <a:gd name="connsiteY4618" fmla="*/ 1049655 h 2470784"/>
              <a:gd name="connsiteX4619" fmla="*/ 6139815 w 7152322"/>
              <a:gd name="connsiteY4619" fmla="*/ 1037272 h 2470784"/>
              <a:gd name="connsiteX4620" fmla="*/ 6139815 w 7152322"/>
              <a:gd name="connsiteY4620" fmla="*/ 1037272 h 2470784"/>
              <a:gd name="connsiteX4621" fmla="*/ 6141720 w 7152322"/>
              <a:gd name="connsiteY4621" fmla="*/ 1039178 h 2470784"/>
              <a:gd name="connsiteX4622" fmla="*/ 6151245 w 7152322"/>
              <a:gd name="connsiteY4622" fmla="*/ 1033463 h 2470784"/>
              <a:gd name="connsiteX4623" fmla="*/ 6158865 w 7152322"/>
              <a:gd name="connsiteY4623" fmla="*/ 1032510 h 2470784"/>
              <a:gd name="connsiteX4624" fmla="*/ 6184583 w 7152322"/>
              <a:gd name="connsiteY4624" fmla="*/ 1033463 h 2470784"/>
              <a:gd name="connsiteX4625" fmla="*/ 6183630 w 7152322"/>
              <a:gd name="connsiteY4625" fmla="*/ 1035367 h 2470784"/>
              <a:gd name="connsiteX4626" fmla="*/ 6216968 w 7152322"/>
              <a:gd name="connsiteY4626" fmla="*/ 968692 h 2470784"/>
              <a:gd name="connsiteX4627" fmla="*/ 6218873 w 7152322"/>
              <a:gd name="connsiteY4627" fmla="*/ 967740 h 2470784"/>
              <a:gd name="connsiteX4628" fmla="*/ 6222683 w 7152322"/>
              <a:gd name="connsiteY4628" fmla="*/ 970597 h 2470784"/>
              <a:gd name="connsiteX4629" fmla="*/ 6216968 w 7152322"/>
              <a:gd name="connsiteY4629" fmla="*/ 968692 h 2470784"/>
              <a:gd name="connsiteX4630" fmla="*/ 6238875 w 7152322"/>
              <a:gd name="connsiteY4630" fmla="*/ 970597 h 2470784"/>
              <a:gd name="connsiteX4631" fmla="*/ 6224588 w 7152322"/>
              <a:gd name="connsiteY4631" fmla="*/ 967740 h 2470784"/>
              <a:gd name="connsiteX4632" fmla="*/ 6236018 w 7152322"/>
              <a:gd name="connsiteY4632" fmla="*/ 969645 h 2470784"/>
              <a:gd name="connsiteX4633" fmla="*/ 6238875 w 7152322"/>
              <a:gd name="connsiteY4633" fmla="*/ 970597 h 2470784"/>
              <a:gd name="connsiteX4634" fmla="*/ 6238875 w 7152322"/>
              <a:gd name="connsiteY4634" fmla="*/ 970597 h 2470784"/>
              <a:gd name="connsiteX4635" fmla="*/ 6244590 w 7152322"/>
              <a:gd name="connsiteY4635" fmla="*/ 964882 h 2470784"/>
              <a:gd name="connsiteX4636" fmla="*/ 6244590 w 7152322"/>
              <a:gd name="connsiteY4636" fmla="*/ 963930 h 2470784"/>
              <a:gd name="connsiteX4637" fmla="*/ 6238875 w 7152322"/>
              <a:gd name="connsiteY4637" fmla="*/ 957263 h 2470784"/>
              <a:gd name="connsiteX4638" fmla="*/ 6221730 w 7152322"/>
              <a:gd name="connsiteY4638" fmla="*/ 951547 h 2470784"/>
              <a:gd name="connsiteX4639" fmla="*/ 6209348 w 7152322"/>
              <a:gd name="connsiteY4639" fmla="*/ 948690 h 2470784"/>
              <a:gd name="connsiteX4640" fmla="*/ 6227445 w 7152322"/>
              <a:gd name="connsiteY4640" fmla="*/ 948690 h 2470784"/>
              <a:gd name="connsiteX4641" fmla="*/ 6246495 w 7152322"/>
              <a:gd name="connsiteY4641" fmla="*/ 959167 h 2470784"/>
              <a:gd name="connsiteX4642" fmla="*/ 6251258 w 7152322"/>
              <a:gd name="connsiteY4642" fmla="*/ 960120 h 2470784"/>
              <a:gd name="connsiteX4643" fmla="*/ 6244590 w 7152322"/>
              <a:gd name="connsiteY4643" fmla="*/ 964882 h 2470784"/>
              <a:gd name="connsiteX4644" fmla="*/ 6294120 w 7152322"/>
              <a:gd name="connsiteY4644" fmla="*/ 925830 h 2470784"/>
              <a:gd name="connsiteX4645" fmla="*/ 6293168 w 7152322"/>
              <a:gd name="connsiteY4645" fmla="*/ 923925 h 2470784"/>
              <a:gd name="connsiteX4646" fmla="*/ 6294120 w 7152322"/>
              <a:gd name="connsiteY4646" fmla="*/ 925830 h 2470784"/>
              <a:gd name="connsiteX4647" fmla="*/ 6294120 w 7152322"/>
              <a:gd name="connsiteY4647" fmla="*/ 925830 h 2470784"/>
              <a:gd name="connsiteX4648" fmla="*/ 6527483 w 7152322"/>
              <a:gd name="connsiteY4648" fmla="*/ 925830 h 2470784"/>
              <a:gd name="connsiteX4649" fmla="*/ 6521768 w 7152322"/>
              <a:gd name="connsiteY4649" fmla="*/ 921067 h 2470784"/>
              <a:gd name="connsiteX4650" fmla="*/ 6517005 w 7152322"/>
              <a:gd name="connsiteY4650" fmla="*/ 920115 h 2470784"/>
              <a:gd name="connsiteX4651" fmla="*/ 6545580 w 7152322"/>
              <a:gd name="connsiteY4651" fmla="*/ 919163 h 2470784"/>
              <a:gd name="connsiteX4652" fmla="*/ 6527483 w 7152322"/>
              <a:gd name="connsiteY4652" fmla="*/ 925830 h 2470784"/>
              <a:gd name="connsiteX4653" fmla="*/ 6518910 w 7152322"/>
              <a:gd name="connsiteY4653" fmla="*/ 909638 h 2470784"/>
              <a:gd name="connsiteX4654" fmla="*/ 6508433 w 7152322"/>
              <a:gd name="connsiteY4654" fmla="*/ 913447 h 2470784"/>
              <a:gd name="connsiteX4655" fmla="*/ 6506528 w 7152322"/>
              <a:gd name="connsiteY4655" fmla="*/ 916305 h 2470784"/>
              <a:gd name="connsiteX4656" fmla="*/ 6504623 w 7152322"/>
              <a:gd name="connsiteY4656" fmla="*/ 914400 h 2470784"/>
              <a:gd name="connsiteX4657" fmla="*/ 6497003 w 7152322"/>
              <a:gd name="connsiteY4657" fmla="*/ 915353 h 2470784"/>
              <a:gd name="connsiteX4658" fmla="*/ 6462713 w 7152322"/>
              <a:gd name="connsiteY4658" fmla="*/ 905828 h 2470784"/>
              <a:gd name="connsiteX4659" fmla="*/ 6457950 w 7152322"/>
              <a:gd name="connsiteY4659" fmla="*/ 902970 h 2470784"/>
              <a:gd name="connsiteX4660" fmla="*/ 6492240 w 7152322"/>
              <a:gd name="connsiteY4660" fmla="*/ 906780 h 2470784"/>
              <a:gd name="connsiteX4661" fmla="*/ 6502718 w 7152322"/>
              <a:gd name="connsiteY4661" fmla="*/ 905828 h 2470784"/>
              <a:gd name="connsiteX4662" fmla="*/ 6514148 w 7152322"/>
              <a:gd name="connsiteY4662" fmla="*/ 902017 h 2470784"/>
              <a:gd name="connsiteX4663" fmla="*/ 6520815 w 7152322"/>
              <a:gd name="connsiteY4663" fmla="*/ 903922 h 2470784"/>
              <a:gd name="connsiteX4664" fmla="*/ 6523673 w 7152322"/>
              <a:gd name="connsiteY4664" fmla="*/ 894397 h 2470784"/>
              <a:gd name="connsiteX4665" fmla="*/ 6524625 w 7152322"/>
              <a:gd name="connsiteY4665" fmla="*/ 893445 h 2470784"/>
              <a:gd name="connsiteX4666" fmla="*/ 6532245 w 7152322"/>
              <a:gd name="connsiteY4666" fmla="*/ 892492 h 2470784"/>
              <a:gd name="connsiteX4667" fmla="*/ 6558915 w 7152322"/>
              <a:gd name="connsiteY4667" fmla="*/ 893445 h 2470784"/>
              <a:gd name="connsiteX4668" fmla="*/ 6518910 w 7152322"/>
              <a:gd name="connsiteY4668" fmla="*/ 909638 h 2470784"/>
              <a:gd name="connsiteX4669" fmla="*/ 6600825 w 7152322"/>
              <a:gd name="connsiteY4669" fmla="*/ 914400 h 2470784"/>
              <a:gd name="connsiteX4670" fmla="*/ 6615113 w 7152322"/>
              <a:gd name="connsiteY4670" fmla="*/ 912495 h 2470784"/>
              <a:gd name="connsiteX4671" fmla="*/ 6634163 w 7152322"/>
              <a:gd name="connsiteY4671" fmla="*/ 922972 h 2470784"/>
              <a:gd name="connsiteX4672" fmla="*/ 6660833 w 7152322"/>
              <a:gd name="connsiteY4672" fmla="*/ 928688 h 2470784"/>
              <a:gd name="connsiteX4673" fmla="*/ 6636068 w 7152322"/>
              <a:gd name="connsiteY4673" fmla="*/ 935355 h 2470784"/>
              <a:gd name="connsiteX4674" fmla="*/ 6618923 w 7152322"/>
              <a:gd name="connsiteY4674" fmla="*/ 927735 h 2470784"/>
              <a:gd name="connsiteX4675" fmla="*/ 6600825 w 7152322"/>
              <a:gd name="connsiteY4675" fmla="*/ 914400 h 2470784"/>
              <a:gd name="connsiteX4676" fmla="*/ 6661785 w 7152322"/>
              <a:gd name="connsiteY4676" fmla="*/ 950595 h 2470784"/>
              <a:gd name="connsiteX4677" fmla="*/ 6629400 w 7152322"/>
              <a:gd name="connsiteY4677" fmla="*/ 950595 h 2470784"/>
              <a:gd name="connsiteX4678" fmla="*/ 6642735 w 7152322"/>
              <a:gd name="connsiteY4678" fmla="*/ 944880 h 2470784"/>
              <a:gd name="connsiteX4679" fmla="*/ 6661785 w 7152322"/>
              <a:gd name="connsiteY4679" fmla="*/ 950595 h 2470784"/>
              <a:gd name="connsiteX4680" fmla="*/ 6661785 w 7152322"/>
              <a:gd name="connsiteY4680" fmla="*/ 950595 h 2470784"/>
              <a:gd name="connsiteX4681" fmla="*/ 6653213 w 7152322"/>
              <a:gd name="connsiteY4681" fmla="*/ 892492 h 2470784"/>
              <a:gd name="connsiteX4682" fmla="*/ 6636068 w 7152322"/>
              <a:gd name="connsiteY4682" fmla="*/ 895350 h 2470784"/>
              <a:gd name="connsiteX4683" fmla="*/ 6625590 w 7152322"/>
              <a:gd name="connsiteY4683" fmla="*/ 896303 h 2470784"/>
              <a:gd name="connsiteX4684" fmla="*/ 6631305 w 7152322"/>
              <a:gd name="connsiteY4684" fmla="*/ 901065 h 2470784"/>
              <a:gd name="connsiteX4685" fmla="*/ 6660833 w 7152322"/>
              <a:gd name="connsiteY4685" fmla="*/ 914400 h 2470784"/>
              <a:gd name="connsiteX4686" fmla="*/ 6637020 w 7152322"/>
              <a:gd name="connsiteY4686" fmla="*/ 910590 h 2470784"/>
              <a:gd name="connsiteX4687" fmla="*/ 6632258 w 7152322"/>
              <a:gd name="connsiteY4687" fmla="*/ 903922 h 2470784"/>
              <a:gd name="connsiteX4688" fmla="*/ 6623685 w 7152322"/>
              <a:gd name="connsiteY4688" fmla="*/ 902970 h 2470784"/>
              <a:gd name="connsiteX4689" fmla="*/ 6620828 w 7152322"/>
              <a:gd name="connsiteY4689" fmla="*/ 900113 h 2470784"/>
              <a:gd name="connsiteX4690" fmla="*/ 6612255 w 7152322"/>
              <a:gd name="connsiteY4690" fmla="*/ 903922 h 2470784"/>
              <a:gd name="connsiteX4691" fmla="*/ 6606540 w 7152322"/>
              <a:gd name="connsiteY4691" fmla="*/ 901065 h 2470784"/>
              <a:gd name="connsiteX4692" fmla="*/ 6599873 w 7152322"/>
              <a:gd name="connsiteY4692" fmla="*/ 902017 h 2470784"/>
              <a:gd name="connsiteX4693" fmla="*/ 6590348 w 7152322"/>
              <a:gd name="connsiteY4693" fmla="*/ 893445 h 2470784"/>
              <a:gd name="connsiteX4694" fmla="*/ 6613208 w 7152322"/>
              <a:gd name="connsiteY4694" fmla="*/ 896303 h 2470784"/>
              <a:gd name="connsiteX4695" fmla="*/ 6619875 w 7152322"/>
              <a:gd name="connsiteY4695" fmla="*/ 895350 h 2470784"/>
              <a:gd name="connsiteX4696" fmla="*/ 6627495 w 7152322"/>
              <a:gd name="connsiteY4696" fmla="*/ 892492 h 2470784"/>
              <a:gd name="connsiteX4697" fmla="*/ 6631305 w 7152322"/>
              <a:gd name="connsiteY4697" fmla="*/ 893445 h 2470784"/>
              <a:gd name="connsiteX4698" fmla="*/ 6633210 w 7152322"/>
              <a:gd name="connsiteY4698" fmla="*/ 886778 h 2470784"/>
              <a:gd name="connsiteX4699" fmla="*/ 6625590 w 7152322"/>
              <a:gd name="connsiteY4699" fmla="*/ 882967 h 2470784"/>
              <a:gd name="connsiteX4700" fmla="*/ 6608445 w 7152322"/>
              <a:gd name="connsiteY4700" fmla="*/ 883920 h 2470784"/>
              <a:gd name="connsiteX4701" fmla="*/ 6599873 w 7152322"/>
              <a:gd name="connsiteY4701" fmla="*/ 882967 h 2470784"/>
              <a:gd name="connsiteX4702" fmla="*/ 6586538 w 7152322"/>
              <a:gd name="connsiteY4702" fmla="*/ 878205 h 2470784"/>
              <a:gd name="connsiteX4703" fmla="*/ 6592253 w 7152322"/>
              <a:gd name="connsiteY4703" fmla="*/ 872490 h 2470784"/>
              <a:gd name="connsiteX4704" fmla="*/ 6617018 w 7152322"/>
              <a:gd name="connsiteY4704" fmla="*/ 878205 h 2470784"/>
              <a:gd name="connsiteX4705" fmla="*/ 6621780 w 7152322"/>
              <a:gd name="connsiteY4705" fmla="*/ 875347 h 2470784"/>
              <a:gd name="connsiteX4706" fmla="*/ 6629400 w 7152322"/>
              <a:gd name="connsiteY4706" fmla="*/ 876300 h 2470784"/>
              <a:gd name="connsiteX4707" fmla="*/ 6630353 w 7152322"/>
              <a:gd name="connsiteY4707" fmla="*/ 873442 h 2470784"/>
              <a:gd name="connsiteX4708" fmla="*/ 6666548 w 7152322"/>
              <a:gd name="connsiteY4708" fmla="*/ 884872 h 2470784"/>
              <a:gd name="connsiteX4709" fmla="*/ 6653213 w 7152322"/>
              <a:gd name="connsiteY4709" fmla="*/ 892492 h 2470784"/>
              <a:gd name="connsiteX4710" fmla="*/ 6765608 w 7152322"/>
              <a:gd name="connsiteY4710" fmla="*/ 899160 h 2470784"/>
              <a:gd name="connsiteX4711" fmla="*/ 6737033 w 7152322"/>
              <a:gd name="connsiteY4711" fmla="*/ 907732 h 2470784"/>
              <a:gd name="connsiteX4712" fmla="*/ 6734175 w 7152322"/>
              <a:gd name="connsiteY4712" fmla="*/ 908685 h 2470784"/>
              <a:gd name="connsiteX4713" fmla="*/ 6733223 w 7152322"/>
              <a:gd name="connsiteY4713" fmla="*/ 909638 h 2470784"/>
              <a:gd name="connsiteX4714" fmla="*/ 6704648 w 7152322"/>
              <a:gd name="connsiteY4714" fmla="*/ 933450 h 2470784"/>
              <a:gd name="connsiteX4715" fmla="*/ 6686550 w 7152322"/>
              <a:gd name="connsiteY4715" fmla="*/ 928688 h 2470784"/>
              <a:gd name="connsiteX4716" fmla="*/ 6703695 w 7152322"/>
              <a:gd name="connsiteY4716" fmla="*/ 912495 h 2470784"/>
              <a:gd name="connsiteX4717" fmla="*/ 6715125 w 7152322"/>
              <a:gd name="connsiteY4717" fmla="*/ 907732 h 2470784"/>
              <a:gd name="connsiteX4718" fmla="*/ 6722745 w 7152322"/>
              <a:gd name="connsiteY4718" fmla="*/ 898207 h 2470784"/>
              <a:gd name="connsiteX4719" fmla="*/ 6765608 w 7152322"/>
              <a:gd name="connsiteY4719" fmla="*/ 899160 h 2470784"/>
              <a:gd name="connsiteX4720" fmla="*/ 6765608 w 7152322"/>
              <a:gd name="connsiteY4720" fmla="*/ 899160 h 2470784"/>
              <a:gd name="connsiteX4721" fmla="*/ 6726555 w 7152322"/>
              <a:gd name="connsiteY4721" fmla="*/ 882015 h 2470784"/>
              <a:gd name="connsiteX4722" fmla="*/ 6726555 w 7152322"/>
              <a:gd name="connsiteY4722" fmla="*/ 881063 h 2470784"/>
              <a:gd name="connsiteX4723" fmla="*/ 6721793 w 7152322"/>
              <a:gd name="connsiteY4723" fmla="*/ 882967 h 2470784"/>
              <a:gd name="connsiteX4724" fmla="*/ 6718935 w 7152322"/>
              <a:gd name="connsiteY4724" fmla="*/ 883920 h 2470784"/>
              <a:gd name="connsiteX4725" fmla="*/ 6699885 w 7152322"/>
              <a:gd name="connsiteY4725" fmla="*/ 890588 h 2470784"/>
              <a:gd name="connsiteX4726" fmla="*/ 6696075 w 7152322"/>
              <a:gd name="connsiteY4726" fmla="*/ 894397 h 2470784"/>
              <a:gd name="connsiteX4727" fmla="*/ 6691313 w 7152322"/>
              <a:gd name="connsiteY4727" fmla="*/ 895350 h 2470784"/>
              <a:gd name="connsiteX4728" fmla="*/ 6678930 w 7152322"/>
              <a:gd name="connsiteY4728" fmla="*/ 887730 h 2470784"/>
              <a:gd name="connsiteX4729" fmla="*/ 6690360 w 7152322"/>
              <a:gd name="connsiteY4729" fmla="*/ 885825 h 2470784"/>
              <a:gd name="connsiteX4730" fmla="*/ 6695123 w 7152322"/>
              <a:gd name="connsiteY4730" fmla="*/ 872490 h 2470784"/>
              <a:gd name="connsiteX4731" fmla="*/ 6706553 w 7152322"/>
              <a:gd name="connsiteY4731" fmla="*/ 865822 h 2470784"/>
              <a:gd name="connsiteX4732" fmla="*/ 6711315 w 7152322"/>
              <a:gd name="connsiteY4732" fmla="*/ 869632 h 2470784"/>
              <a:gd name="connsiteX4733" fmla="*/ 6729413 w 7152322"/>
              <a:gd name="connsiteY4733" fmla="*/ 862013 h 2470784"/>
              <a:gd name="connsiteX4734" fmla="*/ 6742748 w 7152322"/>
              <a:gd name="connsiteY4734" fmla="*/ 860107 h 2470784"/>
              <a:gd name="connsiteX4735" fmla="*/ 6792278 w 7152322"/>
              <a:gd name="connsiteY4735" fmla="*/ 862013 h 2470784"/>
              <a:gd name="connsiteX4736" fmla="*/ 6726555 w 7152322"/>
              <a:gd name="connsiteY4736" fmla="*/ 882015 h 2470784"/>
              <a:gd name="connsiteX4737" fmla="*/ 6858000 w 7152322"/>
              <a:gd name="connsiteY4737" fmla="*/ 764857 h 2470784"/>
              <a:gd name="connsiteX4738" fmla="*/ 6849428 w 7152322"/>
              <a:gd name="connsiteY4738" fmla="*/ 762000 h 2470784"/>
              <a:gd name="connsiteX4739" fmla="*/ 6860858 w 7152322"/>
              <a:gd name="connsiteY4739" fmla="*/ 759142 h 2470784"/>
              <a:gd name="connsiteX4740" fmla="*/ 6858000 w 7152322"/>
              <a:gd name="connsiteY4740" fmla="*/ 764857 h 2470784"/>
              <a:gd name="connsiteX4741" fmla="*/ 6878955 w 7152322"/>
              <a:gd name="connsiteY4741" fmla="*/ 734378 h 2470784"/>
              <a:gd name="connsiteX4742" fmla="*/ 6877050 w 7152322"/>
              <a:gd name="connsiteY4742" fmla="*/ 737235 h 2470784"/>
              <a:gd name="connsiteX4743" fmla="*/ 6858953 w 7152322"/>
              <a:gd name="connsiteY4743" fmla="*/ 734378 h 2470784"/>
              <a:gd name="connsiteX4744" fmla="*/ 6837045 w 7152322"/>
              <a:gd name="connsiteY4744" fmla="*/ 729615 h 2470784"/>
              <a:gd name="connsiteX4745" fmla="*/ 6873240 w 7152322"/>
              <a:gd name="connsiteY4745" fmla="*/ 729615 h 2470784"/>
              <a:gd name="connsiteX4746" fmla="*/ 6879908 w 7152322"/>
              <a:gd name="connsiteY4746" fmla="*/ 730567 h 2470784"/>
              <a:gd name="connsiteX4747" fmla="*/ 6878955 w 7152322"/>
              <a:gd name="connsiteY4747" fmla="*/ 734378 h 2470784"/>
              <a:gd name="connsiteX4748" fmla="*/ 6878955 w 7152322"/>
              <a:gd name="connsiteY4748" fmla="*/ 734378 h 2470784"/>
              <a:gd name="connsiteX4749" fmla="*/ 6881813 w 7152322"/>
              <a:gd name="connsiteY4749" fmla="*/ 730567 h 2470784"/>
              <a:gd name="connsiteX4750" fmla="*/ 6881813 w 7152322"/>
              <a:gd name="connsiteY4750" fmla="*/ 730567 h 2470784"/>
              <a:gd name="connsiteX4751" fmla="*/ 6881813 w 7152322"/>
              <a:gd name="connsiteY4751" fmla="*/ 730567 h 2470784"/>
              <a:gd name="connsiteX4752" fmla="*/ 6881813 w 7152322"/>
              <a:gd name="connsiteY4752" fmla="*/ 730567 h 2470784"/>
              <a:gd name="connsiteX4753" fmla="*/ 6947535 w 7152322"/>
              <a:gd name="connsiteY4753" fmla="*/ 679132 h 2470784"/>
              <a:gd name="connsiteX4754" fmla="*/ 6972300 w 7152322"/>
              <a:gd name="connsiteY4754" fmla="*/ 656272 h 2470784"/>
              <a:gd name="connsiteX4755" fmla="*/ 6973253 w 7152322"/>
              <a:gd name="connsiteY4755" fmla="*/ 657225 h 2470784"/>
              <a:gd name="connsiteX4756" fmla="*/ 6977063 w 7152322"/>
              <a:gd name="connsiteY4756" fmla="*/ 667703 h 2470784"/>
              <a:gd name="connsiteX4757" fmla="*/ 6947535 w 7152322"/>
              <a:gd name="connsiteY4757" fmla="*/ 679132 h 2470784"/>
              <a:gd name="connsiteX4758" fmla="*/ 7020878 w 7152322"/>
              <a:gd name="connsiteY4758" fmla="*/ 660082 h 2470784"/>
              <a:gd name="connsiteX4759" fmla="*/ 7039928 w 7152322"/>
              <a:gd name="connsiteY4759" fmla="*/ 646747 h 2470784"/>
              <a:gd name="connsiteX4760" fmla="*/ 7040880 w 7152322"/>
              <a:gd name="connsiteY4760" fmla="*/ 645795 h 2470784"/>
              <a:gd name="connsiteX4761" fmla="*/ 7046595 w 7152322"/>
              <a:gd name="connsiteY4761" fmla="*/ 654367 h 2470784"/>
              <a:gd name="connsiteX4762" fmla="*/ 7020878 w 7152322"/>
              <a:gd name="connsiteY4762" fmla="*/ 660082 h 2470784"/>
              <a:gd name="connsiteX4763" fmla="*/ 7046595 w 7152322"/>
              <a:gd name="connsiteY4763" fmla="*/ 662940 h 2470784"/>
              <a:gd name="connsiteX4764" fmla="*/ 7049453 w 7152322"/>
              <a:gd name="connsiteY4764" fmla="*/ 658178 h 2470784"/>
              <a:gd name="connsiteX4765" fmla="*/ 7053263 w 7152322"/>
              <a:gd name="connsiteY4765" fmla="*/ 660082 h 2470784"/>
              <a:gd name="connsiteX4766" fmla="*/ 7046595 w 7152322"/>
              <a:gd name="connsiteY4766" fmla="*/ 662940 h 2470784"/>
              <a:gd name="connsiteX4767" fmla="*/ 7075170 w 7152322"/>
              <a:gd name="connsiteY4767" fmla="*/ 655320 h 2470784"/>
              <a:gd name="connsiteX4768" fmla="*/ 7077075 w 7152322"/>
              <a:gd name="connsiteY4768" fmla="*/ 654367 h 2470784"/>
              <a:gd name="connsiteX4769" fmla="*/ 7079933 w 7152322"/>
              <a:gd name="connsiteY4769" fmla="*/ 661988 h 2470784"/>
              <a:gd name="connsiteX4770" fmla="*/ 7083743 w 7152322"/>
              <a:gd name="connsiteY4770" fmla="*/ 664845 h 2470784"/>
              <a:gd name="connsiteX4771" fmla="*/ 7089458 w 7152322"/>
              <a:gd name="connsiteY4771" fmla="*/ 673417 h 2470784"/>
              <a:gd name="connsiteX4772" fmla="*/ 7080885 w 7152322"/>
              <a:gd name="connsiteY4772" fmla="*/ 674370 h 2470784"/>
              <a:gd name="connsiteX4773" fmla="*/ 7078028 w 7152322"/>
              <a:gd name="connsiteY4773" fmla="*/ 671513 h 2470784"/>
              <a:gd name="connsiteX4774" fmla="*/ 7081838 w 7152322"/>
              <a:gd name="connsiteY4774" fmla="*/ 669607 h 2470784"/>
              <a:gd name="connsiteX4775" fmla="*/ 7082790 w 7152322"/>
              <a:gd name="connsiteY4775" fmla="*/ 668655 h 2470784"/>
              <a:gd name="connsiteX4776" fmla="*/ 7080885 w 7152322"/>
              <a:gd name="connsiteY4776" fmla="*/ 664845 h 2470784"/>
              <a:gd name="connsiteX4777" fmla="*/ 7073265 w 7152322"/>
              <a:gd name="connsiteY4777" fmla="*/ 662940 h 2470784"/>
              <a:gd name="connsiteX4778" fmla="*/ 7073265 w 7152322"/>
              <a:gd name="connsiteY4778" fmla="*/ 662940 h 2470784"/>
              <a:gd name="connsiteX4779" fmla="*/ 7071360 w 7152322"/>
              <a:gd name="connsiteY4779" fmla="*/ 662940 h 2470784"/>
              <a:gd name="connsiteX4780" fmla="*/ 7070408 w 7152322"/>
              <a:gd name="connsiteY4780" fmla="*/ 662940 h 2470784"/>
              <a:gd name="connsiteX4781" fmla="*/ 7061835 w 7152322"/>
              <a:gd name="connsiteY4781" fmla="*/ 660082 h 2470784"/>
              <a:gd name="connsiteX4782" fmla="*/ 7075170 w 7152322"/>
              <a:gd name="connsiteY4782" fmla="*/ 655320 h 2470784"/>
              <a:gd name="connsiteX4783" fmla="*/ 7062788 w 7152322"/>
              <a:gd name="connsiteY4783" fmla="*/ 673417 h 2470784"/>
              <a:gd name="connsiteX4784" fmla="*/ 7075170 w 7152322"/>
              <a:gd name="connsiteY4784" fmla="*/ 671513 h 2470784"/>
              <a:gd name="connsiteX4785" fmla="*/ 7088505 w 7152322"/>
              <a:gd name="connsiteY4785" fmla="*/ 684847 h 2470784"/>
              <a:gd name="connsiteX4786" fmla="*/ 7079933 w 7152322"/>
              <a:gd name="connsiteY4786" fmla="*/ 688657 h 2470784"/>
              <a:gd name="connsiteX4787" fmla="*/ 7062788 w 7152322"/>
              <a:gd name="connsiteY4787" fmla="*/ 673417 h 247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Lst>
            <a:rect l="l" t="t" r="r" b="b"/>
            <a:pathLst>
              <a:path w="7152322" h="2470784">
                <a:moveTo>
                  <a:pt x="7094220" y="709613"/>
                </a:moveTo>
                <a:cubicBezTo>
                  <a:pt x="7092315" y="704850"/>
                  <a:pt x="7090410" y="701040"/>
                  <a:pt x="7087553" y="697230"/>
                </a:cubicBezTo>
                <a:cubicBezTo>
                  <a:pt x="7089458" y="697230"/>
                  <a:pt x="7091363" y="696278"/>
                  <a:pt x="7093268" y="695325"/>
                </a:cubicBezTo>
                <a:lnTo>
                  <a:pt x="7097078" y="698182"/>
                </a:lnTo>
                <a:cubicBezTo>
                  <a:pt x="7103745" y="698182"/>
                  <a:pt x="7111365" y="697230"/>
                  <a:pt x="7117080" y="692467"/>
                </a:cubicBezTo>
                <a:cubicBezTo>
                  <a:pt x="7117080" y="692467"/>
                  <a:pt x="7118033" y="692467"/>
                  <a:pt x="7118033" y="691515"/>
                </a:cubicBezTo>
                <a:cubicBezTo>
                  <a:pt x="7118985" y="690563"/>
                  <a:pt x="7117080" y="688657"/>
                  <a:pt x="7116128" y="687705"/>
                </a:cubicBezTo>
                <a:cubicBezTo>
                  <a:pt x="7113270" y="685800"/>
                  <a:pt x="7109460" y="685800"/>
                  <a:pt x="7106603" y="685800"/>
                </a:cubicBezTo>
                <a:cubicBezTo>
                  <a:pt x="7103745" y="686753"/>
                  <a:pt x="7099935" y="687705"/>
                  <a:pt x="7098030" y="682942"/>
                </a:cubicBezTo>
                <a:cubicBezTo>
                  <a:pt x="7101840" y="680085"/>
                  <a:pt x="7105650" y="680085"/>
                  <a:pt x="7109460" y="678180"/>
                </a:cubicBezTo>
                <a:cubicBezTo>
                  <a:pt x="7113270" y="676275"/>
                  <a:pt x="7117080" y="674370"/>
                  <a:pt x="7118985" y="668655"/>
                </a:cubicBezTo>
                <a:cubicBezTo>
                  <a:pt x="7113270" y="676275"/>
                  <a:pt x="7104698" y="677228"/>
                  <a:pt x="7098030" y="671513"/>
                </a:cubicBezTo>
                <a:cubicBezTo>
                  <a:pt x="7100888" y="668655"/>
                  <a:pt x="7103745" y="668655"/>
                  <a:pt x="7106603" y="668655"/>
                </a:cubicBezTo>
                <a:cubicBezTo>
                  <a:pt x="7109460" y="667703"/>
                  <a:pt x="7113270" y="665797"/>
                  <a:pt x="7113270" y="661035"/>
                </a:cubicBezTo>
                <a:cubicBezTo>
                  <a:pt x="7107555" y="661988"/>
                  <a:pt x="7102793" y="663892"/>
                  <a:pt x="7097078" y="664845"/>
                </a:cubicBezTo>
                <a:cubicBezTo>
                  <a:pt x="7099935" y="662940"/>
                  <a:pt x="7103745" y="660082"/>
                  <a:pt x="7106603" y="658178"/>
                </a:cubicBezTo>
                <a:cubicBezTo>
                  <a:pt x="7107555" y="657225"/>
                  <a:pt x="7108508" y="657225"/>
                  <a:pt x="7108508" y="656272"/>
                </a:cubicBezTo>
                <a:cubicBezTo>
                  <a:pt x="7109460" y="653415"/>
                  <a:pt x="7106603" y="655320"/>
                  <a:pt x="7104698" y="655320"/>
                </a:cubicBezTo>
                <a:cubicBezTo>
                  <a:pt x="7102793" y="655320"/>
                  <a:pt x="7100888" y="653415"/>
                  <a:pt x="7098983" y="653415"/>
                </a:cubicBezTo>
                <a:cubicBezTo>
                  <a:pt x="7097078" y="654367"/>
                  <a:pt x="7094220" y="652463"/>
                  <a:pt x="7094220" y="649605"/>
                </a:cubicBezTo>
                <a:cubicBezTo>
                  <a:pt x="7099935" y="649605"/>
                  <a:pt x="7104698" y="646747"/>
                  <a:pt x="7108508" y="640080"/>
                </a:cubicBezTo>
                <a:cubicBezTo>
                  <a:pt x="7103745" y="641032"/>
                  <a:pt x="7098983" y="641985"/>
                  <a:pt x="7093268" y="642938"/>
                </a:cubicBezTo>
                <a:cubicBezTo>
                  <a:pt x="7098030" y="639128"/>
                  <a:pt x="7102793" y="636270"/>
                  <a:pt x="7108508" y="632460"/>
                </a:cubicBezTo>
                <a:cubicBezTo>
                  <a:pt x="7103745" y="631507"/>
                  <a:pt x="7099935" y="630555"/>
                  <a:pt x="7095173" y="630555"/>
                </a:cubicBezTo>
                <a:cubicBezTo>
                  <a:pt x="7095173" y="630555"/>
                  <a:pt x="7094220" y="630555"/>
                  <a:pt x="7094220" y="629603"/>
                </a:cubicBezTo>
                <a:cubicBezTo>
                  <a:pt x="7094220" y="628650"/>
                  <a:pt x="7094220" y="627697"/>
                  <a:pt x="7094220" y="627697"/>
                </a:cubicBezTo>
                <a:cubicBezTo>
                  <a:pt x="7096125" y="621982"/>
                  <a:pt x="7099935" y="621030"/>
                  <a:pt x="7103745" y="620078"/>
                </a:cubicBezTo>
                <a:cubicBezTo>
                  <a:pt x="7104698" y="620078"/>
                  <a:pt x="7106603" y="620078"/>
                  <a:pt x="7107555" y="619125"/>
                </a:cubicBezTo>
                <a:cubicBezTo>
                  <a:pt x="7108508" y="617220"/>
                  <a:pt x="7106603" y="616267"/>
                  <a:pt x="7105650" y="616267"/>
                </a:cubicBezTo>
                <a:cubicBezTo>
                  <a:pt x="7101840" y="616267"/>
                  <a:pt x="7099935" y="615315"/>
                  <a:pt x="7096125" y="615315"/>
                </a:cubicBezTo>
                <a:cubicBezTo>
                  <a:pt x="7093268" y="614363"/>
                  <a:pt x="7102793" y="607695"/>
                  <a:pt x="7107555" y="603885"/>
                </a:cubicBezTo>
                <a:cubicBezTo>
                  <a:pt x="7108508" y="598170"/>
                  <a:pt x="7102793" y="603885"/>
                  <a:pt x="7099935" y="603885"/>
                </a:cubicBezTo>
                <a:cubicBezTo>
                  <a:pt x="7098030" y="603885"/>
                  <a:pt x="7096125" y="601028"/>
                  <a:pt x="7097078" y="598170"/>
                </a:cubicBezTo>
                <a:cubicBezTo>
                  <a:pt x="7097078" y="591503"/>
                  <a:pt x="7098030" y="584835"/>
                  <a:pt x="7098030" y="577215"/>
                </a:cubicBezTo>
                <a:cubicBezTo>
                  <a:pt x="7098030" y="576263"/>
                  <a:pt x="7098030" y="576263"/>
                  <a:pt x="7098030" y="575310"/>
                </a:cubicBezTo>
                <a:cubicBezTo>
                  <a:pt x="7097078" y="573405"/>
                  <a:pt x="7095173" y="576263"/>
                  <a:pt x="7095173" y="579120"/>
                </a:cubicBezTo>
                <a:cubicBezTo>
                  <a:pt x="7095173" y="581978"/>
                  <a:pt x="7097078" y="584835"/>
                  <a:pt x="7096125" y="587692"/>
                </a:cubicBezTo>
                <a:cubicBezTo>
                  <a:pt x="7095173" y="591503"/>
                  <a:pt x="7091363" y="592455"/>
                  <a:pt x="7092315" y="596265"/>
                </a:cubicBezTo>
                <a:cubicBezTo>
                  <a:pt x="7096125" y="611505"/>
                  <a:pt x="7081838" y="601028"/>
                  <a:pt x="7081838" y="602932"/>
                </a:cubicBezTo>
                <a:cubicBezTo>
                  <a:pt x="7082790" y="606742"/>
                  <a:pt x="7091363" y="605790"/>
                  <a:pt x="7092315" y="609600"/>
                </a:cubicBezTo>
                <a:cubicBezTo>
                  <a:pt x="7093268" y="612457"/>
                  <a:pt x="7092315" y="615315"/>
                  <a:pt x="7090410" y="616267"/>
                </a:cubicBezTo>
                <a:lnTo>
                  <a:pt x="7079933" y="618172"/>
                </a:lnTo>
                <a:cubicBezTo>
                  <a:pt x="7076123" y="620078"/>
                  <a:pt x="7089458" y="621982"/>
                  <a:pt x="7091363" y="635317"/>
                </a:cubicBezTo>
                <a:cubicBezTo>
                  <a:pt x="7087553" y="636270"/>
                  <a:pt x="7082790" y="634365"/>
                  <a:pt x="7079933" y="629603"/>
                </a:cubicBezTo>
                <a:cubicBezTo>
                  <a:pt x="7078028" y="631507"/>
                  <a:pt x="7078980" y="635317"/>
                  <a:pt x="7080885" y="637222"/>
                </a:cubicBezTo>
                <a:cubicBezTo>
                  <a:pt x="7082790" y="639128"/>
                  <a:pt x="7084695" y="639128"/>
                  <a:pt x="7085648" y="641985"/>
                </a:cubicBezTo>
                <a:cubicBezTo>
                  <a:pt x="7086600" y="643890"/>
                  <a:pt x="7086600" y="646747"/>
                  <a:pt x="7087553" y="649605"/>
                </a:cubicBezTo>
                <a:cubicBezTo>
                  <a:pt x="7088505" y="651510"/>
                  <a:pt x="7090410" y="653415"/>
                  <a:pt x="7091363" y="650557"/>
                </a:cubicBezTo>
                <a:cubicBezTo>
                  <a:pt x="7091363" y="653415"/>
                  <a:pt x="7089458" y="654367"/>
                  <a:pt x="7087553" y="654367"/>
                </a:cubicBezTo>
                <a:cubicBezTo>
                  <a:pt x="7085648" y="654367"/>
                  <a:pt x="7084695" y="653415"/>
                  <a:pt x="7082790" y="652463"/>
                </a:cubicBezTo>
                <a:cubicBezTo>
                  <a:pt x="7081838" y="651510"/>
                  <a:pt x="7081838" y="651510"/>
                  <a:pt x="7080885" y="650557"/>
                </a:cubicBezTo>
                <a:cubicBezTo>
                  <a:pt x="7082790" y="648653"/>
                  <a:pt x="7083743" y="646747"/>
                  <a:pt x="7084695" y="644842"/>
                </a:cubicBezTo>
                <a:cubicBezTo>
                  <a:pt x="7082790" y="646747"/>
                  <a:pt x="7080885" y="648653"/>
                  <a:pt x="7078980" y="649605"/>
                </a:cubicBezTo>
                <a:cubicBezTo>
                  <a:pt x="7078028" y="648653"/>
                  <a:pt x="7077075" y="647700"/>
                  <a:pt x="7076123" y="647700"/>
                </a:cubicBezTo>
                <a:cubicBezTo>
                  <a:pt x="7076123" y="648653"/>
                  <a:pt x="7076123" y="649605"/>
                  <a:pt x="7076123" y="650557"/>
                </a:cubicBezTo>
                <a:cubicBezTo>
                  <a:pt x="7071360" y="651510"/>
                  <a:pt x="7067550" y="650557"/>
                  <a:pt x="7062788" y="647700"/>
                </a:cubicBezTo>
                <a:cubicBezTo>
                  <a:pt x="7065645" y="644842"/>
                  <a:pt x="7068503" y="644842"/>
                  <a:pt x="7071360" y="644842"/>
                </a:cubicBezTo>
                <a:cubicBezTo>
                  <a:pt x="7074218" y="643890"/>
                  <a:pt x="7078028" y="641985"/>
                  <a:pt x="7078028" y="637222"/>
                </a:cubicBezTo>
                <a:cubicBezTo>
                  <a:pt x="7072313" y="638175"/>
                  <a:pt x="7067550" y="640080"/>
                  <a:pt x="7061835" y="641032"/>
                </a:cubicBezTo>
                <a:cubicBezTo>
                  <a:pt x="7064693" y="639128"/>
                  <a:pt x="7068503" y="636270"/>
                  <a:pt x="7071360" y="634365"/>
                </a:cubicBezTo>
                <a:cubicBezTo>
                  <a:pt x="7072313" y="633413"/>
                  <a:pt x="7073265" y="633413"/>
                  <a:pt x="7073265" y="632460"/>
                </a:cubicBezTo>
                <a:cubicBezTo>
                  <a:pt x="7074218" y="629603"/>
                  <a:pt x="7071360" y="631507"/>
                  <a:pt x="7069455" y="631507"/>
                </a:cubicBezTo>
                <a:cubicBezTo>
                  <a:pt x="7067550" y="631507"/>
                  <a:pt x="7065645" y="629603"/>
                  <a:pt x="7063740" y="629603"/>
                </a:cubicBezTo>
                <a:cubicBezTo>
                  <a:pt x="7061835" y="630555"/>
                  <a:pt x="7058978" y="628650"/>
                  <a:pt x="7058978" y="625792"/>
                </a:cubicBezTo>
                <a:cubicBezTo>
                  <a:pt x="7064693" y="625792"/>
                  <a:pt x="7069455" y="622935"/>
                  <a:pt x="7073265" y="616267"/>
                </a:cubicBezTo>
                <a:cubicBezTo>
                  <a:pt x="7068503" y="617220"/>
                  <a:pt x="7063740" y="618172"/>
                  <a:pt x="7058025" y="619125"/>
                </a:cubicBezTo>
                <a:cubicBezTo>
                  <a:pt x="7062788" y="615315"/>
                  <a:pt x="7067550" y="612457"/>
                  <a:pt x="7073265" y="608647"/>
                </a:cubicBezTo>
                <a:cubicBezTo>
                  <a:pt x="7068503" y="607695"/>
                  <a:pt x="7064693" y="606742"/>
                  <a:pt x="7059930" y="606742"/>
                </a:cubicBezTo>
                <a:cubicBezTo>
                  <a:pt x="7059930" y="606742"/>
                  <a:pt x="7058978" y="606742"/>
                  <a:pt x="7058978" y="605790"/>
                </a:cubicBezTo>
                <a:cubicBezTo>
                  <a:pt x="7058978" y="604838"/>
                  <a:pt x="7058978" y="603885"/>
                  <a:pt x="7058978" y="603885"/>
                </a:cubicBezTo>
                <a:cubicBezTo>
                  <a:pt x="7060883" y="598170"/>
                  <a:pt x="7064693" y="597217"/>
                  <a:pt x="7068503" y="596265"/>
                </a:cubicBezTo>
                <a:cubicBezTo>
                  <a:pt x="7069455" y="596265"/>
                  <a:pt x="7071360" y="596265"/>
                  <a:pt x="7072313" y="595313"/>
                </a:cubicBezTo>
                <a:cubicBezTo>
                  <a:pt x="7073265" y="593407"/>
                  <a:pt x="7071360" y="592455"/>
                  <a:pt x="7070408" y="592455"/>
                </a:cubicBezTo>
                <a:cubicBezTo>
                  <a:pt x="7066598" y="592455"/>
                  <a:pt x="7064693" y="591503"/>
                  <a:pt x="7060883" y="591503"/>
                </a:cubicBezTo>
                <a:cubicBezTo>
                  <a:pt x="7058025" y="590550"/>
                  <a:pt x="7067550" y="583882"/>
                  <a:pt x="7072313" y="580072"/>
                </a:cubicBezTo>
                <a:cubicBezTo>
                  <a:pt x="7073265" y="574357"/>
                  <a:pt x="7067550" y="580072"/>
                  <a:pt x="7064693" y="580072"/>
                </a:cubicBezTo>
                <a:cubicBezTo>
                  <a:pt x="7062788" y="580072"/>
                  <a:pt x="7060883" y="577215"/>
                  <a:pt x="7061835" y="574357"/>
                </a:cubicBezTo>
                <a:cubicBezTo>
                  <a:pt x="7061835" y="567690"/>
                  <a:pt x="7062788" y="561022"/>
                  <a:pt x="7062788" y="553403"/>
                </a:cubicBezTo>
                <a:cubicBezTo>
                  <a:pt x="7062788" y="552450"/>
                  <a:pt x="7062788" y="552450"/>
                  <a:pt x="7062788" y="551497"/>
                </a:cubicBezTo>
                <a:cubicBezTo>
                  <a:pt x="7061835" y="549592"/>
                  <a:pt x="7059930" y="552450"/>
                  <a:pt x="7059930" y="555307"/>
                </a:cubicBezTo>
                <a:cubicBezTo>
                  <a:pt x="7059930" y="558165"/>
                  <a:pt x="7061835" y="561022"/>
                  <a:pt x="7060883" y="563880"/>
                </a:cubicBezTo>
                <a:cubicBezTo>
                  <a:pt x="7059930" y="567690"/>
                  <a:pt x="7056120" y="568642"/>
                  <a:pt x="7057073" y="572453"/>
                </a:cubicBezTo>
                <a:cubicBezTo>
                  <a:pt x="7060883" y="587692"/>
                  <a:pt x="7046595" y="577215"/>
                  <a:pt x="7046595" y="579120"/>
                </a:cubicBezTo>
                <a:cubicBezTo>
                  <a:pt x="7047548" y="582930"/>
                  <a:pt x="7056120" y="581978"/>
                  <a:pt x="7057073" y="585788"/>
                </a:cubicBezTo>
                <a:cubicBezTo>
                  <a:pt x="7058025" y="588645"/>
                  <a:pt x="7057073" y="591503"/>
                  <a:pt x="7055168" y="592455"/>
                </a:cubicBezTo>
                <a:lnTo>
                  <a:pt x="7044690" y="594360"/>
                </a:lnTo>
                <a:cubicBezTo>
                  <a:pt x="7040880" y="596265"/>
                  <a:pt x="7054215" y="598170"/>
                  <a:pt x="7056120" y="611505"/>
                </a:cubicBezTo>
                <a:cubicBezTo>
                  <a:pt x="7052310" y="612457"/>
                  <a:pt x="7047548" y="610553"/>
                  <a:pt x="7044690" y="605790"/>
                </a:cubicBezTo>
                <a:cubicBezTo>
                  <a:pt x="7042785" y="607695"/>
                  <a:pt x="7043738" y="611505"/>
                  <a:pt x="7045643" y="613410"/>
                </a:cubicBezTo>
                <a:cubicBezTo>
                  <a:pt x="7047548" y="615315"/>
                  <a:pt x="7049453" y="615315"/>
                  <a:pt x="7050405" y="618172"/>
                </a:cubicBezTo>
                <a:cubicBezTo>
                  <a:pt x="7051358" y="620078"/>
                  <a:pt x="7051358" y="622935"/>
                  <a:pt x="7052310" y="625792"/>
                </a:cubicBezTo>
                <a:cubicBezTo>
                  <a:pt x="7053263" y="627697"/>
                  <a:pt x="7055168" y="629603"/>
                  <a:pt x="7056120" y="626745"/>
                </a:cubicBezTo>
                <a:cubicBezTo>
                  <a:pt x="7056120" y="629603"/>
                  <a:pt x="7054215" y="630555"/>
                  <a:pt x="7052310" y="630555"/>
                </a:cubicBezTo>
                <a:cubicBezTo>
                  <a:pt x="7050405" y="630555"/>
                  <a:pt x="7049453" y="629603"/>
                  <a:pt x="7047548" y="628650"/>
                </a:cubicBezTo>
                <a:cubicBezTo>
                  <a:pt x="7045643" y="626745"/>
                  <a:pt x="7042785" y="624840"/>
                  <a:pt x="7040880" y="623888"/>
                </a:cubicBezTo>
                <a:cubicBezTo>
                  <a:pt x="7040880" y="629603"/>
                  <a:pt x="7041833" y="635317"/>
                  <a:pt x="7044690" y="638175"/>
                </a:cubicBezTo>
                <a:cubicBezTo>
                  <a:pt x="7045643" y="639128"/>
                  <a:pt x="7047548" y="640080"/>
                  <a:pt x="7048500" y="641032"/>
                </a:cubicBezTo>
                <a:cubicBezTo>
                  <a:pt x="7051358" y="642938"/>
                  <a:pt x="7053263" y="645795"/>
                  <a:pt x="7054215" y="649605"/>
                </a:cubicBezTo>
                <a:cubicBezTo>
                  <a:pt x="7051358" y="652463"/>
                  <a:pt x="7047548" y="653415"/>
                  <a:pt x="7045643" y="650557"/>
                </a:cubicBezTo>
                <a:cubicBezTo>
                  <a:pt x="7044690" y="649605"/>
                  <a:pt x="7042785" y="646747"/>
                  <a:pt x="7041833" y="645795"/>
                </a:cubicBezTo>
                <a:cubicBezTo>
                  <a:pt x="7042785" y="644842"/>
                  <a:pt x="7042785" y="644842"/>
                  <a:pt x="7042785" y="643890"/>
                </a:cubicBezTo>
                <a:cubicBezTo>
                  <a:pt x="7043738" y="640080"/>
                  <a:pt x="7041833" y="641032"/>
                  <a:pt x="7038975" y="641985"/>
                </a:cubicBezTo>
                <a:cubicBezTo>
                  <a:pt x="7038975" y="641032"/>
                  <a:pt x="7038975" y="639128"/>
                  <a:pt x="7038023" y="639128"/>
                </a:cubicBezTo>
                <a:cubicBezTo>
                  <a:pt x="7037070" y="638175"/>
                  <a:pt x="7035165" y="640080"/>
                  <a:pt x="7037070" y="641032"/>
                </a:cubicBezTo>
                <a:cubicBezTo>
                  <a:pt x="7037070" y="641985"/>
                  <a:pt x="7038023" y="641985"/>
                  <a:pt x="7038023" y="642938"/>
                </a:cubicBezTo>
                <a:cubicBezTo>
                  <a:pt x="7037070" y="642938"/>
                  <a:pt x="7037070" y="642938"/>
                  <a:pt x="7036118" y="643890"/>
                </a:cubicBezTo>
                <a:cubicBezTo>
                  <a:pt x="7032308" y="644842"/>
                  <a:pt x="7029450" y="639128"/>
                  <a:pt x="7025640" y="641032"/>
                </a:cubicBezTo>
                <a:cubicBezTo>
                  <a:pt x="7021830" y="642938"/>
                  <a:pt x="7017068" y="640080"/>
                  <a:pt x="7017068" y="633413"/>
                </a:cubicBezTo>
                <a:cubicBezTo>
                  <a:pt x="7027545" y="633413"/>
                  <a:pt x="7037070" y="627697"/>
                  <a:pt x="7044690" y="616267"/>
                </a:cubicBezTo>
                <a:cubicBezTo>
                  <a:pt x="7035165" y="618172"/>
                  <a:pt x="7025640" y="619125"/>
                  <a:pt x="7017068" y="621030"/>
                </a:cubicBezTo>
                <a:cubicBezTo>
                  <a:pt x="7026593" y="614363"/>
                  <a:pt x="7035165" y="608647"/>
                  <a:pt x="7044690" y="601980"/>
                </a:cubicBezTo>
                <a:cubicBezTo>
                  <a:pt x="7036118" y="601028"/>
                  <a:pt x="7027545" y="599122"/>
                  <a:pt x="7019925" y="598170"/>
                </a:cubicBezTo>
                <a:cubicBezTo>
                  <a:pt x="7018973" y="598170"/>
                  <a:pt x="7018020" y="598170"/>
                  <a:pt x="7018020" y="596265"/>
                </a:cubicBezTo>
                <a:cubicBezTo>
                  <a:pt x="7017068" y="595313"/>
                  <a:pt x="7018020" y="593407"/>
                  <a:pt x="7018020" y="592455"/>
                </a:cubicBezTo>
                <a:cubicBezTo>
                  <a:pt x="7020878" y="581978"/>
                  <a:pt x="7029450" y="579120"/>
                  <a:pt x="7036118" y="578167"/>
                </a:cubicBezTo>
                <a:cubicBezTo>
                  <a:pt x="7038023" y="578167"/>
                  <a:pt x="7040880" y="577215"/>
                  <a:pt x="7042785" y="577215"/>
                </a:cubicBezTo>
                <a:cubicBezTo>
                  <a:pt x="7043738" y="574357"/>
                  <a:pt x="7040880" y="571500"/>
                  <a:pt x="7038975" y="571500"/>
                </a:cubicBezTo>
                <a:cubicBezTo>
                  <a:pt x="7031355" y="571500"/>
                  <a:pt x="7027545" y="570547"/>
                  <a:pt x="7020878" y="570547"/>
                </a:cubicBezTo>
                <a:cubicBezTo>
                  <a:pt x="7015163" y="568642"/>
                  <a:pt x="7033260" y="556260"/>
                  <a:pt x="7041833" y="548640"/>
                </a:cubicBezTo>
                <a:cubicBezTo>
                  <a:pt x="7043738" y="538163"/>
                  <a:pt x="7032308" y="548640"/>
                  <a:pt x="7027545" y="548640"/>
                </a:cubicBezTo>
                <a:cubicBezTo>
                  <a:pt x="7023735" y="548640"/>
                  <a:pt x="7020878" y="543878"/>
                  <a:pt x="7020878" y="538163"/>
                </a:cubicBezTo>
                <a:cubicBezTo>
                  <a:pt x="7021830" y="524828"/>
                  <a:pt x="7023735" y="512445"/>
                  <a:pt x="7021830" y="499110"/>
                </a:cubicBezTo>
                <a:cubicBezTo>
                  <a:pt x="7021830" y="498157"/>
                  <a:pt x="7021830" y="496253"/>
                  <a:pt x="7020878" y="495300"/>
                </a:cubicBezTo>
                <a:cubicBezTo>
                  <a:pt x="7018973" y="490538"/>
                  <a:pt x="7014210" y="498157"/>
                  <a:pt x="7015163" y="502920"/>
                </a:cubicBezTo>
                <a:cubicBezTo>
                  <a:pt x="7016115" y="508635"/>
                  <a:pt x="7018020" y="514350"/>
                  <a:pt x="7016115" y="519113"/>
                </a:cubicBezTo>
                <a:cubicBezTo>
                  <a:pt x="7014210" y="525780"/>
                  <a:pt x="7007543" y="528638"/>
                  <a:pt x="7008495" y="535305"/>
                </a:cubicBezTo>
                <a:cubicBezTo>
                  <a:pt x="7016115" y="563880"/>
                  <a:pt x="6987540" y="544830"/>
                  <a:pt x="6988493" y="547688"/>
                </a:cubicBezTo>
                <a:cubicBezTo>
                  <a:pt x="6989445" y="554355"/>
                  <a:pt x="7007543" y="553403"/>
                  <a:pt x="7008495" y="559117"/>
                </a:cubicBezTo>
                <a:cubicBezTo>
                  <a:pt x="7009448" y="563880"/>
                  <a:pt x="7008495" y="569595"/>
                  <a:pt x="7004685" y="571500"/>
                </a:cubicBezTo>
                <a:lnTo>
                  <a:pt x="6985635" y="574357"/>
                </a:lnTo>
                <a:cubicBezTo>
                  <a:pt x="6978968" y="578167"/>
                  <a:pt x="7003733" y="581978"/>
                  <a:pt x="7007543" y="605790"/>
                </a:cubicBezTo>
                <a:cubicBezTo>
                  <a:pt x="6999923" y="607695"/>
                  <a:pt x="6992303" y="603885"/>
                  <a:pt x="6986588" y="595313"/>
                </a:cubicBezTo>
                <a:cubicBezTo>
                  <a:pt x="6983730" y="598170"/>
                  <a:pt x="6985635" y="606742"/>
                  <a:pt x="6988493" y="609600"/>
                </a:cubicBezTo>
                <a:cubicBezTo>
                  <a:pt x="6991350" y="612457"/>
                  <a:pt x="6996113" y="613410"/>
                  <a:pt x="6998018" y="618172"/>
                </a:cubicBezTo>
                <a:cubicBezTo>
                  <a:pt x="6999923" y="621982"/>
                  <a:pt x="6999923" y="627697"/>
                  <a:pt x="7000875" y="631507"/>
                </a:cubicBezTo>
                <a:cubicBezTo>
                  <a:pt x="7001828" y="635317"/>
                  <a:pt x="7006590" y="638175"/>
                  <a:pt x="7008495" y="633413"/>
                </a:cubicBezTo>
                <a:cubicBezTo>
                  <a:pt x="7007543" y="638175"/>
                  <a:pt x="7003733" y="641032"/>
                  <a:pt x="7000875" y="641032"/>
                </a:cubicBezTo>
                <a:cubicBezTo>
                  <a:pt x="6998018" y="641032"/>
                  <a:pt x="6994208" y="639128"/>
                  <a:pt x="6991350" y="636270"/>
                </a:cubicBezTo>
                <a:cubicBezTo>
                  <a:pt x="6987540" y="633413"/>
                  <a:pt x="6982778" y="629603"/>
                  <a:pt x="6978968" y="626745"/>
                </a:cubicBezTo>
                <a:cubicBezTo>
                  <a:pt x="6979920" y="637222"/>
                  <a:pt x="6980873" y="648653"/>
                  <a:pt x="6986588" y="653415"/>
                </a:cubicBezTo>
                <a:cubicBezTo>
                  <a:pt x="6988493" y="655320"/>
                  <a:pt x="6991350" y="656272"/>
                  <a:pt x="6993255" y="658178"/>
                </a:cubicBezTo>
                <a:cubicBezTo>
                  <a:pt x="6995160" y="659130"/>
                  <a:pt x="6996113" y="661035"/>
                  <a:pt x="6998018" y="662940"/>
                </a:cubicBezTo>
                <a:cubicBezTo>
                  <a:pt x="6991350" y="663892"/>
                  <a:pt x="6984683" y="664845"/>
                  <a:pt x="6978015" y="666750"/>
                </a:cubicBezTo>
                <a:cubicBezTo>
                  <a:pt x="6978015" y="666750"/>
                  <a:pt x="6978015" y="666750"/>
                  <a:pt x="6977063" y="666750"/>
                </a:cubicBezTo>
                <a:cubicBezTo>
                  <a:pt x="6975158" y="665797"/>
                  <a:pt x="6975158" y="658178"/>
                  <a:pt x="6974205" y="655320"/>
                </a:cubicBezTo>
                <a:cubicBezTo>
                  <a:pt x="6981825" y="652463"/>
                  <a:pt x="6985635" y="650557"/>
                  <a:pt x="6980873" y="648653"/>
                </a:cubicBezTo>
                <a:lnTo>
                  <a:pt x="6950393" y="645795"/>
                </a:lnTo>
                <a:cubicBezTo>
                  <a:pt x="6945630" y="643890"/>
                  <a:pt x="6942773" y="639128"/>
                  <a:pt x="6944678" y="633413"/>
                </a:cubicBezTo>
                <a:cubicBezTo>
                  <a:pt x="6946583" y="626745"/>
                  <a:pt x="6975158" y="627697"/>
                  <a:pt x="6977063" y="621982"/>
                </a:cubicBezTo>
                <a:cubicBezTo>
                  <a:pt x="6978015" y="619125"/>
                  <a:pt x="6933248" y="637222"/>
                  <a:pt x="6944678" y="609600"/>
                </a:cubicBezTo>
                <a:cubicBezTo>
                  <a:pt x="6947535" y="602932"/>
                  <a:pt x="6936105" y="600075"/>
                  <a:pt x="6933248" y="593407"/>
                </a:cubicBezTo>
                <a:cubicBezTo>
                  <a:pt x="6930390" y="588645"/>
                  <a:pt x="6934200" y="582930"/>
                  <a:pt x="6935153" y="577215"/>
                </a:cubicBezTo>
                <a:cubicBezTo>
                  <a:pt x="6936105" y="571500"/>
                  <a:pt x="6929438" y="564832"/>
                  <a:pt x="6926580" y="569595"/>
                </a:cubicBezTo>
                <a:cubicBezTo>
                  <a:pt x="6925628" y="570547"/>
                  <a:pt x="6925628" y="571500"/>
                  <a:pt x="6925628" y="573405"/>
                </a:cubicBezTo>
                <a:cubicBezTo>
                  <a:pt x="6923723" y="587692"/>
                  <a:pt x="6926580" y="599122"/>
                  <a:pt x="6927533" y="612457"/>
                </a:cubicBezTo>
                <a:cubicBezTo>
                  <a:pt x="6927533" y="618172"/>
                  <a:pt x="6923723" y="622935"/>
                  <a:pt x="6917055" y="622935"/>
                </a:cubicBezTo>
                <a:cubicBezTo>
                  <a:pt x="6909435" y="622935"/>
                  <a:pt x="6891338" y="612457"/>
                  <a:pt x="6894195" y="622935"/>
                </a:cubicBezTo>
                <a:cubicBezTo>
                  <a:pt x="6907530" y="630555"/>
                  <a:pt x="6936105" y="642938"/>
                  <a:pt x="6927533" y="644842"/>
                </a:cubicBezTo>
                <a:cubicBezTo>
                  <a:pt x="6915150" y="644842"/>
                  <a:pt x="6910388" y="645795"/>
                  <a:pt x="6898005" y="645795"/>
                </a:cubicBezTo>
                <a:cubicBezTo>
                  <a:pt x="6894195" y="645795"/>
                  <a:pt x="6889433" y="647700"/>
                  <a:pt x="6891338" y="651510"/>
                </a:cubicBezTo>
                <a:cubicBezTo>
                  <a:pt x="6895148" y="651510"/>
                  <a:pt x="6898958" y="652463"/>
                  <a:pt x="6902768" y="652463"/>
                </a:cubicBezTo>
                <a:cubicBezTo>
                  <a:pt x="6914198" y="653415"/>
                  <a:pt x="6927533" y="656272"/>
                  <a:pt x="6932295" y="666750"/>
                </a:cubicBezTo>
                <a:cubicBezTo>
                  <a:pt x="6933248" y="667703"/>
                  <a:pt x="6933248" y="669607"/>
                  <a:pt x="6932295" y="670560"/>
                </a:cubicBezTo>
                <a:cubicBezTo>
                  <a:pt x="6931343" y="671513"/>
                  <a:pt x="6930390" y="671513"/>
                  <a:pt x="6928485" y="672465"/>
                </a:cubicBezTo>
                <a:cubicBezTo>
                  <a:pt x="6915150" y="673417"/>
                  <a:pt x="6901815" y="675322"/>
                  <a:pt x="6888480" y="676275"/>
                </a:cubicBezTo>
                <a:cubicBezTo>
                  <a:pt x="6900863" y="681038"/>
                  <a:pt x="6912293" y="686753"/>
                  <a:pt x="6924675" y="691515"/>
                </a:cubicBezTo>
                <a:cubicBezTo>
                  <a:pt x="6923723" y="692467"/>
                  <a:pt x="6922770" y="693420"/>
                  <a:pt x="6920865" y="693420"/>
                </a:cubicBezTo>
                <a:cubicBezTo>
                  <a:pt x="6909435" y="692467"/>
                  <a:pt x="6898958" y="691515"/>
                  <a:pt x="6887528" y="689610"/>
                </a:cubicBezTo>
                <a:cubicBezTo>
                  <a:pt x="6893243" y="695325"/>
                  <a:pt x="6899910" y="700088"/>
                  <a:pt x="6907530" y="702945"/>
                </a:cubicBezTo>
                <a:cubicBezTo>
                  <a:pt x="6902768" y="706755"/>
                  <a:pt x="6898005" y="711517"/>
                  <a:pt x="6893243" y="716280"/>
                </a:cubicBezTo>
                <a:cubicBezTo>
                  <a:pt x="6889433" y="715328"/>
                  <a:pt x="6887528" y="715328"/>
                  <a:pt x="6889433" y="719138"/>
                </a:cubicBezTo>
                <a:cubicBezTo>
                  <a:pt x="6889433" y="719138"/>
                  <a:pt x="6890385" y="720090"/>
                  <a:pt x="6890385" y="720090"/>
                </a:cubicBezTo>
                <a:cubicBezTo>
                  <a:pt x="6888480" y="721995"/>
                  <a:pt x="6887528" y="722947"/>
                  <a:pt x="6885623" y="724853"/>
                </a:cubicBezTo>
                <a:cubicBezTo>
                  <a:pt x="6885623" y="724853"/>
                  <a:pt x="6885623" y="724853"/>
                  <a:pt x="6885623" y="723900"/>
                </a:cubicBezTo>
                <a:cubicBezTo>
                  <a:pt x="6884670" y="721995"/>
                  <a:pt x="6881813" y="720090"/>
                  <a:pt x="6879908" y="719138"/>
                </a:cubicBezTo>
                <a:cubicBezTo>
                  <a:pt x="6867525" y="713422"/>
                  <a:pt x="6854190" y="708660"/>
                  <a:pt x="6841808" y="704850"/>
                </a:cubicBezTo>
                <a:cubicBezTo>
                  <a:pt x="6840855" y="703897"/>
                  <a:pt x="6834188" y="704850"/>
                  <a:pt x="6833235" y="702945"/>
                </a:cubicBezTo>
                <a:cubicBezTo>
                  <a:pt x="6840855" y="699135"/>
                  <a:pt x="6856095" y="696278"/>
                  <a:pt x="6864668" y="699135"/>
                </a:cubicBezTo>
                <a:cubicBezTo>
                  <a:pt x="6869430" y="692467"/>
                  <a:pt x="6863715" y="683895"/>
                  <a:pt x="6856095" y="680085"/>
                </a:cubicBezTo>
                <a:cubicBezTo>
                  <a:pt x="6848475" y="676275"/>
                  <a:pt x="6838950" y="675322"/>
                  <a:pt x="6831330" y="671513"/>
                </a:cubicBezTo>
                <a:cubicBezTo>
                  <a:pt x="6829425" y="668655"/>
                  <a:pt x="6835140" y="666750"/>
                  <a:pt x="6838950" y="667703"/>
                </a:cubicBezTo>
                <a:cubicBezTo>
                  <a:pt x="6842760" y="668655"/>
                  <a:pt x="6845618" y="671513"/>
                  <a:pt x="6849428" y="670560"/>
                </a:cubicBezTo>
                <a:cubicBezTo>
                  <a:pt x="6855143" y="669607"/>
                  <a:pt x="6856095" y="662940"/>
                  <a:pt x="6852285" y="659130"/>
                </a:cubicBezTo>
                <a:cubicBezTo>
                  <a:pt x="6848475" y="655320"/>
                  <a:pt x="6842760" y="654367"/>
                  <a:pt x="6837998" y="651510"/>
                </a:cubicBezTo>
                <a:cubicBezTo>
                  <a:pt x="6833235" y="648653"/>
                  <a:pt x="6835140" y="641032"/>
                  <a:pt x="6830378" y="640080"/>
                </a:cubicBezTo>
                <a:cubicBezTo>
                  <a:pt x="6813233" y="642938"/>
                  <a:pt x="6806565" y="654367"/>
                  <a:pt x="6798945" y="666750"/>
                </a:cubicBezTo>
                <a:cubicBezTo>
                  <a:pt x="6793230" y="674370"/>
                  <a:pt x="6825615" y="668655"/>
                  <a:pt x="6818948" y="672465"/>
                </a:cubicBezTo>
                <a:cubicBezTo>
                  <a:pt x="6799898" y="681038"/>
                  <a:pt x="6783705" y="689610"/>
                  <a:pt x="6766560" y="701040"/>
                </a:cubicBezTo>
                <a:cubicBezTo>
                  <a:pt x="6761798" y="707707"/>
                  <a:pt x="6802755" y="693420"/>
                  <a:pt x="6820853" y="696278"/>
                </a:cubicBezTo>
                <a:cubicBezTo>
                  <a:pt x="6809423" y="702945"/>
                  <a:pt x="6797993" y="708660"/>
                  <a:pt x="6784658" y="712470"/>
                </a:cubicBezTo>
                <a:cubicBezTo>
                  <a:pt x="6779895" y="714375"/>
                  <a:pt x="6772275" y="722947"/>
                  <a:pt x="6768465" y="720090"/>
                </a:cubicBezTo>
                <a:cubicBezTo>
                  <a:pt x="6759893" y="719138"/>
                  <a:pt x="6747510" y="724853"/>
                  <a:pt x="6759893" y="726757"/>
                </a:cubicBezTo>
                <a:cubicBezTo>
                  <a:pt x="6764655" y="726757"/>
                  <a:pt x="6769418" y="726757"/>
                  <a:pt x="6774180" y="726757"/>
                </a:cubicBezTo>
                <a:cubicBezTo>
                  <a:pt x="6780848" y="726757"/>
                  <a:pt x="6787515" y="726757"/>
                  <a:pt x="6794183" y="726757"/>
                </a:cubicBezTo>
                <a:cubicBezTo>
                  <a:pt x="6801803" y="726757"/>
                  <a:pt x="6804660" y="726757"/>
                  <a:pt x="6805613" y="729615"/>
                </a:cubicBezTo>
                <a:cubicBezTo>
                  <a:pt x="6806565" y="733425"/>
                  <a:pt x="6800850" y="736282"/>
                  <a:pt x="6796088" y="736282"/>
                </a:cubicBezTo>
                <a:cubicBezTo>
                  <a:pt x="6791325" y="736282"/>
                  <a:pt x="6786563" y="734378"/>
                  <a:pt x="6781800" y="735330"/>
                </a:cubicBezTo>
                <a:cubicBezTo>
                  <a:pt x="6777990" y="736282"/>
                  <a:pt x="6774180" y="738188"/>
                  <a:pt x="6771323" y="740092"/>
                </a:cubicBezTo>
                <a:cubicBezTo>
                  <a:pt x="6762750" y="746760"/>
                  <a:pt x="6754178" y="754380"/>
                  <a:pt x="6748463" y="762000"/>
                </a:cubicBezTo>
                <a:cubicBezTo>
                  <a:pt x="6750368" y="761047"/>
                  <a:pt x="6754178" y="762000"/>
                  <a:pt x="6757035" y="762000"/>
                </a:cubicBezTo>
                <a:cubicBezTo>
                  <a:pt x="6764655" y="762000"/>
                  <a:pt x="6771323" y="755332"/>
                  <a:pt x="6779895" y="756285"/>
                </a:cubicBezTo>
                <a:cubicBezTo>
                  <a:pt x="6783705" y="757238"/>
                  <a:pt x="6787515" y="760095"/>
                  <a:pt x="6792278" y="760095"/>
                </a:cubicBezTo>
                <a:cubicBezTo>
                  <a:pt x="6796088" y="760095"/>
                  <a:pt x="6799898" y="758190"/>
                  <a:pt x="6803708" y="758190"/>
                </a:cubicBezTo>
                <a:cubicBezTo>
                  <a:pt x="6807518" y="758190"/>
                  <a:pt x="6811328" y="762953"/>
                  <a:pt x="6807518" y="763905"/>
                </a:cubicBezTo>
                <a:cubicBezTo>
                  <a:pt x="6799898" y="760095"/>
                  <a:pt x="6791325" y="767715"/>
                  <a:pt x="6782753" y="771525"/>
                </a:cubicBezTo>
                <a:cubicBezTo>
                  <a:pt x="6772275" y="775335"/>
                  <a:pt x="6758940" y="772478"/>
                  <a:pt x="6750368" y="778192"/>
                </a:cubicBezTo>
                <a:cubicBezTo>
                  <a:pt x="6741795" y="783907"/>
                  <a:pt x="6728460" y="796290"/>
                  <a:pt x="6727508" y="801053"/>
                </a:cubicBezTo>
                <a:cubicBezTo>
                  <a:pt x="6751320" y="794385"/>
                  <a:pt x="6777038" y="792480"/>
                  <a:pt x="6800850" y="796290"/>
                </a:cubicBezTo>
                <a:cubicBezTo>
                  <a:pt x="6794183" y="801053"/>
                  <a:pt x="6783705" y="797242"/>
                  <a:pt x="6775133" y="798195"/>
                </a:cubicBezTo>
                <a:cubicBezTo>
                  <a:pt x="6770370" y="799147"/>
                  <a:pt x="6766560" y="801053"/>
                  <a:pt x="6761798" y="802957"/>
                </a:cubicBezTo>
                <a:cubicBezTo>
                  <a:pt x="6748463" y="809625"/>
                  <a:pt x="6735128" y="815340"/>
                  <a:pt x="6721793" y="822007"/>
                </a:cubicBezTo>
                <a:cubicBezTo>
                  <a:pt x="6712268" y="828675"/>
                  <a:pt x="6730365" y="821055"/>
                  <a:pt x="6733223" y="824865"/>
                </a:cubicBezTo>
                <a:cubicBezTo>
                  <a:pt x="6736080" y="827722"/>
                  <a:pt x="6738938" y="831532"/>
                  <a:pt x="6743700" y="832485"/>
                </a:cubicBezTo>
                <a:cubicBezTo>
                  <a:pt x="6748463" y="832485"/>
                  <a:pt x="6751320" y="829628"/>
                  <a:pt x="6755130" y="827722"/>
                </a:cubicBezTo>
                <a:cubicBezTo>
                  <a:pt x="6765608" y="822007"/>
                  <a:pt x="6779895" y="826770"/>
                  <a:pt x="6791325" y="830580"/>
                </a:cubicBezTo>
                <a:cubicBezTo>
                  <a:pt x="6788468" y="836295"/>
                  <a:pt x="6779895" y="838200"/>
                  <a:pt x="6772275" y="837247"/>
                </a:cubicBezTo>
                <a:cubicBezTo>
                  <a:pt x="6764655" y="837247"/>
                  <a:pt x="6757035" y="835342"/>
                  <a:pt x="6750368" y="837247"/>
                </a:cubicBezTo>
                <a:cubicBezTo>
                  <a:pt x="6739890" y="840105"/>
                  <a:pt x="6733223" y="849630"/>
                  <a:pt x="6722745" y="853440"/>
                </a:cubicBezTo>
                <a:cubicBezTo>
                  <a:pt x="6721793" y="853440"/>
                  <a:pt x="6719888" y="854392"/>
                  <a:pt x="6717983" y="854392"/>
                </a:cubicBezTo>
                <a:cubicBezTo>
                  <a:pt x="6717983" y="853440"/>
                  <a:pt x="6717030" y="851535"/>
                  <a:pt x="6715125" y="850582"/>
                </a:cubicBezTo>
                <a:cubicBezTo>
                  <a:pt x="6712268" y="853440"/>
                  <a:pt x="6708458" y="855345"/>
                  <a:pt x="6705600" y="857250"/>
                </a:cubicBezTo>
                <a:cubicBezTo>
                  <a:pt x="6704648" y="857250"/>
                  <a:pt x="6704648" y="858203"/>
                  <a:pt x="6703695" y="858203"/>
                </a:cubicBezTo>
                <a:cubicBezTo>
                  <a:pt x="6697028" y="861060"/>
                  <a:pt x="6689408" y="862013"/>
                  <a:pt x="6681788" y="861060"/>
                </a:cubicBezTo>
                <a:cubicBezTo>
                  <a:pt x="6688455" y="836295"/>
                  <a:pt x="6728460" y="832485"/>
                  <a:pt x="6717030" y="829628"/>
                </a:cubicBezTo>
                <a:lnTo>
                  <a:pt x="6686550" y="826770"/>
                </a:lnTo>
                <a:cubicBezTo>
                  <a:pt x="6681788" y="824865"/>
                  <a:pt x="6678930" y="820103"/>
                  <a:pt x="6680835" y="814388"/>
                </a:cubicBezTo>
                <a:cubicBezTo>
                  <a:pt x="6682740" y="807720"/>
                  <a:pt x="6711315" y="808672"/>
                  <a:pt x="6713220" y="802957"/>
                </a:cubicBezTo>
                <a:cubicBezTo>
                  <a:pt x="6714173" y="800100"/>
                  <a:pt x="6669405" y="818197"/>
                  <a:pt x="6680835" y="790575"/>
                </a:cubicBezTo>
                <a:cubicBezTo>
                  <a:pt x="6683693" y="783907"/>
                  <a:pt x="6672263" y="781050"/>
                  <a:pt x="6669405" y="774382"/>
                </a:cubicBezTo>
                <a:cubicBezTo>
                  <a:pt x="6666548" y="769620"/>
                  <a:pt x="6670358" y="763905"/>
                  <a:pt x="6671310" y="758190"/>
                </a:cubicBezTo>
                <a:cubicBezTo>
                  <a:pt x="6672263" y="752475"/>
                  <a:pt x="6665595" y="745807"/>
                  <a:pt x="6662738" y="750570"/>
                </a:cubicBezTo>
                <a:cubicBezTo>
                  <a:pt x="6661785" y="751522"/>
                  <a:pt x="6661785" y="752475"/>
                  <a:pt x="6661785" y="754380"/>
                </a:cubicBezTo>
                <a:cubicBezTo>
                  <a:pt x="6659880" y="768667"/>
                  <a:pt x="6662738" y="780097"/>
                  <a:pt x="6663690" y="793432"/>
                </a:cubicBezTo>
                <a:cubicBezTo>
                  <a:pt x="6663690" y="799147"/>
                  <a:pt x="6659880" y="803910"/>
                  <a:pt x="6653213" y="803910"/>
                </a:cubicBezTo>
                <a:cubicBezTo>
                  <a:pt x="6645593" y="803910"/>
                  <a:pt x="6627495" y="793432"/>
                  <a:pt x="6630353" y="803910"/>
                </a:cubicBezTo>
                <a:cubicBezTo>
                  <a:pt x="6643688" y="811530"/>
                  <a:pt x="6672263" y="823913"/>
                  <a:pt x="6663690" y="825817"/>
                </a:cubicBezTo>
                <a:cubicBezTo>
                  <a:pt x="6651308" y="825817"/>
                  <a:pt x="6646545" y="826770"/>
                  <a:pt x="6634163" y="826770"/>
                </a:cubicBezTo>
                <a:cubicBezTo>
                  <a:pt x="6630353" y="826770"/>
                  <a:pt x="6625590" y="828675"/>
                  <a:pt x="6627495" y="832485"/>
                </a:cubicBezTo>
                <a:cubicBezTo>
                  <a:pt x="6631305" y="832485"/>
                  <a:pt x="6635115" y="833438"/>
                  <a:pt x="6638925" y="833438"/>
                </a:cubicBezTo>
                <a:cubicBezTo>
                  <a:pt x="6650355" y="834390"/>
                  <a:pt x="6663690" y="837247"/>
                  <a:pt x="6668453" y="847725"/>
                </a:cubicBezTo>
                <a:cubicBezTo>
                  <a:pt x="6669405" y="848678"/>
                  <a:pt x="6669405" y="850582"/>
                  <a:pt x="6668453" y="851535"/>
                </a:cubicBezTo>
                <a:cubicBezTo>
                  <a:pt x="6667500" y="852488"/>
                  <a:pt x="6666548" y="852488"/>
                  <a:pt x="6664643" y="853440"/>
                </a:cubicBezTo>
                <a:cubicBezTo>
                  <a:pt x="6651308" y="854392"/>
                  <a:pt x="6637973" y="856297"/>
                  <a:pt x="6624638" y="857250"/>
                </a:cubicBezTo>
                <a:cubicBezTo>
                  <a:pt x="6639878" y="863917"/>
                  <a:pt x="6654165" y="869632"/>
                  <a:pt x="6669405" y="876300"/>
                </a:cubicBezTo>
                <a:cubicBezTo>
                  <a:pt x="6654165" y="874395"/>
                  <a:pt x="6639878" y="873442"/>
                  <a:pt x="6624638" y="871538"/>
                </a:cubicBezTo>
                <a:cubicBezTo>
                  <a:pt x="6625590" y="872490"/>
                  <a:pt x="6625590" y="872490"/>
                  <a:pt x="6626543" y="872490"/>
                </a:cubicBezTo>
                <a:cubicBezTo>
                  <a:pt x="6617970" y="868680"/>
                  <a:pt x="6608445" y="865822"/>
                  <a:pt x="6599873" y="862013"/>
                </a:cubicBezTo>
                <a:cubicBezTo>
                  <a:pt x="6597968" y="861060"/>
                  <a:pt x="6595110" y="860107"/>
                  <a:pt x="6593205" y="859155"/>
                </a:cubicBezTo>
                <a:cubicBezTo>
                  <a:pt x="6596063" y="859155"/>
                  <a:pt x="6598920" y="856297"/>
                  <a:pt x="6601778" y="856297"/>
                </a:cubicBezTo>
                <a:cubicBezTo>
                  <a:pt x="6604635" y="856297"/>
                  <a:pt x="6606540" y="858203"/>
                  <a:pt x="6608445" y="859155"/>
                </a:cubicBezTo>
                <a:cubicBezTo>
                  <a:pt x="6614160" y="862013"/>
                  <a:pt x="6620828" y="859155"/>
                  <a:pt x="6623685" y="853440"/>
                </a:cubicBezTo>
                <a:cubicBezTo>
                  <a:pt x="6625590" y="854392"/>
                  <a:pt x="6627495" y="854392"/>
                  <a:pt x="6628448" y="855345"/>
                </a:cubicBezTo>
                <a:cubicBezTo>
                  <a:pt x="6623685" y="845820"/>
                  <a:pt x="6613208" y="841057"/>
                  <a:pt x="6602730" y="836295"/>
                </a:cubicBezTo>
                <a:cubicBezTo>
                  <a:pt x="6598920" y="834390"/>
                  <a:pt x="6595110" y="833438"/>
                  <a:pt x="6591300" y="831532"/>
                </a:cubicBezTo>
                <a:cubicBezTo>
                  <a:pt x="6597968" y="828675"/>
                  <a:pt x="6604635" y="828675"/>
                  <a:pt x="6611303" y="831532"/>
                </a:cubicBezTo>
                <a:cubicBezTo>
                  <a:pt x="6613208" y="832485"/>
                  <a:pt x="6614160" y="833438"/>
                  <a:pt x="6616065" y="832485"/>
                </a:cubicBezTo>
                <a:cubicBezTo>
                  <a:pt x="6618923" y="831532"/>
                  <a:pt x="6619875" y="827722"/>
                  <a:pt x="6618923" y="825817"/>
                </a:cubicBezTo>
                <a:cubicBezTo>
                  <a:pt x="6617970" y="822960"/>
                  <a:pt x="6615113" y="821055"/>
                  <a:pt x="6613208" y="819150"/>
                </a:cubicBezTo>
                <a:cubicBezTo>
                  <a:pt x="6608445" y="815340"/>
                  <a:pt x="6601778" y="811530"/>
                  <a:pt x="6596063" y="813435"/>
                </a:cubicBezTo>
                <a:cubicBezTo>
                  <a:pt x="6589395" y="813435"/>
                  <a:pt x="6585585" y="811530"/>
                  <a:pt x="6583680" y="810578"/>
                </a:cubicBezTo>
                <a:cubicBezTo>
                  <a:pt x="6586538" y="808672"/>
                  <a:pt x="6599873" y="809625"/>
                  <a:pt x="6602730" y="810578"/>
                </a:cubicBezTo>
                <a:cubicBezTo>
                  <a:pt x="6606540" y="811530"/>
                  <a:pt x="6612255" y="810578"/>
                  <a:pt x="6611303" y="806767"/>
                </a:cubicBezTo>
                <a:cubicBezTo>
                  <a:pt x="6611303" y="804863"/>
                  <a:pt x="6609398" y="804863"/>
                  <a:pt x="6608445" y="803910"/>
                </a:cubicBezTo>
                <a:cubicBezTo>
                  <a:pt x="6601778" y="800100"/>
                  <a:pt x="6595110" y="797242"/>
                  <a:pt x="6587490" y="794385"/>
                </a:cubicBezTo>
                <a:cubicBezTo>
                  <a:pt x="6587490" y="793432"/>
                  <a:pt x="6583680" y="794385"/>
                  <a:pt x="6582728" y="793432"/>
                </a:cubicBezTo>
                <a:cubicBezTo>
                  <a:pt x="6586538" y="790575"/>
                  <a:pt x="6595110" y="789622"/>
                  <a:pt x="6599873" y="791528"/>
                </a:cubicBezTo>
                <a:cubicBezTo>
                  <a:pt x="6602730" y="787717"/>
                  <a:pt x="6598920" y="782003"/>
                  <a:pt x="6595110" y="779145"/>
                </a:cubicBezTo>
                <a:cubicBezTo>
                  <a:pt x="6591300" y="776288"/>
                  <a:pt x="6585585" y="775335"/>
                  <a:pt x="6581775" y="773430"/>
                </a:cubicBezTo>
                <a:cubicBezTo>
                  <a:pt x="6580823" y="771525"/>
                  <a:pt x="6583680" y="769620"/>
                  <a:pt x="6585585" y="770572"/>
                </a:cubicBezTo>
                <a:cubicBezTo>
                  <a:pt x="6587490" y="771525"/>
                  <a:pt x="6589395" y="772478"/>
                  <a:pt x="6591300" y="772478"/>
                </a:cubicBezTo>
                <a:cubicBezTo>
                  <a:pt x="6594158" y="771525"/>
                  <a:pt x="6595110" y="766763"/>
                  <a:pt x="6592253" y="764857"/>
                </a:cubicBezTo>
                <a:cubicBezTo>
                  <a:pt x="6590348" y="762000"/>
                  <a:pt x="6586538" y="761047"/>
                  <a:pt x="6584633" y="760095"/>
                </a:cubicBezTo>
                <a:cubicBezTo>
                  <a:pt x="6581775" y="758190"/>
                  <a:pt x="6583680" y="753428"/>
                  <a:pt x="6580823" y="752475"/>
                </a:cubicBezTo>
                <a:cubicBezTo>
                  <a:pt x="6571298" y="754380"/>
                  <a:pt x="6567488" y="762000"/>
                  <a:pt x="6563678" y="770572"/>
                </a:cubicBezTo>
                <a:cubicBezTo>
                  <a:pt x="6560820" y="776288"/>
                  <a:pt x="6577965" y="772478"/>
                  <a:pt x="6574155" y="774382"/>
                </a:cubicBezTo>
                <a:cubicBezTo>
                  <a:pt x="6563678" y="780097"/>
                  <a:pt x="6555105" y="785813"/>
                  <a:pt x="6545580" y="793432"/>
                </a:cubicBezTo>
                <a:cubicBezTo>
                  <a:pt x="6542723" y="798195"/>
                  <a:pt x="6565583" y="788670"/>
                  <a:pt x="6575108" y="789622"/>
                </a:cubicBezTo>
                <a:cubicBezTo>
                  <a:pt x="6569393" y="794385"/>
                  <a:pt x="6562725" y="798195"/>
                  <a:pt x="6555105" y="801053"/>
                </a:cubicBezTo>
                <a:cubicBezTo>
                  <a:pt x="6552248" y="802005"/>
                  <a:pt x="6548438" y="807720"/>
                  <a:pt x="6546533" y="805815"/>
                </a:cubicBezTo>
                <a:cubicBezTo>
                  <a:pt x="6541770" y="804863"/>
                  <a:pt x="6535103" y="809625"/>
                  <a:pt x="6541770" y="810578"/>
                </a:cubicBezTo>
                <a:cubicBezTo>
                  <a:pt x="6544628" y="810578"/>
                  <a:pt x="6546533" y="810578"/>
                  <a:pt x="6549390" y="810578"/>
                </a:cubicBezTo>
                <a:cubicBezTo>
                  <a:pt x="6553200" y="810578"/>
                  <a:pt x="6557010" y="810578"/>
                  <a:pt x="6560820" y="810578"/>
                </a:cubicBezTo>
                <a:cubicBezTo>
                  <a:pt x="6564630" y="810578"/>
                  <a:pt x="6566535" y="810578"/>
                  <a:pt x="6567488" y="812482"/>
                </a:cubicBezTo>
                <a:cubicBezTo>
                  <a:pt x="6567488" y="815340"/>
                  <a:pt x="6564630" y="817245"/>
                  <a:pt x="6562725" y="817245"/>
                </a:cubicBezTo>
                <a:cubicBezTo>
                  <a:pt x="6560820" y="817245"/>
                  <a:pt x="6557963" y="816292"/>
                  <a:pt x="6555105" y="816292"/>
                </a:cubicBezTo>
                <a:cubicBezTo>
                  <a:pt x="6553200" y="816292"/>
                  <a:pt x="6551295" y="818197"/>
                  <a:pt x="6549390" y="819150"/>
                </a:cubicBezTo>
                <a:cubicBezTo>
                  <a:pt x="6544628" y="822960"/>
                  <a:pt x="6539865" y="828675"/>
                  <a:pt x="6537008" y="834390"/>
                </a:cubicBezTo>
                <a:cubicBezTo>
                  <a:pt x="6537960" y="834390"/>
                  <a:pt x="6539865" y="834390"/>
                  <a:pt x="6541770" y="834390"/>
                </a:cubicBezTo>
                <a:cubicBezTo>
                  <a:pt x="6546533" y="834390"/>
                  <a:pt x="6549390" y="829628"/>
                  <a:pt x="6554153" y="830580"/>
                </a:cubicBezTo>
                <a:cubicBezTo>
                  <a:pt x="6556058" y="830580"/>
                  <a:pt x="6558915" y="832485"/>
                  <a:pt x="6560820" y="832485"/>
                </a:cubicBezTo>
                <a:cubicBezTo>
                  <a:pt x="6562725" y="832485"/>
                  <a:pt x="6564630" y="830580"/>
                  <a:pt x="6566535" y="830580"/>
                </a:cubicBezTo>
                <a:cubicBezTo>
                  <a:pt x="6568440" y="830580"/>
                  <a:pt x="6570345" y="833438"/>
                  <a:pt x="6568440" y="834390"/>
                </a:cubicBezTo>
                <a:cubicBezTo>
                  <a:pt x="6564630" y="831532"/>
                  <a:pt x="6559868" y="837247"/>
                  <a:pt x="6555105" y="839153"/>
                </a:cubicBezTo>
                <a:cubicBezTo>
                  <a:pt x="6549390" y="842010"/>
                  <a:pt x="6541770" y="840105"/>
                  <a:pt x="6537008" y="843915"/>
                </a:cubicBezTo>
                <a:cubicBezTo>
                  <a:pt x="6532245" y="847725"/>
                  <a:pt x="6524625" y="855345"/>
                  <a:pt x="6524625" y="859155"/>
                </a:cubicBezTo>
                <a:cubicBezTo>
                  <a:pt x="6537008" y="854392"/>
                  <a:pt x="6551295" y="853440"/>
                  <a:pt x="6564630" y="856297"/>
                </a:cubicBezTo>
                <a:cubicBezTo>
                  <a:pt x="6560820" y="859155"/>
                  <a:pt x="6555105" y="857250"/>
                  <a:pt x="6550343" y="858203"/>
                </a:cubicBezTo>
                <a:cubicBezTo>
                  <a:pt x="6547485" y="858203"/>
                  <a:pt x="6545580" y="860107"/>
                  <a:pt x="6543675" y="861060"/>
                </a:cubicBezTo>
                <a:cubicBezTo>
                  <a:pt x="6536055" y="864870"/>
                  <a:pt x="6529388" y="869632"/>
                  <a:pt x="6521768" y="873442"/>
                </a:cubicBezTo>
                <a:cubicBezTo>
                  <a:pt x="6516053" y="877253"/>
                  <a:pt x="6526530" y="873442"/>
                  <a:pt x="6528435" y="875347"/>
                </a:cubicBezTo>
                <a:cubicBezTo>
                  <a:pt x="6530340" y="877253"/>
                  <a:pt x="6531293" y="880110"/>
                  <a:pt x="6534150" y="880110"/>
                </a:cubicBezTo>
                <a:cubicBezTo>
                  <a:pt x="6537008" y="880110"/>
                  <a:pt x="6538913" y="878205"/>
                  <a:pt x="6540818" y="876300"/>
                </a:cubicBezTo>
                <a:cubicBezTo>
                  <a:pt x="6546533" y="872490"/>
                  <a:pt x="6554153" y="875347"/>
                  <a:pt x="6560820" y="878205"/>
                </a:cubicBezTo>
                <a:cubicBezTo>
                  <a:pt x="6558915" y="882015"/>
                  <a:pt x="6554153" y="882967"/>
                  <a:pt x="6550343" y="882967"/>
                </a:cubicBezTo>
                <a:cubicBezTo>
                  <a:pt x="6546533" y="882967"/>
                  <a:pt x="6541770" y="882015"/>
                  <a:pt x="6537960" y="882967"/>
                </a:cubicBezTo>
                <a:cubicBezTo>
                  <a:pt x="6532245" y="884872"/>
                  <a:pt x="6528435" y="891540"/>
                  <a:pt x="6522720" y="893445"/>
                </a:cubicBezTo>
                <a:cubicBezTo>
                  <a:pt x="6520815" y="894397"/>
                  <a:pt x="6517958" y="894397"/>
                  <a:pt x="6515100" y="895350"/>
                </a:cubicBezTo>
                <a:cubicBezTo>
                  <a:pt x="6515100" y="895350"/>
                  <a:pt x="6515100" y="895350"/>
                  <a:pt x="6514148" y="895350"/>
                </a:cubicBezTo>
                <a:cubicBezTo>
                  <a:pt x="6503670" y="893445"/>
                  <a:pt x="6498908" y="899160"/>
                  <a:pt x="6487478" y="897255"/>
                </a:cubicBezTo>
                <a:cubicBezTo>
                  <a:pt x="6484620" y="896303"/>
                  <a:pt x="6477000" y="896303"/>
                  <a:pt x="6474143" y="895350"/>
                </a:cubicBezTo>
                <a:cubicBezTo>
                  <a:pt x="6471285" y="894397"/>
                  <a:pt x="6453188" y="885825"/>
                  <a:pt x="6454140" y="888682"/>
                </a:cubicBezTo>
                <a:cubicBezTo>
                  <a:pt x="6456998" y="885825"/>
                  <a:pt x="6458903" y="882967"/>
                  <a:pt x="6461760" y="880110"/>
                </a:cubicBezTo>
                <a:cubicBezTo>
                  <a:pt x="6479858" y="872490"/>
                  <a:pt x="6490335" y="895350"/>
                  <a:pt x="6498908" y="888682"/>
                </a:cubicBezTo>
                <a:cubicBezTo>
                  <a:pt x="6501765" y="886778"/>
                  <a:pt x="6503670" y="883920"/>
                  <a:pt x="6506528" y="883920"/>
                </a:cubicBezTo>
                <a:cubicBezTo>
                  <a:pt x="6510338" y="883920"/>
                  <a:pt x="6515100" y="887730"/>
                  <a:pt x="6517958" y="885825"/>
                </a:cubicBezTo>
                <a:cubicBezTo>
                  <a:pt x="6519863" y="883920"/>
                  <a:pt x="6519863" y="881063"/>
                  <a:pt x="6518910" y="878205"/>
                </a:cubicBezTo>
                <a:cubicBezTo>
                  <a:pt x="6517005" y="876300"/>
                  <a:pt x="6514148" y="875347"/>
                  <a:pt x="6512243" y="874395"/>
                </a:cubicBezTo>
                <a:cubicBezTo>
                  <a:pt x="6498908" y="868680"/>
                  <a:pt x="6484620" y="863917"/>
                  <a:pt x="6471285" y="858203"/>
                </a:cubicBezTo>
                <a:cubicBezTo>
                  <a:pt x="6467475" y="857250"/>
                  <a:pt x="6464618" y="855345"/>
                  <a:pt x="6460808" y="854392"/>
                </a:cubicBezTo>
                <a:cubicBezTo>
                  <a:pt x="6464618" y="854392"/>
                  <a:pt x="6469380" y="850582"/>
                  <a:pt x="6474143" y="850582"/>
                </a:cubicBezTo>
                <a:cubicBezTo>
                  <a:pt x="6477953" y="850582"/>
                  <a:pt x="6480810" y="853440"/>
                  <a:pt x="6484620" y="855345"/>
                </a:cubicBezTo>
                <a:cubicBezTo>
                  <a:pt x="6493193" y="859155"/>
                  <a:pt x="6503670" y="855345"/>
                  <a:pt x="6507480" y="846772"/>
                </a:cubicBezTo>
                <a:cubicBezTo>
                  <a:pt x="6510338" y="847725"/>
                  <a:pt x="6512243" y="848678"/>
                  <a:pt x="6515100" y="849630"/>
                </a:cubicBezTo>
                <a:cubicBezTo>
                  <a:pt x="6508433" y="834390"/>
                  <a:pt x="6491288" y="827722"/>
                  <a:pt x="6476048" y="821055"/>
                </a:cubicBezTo>
                <a:cubicBezTo>
                  <a:pt x="6470333" y="819150"/>
                  <a:pt x="6464618" y="816292"/>
                  <a:pt x="6457950" y="814388"/>
                </a:cubicBezTo>
                <a:cubicBezTo>
                  <a:pt x="6467475" y="810578"/>
                  <a:pt x="6478905" y="810578"/>
                  <a:pt x="6488430" y="814388"/>
                </a:cubicBezTo>
                <a:cubicBezTo>
                  <a:pt x="6491288" y="815340"/>
                  <a:pt x="6493193" y="817245"/>
                  <a:pt x="6496050" y="816292"/>
                </a:cubicBezTo>
                <a:cubicBezTo>
                  <a:pt x="6500813" y="815340"/>
                  <a:pt x="6501765" y="809625"/>
                  <a:pt x="6500813" y="805815"/>
                </a:cubicBezTo>
                <a:cubicBezTo>
                  <a:pt x="6498908" y="802005"/>
                  <a:pt x="6495098" y="799147"/>
                  <a:pt x="6492240" y="796290"/>
                </a:cubicBezTo>
                <a:cubicBezTo>
                  <a:pt x="6484620" y="790575"/>
                  <a:pt x="6475095" y="784860"/>
                  <a:pt x="6466523" y="786765"/>
                </a:cubicBezTo>
                <a:cubicBezTo>
                  <a:pt x="6456045" y="786765"/>
                  <a:pt x="6451283" y="782955"/>
                  <a:pt x="6448425" y="782003"/>
                </a:cubicBezTo>
                <a:cubicBezTo>
                  <a:pt x="6453188" y="779145"/>
                  <a:pt x="6472238" y="780097"/>
                  <a:pt x="6477953" y="782003"/>
                </a:cubicBezTo>
                <a:cubicBezTo>
                  <a:pt x="6483668" y="783907"/>
                  <a:pt x="6492240" y="781050"/>
                  <a:pt x="6490335" y="776288"/>
                </a:cubicBezTo>
                <a:cubicBezTo>
                  <a:pt x="6489383" y="774382"/>
                  <a:pt x="6487478" y="772478"/>
                  <a:pt x="6485573" y="771525"/>
                </a:cubicBezTo>
                <a:cubicBezTo>
                  <a:pt x="6475095" y="765810"/>
                  <a:pt x="6464618" y="761047"/>
                  <a:pt x="6454140" y="757238"/>
                </a:cubicBezTo>
                <a:cubicBezTo>
                  <a:pt x="6453188" y="756285"/>
                  <a:pt x="6447473" y="757238"/>
                  <a:pt x="6447473" y="755332"/>
                </a:cubicBezTo>
                <a:cubicBezTo>
                  <a:pt x="6453188" y="751522"/>
                  <a:pt x="6466523" y="748665"/>
                  <a:pt x="6473190" y="751522"/>
                </a:cubicBezTo>
                <a:cubicBezTo>
                  <a:pt x="6477000" y="744855"/>
                  <a:pt x="6472238" y="736282"/>
                  <a:pt x="6465570" y="732472"/>
                </a:cubicBezTo>
                <a:cubicBezTo>
                  <a:pt x="6458903" y="728663"/>
                  <a:pt x="6451283" y="727710"/>
                  <a:pt x="6444615" y="723900"/>
                </a:cubicBezTo>
                <a:cubicBezTo>
                  <a:pt x="6443663" y="721042"/>
                  <a:pt x="6447473" y="719138"/>
                  <a:pt x="6451283" y="720090"/>
                </a:cubicBezTo>
                <a:cubicBezTo>
                  <a:pt x="6455093" y="721042"/>
                  <a:pt x="6456998" y="723900"/>
                  <a:pt x="6459855" y="722947"/>
                </a:cubicBezTo>
                <a:cubicBezTo>
                  <a:pt x="6464618" y="721995"/>
                  <a:pt x="6464618" y="715328"/>
                  <a:pt x="6461760" y="711517"/>
                </a:cubicBezTo>
                <a:cubicBezTo>
                  <a:pt x="6458903" y="707707"/>
                  <a:pt x="6454140" y="706755"/>
                  <a:pt x="6449378" y="703897"/>
                </a:cubicBezTo>
                <a:cubicBezTo>
                  <a:pt x="6445568" y="701040"/>
                  <a:pt x="6447473" y="693420"/>
                  <a:pt x="6442710" y="692467"/>
                </a:cubicBezTo>
                <a:cubicBezTo>
                  <a:pt x="6428423" y="695325"/>
                  <a:pt x="6422708" y="706755"/>
                  <a:pt x="6416040" y="719138"/>
                </a:cubicBezTo>
                <a:cubicBezTo>
                  <a:pt x="6411278" y="726757"/>
                  <a:pt x="6437948" y="721042"/>
                  <a:pt x="6432233" y="724853"/>
                </a:cubicBezTo>
                <a:cubicBezTo>
                  <a:pt x="6416040" y="733425"/>
                  <a:pt x="6403658" y="742950"/>
                  <a:pt x="6388418" y="753428"/>
                </a:cubicBezTo>
                <a:cubicBezTo>
                  <a:pt x="6384608" y="760095"/>
                  <a:pt x="6417945" y="745807"/>
                  <a:pt x="6433185" y="747713"/>
                </a:cubicBezTo>
                <a:cubicBezTo>
                  <a:pt x="6423660" y="754380"/>
                  <a:pt x="6414135" y="760095"/>
                  <a:pt x="6402705" y="764857"/>
                </a:cubicBezTo>
                <a:cubicBezTo>
                  <a:pt x="6398895" y="766763"/>
                  <a:pt x="6392228" y="775335"/>
                  <a:pt x="6389370" y="772478"/>
                </a:cubicBezTo>
                <a:cubicBezTo>
                  <a:pt x="6382703" y="771525"/>
                  <a:pt x="6372225" y="777240"/>
                  <a:pt x="6381750" y="779145"/>
                </a:cubicBezTo>
                <a:cubicBezTo>
                  <a:pt x="6385560" y="779145"/>
                  <a:pt x="6389370" y="779145"/>
                  <a:pt x="6393180" y="779145"/>
                </a:cubicBezTo>
                <a:cubicBezTo>
                  <a:pt x="6398895" y="779145"/>
                  <a:pt x="6404610" y="779145"/>
                  <a:pt x="6410325" y="779145"/>
                </a:cubicBezTo>
                <a:cubicBezTo>
                  <a:pt x="6416040" y="779145"/>
                  <a:pt x="6418898" y="779145"/>
                  <a:pt x="6419850" y="782003"/>
                </a:cubicBezTo>
                <a:cubicBezTo>
                  <a:pt x="6420803" y="785813"/>
                  <a:pt x="6416040" y="788670"/>
                  <a:pt x="6412230" y="788670"/>
                </a:cubicBezTo>
                <a:cubicBezTo>
                  <a:pt x="6408420" y="788670"/>
                  <a:pt x="6404610" y="786765"/>
                  <a:pt x="6400800" y="787717"/>
                </a:cubicBezTo>
                <a:cubicBezTo>
                  <a:pt x="6397943" y="788670"/>
                  <a:pt x="6395085" y="790575"/>
                  <a:pt x="6392228" y="792480"/>
                </a:cubicBezTo>
                <a:cubicBezTo>
                  <a:pt x="6384608" y="799147"/>
                  <a:pt x="6377940" y="806767"/>
                  <a:pt x="6373178" y="814388"/>
                </a:cubicBezTo>
                <a:cubicBezTo>
                  <a:pt x="6375083" y="813435"/>
                  <a:pt x="6377940" y="814388"/>
                  <a:pt x="6379845" y="814388"/>
                </a:cubicBezTo>
                <a:cubicBezTo>
                  <a:pt x="6386513" y="814388"/>
                  <a:pt x="6392228" y="807720"/>
                  <a:pt x="6398895" y="808672"/>
                </a:cubicBezTo>
                <a:cubicBezTo>
                  <a:pt x="6402705" y="809625"/>
                  <a:pt x="6405563" y="812482"/>
                  <a:pt x="6409373" y="812482"/>
                </a:cubicBezTo>
                <a:cubicBezTo>
                  <a:pt x="6412230" y="812482"/>
                  <a:pt x="6415088" y="810578"/>
                  <a:pt x="6418898" y="810578"/>
                </a:cubicBezTo>
                <a:cubicBezTo>
                  <a:pt x="6421755" y="810578"/>
                  <a:pt x="6424613" y="815340"/>
                  <a:pt x="6421755" y="816292"/>
                </a:cubicBezTo>
                <a:cubicBezTo>
                  <a:pt x="6415088" y="812482"/>
                  <a:pt x="6408420" y="820103"/>
                  <a:pt x="6401753" y="823913"/>
                </a:cubicBezTo>
                <a:cubicBezTo>
                  <a:pt x="6393180" y="827722"/>
                  <a:pt x="6381750" y="824865"/>
                  <a:pt x="6375083" y="830580"/>
                </a:cubicBezTo>
                <a:cubicBezTo>
                  <a:pt x="6368415" y="836295"/>
                  <a:pt x="6356985" y="848678"/>
                  <a:pt x="6356033" y="853440"/>
                </a:cubicBezTo>
                <a:cubicBezTo>
                  <a:pt x="6375083" y="845820"/>
                  <a:pt x="6396990" y="844867"/>
                  <a:pt x="6416993" y="848678"/>
                </a:cubicBezTo>
                <a:cubicBezTo>
                  <a:pt x="6411278" y="853440"/>
                  <a:pt x="6402705" y="849630"/>
                  <a:pt x="6396038" y="850582"/>
                </a:cubicBezTo>
                <a:cubicBezTo>
                  <a:pt x="6392228" y="851535"/>
                  <a:pt x="6388418" y="853440"/>
                  <a:pt x="6385560" y="855345"/>
                </a:cubicBezTo>
                <a:cubicBezTo>
                  <a:pt x="6374130" y="862013"/>
                  <a:pt x="6363653" y="867728"/>
                  <a:pt x="6352223" y="874395"/>
                </a:cubicBezTo>
                <a:cubicBezTo>
                  <a:pt x="6343650" y="881063"/>
                  <a:pt x="6359843" y="873442"/>
                  <a:pt x="6361748" y="876300"/>
                </a:cubicBezTo>
                <a:cubicBezTo>
                  <a:pt x="6364605" y="879157"/>
                  <a:pt x="6366510" y="882967"/>
                  <a:pt x="6370320" y="883920"/>
                </a:cubicBezTo>
                <a:cubicBezTo>
                  <a:pt x="6374130" y="883920"/>
                  <a:pt x="6376988" y="881063"/>
                  <a:pt x="6379845" y="879157"/>
                </a:cubicBezTo>
                <a:cubicBezTo>
                  <a:pt x="6388418" y="873442"/>
                  <a:pt x="6400800" y="877253"/>
                  <a:pt x="6410325" y="882015"/>
                </a:cubicBezTo>
                <a:cubicBezTo>
                  <a:pt x="6407468" y="887730"/>
                  <a:pt x="6400800" y="889635"/>
                  <a:pt x="6394133" y="888682"/>
                </a:cubicBezTo>
                <a:cubicBezTo>
                  <a:pt x="6388418" y="888682"/>
                  <a:pt x="6381750" y="886778"/>
                  <a:pt x="6376035" y="888682"/>
                </a:cubicBezTo>
                <a:cubicBezTo>
                  <a:pt x="6367463" y="891540"/>
                  <a:pt x="6361748" y="901065"/>
                  <a:pt x="6353175" y="904875"/>
                </a:cubicBezTo>
                <a:cubicBezTo>
                  <a:pt x="6345555" y="907732"/>
                  <a:pt x="6335078" y="907732"/>
                  <a:pt x="6333173" y="915353"/>
                </a:cubicBezTo>
                <a:cubicBezTo>
                  <a:pt x="6334125" y="914400"/>
                  <a:pt x="6335078" y="914400"/>
                  <a:pt x="6336030" y="914400"/>
                </a:cubicBezTo>
                <a:cubicBezTo>
                  <a:pt x="6326505" y="918210"/>
                  <a:pt x="6316028" y="922020"/>
                  <a:pt x="6307455" y="926782"/>
                </a:cubicBezTo>
                <a:cubicBezTo>
                  <a:pt x="6309360" y="922972"/>
                  <a:pt x="6309360" y="918210"/>
                  <a:pt x="6312218" y="914400"/>
                </a:cubicBezTo>
                <a:cubicBezTo>
                  <a:pt x="6316028" y="909638"/>
                  <a:pt x="6322695" y="908685"/>
                  <a:pt x="6327458" y="905828"/>
                </a:cubicBezTo>
                <a:cubicBezTo>
                  <a:pt x="6332220" y="902970"/>
                  <a:pt x="6336030" y="894397"/>
                  <a:pt x="6330315" y="891540"/>
                </a:cubicBezTo>
                <a:cubicBezTo>
                  <a:pt x="6321743" y="900113"/>
                  <a:pt x="6308408" y="902970"/>
                  <a:pt x="6296978" y="902017"/>
                </a:cubicBezTo>
                <a:cubicBezTo>
                  <a:pt x="6303645" y="877253"/>
                  <a:pt x="6343650" y="873442"/>
                  <a:pt x="6332220" y="870585"/>
                </a:cubicBezTo>
                <a:lnTo>
                  <a:pt x="6301740" y="867728"/>
                </a:lnTo>
                <a:cubicBezTo>
                  <a:pt x="6296978" y="865822"/>
                  <a:pt x="6294120" y="861060"/>
                  <a:pt x="6296025" y="855345"/>
                </a:cubicBezTo>
                <a:cubicBezTo>
                  <a:pt x="6297930" y="848678"/>
                  <a:pt x="6326505" y="849630"/>
                  <a:pt x="6328410" y="843915"/>
                </a:cubicBezTo>
                <a:cubicBezTo>
                  <a:pt x="6329363" y="841057"/>
                  <a:pt x="6284595" y="859155"/>
                  <a:pt x="6296025" y="831532"/>
                </a:cubicBezTo>
                <a:cubicBezTo>
                  <a:pt x="6298883" y="824865"/>
                  <a:pt x="6287453" y="822007"/>
                  <a:pt x="6284595" y="815340"/>
                </a:cubicBezTo>
                <a:cubicBezTo>
                  <a:pt x="6281738" y="810578"/>
                  <a:pt x="6285548" y="804863"/>
                  <a:pt x="6286500" y="799147"/>
                </a:cubicBezTo>
                <a:cubicBezTo>
                  <a:pt x="6287453" y="793432"/>
                  <a:pt x="6280785" y="786765"/>
                  <a:pt x="6277928" y="791528"/>
                </a:cubicBezTo>
                <a:cubicBezTo>
                  <a:pt x="6276975" y="792480"/>
                  <a:pt x="6276975" y="793432"/>
                  <a:pt x="6276975" y="795338"/>
                </a:cubicBezTo>
                <a:cubicBezTo>
                  <a:pt x="6275070" y="809625"/>
                  <a:pt x="6277928" y="821055"/>
                  <a:pt x="6278880" y="834390"/>
                </a:cubicBezTo>
                <a:cubicBezTo>
                  <a:pt x="6278880" y="840105"/>
                  <a:pt x="6275070" y="844867"/>
                  <a:pt x="6268403" y="844867"/>
                </a:cubicBezTo>
                <a:cubicBezTo>
                  <a:pt x="6260783" y="844867"/>
                  <a:pt x="6242685" y="834390"/>
                  <a:pt x="6245543" y="844867"/>
                </a:cubicBezTo>
                <a:cubicBezTo>
                  <a:pt x="6258878" y="852488"/>
                  <a:pt x="6287453" y="864870"/>
                  <a:pt x="6278880" y="866775"/>
                </a:cubicBezTo>
                <a:cubicBezTo>
                  <a:pt x="6266498" y="866775"/>
                  <a:pt x="6261735" y="867728"/>
                  <a:pt x="6249353" y="867728"/>
                </a:cubicBezTo>
                <a:cubicBezTo>
                  <a:pt x="6245543" y="867728"/>
                  <a:pt x="6240780" y="869632"/>
                  <a:pt x="6242685" y="873442"/>
                </a:cubicBezTo>
                <a:cubicBezTo>
                  <a:pt x="6246495" y="873442"/>
                  <a:pt x="6250305" y="874395"/>
                  <a:pt x="6254115" y="874395"/>
                </a:cubicBezTo>
                <a:cubicBezTo>
                  <a:pt x="6265545" y="875347"/>
                  <a:pt x="6278880" y="878205"/>
                  <a:pt x="6283643" y="888682"/>
                </a:cubicBezTo>
                <a:cubicBezTo>
                  <a:pt x="6284595" y="889635"/>
                  <a:pt x="6284595" y="891540"/>
                  <a:pt x="6283643" y="892492"/>
                </a:cubicBezTo>
                <a:cubicBezTo>
                  <a:pt x="6282690" y="893445"/>
                  <a:pt x="6281738" y="893445"/>
                  <a:pt x="6279833" y="894397"/>
                </a:cubicBezTo>
                <a:cubicBezTo>
                  <a:pt x="6266498" y="895350"/>
                  <a:pt x="6253163" y="897255"/>
                  <a:pt x="6239828" y="898207"/>
                </a:cubicBezTo>
                <a:cubicBezTo>
                  <a:pt x="6255068" y="904875"/>
                  <a:pt x="6269355" y="910590"/>
                  <a:pt x="6284595" y="917257"/>
                </a:cubicBezTo>
                <a:cubicBezTo>
                  <a:pt x="6269355" y="915353"/>
                  <a:pt x="6255068" y="914400"/>
                  <a:pt x="6239828" y="912495"/>
                </a:cubicBezTo>
                <a:cubicBezTo>
                  <a:pt x="6251258" y="923925"/>
                  <a:pt x="6267450" y="930592"/>
                  <a:pt x="6283643" y="929640"/>
                </a:cubicBezTo>
                <a:cubicBezTo>
                  <a:pt x="6283643" y="935355"/>
                  <a:pt x="6276023" y="939165"/>
                  <a:pt x="6269355" y="937260"/>
                </a:cubicBezTo>
                <a:cubicBezTo>
                  <a:pt x="6263640" y="935355"/>
                  <a:pt x="6257925" y="941070"/>
                  <a:pt x="6252210" y="940117"/>
                </a:cubicBezTo>
                <a:cubicBezTo>
                  <a:pt x="6246495" y="939165"/>
                  <a:pt x="6238875" y="935355"/>
                  <a:pt x="6241733" y="941070"/>
                </a:cubicBezTo>
                <a:cubicBezTo>
                  <a:pt x="6242685" y="942975"/>
                  <a:pt x="6245543" y="944880"/>
                  <a:pt x="6247448" y="945832"/>
                </a:cubicBezTo>
                <a:cubicBezTo>
                  <a:pt x="6254115" y="948690"/>
                  <a:pt x="6261735" y="952500"/>
                  <a:pt x="6268403" y="955357"/>
                </a:cubicBezTo>
                <a:cubicBezTo>
                  <a:pt x="6267450" y="956310"/>
                  <a:pt x="6266498" y="957263"/>
                  <a:pt x="6265545" y="957263"/>
                </a:cubicBezTo>
                <a:cubicBezTo>
                  <a:pt x="6256973" y="956310"/>
                  <a:pt x="6248400" y="954405"/>
                  <a:pt x="6239828" y="953453"/>
                </a:cubicBezTo>
                <a:cubicBezTo>
                  <a:pt x="6239828" y="953453"/>
                  <a:pt x="6239828" y="953453"/>
                  <a:pt x="6239828" y="952500"/>
                </a:cubicBezTo>
                <a:cubicBezTo>
                  <a:pt x="6239828" y="950595"/>
                  <a:pt x="6237923" y="950595"/>
                  <a:pt x="6236970" y="949642"/>
                </a:cubicBezTo>
                <a:cubicBezTo>
                  <a:pt x="6230303" y="945832"/>
                  <a:pt x="6223635" y="942975"/>
                  <a:pt x="6216015" y="940117"/>
                </a:cubicBezTo>
                <a:cubicBezTo>
                  <a:pt x="6216015" y="939165"/>
                  <a:pt x="6212205" y="940117"/>
                  <a:pt x="6211253" y="939165"/>
                </a:cubicBezTo>
                <a:cubicBezTo>
                  <a:pt x="6215063" y="936307"/>
                  <a:pt x="6223635" y="935355"/>
                  <a:pt x="6228398" y="937260"/>
                </a:cubicBezTo>
                <a:cubicBezTo>
                  <a:pt x="6231255" y="933450"/>
                  <a:pt x="6227445" y="927735"/>
                  <a:pt x="6223635" y="924878"/>
                </a:cubicBezTo>
                <a:cubicBezTo>
                  <a:pt x="6219825" y="922020"/>
                  <a:pt x="6214110" y="921067"/>
                  <a:pt x="6210300" y="919163"/>
                </a:cubicBezTo>
                <a:cubicBezTo>
                  <a:pt x="6209348" y="917257"/>
                  <a:pt x="6212205" y="915353"/>
                  <a:pt x="6214110" y="916305"/>
                </a:cubicBezTo>
                <a:cubicBezTo>
                  <a:pt x="6216015" y="917257"/>
                  <a:pt x="6217920" y="918210"/>
                  <a:pt x="6219825" y="918210"/>
                </a:cubicBezTo>
                <a:cubicBezTo>
                  <a:pt x="6222683" y="917257"/>
                  <a:pt x="6223635" y="912495"/>
                  <a:pt x="6220778" y="910590"/>
                </a:cubicBezTo>
                <a:cubicBezTo>
                  <a:pt x="6218873" y="907732"/>
                  <a:pt x="6215063" y="906780"/>
                  <a:pt x="6213158" y="905828"/>
                </a:cubicBezTo>
                <a:cubicBezTo>
                  <a:pt x="6211253" y="904875"/>
                  <a:pt x="6212205" y="899160"/>
                  <a:pt x="6209348" y="898207"/>
                </a:cubicBezTo>
                <a:cubicBezTo>
                  <a:pt x="6199823" y="900113"/>
                  <a:pt x="6196013" y="907732"/>
                  <a:pt x="6192203" y="916305"/>
                </a:cubicBezTo>
                <a:cubicBezTo>
                  <a:pt x="6189345" y="922020"/>
                  <a:pt x="6206490" y="918210"/>
                  <a:pt x="6202680" y="920115"/>
                </a:cubicBezTo>
                <a:cubicBezTo>
                  <a:pt x="6192203" y="925830"/>
                  <a:pt x="6183630" y="931545"/>
                  <a:pt x="6174105" y="939165"/>
                </a:cubicBezTo>
                <a:cubicBezTo>
                  <a:pt x="6171248" y="943928"/>
                  <a:pt x="6194108" y="934403"/>
                  <a:pt x="6203633" y="935355"/>
                </a:cubicBezTo>
                <a:cubicBezTo>
                  <a:pt x="6197918" y="940117"/>
                  <a:pt x="6191250" y="943928"/>
                  <a:pt x="6183630" y="946785"/>
                </a:cubicBezTo>
                <a:cubicBezTo>
                  <a:pt x="6180773" y="947738"/>
                  <a:pt x="6176963" y="953453"/>
                  <a:pt x="6175058" y="951547"/>
                </a:cubicBezTo>
                <a:cubicBezTo>
                  <a:pt x="6170295" y="950595"/>
                  <a:pt x="6163628" y="955357"/>
                  <a:pt x="6170295" y="956310"/>
                </a:cubicBezTo>
                <a:cubicBezTo>
                  <a:pt x="6173153" y="956310"/>
                  <a:pt x="6175058" y="956310"/>
                  <a:pt x="6177915" y="956310"/>
                </a:cubicBezTo>
                <a:cubicBezTo>
                  <a:pt x="6181725" y="956310"/>
                  <a:pt x="6185535" y="956310"/>
                  <a:pt x="6189345" y="956310"/>
                </a:cubicBezTo>
                <a:cubicBezTo>
                  <a:pt x="6193155" y="956310"/>
                  <a:pt x="6195060" y="956310"/>
                  <a:pt x="6196013" y="958215"/>
                </a:cubicBezTo>
                <a:cubicBezTo>
                  <a:pt x="6196013" y="961072"/>
                  <a:pt x="6193155" y="962978"/>
                  <a:pt x="6191250" y="962978"/>
                </a:cubicBezTo>
                <a:cubicBezTo>
                  <a:pt x="6188393" y="962978"/>
                  <a:pt x="6186488" y="962025"/>
                  <a:pt x="6183630" y="962025"/>
                </a:cubicBezTo>
                <a:cubicBezTo>
                  <a:pt x="6181725" y="962025"/>
                  <a:pt x="6179820" y="963930"/>
                  <a:pt x="6177915" y="964882"/>
                </a:cubicBezTo>
                <a:cubicBezTo>
                  <a:pt x="6173153" y="968692"/>
                  <a:pt x="6168390" y="974407"/>
                  <a:pt x="6165533" y="980122"/>
                </a:cubicBezTo>
                <a:cubicBezTo>
                  <a:pt x="6166485" y="980122"/>
                  <a:pt x="6168390" y="980122"/>
                  <a:pt x="6170295" y="980122"/>
                </a:cubicBezTo>
                <a:cubicBezTo>
                  <a:pt x="6175058" y="980122"/>
                  <a:pt x="6177915" y="975360"/>
                  <a:pt x="6182678" y="976313"/>
                </a:cubicBezTo>
                <a:cubicBezTo>
                  <a:pt x="6184583" y="976313"/>
                  <a:pt x="6187440" y="978217"/>
                  <a:pt x="6189345" y="978217"/>
                </a:cubicBezTo>
                <a:cubicBezTo>
                  <a:pt x="6191250" y="978217"/>
                  <a:pt x="6193155" y="976313"/>
                  <a:pt x="6195060" y="976313"/>
                </a:cubicBezTo>
                <a:cubicBezTo>
                  <a:pt x="6196965" y="976313"/>
                  <a:pt x="6198870" y="979170"/>
                  <a:pt x="6196965" y="980122"/>
                </a:cubicBezTo>
                <a:cubicBezTo>
                  <a:pt x="6193155" y="977265"/>
                  <a:pt x="6188393" y="982980"/>
                  <a:pt x="6183630" y="984885"/>
                </a:cubicBezTo>
                <a:cubicBezTo>
                  <a:pt x="6177915" y="987742"/>
                  <a:pt x="6170295" y="985838"/>
                  <a:pt x="6165533" y="989647"/>
                </a:cubicBezTo>
                <a:cubicBezTo>
                  <a:pt x="6160770" y="993457"/>
                  <a:pt x="6153150" y="1001078"/>
                  <a:pt x="6153150" y="1004888"/>
                </a:cubicBezTo>
                <a:cubicBezTo>
                  <a:pt x="6165533" y="1000125"/>
                  <a:pt x="6179820" y="999172"/>
                  <a:pt x="6193155" y="1002030"/>
                </a:cubicBezTo>
                <a:cubicBezTo>
                  <a:pt x="6189345" y="1004888"/>
                  <a:pt x="6183630" y="1002982"/>
                  <a:pt x="6178868" y="1003935"/>
                </a:cubicBezTo>
                <a:cubicBezTo>
                  <a:pt x="6176010" y="1003935"/>
                  <a:pt x="6174105" y="1005840"/>
                  <a:pt x="6172200" y="1006792"/>
                </a:cubicBezTo>
                <a:cubicBezTo>
                  <a:pt x="6164580" y="1010603"/>
                  <a:pt x="6157913" y="1015365"/>
                  <a:pt x="6150293" y="1019175"/>
                </a:cubicBezTo>
                <a:cubicBezTo>
                  <a:pt x="6144578" y="1022985"/>
                  <a:pt x="6155055" y="1019175"/>
                  <a:pt x="6156960" y="1021080"/>
                </a:cubicBezTo>
                <a:cubicBezTo>
                  <a:pt x="6158865" y="1022985"/>
                  <a:pt x="6159818" y="1025842"/>
                  <a:pt x="6162675" y="1025842"/>
                </a:cubicBezTo>
                <a:cubicBezTo>
                  <a:pt x="6165533" y="1025842"/>
                  <a:pt x="6167438" y="1023938"/>
                  <a:pt x="6169343" y="1022032"/>
                </a:cubicBezTo>
                <a:cubicBezTo>
                  <a:pt x="6175058" y="1018222"/>
                  <a:pt x="6182678" y="1021080"/>
                  <a:pt x="6189345" y="1023938"/>
                </a:cubicBezTo>
                <a:cubicBezTo>
                  <a:pt x="6187440" y="1027747"/>
                  <a:pt x="6182678" y="1028700"/>
                  <a:pt x="6178868" y="1028700"/>
                </a:cubicBezTo>
                <a:cubicBezTo>
                  <a:pt x="6175058" y="1028700"/>
                  <a:pt x="6170295" y="1027747"/>
                  <a:pt x="6166485" y="1028700"/>
                </a:cubicBezTo>
                <a:cubicBezTo>
                  <a:pt x="6160770" y="1030605"/>
                  <a:pt x="6156960" y="1037272"/>
                  <a:pt x="6151245" y="1039178"/>
                </a:cubicBezTo>
                <a:cubicBezTo>
                  <a:pt x="6150293" y="1039178"/>
                  <a:pt x="6149340" y="1040130"/>
                  <a:pt x="6148388" y="1040130"/>
                </a:cubicBezTo>
                <a:cubicBezTo>
                  <a:pt x="6142673" y="1039178"/>
                  <a:pt x="6139815" y="1034415"/>
                  <a:pt x="6144578" y="1024890"/>
                </a:cubicBezTo>
                <a:cubicBezTo>
                  <a:pt x="6147435" y="1018222"/>
                  <a:pt x="6136005" y="1015365"/>
                  <a:pt x="6133148" y="1008697"/>
                </a:cubicBezTo>
                <a:cubicBezTo>
                  <a:pt x="6130290" y="1003935"/>
                  <a:pt x="6134100" y="998220"/>
                  <a:pt x="6135053" y="992505"/>
                </a:cubicBezTo>
                <a:cubicBezTo>
                  <a:pt x="6136005" y="986790"/>
                  <a:pt x="6129338" y="980122"/>
                  <a:pt x="6126480" y="984885"/>
                </a:cubicBezTo>
                <a:cubicBezTo>
                  <a:pt x="6125528" y="985838"/>
                  <a:pt x="6125528" y="986790"/>
                  <a:pt x="6125528" y="988695"/>
                </a:cubicBezTo>
                <a:cubicBezTo>
                  <a:pt x="6123623" y="1002982"/>
                  <a:pt x="6126480" y="1014413"/>
                  <a:pt x="6127433" y="1027747"/>
                </a:cubicBezTo>
                <a:cubicBezTo>
                  <a:pt x="6127433" y="1033463"/>
                  <a:pt x="6123623" y="1038225"/>
                  <a:pt x="6116955" y="1038225"/>
                </a:cubicBezTo>
                <a:cubicBezTo>
                  <a:pt x="6109335" y="1038225"/>
                  <a:pt x="6091238" y="1027747"/>
                  <a:pt x="6094095" y="1038225"/>
                </a:cubicBezTo>
                <a:cubicBezTo>
                  <a:pt x="6107430" y="1045845"/>
                  <a:pt x="6136005" y="1058228"/>
                  <a:pt x="6127433" y="1060132"/>
                </a:cubicBezTo>
                <a:cubicBezTo>
                  <a:pt x="6115050" y="1060132"/>
                  <a:pt x="6110288" y="1061085"/>
                  <a:pt x="6097905" y="1061085"/>
                </a:cubicBezTo>
                <a:cubicBezTo>
                  <a:pt x="6094095" y="1061085"/>
                  <a:pt x="6089333" y="1062990"/>
                  <a:pt x="6091238" y="1066800"/>
                </a:cubicBezTo>
                <a:cubicBezTo>
                  <a:pt x="6095048" y="1066800"/>
                  <a:pt x="6098858" y="1067753"/>
                  <a:pt x="6102668" y="1067753"/>
                </a:cubicBezTo>
                <a:cubicBezTo>
                  <a:pt x="6114098" y="1068705"/>
                  <a:pt x="6127433" y="1071563"/>
                  <a:pt x="6132195" y="1082040"/>
                </a:cubicBezTo>
                <a:cubicBezTo>
                  <a:pt x="6133148" y="1082992"/>
                  <a:pt x="6133148" y="1084898"/>
                  <a:pt x="6132195" y="1085850"/>
                </a:cubicBezTo>
                <a:cubicBezTo>
                  <a:pt x="6131243" y="1086803"/>
                  <a:pt x="6130290" y="1086803"/>
                  <a:pt x="6128385" y="1087755"/>
                </a:cubicBezTo>
                <a:cubicBezTo>
                  <a:pt x="6115050" y="1088707"/>
                  <a:pt x="6101715" y="1090613"/>
                  <a:pt x="6088380" y="1091565"/>
                </a:cubicBezTo>
                <a:cubicBezTo>
                  <a:pt x="6103620" y="1098232"/>
                  <a:pt x="6117908" y="1103948"/>
                  <a:pt x="6133148" y="1110615"/>
                </a:cubicBezTo>
                <a:cubicBezTo>
                  <a:pt x="6117908" y="1108710"/>
                  <a:pt x="6103620" y="1107757"/>
                  <a:pt x="6088380" y="1105853"/>
                </a:cubicBezTo>
                <a:cubicBezTo>
                  <a:pt x="6089333" y="1106805"/>
                  <a:pt x="6090285" y="1106805"/>
                  <a:pt x="6090285" y="1107757"/>
                </a:cubicBezTo>
                <a:lnTo>
                  <a:pt x="6074093" y="1104900"/>
                </a:lnTo>
                <a:cubicBezTo>
                  <a:pt x="6071235" y="1102995"/>
                  <a:pt x="6069330" y="1098232"/>
                  <a:pt x="6070283" y="1092517"/>
                </a:cubicBezTo>
                <a:cubicBezTo>
                  <a:pt x="6072188" y="1085850"/>
                  <a:pt x="6089333" y="1086803"/>
                  <a:pt x="6090285" y="1081088"/>
                </a:cubicBezTo>
                <a:cubicBezTo>
                  <a:pt x="6091238" y="1078230"/>
                  <a:pt x="6062663" y="1096328"/>
                  <a:pt x="6070283" y="1068705"/>
                </a:cubicBezTo>
                <a:cubicBezTo>
                  <a:pt x="6072188" y="1062038"/>
                  <a:pt x="6065520" y="1059180"/>
                  <a:pt x="6062663" y="1052513"/>
                </a:cubicBezTo>
                <a:cubicBezTo>
                  <a:pt x="6060758" y="1047750"/>
                  <a:pt x="6063615" y="1042035"/>
                  <a:pt x="6063615" y="1036320"/>
                </a:cubicBezTo>
                <a:cubicBezTo>
                  <a:pt x="6064568" y="1030605"/>
                  <a:pt x="6059805" y="1023938"/>
                  <a:pt x="6057900" y="1028700"/>
                </a:cubicBezTo>
                <a:cubicBezTo>
                  <a:pt x="6057900" y="1029653"/>
                  <a:pt x="6056948" y="1030605"/>
                  <a:pt x="6056948" y="1032510"/>
                </a:cubicBezTo>
                <a:cubicBezTo>
                  <a:pt x="6055043" y="1046797"/>
                  <a:pt x="6056948" y="1058228"/>
                  <a:pt x="6057900" y="1071563"/>
                </a:cubicBezTo>
                <a:cubicBezTo>
                  <a:pt x="6057900" y="1077278"/>
                  <a:pt x="6055043" y="1082040"/>
                  <a:pt x="6051233" y="1082040"/>
                </a:cubicBezTo>
                <a:cubicBezTo>
                  <a:pt x="6046470" y="1082040"/>
                  <a:pt x="6035040" y="1071563"/>
                  <a:pt x="6036945" y="1082040"/>
                </a:cubicBezTo>
                <a:cubicBezTo>
                  <a:pt x="6045518" y="1089660"/>
                  <a:pt x="6062663" y="1102042"/>
                  <a:pt x="6057900" y="1103948"/>
                </a:cubicBezTo>
                <a:cubicBezTo>
                  <a:pt x="6050280" y="1103948"/>
                  <a:pt x="6046470" y="1104900"/>
                  <a:pt x="6039803" y="1104900"/>
                </a:cubicBezTo>
                <a:cubicBezTo>
                  <a:pt x="6037898" y="1104900"/>
                  <a:pt x="6034088" y="1106805"/>
                  <a:pt x="6035993" y="1110615"/>
                </a:cubicBezTo>
                <a:cubicBezTo>
                  <a:pt x="6037898" y="1110615"/>
                  <a:pt x="6040755" y="1111567"/>
                  <a:pt x="6042660" y="1111567"/>
                </a:cubicBezTo>
                <a:cubicBezTo>
                  <a:pt x="6050280" y="1112520"/>
                  <a:pt x="6057900" y="1115378"/>
                  <a:pt x="6060758" y="1125855"/>
                </a:cubicBezTo>
                <a:cubicBezTo>
                  <a:pt x="6060758" y="1126807"/>
                  <a:pt x="6061710" y="1128713"/>
                  <a:pt x="6060758" y="1129665"/>
                </a:cubicBezTo>
                <a:cubicBezTo>
                  <a:pt x="6059805" y="1130617"/>
                  <a:pt x="6059805" y="1130617"/>
                  <a:pt x="6058853" y="1131570"/>
                </a:cubicBezTo>
                <a:cubicBezTo>
                  <a:pt x="6050280" y="1132523"/>
                  <a:pt x="6041708" y="1134428"/>
                  <a:pt x="6034088" y="1135380"/>
                </a:cubicBezTo>
                <a:cubicBezTo>
                  <a:pt x="6043613" y="1142048"/>
                  <a:pt x="6052185" y="1147763"/>
                  <a:pt x="6061710" y="1154430"/>
                </a:cubicBezTo>
                <a:cubicBezTo>
                  <a:pt x="6052185" y="1152525"/>
                  <a:pt x="6042660" y="1151573"/>
                  <a:pt x="6034088" y="1149667"/>
                </a:cubicBezTo>
                <a:cubicBezTo>
                  <a:pt x="6040755" y="1161098"/>
                  <a:pt x="6051233" y="1167765"/>
                  <a:pt x="6061710" y="1166813"/>
                </a:cubicBezTo>
                <a:cubicBezTo>
                  <a:pt x="6061710" y="1172528"/>
                  <a:pt x="6056948" y="1176338"/>
                  <a:pt x="6053138" y="1174432"/>
                </a:cubicBezTo>
                <a:cubicBezTo>
                  <a:pt x="6049328" y="1172528"/>
                  <a:pt x="6046470" y="1178242"/>
                  <a:pt x="6042660" y="1177290"/>
                </a:cubicBezTo>
                <a:cubicBezTo>
                  <a:pt x="6038850" y="1176338"/>
                  <a:pt x="6034088" y="1172528"/>
                  <a:pt x="6035993" y="1178242"/>
                </a:cubicBezTo>
                <a:cubicBezTo>
                  <a:pt x="6036945" y="1180148"/>
                  <a:pt x="6037898" y="1182053"/>
                  <a:pt x="6039803" y="1183005"/>
                </a:cubicBezTo>
                <a:cubicBezTo>
                  <a:pt x="6046470" y="1187767"/>
                  <a:pt x="6052185" y="1191578"/>
                  <a:pt x="6058853" y="1196340"/>
                </a:cubicBezTo>
                <a:cubicBezTo>
                  <a:pt x="6048375" y="1193482"/>
                  <a:pt x="6038850" y="1191578"/>
                  <a:pt x="6028373" y="1188720"/>
                </a:cubicBezTo>
                <a:cubicBezTo>
                  <a:pt x="6029325" y="1195388"/>
                  <a:pt x="6033135" y="1200150"/>
                  <a:pt x="6037898" y="1202055"/>
                </a:cubicBezTo>
                <a:cubicBezTo>
                  <a:pt x="6034088" y="1204913"/>
                  <a:pt x="6030278" y="1207770"/>
                  <a:pt x="6026468" y="1210628"/>
                </a:cubicBezTo>
                <a:cubicBezTo>
                  <a:pt x="6026468" y="1210628"/>
                  <a:pt x="6026468" y="1210628"/>
                  <a:pt x="6025515" y="1211580"/>
                </a:cubicBezTo>
                <a:cubicBezTo>
                  <a:pt x="6022658" y="1209675"/>
                  <a:pt x="6020753" y="1207770"/>
                  <a:pt x="6018848" y="1204913"/>
                </a:cubicBezTo>
                <a:cubicBezTo>
                  <a:pt x="6019800" y="1207770"/>
                  <a:pt x="6021705" y="1210628"/>
                  <a:pt x="6023610" y="1213485"/>
                </a:cubicBezTo>
                <a:cubicBezTo>
                  <a:pt x="6021705" y="1214438"/>
                  <a:pt x="6019800" y="1215390"/>
                  <a:pt x="6017895" y="1215390"/>
                </a:cubicBezTo>
                <a:cubicBezTo>
                  <a:pt x="6015038" y="1215390"/>
                  <a:pt x="6011228" y="1212532"/>
                  <a:pt x="6010275" y="1207770"/>
                </a:cubicBezTo>
                <a:cubicBezTo>
                  <a:pt x="6011228" y="1212532"/>
                  <a:pt x="6015990" y="1209675"/>
                  <a:pt x="6017895" y="1205865"/>
                </a:cubicBezTo>
                <a:cubicBezTo>
                  <a:pt x="6019800" y="1202055"/>
                  <a:pt x="6018848" y="1196340"/>
                  <a:pt x="6020753" y="1192530"/>
                </a:cubicBezTo>
                <a:cubicBezTo>
                  <a:pt x="6022658" y="1187767"/>
                  <a:pt x="6027420" y="1186815"/>
                  <a:pt x="6030278" y="1183957"/>
                </a:cubicBezTo>
                <a:cubicBezTo>
                  <a:pt x="6033135" y="1181100"/>
                  <a:pt x="6035993" y="1172528"/>
                  <a:pt x="6032183" y="1169670"/>
                </a:cubicBezTo>
                <a:cubicBezTo>
                  <a:pt x="6026468" y="1178242"/>
                  <a:pt x="6018848" y="1181100"/>
                  <a:pt x="6011228" y="1180148"/>
                </a:cubicBezTo>
                <a:cubicBezTo>
                  <a:pt x="6015038" y="1155382"/>
                  <a:pt x="6039803" y="1151573"/>
                  <a:pt x="6033135" y="1148715"/>
                </a:cubicBezTo>
                <a:lnTo>
                  <a:pt x="6014085" y="1145857"/>
                </a:lnTo>
                <a:cubicBezTo>
                  <a:pt x="6011228" y="1143953"/>
                  <a:pt x="6009323" y="1139190"/>
                  <a:pt x="6010275" y="1133475"/>
                </a:cubicBezTo>
                <a:cubicBezTo>
                  <a:pt x="6012180" y="1126807"/>
                  <a:pt x="6029325" y="1127760"/>
                  <a:pt x="6030278" y="1122045"/>
                </a:cubicBezTo>
                <a:cubicBezTo>
                  <a:pt x="6031230" y="1119188"/>
                  <a:pt x="6002655" y="1137285"/>
                  <a:pt x="6010275" y="1109663"/>
                </a:cubicBezTo>
                <a:cubicBezTo>
                  <a:pt x="6012180" y="1102995"/>
                  <a:pt x="6005513" y="1100138"/>
                  <a:pt x="6002655" y="1093470"/>
                </a:cubicBezTo>
                <a:cubicBezTo>
                  <a:pt x="6000750" y="1088707"/>
                  <a:pt x="6003608" y="1082992"/>
                  <a:pt x="6003608" y="1077278"/>
                </a:cubicBezTo>
                <a:cubicBezTo>
                  <a:pt x="6004560" y="1071563"/>
                  <a:pt x="5999798" y="1064895"/>
                  <a:pt x="5997893" y="1069657"/>
                </a:cubicBezTo>
                <a:cubicBezTo>
                  <a:pt x="5997893" y="1070610"/>
                  <a:pt x="5996940" y="1071563"/>
                  <a:pt x="5996940" y="1073467"/>
                </a:cubicBezTo>
                <a:cubicBezTo>
                  <a:pt x="5995035" y="1087755"/>
                  <a:pt x="5996940" y="1099185"/>
                  <a:pt x="5997893" y="1112520"/>
                </a:cubicBezTo>
                <a:cubicBezTo>
                  <a:pt x="5997893" y="1118235"/>
                  <a:pt x="5995035" y="1122998"/>
                  <a:pt x="5991225" y="1122998"/>
                </a:cubicBezTo>
                <a:cubicBezTo>
                  <a:pt x="5986463" y="1122998"/>
                  <a:pt x="5975033" y="1112520"/>
                  <a:pt x="5976938" y="1122998"/>
                </a:cubicBezTo>
                <a:cubicBezTo>
                  <a:pt x="5985510" y="1130617"/>
                  <a:pt x="6002655" y="1143000"/>
                  <a:pt x="5997893" y="1144905"/>
                </a:cubicBezTo>
                <a:cubicBezTo>
                  <a:pt x="5990273" y="1144905"/>
                  <a:pt x="5986463" y="1145857"/>
                  <a:pt x="5979795" y="1145857"/>
                </a:cubicBezTo>
                <a:cubicBezTo>
                  <a:pt x="5978843" y="1145857"/>
                  <a:pt x="5976938" y="1146810"/>
                  <a:pt x="5975985" y="1147763"/>
                </a:cubicBezTo>
                <a:cubicBezTo>
                  <a:pt x="5973128" y="1146810"/>
                  <a:pt x="5970270" y="1145857"/>
                  <a:pt x="5968365" y="1144905"/>
                </a:cubicBezTo>
                <a:cubicBezTo>
                  <a:pt x="5968365" y="1143953"/>
                  <a:pt x="5964555" y="1144905"/>
                  <a:pt x="5963603" y="1143953"/>
                </a:cubicBezTo>
                <a:cubicBezTo>
                  <a:pt x="5967413" y="1141095"/>
                  <a:pt x="5975985" y="1140142"/>
                  <a:pt x="5980748" y="1142048"/>
                </a:cubicBezTo>
                <a:cubicBezTo>
                  <a:pt x="5983605" y="1138238"/>
                  <a:pt x="5979795" y="1132523"/>
                  <a:pt x="5975985" y="1129665"/>
                </a:cubicBezTo>
                <a:cubicBezTo>
                  <a:pt x="5972175" y="1126807"/>
                  <a:pt x="5966460" y="1125855"/>
                  <a:pt x="5962650" y="1123950"/>
                </a:cubicBezTo>
                <a:cubicBezTo>
                  <a:pt x="5961698" y="1122045"/>
                  <a:pt x="5964555" y="1120140"/>
                  <a:pt x="5966460" y="1121092"/>
                </a:cubicBezTo>
                <a:cubicBezTo>
                  <a:pt x="5968365" y="1122045"/>
                  <a:pt x="5970270" y="1122998"/>
                  <a:pt x="5972175" y="1122998"/>
                </a:cubicBezTo>
                <a:cubicBezTo>
                  <a:pt x="5975033" y="1122045"/>
                  <a:pt x="5975985" y="1117282"/>
                  <a:pt x="5973128" y="1115378"/>
                </a:cubicBezTo>
                <a:cubicBezTo>
                  <a:pt x="5971223" y="1112520"/>
                  <a:pt x="5967413" y="1111567"/>
                  <a:pt x="5965508" y="1110615"/>
                </a:cubicBezTo>
                <a:cubicBezTo>
                  <a:pt x="5963603" y="1109663"/>
                  <a:pt x="5964555" y="1103948"/>
                  <a:pt x="5961698" y="1102995"/>
                </a:cubicBezTo>
                <a:cubicBezTo>
                  <a:pt x="5952173" y="1104900"/>
                  <a:pt x="5948363" y="1112520"/>
                  <a:pt x="5944553" y="1121092"/>
                </a:cubicBezTo>
                <a:cubicBezTo>
                  <a:pt x="5941695" y="1126807"/>
                  <a:pt x="5958840" y="1122998"/>
                  <a:pt x="5955030" y="1124903"/>
                </a:cubicBezTo>
                <a:cubicBezTo>
                  <a:pt x="5944553" y="1130617"/>
                  <a:pt x="5935980" y="1136332"/>
                  <a:pt x="5926455" y="1143953"/>
                </a:cubicBezTo>
                <a:cubicBezTo>
                  <a:pt x="5923598" y="1148715"/>
                  <a:pt x="5946458" y="1139190"/>
                  <a:pt x="5955983" y="1140142"/>
                </a:cubicBezTo>
                <a:cubicBezTo>
                  <a:pt x="5950268" y="1144905"/>
                  <a:pt x="5943600" y="1148715"/>
                  <a:pt x="5935980" y="1151573"/>
                </a:cubicBezTo>
                <a:cubicBezTo>
                  <a:pt x="5933123" y="1152525"/>
                  <a:pt x="5929313" y="1158240"/>
                  <a:pt x="5927408" y="1156335"/>
                </a:cubicBezTo>
                <a:cubicBezTo>
                  <a:pt x="5922645" y="1155382"/>
                  <a:pt x="5915978" y="1160145"/>
                  <a:pt x="5922645" y="1161098"/>
                </a:cubicBezTo>
                <a:cubicBezTo>
                  <a:pt x="5925503" y="1161098"/>
                  <a:pt x="5927408" y="1161098"/>
                  <a:pt x="5930265" y="1161098"/>
                </a:cubicBezTo>
                <a:cubicBezTo>
                  <a:pt x="5934075" y="1161098"/>
                  <a:pt x="5937885" y="1161098"/>
                  <a:pt x="5941695" y="1161098"/>
                </a:cubicBezTo>
                <a:cubicBezTo>
                  <a:pt x="5945505" y="1161098"/>
                  <a:pt x="5947410" y="1161098"/>
                  <a:pt x="5948363" y="1163003"/>
                </a:cubicBezTo>
                <a:cubicBezTo>
                  <a:pt x="5948363" y="1165860"/>
                  <a:pt x="5945505" y="1167765"/>
                  <a:pt x="5943600" y="1167765"/>
                </a:cubicBezTo>
                <a:cubicBezTo>
                  <a:pt x="5940743" y="1167765"/>
                  <a:pt x="5938838" y="1166813"/>
                  <a:pt x="5935980" y="1166813"/>
                </a:cubicBezTo>
                <a:cubicBezTo>
                  <a:pt x="5934075" y="1166813"/>
                  <a:pt x="5932170" y="1168717"/>
                  <a:pt x="5930265" y="1169670"/>
                </a:cubicBezTo>
                <a:cubicBezTo>
                  <a:pt x="5925503" y="1173480"/>
                  <a:pt x="5920740" y="1179195"/>
                  <a:pt x="5917883" y="1184910"/>
                </a:cubicBezTo>
                <a:cubicBezTo>
                  <a:pt x="5918835" y="1184910"/>
                  <a:pt x="5920740" y="1184910"/>
                  <a:pt x="5922645" y="1184910"/>
                </a:cubicBezTo>
                <a:cubicBezTo>
                  <a:pt x="5927408" y="1184910"/>
                  <a:pt x="5930265" y="1180148"/>
                  <a:pt x="5935028" y="1181100"/>
                </a:cubicBezTo>
                <a:cubicBezTo>
                  <a:pt x="5936933" y="1181100"/>
                  <a:pt x="5939790" y="1183005"/>
                  <a:pt x="5941695" y="1183005"/>
                </a:cubicBezTo>
                <a:cubicBezTo>
                  <a:pt x="5943600" y="1183005"/>
                  <a:pt x="5945505" y="1181100"/>
                  <a:pt x="5947410" y="1181100"/>
                </a:cubicBezTo>
                <a:cubicBezTo>
                  <a:pt x="5949315" y="1181100"/>
                  <a:pt x="5951220" y="1183957"/>
                  <a:pt x="5949315" y="1184910"/>
                </a:cubicBezTo>
                <a:cubicBezTo>
                  <a:pt x="5945505" y="1182053"/>
                  <a:pt x="5940743" y="1187767"/>
                  <a:pt x="5935980" y="1189673"/>
                </a:cubicBezTo>
                <a:cubicBezTo>
                  <a:pt x="5930265" y="1192530"/>
                  <a:pt x="5922645" y="1190625"/>
                  <a:pt x="5917883" y="1194435"/>
                </a:cubicBezTo>
                <a:cubicBezTo>
                  <a:pt x="5916930" y="1195388"/>
                  <a:pt x="5915978" y="1196340"/>
                  <a:pt x="5914073" y="1197292"/>
                </a:cubicBezTo>
                <a:cubicBezTo>
                  <a:pt x="5912168" y="1196340"/>
                  <a:pt x="5910263" y="1196340"/>
                  <a:pt x="5909310" y="1196340"/>
                </a:cubicBezTo>
                <a:cubicBezTo>
                  <a:pt x="5907405" y="1198245"/>
                  <a:pt x="5902643" y="1191578"/>
                  <a:pt x="5899785" y="1190625"/>
                </a:cubicBezTo>
                <a:cubicBezTo>
                  <a:pt x="5892165" y="1187767"/>
                  <a:pt x="5884545" y="1183957"/>
                  <a:pt x="5877878" y="1178242"/>
                </a:cubicBezTo>
                <a:cubicBezTo>
                  <a:pt x="5888355" y="1176338"/>
                  <a:pt x="5913120" y="1186815"/>
                  <a:pt x="5910263" y="1182053"/>
                </a:cubicBezTo>
                <a:cubicBezTo>
                  <a:pt x="5899785" y="1174432"/>
                  <a:pt x="5890260" y="1167765"/>
                  <a:pt x="5878830" y="1162050"/>
                </a:cubicBezTo>
                <a:cubicBezTo>
                  <a:pt x="5875020" y="1159192"/>
                  <a:pt x="5894070" y="1163955"/>
                  <a:pt x="5890260" y="1158240"/>
                </a:cubicBezTo>
                <a:cubicBezTo>
                  <a:pt x="5885498" y="1149667"/>
                  <a:pt x="5881688" y="1141095"/>
                  <a:pt x="5871210" y="1139190"/>
                </a:cubicBezTo>
                <a:cubicBezTo>
                  <a:pt x="5868353" y="1140142"/>
                  <a:pt x="5869305" y="1145857"/>
                  <a:pt x="5866448" y="1147763"/>
                </a:cubicBezTo>
                <a:cubicBezTo>
                  <a:pt x="5863590" y="1149667"/>
                  <a:pt x="5859780" y="1150620"/>
                  <a:pt x="5857875" y="1153478"/>
                </a:cubicBezTo>
                <a:cubicBezTo>
                  <a:pt x="5855970" y="1156335"/>
                  <a:pt x="5855970" y="1161098"/>
                  <a:pt x="5859780" y="1162050"/>
                </a:cubicBezTo>
                <a:cubicBezTo>
                  <a:pt x="5861685" y="1163003"/>
                  <a:pt x="5864543" y="1161098"/>
                  <a:pt x="5866448" y="1160145"/>
                </a:cubicBezTo>
                <a:cubicBezTo>
                  <a:pt x="5868353" y="1159192"/>
                  <a:pt x="5872163" y="1161098"/>
                  <a:pt x="5871210" y="1163003"/>
                </a:cubicBezTo>
                <a:cubicBezTo>
                  <a:pt x="5866448" y="1165860"/>
                  <a:pt x="5860733" y="1166813"/>
                  <a:pt x="5855970" y="1169670"/>
                </a:cubicBezTo>
                <a:cubicBezTo>
                  <a:pt x="5851208" y="1172528"/>
                  <a:pt x="5847398" y="1178242"/>
                  <a:pt x="5850255" y="1183005"/>
                </a:cubicBezTo>
                <a:cubicBezTo>
                  <a:pt x="5855018" y="1181100"/>
                  <a:pt x="5864543" y="1183005"/>
                  <a:pt x="5868353" y="1185863"/>
                </a:cubicBezTo>
                <a:cubicBezTo>
                  <a:pt x="5868353" y="1186815"/>
                  <a:pt x="5863590" y="1185863"/>
                  <a:pt x="5863590" y="1186815"/>
                </a:cubicBezTo>
                <a:cubicBezTo>
                  <a:pt x="5855970" y="1189673"/>
                  <a:pt x="5848350" y="1193482"/>
                  <a:pt x="5840730" y="1197292"/>
                </a:cubicBezTo>
                <a:cubicBezTo>
                  <a:pt x="5838825" y="1198245"/>
                  <a:pt x="5837873" y="1199198"/>
                  <a:pt x="5836920" y="1201103"/>
                </a:cubicBezTo>
                <a:cubicBezTo>
                  <a:pt x="5835968" y="1204913"/>
                  <a:pt x="5841683" y="1206817"/>
                  <a:pt x="5845493" y="1205865"/>
                </a:cubicBezTo>
                <a:cubicBezTo>
                  <a:pt x="5849303" y="1203960"/>
                  <a:pt x="5863590" y="1203007"/>
                  <a:pt x="5866448" y="1205865"/>
                </a:cubicBezTo>
                <a:cubicBezTo>
                  <a:pt x="5864543" y="1206817"/>
                  <a:pt x="5860733" y="1208723"/>
                  <a:pt x="5853113" y="1209675"/>
                </a:cubicBezTo>
                <a:cubicBezTo>
                  <a:pt x="5846445" y="1207770"/>
                  <a:pt x="5839778" y="1212532"/>
                  <a:pt x="5834063" y="1216342"/>
                </a:cubicBezTo>
                <a:cubicBezTo>
                  <a:pt x="5831205" y="1218248"/>
                  <a:pt x="5828348" y="1220153"/>
                  <a:pt x="5827395" y="1223010"/>
                </a:cubicBezTo>
                <a:cubicBezTo>
                  <a:pt x="5826443" y="1225867"/>
                  <a:pt x="5827395" y="1229678"/>
                  <a:pt x="5830253" y="1230630"/>
                </a:cubicBezTo>
                <a:cubicBezTo>
                  <a:pt x="5832158" y="1230630"/>
                  <a:pt x="5834063" y="1229678"/>
                  <a:pt x="5835968" y="1229678"/>
                </a:cubicBezTo>
                <a:cubicBezTo>
                  <a:pt x="5842635" y="1226820"/>
                  <a:pt x="5851208" y="1226820"/>
                  <a:pt x="5857875" y="1229678"/>
                </a:cubicBezTo>
                <a:cubicBezTo>
                  <a:pt x="5854065" y="1231582"/>
                  <a:pt x="5849303" y="1232535"/>
                  <a:pt x="5845493" y="1234440"/>
                </a:cubicBezTo>
                <a:cubicBezTo>
                  <a:pt x="5838825" y="1237298"/>
                  <a:pt x="5833110" y="1239203"/>
                  <a:pt x="5827395" y="1243013"/>
                </a:cubicBezTo>
                <a:cubicBezTo>
                  <a:pt x="5827395" y="1243013"/>
                  <a:pt x="5826443" y="1242060"/>
                  <a:pt x="5825490" y="1242060"/>
                </a:cubicBezTo>
                <a:lnTo>
                  <a:pt x="5795010" y="1239203"/>
                </a:lnTo>
                <a:cubicBezTo>
                  <a:pt x="5790248" y="1237298"/>
                  <a:pt x="5787390" y="1232535"/>
                  <a:pt x="5789295" y="1226820"/>
                </a:cubicBezTo>
                <a:cubicBezTo>
                  <a:pt x="5791200" y="1220153"/>
                  <a:pt x="5819775" y="1221105"/>
                  <a:pt x="5821680" y="1215390"/>
                </a:cubicBezTo>
                <a:cubicBezTo>
                  <a:pt x="5822633" y="1212532"/>
                  <a:pt x="5777865" y="1230630"/>
                  <a:pt x="5789295" y="1203007"/>
                </a:cubicBezTo>
                <a:cubicBezTo>
                  <a:pt x="5792153" y="1196340"/>
                  <a:pt x="5780723" y="1193482"/>
                  <a:pt x="5777865" y="1186815"/>
                </a:cubicBezTo>
                <a:cubicBezTo>
                  <a:pt x="5775008" y="1182053"/>
                  <a:pt x="5778818" y="1176338"/>
                  <a:pt x="5779770" y="1170623"/>
                </a:cubicBezTo>
                <a:cubicBezTo>
                  <a:pt x="5780723" y="1164907"/>
                  <a:pt x="5774055" y="1158240"/>
                  <a:pt x="5771198" y="1163003"/>
                </a:cubicBezTo>
                <a:cubicBezTo>
                  <a:pt x="5770245" y="1163955"/>
                  <a:pt x="5770245" y="1164907"/>
                  <a:pt x="5770245" y="1166813"/>
                </a:cubicBezTo>
                <a:cubicBezTo>
                  <a:pt x="5768340" y="1181100"/>
                  <a:pt x="5771198" y="1192530"/>
                  <a:pt x="5772150" y="1205865"/>
                </a:cubicBezTo>
                <a:cubicBezTo>
                  <a:pt x="5772150" y="1211580"/>
                  <a:pt x="5768340" y="1216342"/>
                  <a:pt x="5761673" y="1216342"/>
                </a:cubicBezTo>
                <a:cubicBezTo>
                  <a:pt x="5755958" y="1216342"/>
                  <a:pt x="5744528" y="1210628"/>
                  <a:pt x="5740718" y="1211580"/>
                </a:cubicBezTo>
                <a:cubicBezTo>
                  <a:pt x="5741670" y="1210628"/>
                  <a:pt x="5743575" y="1210628"/>
                  <a:pt x="5744528" y="1209675"/>
                </a:cubicBezTo>
                <a:cubicBezTo>
                  <a:pt x="5746433" y="1203960"/>
                  <a:pt x="5735003" y="1209675"/>
                  <a:pt x="5730240" y="1209675"/>
                </a:cubicBezTo>
                <a:cubicBezTo>
                  <a:pt x="5726430" y="1209675"/>
                  <a:pt x="5723573" y="1206817"/>
                  <a:pt x="5723573" y="1203007"/>
                </a:cubicBezTo>
                <a:cubicBezTo>
                  <a:pt x="5724525" y="1195388"/>
                  <a:pt x="5726430" y="1187767"/>
                  <a:pt x="5724525" y="1179195"/>
                </a:cubicBezTo>
                <a:cubicBezTo>
                  <a:pt x="5724525" y="1178242"/>
                  <a:pt x="5724525" y="1177290"/>
                  <a:pt x="5723573" y="1177290"/>
                </a:cubicBezTo>
                <a:cubicBezTo>
                  <a:pt x="5721668" y="1174432"/>
                  <a:pt x="5716905" y="1179195"/>
                  <a:pt x="5717858" y="1182053"/>
                </a:cubicBezTo>
                <a:cubicBezTo>
                  <a:pt x="5718810" y="1184910"/>
                  <a:pt x="5720715" y="1188720"/>
                  <a:pt x="5718810" y="1191578"/>
                </a:cubicBezTo>
                <a:cubicBezTo>
                  <a:pt x="5716905" y="1195388"/>
                  <a:pt x="5710238" y="1197292"/>
                  <a:pt x="5711190" y="1201103"/>
                </a:cubicBezTo>
                <a:cubicBezTo>
                  <a:pt x="5718810" y="1218248"/>
                  <a:pt x="5690235" y="1206817"/>
                  <a:pt x="5691188" y="1208723"/>
                </a:cubicBezTo>
                <a:cubicBezTo>
                  <a:pt x="5692140" y="1212532"/>
                  <a:pt x="5710238" y="1211580"/>
                  <a:pt x="5711190" y="1215390"/>
                </a:cubicBezTo>
                <a:cubicBezTo>
                  <a:pt x="5712143" y="1218248"/>
                  <a:pt x="5711190" y="1222057"/>
                  <a:pt x="5707380" y="1223010"/>
                </a:cubicBezTo>
                <a:lnTo>
                  <a:pt x="5688330" y="1224915"/>
                </a:lnTo>
                <a:cubicBezTo>
                  <a:pt x="5681663" y="1226820"/>
                  <a:pt x="5706428" y="1229678"/>
                  <a:pt x="5710238" y="1243965"/>
                </a:cubicBezTo>
                <a:cubicBezTo>
                  <a:pt x="5702618" y="1244917"/>
                  <a:pt x="5694998" y="1243013"/>
                  <a:pt x="5689283" y="1238250"/>
                </a:cubicBezTo>
                <a:cubicBezTo>
                  <a:pt x="5688330" y="1239203"/>
                  <a:pt x="5687378" y="1240155"/>
                  <a:pt x="5687378" y="1242060"/>
                </a:cubicBezTo>
                <a:lnTo>
                  <a:pt x="5678805" y="1240155"/>
                </a:lnTo>
                <a:cubicBezTo>
                  <a:pt x="5676900" y="1239203"/>
                  <a:pt x="5675948" y="1236345"/>
                  <a:pt x="5676900" y="1233488"/>
                </a:cubicBezTo>
                <a:cubicBezTo>
                  <a:pt x="5677853" y="1229678"/>
                  <a:pt x="5686425" y="1230630"/>
                  <a:pt x="5687378" y="1226820"/>
                </a:cubicBezTo>
                <a:cubicBezTo>
                  <a:pt x="5687378" y="1224915"/>
                  <a:pt x="5674043" y="1235392"/>
                  <a:pt x="5677853" y="1220153"/>
                </a:cubicBezTo>
                <a:cubicBezTo>
                  <a:pt x="5678805" y="1216342"/>
                  <a:pt x="5674995" y="1215390"/>
                  <a:pt x="5674043" y="1211580"/>
                </a:cubicBezTo>
                <a:cubicBezTo>
                  <a:pt x="5673090" y="1208723"/>
                  <a:pt x="5674043" y="1205865"/>
                  <a:pt x="5674995" y="1203007"/>
                </a:cubicBezTo>
                <a:cubicBezTo>
                  <a:pt x="5674995" y="1200150"/>
                  <a:pt x="5673090" y="1196340"/>
                  <a:pt x="5672138" y="1199198"/>
                </a:cubicBezTo>
                <a:cubicBezTo>
                  <a:pt x="5672138" y="1200150"/>
                  <a:pt x="5672138" y="1200150"/>
                  <a:pt x="5672138" y="1201103"/>
                </a:cubicBezTo>
                <a:cubicBezTo>
                  <a:pt x="5671185" y="1208723"/>
                  <a:pt x="5672138" y="1215390"/>
                  <a:pt x="5673090" y="1222057"/>
                </a:cubicBezTo>
                <a:cubicBezTo>
                  <a:pt x="5673090" y="1224915"/>
                  <a:pt x="5672138" y="1227773"/>
                  <a:pt x="5670233" y="1227773"/>
                </a:cubicBezTo>
                <a:cubicBezTo>
                  <a:pt x="5668328" y="1227773"/>
                  <a:pt x="5665470" y="1225867"/>
                  <a:pt x="5664518" y="1224915"/>
                </a:cubicBezTo>
                <a:cubicBezTo>
                  <a:pt x="5666423" y="1223963"/>
                  <a:pt x="5667375" y="1223010"/>
                  <a:pt x="5665470" y="1223010"/>
                </a:cubicBezTo>
                <a:lnTo>
                  <a:pt x="5646420" y="1221105"/>
                </a:lnTo>
                <a:cubicBezTo>
                  <a:pt x="5643563" y="1220153"/>
                  <a:pt x="5641658" y="1217295"/>
                  <a:pt x="5642610" y="1214438"/>
                </a:cubicBezTo>
                <a:cubicBezTo>
                  <a:pt x="5644515" y="1210628"/>
                  <a:pt x="5661660" y="1211580"/>
                  <a:pt x="5662613" y="1207770"/>
                </a:cubicBezTo>
                <a:cubicBezTo>
                  <a:pt x="5663565" y="1205865"/>
                  <a:pt x="5634990" y="1216342"/>
                  <a:pt x="5642610" y="1200150"/>
                </a:cubicBezTo>
                <a:cubicBezTo>
                  <a:pt x="5644515" y="1196340"/>
                  <a:pt x="5637848" y="1194435"/>
                  <a:pt x="5634990" y="1190625"/>
                </a:cubicBezTo>
                <a:cubicBezTo>
                  <a:pt x="5633085" y="1187767"/>
                  <a:pt x="5635943" y="1184910"/>
                  <a:pt x="5635943" y="1181100"/>
                </a:cubicBezTo>
                <a:cubicBezTo>
                  <a:pt x="5636895" y="1178242"/>
                  <a:pt x="5632133" y="1173480"/>
                  <a:pt x="5630228" y="1176338"/>
                </a:cubicBezTo>
                <a:cubicBezTo>
                  <a:pt x="5630228" y="1177290"/>
                  <a:pt x="5629275" y="1177290"/>
                  <a:pt x="5629275" y="1178242"/>
                </a:cubicBezTo>
                <a:cubicBezTo>
                  <a:pt x="5627370" y="1185863"/>
                  <a:pt x="5629275" y="1193482"/>
                  <a:pt x="5630228" y="1201103"/>
                </a:cubicBezTo>
                <a:cubicBezTo>
                  <a:pt x="5630228" y="1203960"/>
                  <a:pt x="5627370" y="1206817"/>
                  <a:pt x="5623560" y="1206817"/>
                </a:cubicBezTo>
                <a:cubicBezTo>
                  <a:pt x="5618798" y="1206817"/>
                  <a:pt x="5607368" y="1201103"/>
                  <a:pt x="5609273" y="1206817"/>
                </a:cubicBezTo>
                <a:cubicBezTo>
                  <a:pt x="5617845" y="1211580"/>
                  <a:pt x="5634990" y="1218248"/>
                  <a:pt x="5630228" y="1219200"/>
                </a:cubicBezTo>
                <a:cubicBezTo>
                  <a:pt x="5622608" y="1219200"/>
                  <a:pt x="5618798" y="1220153"/>
                  <a:pt x="5612130" y="1220153"/>
                </a:cubicBezTo>
                <a:cubicBezTo>
                  <a:pt x="5610225" y="1220153"/>
                  <a:pt x="5606415" y="1221105"/>
                  <a:pt x="5608320" y="1223010"/>
                </a:cubicBezTo>
                <a:cubicBezTo>
                  <a:pt x="5610225" y="1223010"/>
                  <a:pt x="5613083" y="1223963"/>
                  <a:pt x="5614988" y="1223963"/>
                </a:cubicBezTo>
                <a:cubicBezTo>
                  <a:pt x="5622608" y="1224915"/>
                  <a:pt x="5630228" y="1225867"/>
                  <a:pt x="5633085" y="1232535"/>
                </a:cubicBezTo>
                <a:cubicBezTo>
                  <a:pt x="5633085" y="1233488"/>
                  <a:pt x="5634038" y="1234440"/>
                  <a:pt x="5633085" y="1234440"/>
                </a:cubicBezTo>
                <a:cubicBezTo>
                  <a:pt x="5632133" y="1235392"/>
                  <a:pt x="5632133" y="1235392"/>
                  <a:pt x="5631180" y="1235392"/>
                </a:cubicBezTo>
                <a:cubicBezTo>
                  <a:pt x="5624513" y="1236345"/>
                  <a:pt x="5617845" y="1236345"/>
                  <a:pt x="5610225" y="1237298"/>
                </a:cubicBezTo>
                <a:cubicBezTo>
                  <a:pt x="5609273" y="1236345"/>
                  <a:pt x="5608320" y="1235392"/>
                  <a:pt x="5606415" y="1234440"/>
                </a:cubicBezTo>
                <a:cubicBezTo>
                  <a:pt x="5605463" y="1233488"/>
                  <a:pt x="5603558" y="1232535"/>
                  <a:pt x="5602605" y="1232535"/>
                </a:cubicBezTo>
                <a:cubicBezTo>
                  <a:pt x="5600700" y="1232535"/>
                  <a:pt x="5598795" y="1232535"/>
                  <a:pt x="5596890" y="1233488"/>
                </a:cubicBezTo>
                <a:cubicBezTo>
                  <a:pt x="5594985" y="1233488"/>
                  <a:pt x="5593080" y="1232535"/>
                  <a:pt x="5593080" y="1230630"/>
                </a:cubicBezTo>
                <a:cubicBezTo>
                  <a:pt x="5594033" y="1229678"/>
                  <a:pt x="5594985" y="1228725"/>
                  <a:pt x="5597843" y="1229678"/>
                </a:cubicBezTo>
                <a:cubicBezTo>
                  <a:pt x="5600700" y="1229678"/>
                  <a:pt x="5603558" y="1229678"/>
                  <a:pt x="5606415" y="1229678"/>
                </a:cubicBezTo>
                <a:cubicBezTo>
                  <a:pt x="5608320" y="1229678"/>
                  <a:pt x="5610225" y="1229678"/>
                  <a:pt x="5612130" y="1229678"/>
                </a:cubicBezTo>
                <a:cubicBezTo>
                  <a:pt x="5616893" y="1228725"/>
                  <a:pt x="5612130" y="1226820"/>
                  <a:pt x="5608320" y="1226820"/>
                </a:cubicBezTo>
                <a:cubicBezTo>
                  <a:pt x="5606415" y="1227773"/>
                  <a:pt x="5603558" y="1223963"/>
                  <a:pt x="5601653" y="1223963"/>
                </a:cubicBezTo>
                <a:cubicBezTo>
                  <a:pt x="5596890" y="1222057"/>
                  <a:pt x="5591175" y="1220153"/>
                  <a:pt x="5587365" y="1217295"/>
                </a:cubicBezTo>
                <a:cubicBezTo>
                  <a:pt x="5594985" y="1216342"/>
                  <a:pt x="5611178" y="1222057"/>
                  <a:pt x="5609273" y="1219200"/>
                </a:cubicBezTo>
                <a:cubicBezTo>
                  <a:pt x="5602605" y="1215390"/>
                  <a:pt x="5595938" y="1211580"/>
                  <a:pt x="5588318" y="1207770"/>
                </a:cubicBezTo>
                <a:cubicBezTo>
                  <a:pt x="5585460" y="1206817"/>
                  <a:pt x="5597843" y="1208723"/>
                  <a:pt x="5595938" y="1205865"/>
                </a:cubicBezTo>
                <a:cubicBezTo>
                  <a:pt x="5593080" y="1201103"/>
                  <a:pt x="5590223" y="1196340"/>
                  <a:pt x="5583555" y="1195388"/>
                </a:cubicBezTo>
                <a:cubicBezTo>
                  <a:pt x="5581650" y="1195388"/>
                  <a:pt x="5582603" y="1199198"/>
                  <a:pt x="5580698" y="1200150"/>
                </a:cubicBezTo>
                <a:cubicBezTo>
                  <a:pt x="5578793" y="1201103"/>
                  <a:pt x="5575935" y="1202055"/>
                  <a:pt x="5574983" y="1203007"/>
                </a:cubicBezTo>
                <a:cubicBezTo>
                  <a:pt x="5574030" y="1203960"/>
                  <a:pt x="5574030" y="1207770"/>
                  <a:pt x="5575935" y="1207770"/>
                </a:cubicBezTo>
                <a:cubicBezTo>
                  <a:pt x="5577840" y="1207770"/>
                  <a:pt x="5578793" y="1206817"/>
                  <a:pt x="5580698" y="1206817"/>
                </a:cubicBezTo>
                <a:cubicBezTo>
                  <a:pt x="5582603" y="1206817"/>
                  <a:pt x="5584508" y="1207770"/>
                  <a:pt x="5583555" y="1208723"/>
                </a:cubicBezTo>
                <a:cubicBezTo>
                  <a:pt x="5580698" y="1210628"/>
                  <a:pt x="5576888" y="1210628"/>
                  <a:pt x="5573078" y="1212532"/>
                </a:cubicBezTo>
                <a:cubicBezTo>
                  <a:pt x="5570220" y="1214438"/>
                  <a:pt x="5567363" y="1217295"/>
                  <a:pt x="5569268" y="1220153"/>
                </a:cubicBezTo>
                <a:cubicBezTo>
                  <a:pt x="5572125" y="1219200"/>
                  <a:pt x="5578793" y="1220153"/>
                  <a:pt x="5581650" y="1221105"/>
                </a:cubicBezTo>
                <a:cubicBezTo>
                  <a:pt x="5581650" y="1222057"/>
                  <a:pt x="5578793" y="1221105"/>
                  <a:pt x="5577840" y="1222057"/>
                </a:cubicBezTo>
                <a:cubicBezTo>
                  <a:pt x="5572125" y="1223963"/>
                  <a:pt x="5567363" y="1225867"/>
                  <a:pt x="5562600" y="1227773"/>
                </a:cubicBezTo>
                <a:cubicBezTo>
                  <a:pt x="5561648" y="1227773"/>
                  <a:pt x="5560695" y="1228725"/>
                  <a:pt x="5560695" y="1229678"/>
                </a:cubicBezTo>
                <a:cubicBezTo>
                  <a:pt x="5559743" y="1231582"/>
                  <a:pt x="5564505" y="1232535"/>
                  <a:pt x="5566410" y="1232535"/>
                </a:cubicBezTo>
                <a:cubicBezTo>
                  <a:pt x="5569268" y="1231582"/>
                  <a:pt x="5578793" y="1231582"/>
                  <a:pt x="5580698" y="1232535"/>
                </a:cubicBezTo>
                <a:cubicBezTo>
                  <a:pt x="5579745" y="1233488"/>
                  <a:pt x="5576888" y="1234440"/>
                  <a:pt x="5572125" y="1234440"/>
                </a:cubicBezTo>
                <a:cubicBezTo>
                  <a:pt x="5567363" y="1233488"/>
                  <a:pt x="5563553" y="1236345"/>
                  <a:pt x="5559743" y="1238250"/>
                </a:cubicBezTo>
                <a:cubicBezTo>
                  <a:pt x="5557838" y="1239203"/>
                  <a:pt x="5555933" y="1240155"/>
                  <a:pt x="5554980" y="1242060"/>
                </a:cubicBezTo>
                <a:cubicBezTo>
                  <a:pt x="5554028" y="1243965"/>
                  <a:pt x="5554980" y="1245870"/>
                  <a:pt x="5556885" y="1245870"/>
                </a:cubicBezTo>
                <a:cubicBezTo>
                  <a:pt x="5557838" y="1245870"/>
                  <a:pt x="5559743" y="1245870"/>
                  <a:pt x="5560695" y="1244917"/>
                </a:cubicBezTo>
                <a:cubicBezTo>
                  <a:pt x="5565458" y="1243013"/>
                  <a:pt x="5571173" y="1243013"/>
                  <a:pt x="5574983" y="1244917"/>
                </a:cubicBezTo>
                <a:cubicBezTo>
                  <a:pt x="5572125" y="1245870"/>
                  <a:pt x="5569268" y="1246823"/>
                  <a:pt x="5566410" y="1247775"/>
                </a:cubicBezTo>
                <a:cubicBezTo>
                  <a:pt x="5558790" y="1249680"/>
                  <a:pt x="5551170" y="1253490"/>
                  <a:pt x="5547360" y="1259205"/>
                </a:cubicBezTo>
                <a:cubicBezTo>
                  <a:pt x="5548313" y="1259205"/>
                  <a:pt x="5550218" y="1258253"/>
                  <a:pt x="5551170" y="1258253"/>
                </a:cubicBezTo>
                <a:cubicBezTo>
                  <a:pt x="5553075" y="1261110"/>
                  <a:pt x="5557838" y="1263015"/>
                  <a:pt x="5561648" y="1262063"/>
                </a:cubicBezTo>
                <a:cubicBezTo>
                  <a:pt x="5563553" y="1261110"/>
                  <a:pt x="5564505" y="1260157"/>
                  <a:pt x="5566410" y="1260157"/>
                </a:cubicBezTo>
                <a:cubicBezTo>
                  <a:pt x="5569268" y="1260157"/>
                  <a:pt x="5572125" y="1263015"/>
                  <a:pt x="5574030" y="1261110"/>
                </a:cubicBezTo>
                <a:cubicBezTo>
                  <a:pt x="5572125" y="1262063"/>
                  <a:pt x="5570220" y="1262063"/>
                  <a:pt x="5567363" y="1263015"/>
                </a:cubicBezTo>
                <a:cubicBezTo>
                  <a:pt x="5560695" y="1264920"/>
                  <a:pt x="5554028" y="1266825"/>
                  <a:pt x="5547360" y="1269682"/>
                </a:cubicBezTo>
                <a:cubicBezTo>
                  <a:pt x="5546408" y="1269682"/>
                  <a:pt x="5544503" y="1270635"/>
                  <a:pt x="5544503" y="1271588"/>
                </a:cubicBezTo>
                <a:cubicBezTo>
                  <a:pt x="5543550" y="1272540"/>
                  <a:pt x="5543550" y="1273492"/>
                  <a:pt x="5544503" y="1274445"/>
                </a:cubicBezTo>
                <a:cubicBezTo>
                  <a:pt x="5546408" y="1275398"/>
                  <a:pt x="5548313" y="1273492"/>
                  <a:pt x="5550218" y="1273492"/>
                </a:cubicBezTo>
                <a:cubicBezTo>
                  <a:pt x="5552123" y="1273492"/>
                  <a:pt x="5553075" y="1274445"/>
                  <a:pt x="5554028" y="1275398"/>
                </a:cubicBezTo>
                <a:cubicBezTo>
                  <a:pt x="5557838" y="1278255"/>
                  <a:pt x="5563553" y="1268730"/>
                  <a:pt x="5572125" y="1271588"/>
                </a:cubicBezTo>
                <a:cubicBezTo>
                  <a:pt x="5574030" y="1272540"/>
                  <a:pt x="5574030" y="1273492"/>
                  <a:pt x="5575935" y="1275398"/>
                </a:cubicBezTo>
                <a:cubicBezTo>
                  <a:pt x="5575935" y="1274445"/>
                  <a:pt x="5567363" y="1277303"/>
                  <a:pt x="5566410" y="1278255"/>
                </a:cubicBezTo>
                <a:cubicBezTo>
                  <a:pt x="5565458" y="1279207"/>
                  <a:pt x="5561648" y="1279207"/>
                  <a:pt x="5559743" y="1279207"/>
                </a:cubicBezTo>
                <a:cubicBezTo>
                  <a:pt x="5554028" y="1280160"/>
                  <a:pt x="5552123" y="1277303"/>
                  <a:pt x="5547360" y="1278255"/>
                </a:cubicBezTo>
                <a:cubicBezTo>
                  <a:pt x="5545455" y="1278255"/>
                  <a:pt x="5543550" y="1279207"/>
                  <a:pt x="5541645" y="1280160"/>
                </a:cubicBezTo>
                <a:cubicBezTo>
                  <a:pt x="5540693" y="1281113"/>
                  <a:pt x="5540693" y="1283970"/>
                  <a:pt x="5542598" y="1283970"/>
                </a:cubicBezTo>
                <a:cubicBezTo>
                  <a:pt x="5542598" y="1283970"/>
                  <a:pt x="5543550" y="1283970"/>
                  <a:pt x="5543550" y="1283970"/>
                </a:cubicBezTo>
                <a:cubicBezTo>
                  <a:pt x="5542598" y="1283970"/>
                  <a:pt x="5541645" y="1283970"/>
                  <a:pt x="5540693" y="1284923"/>
                </a:cubicBezTo>
                <a:cubicBezTo>
                  <a:pt x="5537835" y="1282065"/>
                  <a:pt x="5534978" y="1278255"/>
                  <a:pt x="5531168" y="1276350"/>
                </a:cubicBezTo>
                <a:cubicBezTo>
                  <a:pt x="5530215" y="1275398"/>
                  <a:pt x="5528310" y="1274445"/>
                  <a:pt x="5527358" y="1274445"/>
                </a:cubicBezTo>
                <a:cubicBezTo>
                  <a:pt x="5525453" y="1274445"/>
                  <a:pt x="5523548" y="1274445"/>
                  <a:pt x="5521643" y="1275398"/>
                </a:cubicBezTo>
                <a:cubicBezTo>
                  <a:pt x="5519738" y="1275398"/>
                  <a:pt x="5517833" y="1274445"/>
                  <a:pt x="5517833" y="1272540"/>
                </a:cubicBezTo>
                <a:cubicBezTo>
                  <a:pt x="5518785" y="1271588"/>
                  <a:pt x="5519738" y="1270635"/>
                  <a:pt x="5522595" y="1271588"/>
                </a:cubicBezTo>
                <a:cubicBezTo>
                  <a:pt x="5525453" y="1271588"/>
                  <a:pt x="5528310" y="1271588"/>
                  <a:pt x="5531168" y="1271588"/>
                </a:cubicBezTo>
                <a:cubicBezTo>
                  <a:pt x="5533073" y="1271588"/>
                  <a:pt x="5534978" y="1271588"/>
                  <a:pt x="5536883" y="1271588"/>
                </a:cubicBezTo>
                <a:cubicBezTo>
                  <a:pt x="5541645" y="1270635"/>
                  <a:pt x="5536883" y="1268730"/>
                  <a:pt x="5533073" y="1268730"/>
                </a:cubicBezTo>
                <a:cubicBezTo>
                  <a:pt x="5531168" y="1269682"/>
                  <a:pt x="5528310" y="1265873"/>
                  <a:pt x="5526405" y="1265873"/>
                </a:cubicBezTo>
                <a:cubicBezTo>
                  <a:pt x="5521643" y="1263967"/>
                  <a:pt x="5515928" y="1262063"/>
                  <a:pt x="5512118" y="1259205"/>
                </a:cubicBezTo>
                <a:cubicBezTo>
                  <a:pt x="5519738" y="1258253"/>
                  <a:pt x="5535930" y="1263967"/>
                  <a:pt x="5534025" y="1261110"/>
                </a:cubicBezTo>
                <a:cubicBezTo>
                  <a:pt x="5527358" y="1257300"/>
                  <a:pt x="5520690" y="1253490"/>
                  <a:pt x="5513070" y="1249680"/>
                </a:cubicBezTo>
                <a:cubicBezTo>
                  <a:pt x="5510213" y="1248728"/>
                  <a:pt x="5522595" y="1250632"/>
                  <a:pt x="5520690" y="1247775"/>
                </a:cubicBezTo>
                <a:cubicBezTo>
                  <a:pt x="5517833" y="1243013"/>
                  <a:pt x="5514975" y="1238250"/>
                  <a:pt x="5508308" y="1237298"/>
                </a:cubicBezTo>
                <a:cubicBezTo>
                  <a:pt x="5506403" y="1237298"/>
                  <a:pt x="5507355" y="1241107"/>
                  <a:pt x="5505450" y="1242060"/>
                </a:cubicBezTo>
                <a:cubicBezTo>
                  <a:pt x="5503545" y="1243013"/>
                  <a:pt x="5500688" y="1243965"/>
                  <a:pt x="5499735" y="1244917"/>
                </a:cubicBezTo>
                <a:cubicBezTo>
                  <a:pt x="5497830" y="1246823"/>
                  <a:pt x="5498783" y="1249680"/>
                  <a:pt x="5500688" y="1249680"/>
                </a:cubicBezTo>
                <a:cubicBezTo>
                  <a:pt x="5502593" y="1249680"/>
                  <a:pt x="5503545" y="1248728"/>
                  <a:pt x="5505450" y="1248728"/>
                </a:cubicBezTo>
                <a:cubicBezTo>
                  <a:pt x="5507355" y="1248728"/>
                  <a:pt x="5509260" y="1249680"/>
                  <a:pt x="5508308" y="1250632"/>
                </a:cubicBezTo>
                <a:cubicBezTo>
                  <a:pt x="5505450" y="1252538"/>
                  <a:pt x="5501640" y="1252538"/>
                  <a:pt x="5497830" y="1254442"/>
                </a:cubicBezTo>
                <a:cubicBezTo>
                  <a:pt x="5494973" y="1256348"/>
                  <a:pt x="5492115" y="1259205"/>
                  <a:pt x="5494020" y="1262063"/>
                </a:cubicBezTo>
                <a:cubicBezTo>
                  <a:pt x="5496878" y="1261110"/>
                  <a:pt x="5503545" y="1262063"/>
                  <a:pt x="5506403" y="1263015"/>
                </a:cubicBezTo>
                <a:cubicBezTo>
                  <a:pt x="5506403" y="1263967"/>
                  <a:pt x="5503545" y="1263015"/>
                  <a:pt x="5502593" y="1263967"/>
                </a:cubicBezTo>
                <a:cubicBezTo>
                  <a:pt x="5496878" y="1265873"/>
                  <a:pt x="5492115" y="1267778"/>
                  <a:pt x="5487353" y="1269682"/>
                </a:cubicBezTo>
                <a:cubicBezTo>
                  <a:pt x="5486400" y="1269682"/>
                  <a:pt x="5485448" y="1270635"/>
                  <a:pt x="5485448" y="1271588"/>
                </a:cubicBezTo>
                <a:cubicBezTo>
                  <a:pt x="5484495" y="1273492"/>
                  <a:pt x="5489258" y="1274445"/>
                  <a:pt x="5491163" y="1274445"/>
                </a:cubicBezTo>
                <a:cubicBezTo>
                  <a:pt x="5494020" y="1273492"/>
                  <a:pt x="5503545" y="1273492"/>
                  <a:pt x="5505450" y="1274445"/>
                </a:cubicBezTo>
                <a:cubicBezTo>
                  <a:pt x="5504498" y="1275398"/>
                  <a:pt x="5501640" y="1276350"/>
                  <a:pt x="5496878" y="1276350"/>
                </a:cubicBezTo>
                <a:cubicBezTo>
                  <a:pt x="5492115" y="1275398"/>
                  <a:pt x="5488305" y="1278255"/>
                  <a:pt x="5484495" y="1280160"/>
                </a:cubicBezTo>
                <a:cubicBezTo>
                  <a:pt x="5482590" y="1281113"/>
                  <a:pt x="5480685" y="1282065"/>
                  <a:pt x="5479733" y="1283970"/>
                </a:cubicBezTo>
                <a:cubicBezTo>
                  <a:pt x="5478780" y="1285875"/>
                  <a:pt x="5479733" y="1287780"/>
                  <a:pt x="5481638" y="1287780"/>
                </a:cubicBezTo>
                <a:cubicBezTo>
                  <a:pt x="5482590" y="1287780"/>
                  <a:pt x="5484495" y="1287780"/>
                  <a:pt x="5485448" y="1286828"/>
                </a:cubicBezTo>
                <a:cubicBezTo>
                  <a:pt x="5490210" y="1284923"/>
                  <a:pt x="5495925" y="1284923"/>
                  <a:pt x="5499735" y="1286828"/>
                </a:cubicBezTo>
                <a:cubicBezTo>
                  <a:pt x="5496878" y="1287780"/>
                  <a:pt x="5494020" y="1288732"/>
                  <a:pt x="5491163" y="1289685"/>
                </a:cubicBezTo>
                <a:cubicBezTo>
                  <a:pt x="5483543" y="1291590"/>
                  <a:pt x="5475923" y="1295400"/>
                  <a:pt x="5472113" y="1301115"/>
                </a:cubicBezTo>
                <a:cubicBezTo>
                  <a:pt x="5473065" y="1301115"/>
                  <a:pt x="5474970" y="1300163"/>
                  <a:pt x="5475923" y="1300163"/>
                </a:cubicBezTo>
                <a:cubicBezTo>
                  <a:pt x="5476875" y="1301115"/>
                  <a:pt x="5477828" y="1302067"/>
                  <a:pt x="5479733" y="1303020"/>
                </a:cubicBezTo>
                <a:lnTo>
                  <a:pt x="5468303" y="1302067"/>
                </a:lnTo>
                <a:cubicBezTo>
                  <a:pt x="5465445" y="1301115"/>
                  <a:pt x="5463540" y="1298257"/>
                  <a:pt x="5464493" y="1295400"/>
                </a:cubicBezTo>
                <a:cubicBezTo>
                  <a:pt x="5466398" y="1291590"/>
                  <a:pt x="5483543" y="1292542"/>
                  <a:pt x="5484495" y="1288732"/>
                </a:cubicBezTo>
                <a:cubicBezTo>
                  <a:pt x="5485448" y="1286828"/>
                  <a:pt x="5456873" y="1297305"/>
                  <a:pt x="5464493" y="1281113"/>
                </a:cubicBezTo>
                <a:cubicBezTo>
                  <a:pt x="5466398" y="1277303"/>
                  <a:pt x="5459730" y="1275398"/>
                  <a:pt x="5456873" y="1271588"/>
                </a:cubicBezTo>
                <a:cubicBezTo>
                  <a:pt x="5454968" y="1268730"/>
                  <a:pt x="5457825" y="1265873"/>
                  <a:pt x="5457825" y="1262063"/>
                </a:cubicBezTo>
                <a:cubicBezTo>
                  <a:pt x="5458778" y="1259205"/>
                  <a:pt x="5454015" y="1254442"/>
                  <a:pt x="5452110" y="1257300"/>
                </a:cubicBezTo>
                <a:cubicBezTo>
                  <a:pt x="5452110" y="1258253"/>
                  <a:pt x="5451158" y="1258253"/>
                  <a:pt x="5451158" y="1259205"/>
                </a:cubicBezTo>
                <a:cubicBezTo>
                  <a:pt x="5449253" y="1266825"/>
                  <a:pt x="5451158" y="1274445"/>
                  <a:pt x="5452110" y="1282065"/>
                </a:cubicBezTo>
                <a:cubicBezTo>
                  <a:pt x="5452110" y="1284923"/>
                  <a:pt x="5449253" y="1287780"/>
                  <a:pt x="5445443" y="1287780"/>
                </a:cubicBezTo>
                <a:cubicBezTo>
                  <a:pt x="5440680" y="1287780"/>
                  <a:pt x="5429250" y="1282065"/>
                  <a:pt x="5431155" y="1287780"/>
                </a:cubicBezTo>
                <a:cubicBezTo>
                  <a:pt x="5439728" y="1292542"/>
                  <a:pt x="5456873" y="1299210"/>
                  <a:pt x="5452110" y="1300163"/>
                </a:cubicBezTo>
                <a:cubicBezTo>
                  <a:pt x="5444490" y="1300163"/>
                  <a:pt x="5440680" y="1301115"/>
                  <a:pt x="5434013" y="1301115"/>
                </a:cubicBezTo>
                <a:cubicBezTo>
                  <a:pt x="5432108" y="1301115"/>
                  <a:pt x="5428298" y="1302067"/>
                  <a:pt x="5430203" y="1303973"/>
                </a:cubicBezTo>
                <a:cubicBezTo>
                  <a:pt x="5432108" y="1303973"/>
                  <a:pt x="5434965" y="1304925"/>
                  <a:pt x="5436870" y="1304925"/>
                </a:cubicBezTo>
                <a:cubicBezTo>
                  <a:pt x="5444490" y="1305878"/>
                  <a:pt x="5452110" y="1306830"/>
                  <a:pt x="5454968" y="1313498"/>
                </a:cubicBezTo>
                <a:cubicBezTo>
                  <a:pt x="5454968" y="1314450"/>
                  <a:pt x="5455920" y="1315403"/>
                  <a:pt x="5454968" y="1315403"/>
                </a:cubicBezTo>
                <a:cubicBezTo>
                  <a:pt x="5454015" y="1316355"/>
                  <a:pt x="5454015" y="1316355"/>
                  <a:pt x="5453063" y="1316355"/>
                </a:cubicBezTo>
                <a:cubicBezTo>
                  <a:pt x="5445443" y="1317307"/>
                  <a:pt x="5437823" y="1318260"/>
                  <a:pt x="5430203" y="1318260"/>
                </a:cubicBezTo>
                <a:lnTo>
                  <a:pt x="5425440" y="1317307"/>
                </a:lnTo>
                <a:cubicBezTo>
                  <a:pt x="5423535" y="1316355"/>
                  <a:pt x="5422583" y="1313498"/>
                  <a:pt x="5423535" y="1310640"/>
                </a:cubicBezTo>
                <a:cubicBezTo>
                  <a:pt x="5424488" y="1306830"/>
                  <a:pt x="5433060" y="1307782"/>
                  <a:pt x="5434013" y="1303973"/>
                </a:cubicBezTo>
                <a:cubicBezTo>
                  <a:pt x="5434013" y="1302067"/>
                  <a:pt x="5420678" y="1312545"/>
                  <a:pt x="5424488" y="1297305"/>
                </a:cubicBezTo>
                <a:cubicBezTo>
                  <a:pt x="5425440" y="1293495"/>
                  <a:pt x="5421630" y="1292542"/>
                  <a:pt x="5420678" y="1288732"/>
                </a:cubicBezTo>
                <a:cubicBezTo>
                  <a:pt x="5419725" y="1285875"/>
                  <a:pt x="5420678" y="1283017"/>
                  <a:pt x="5421630" y="1280160"/>
                </a:cubicBezTo>
                <a:cubicBezTo>
                  <a:pt x="5421630" y="1277303"/>
                  <a:pt x="5419725" y="1273492"/>
                  <a:pt x="5418773" y="1276350"/>
                </a:cubicBezTo>
                <a:cubicBezTo>
                  <a:pt x="5418773" y="1277303"/>
                  <a:pt x="5418773" y="1277303"/>
                  <a:pt x="5418773" y="1278255"/>
                </a:cubicBezTo>
                <a:cubicBezTo>
                  <a:pt x="5417820" y="1285875"/>
                  <a:pt x="5418773" y="1292542"/>
                  <a:pt x="5419725" y="1299210"/>
                </a:cubicBezTo>
                <a:cubicBezTo>
                  <a:pt x="5419725" y="1302067"/>
                  <a:pt x="5418773" y="1304925"/>
                  <a:pt x="5416868" y="1304925"/>
                </a:cubicBezTo>
                <a:cubicBezTo>
                  <a:pt x="5414010" y="1304925"/>
                  <a:pt x="5408295" y="1299210"/>
                  <a:pt x="5410200" y="1304925"/>
                </a:cubicBezTo>
                <a:cubicBezTo>
                  <a:pt x="5414010" y="1308735"/>
                  <a:pt x="5423535" y="1315403"/>
                  <a:pt x="5420678" y="1316355"/>
                </a:cubicBezTo>
                <a:cubicBezTo>
                  <a:pt x="5416868" y="1316355"/>
                  <a:pt x="5414963" y="1317307"/>
                  <a:pt x="5411153" y="1317307"/>
                </a:cubicBezTo>
                <a:cubicBezTo>
                  <a:pt x="5410200" y="1317307"/>
                  <a:pt x="5408295" y="1318260"/>
                  <a:pt x="5409248" y="1320165"/>
                </a:cubicBezTo>
                <a:cubicBezTo>
                  <a:pt x="5410200" y="1320165"/>
                  <a:pt x="5411153" y="1320165"/>
                  <a:pt x="5413058" y="1321117"/>
                </a:cubicBezTo>
                <a:cubicBezTo>
                  <a:pt x="5416868" y="1322070"/>
                  <a:pt x="5420678" y="1323023"/>
                  <a:pt x="5422583" y="1328738"/>
                </a:cubicBezTo>
                <a:cubicBezTo>
                  <a:pt x="5422583" y="1329690"/>
                  <a:pt x="5422583" y="1330642"/>
                  <a:pt x="5422583" y="1330642"/>
                </a:cubicBezTo>
                <a:cubicBezTo>
                  <a:pt x="5422583" y="1331595"/>
                  <a:pt x="5421630" y="1331595"/>
                  <a:pt x="5421630" y="1331595"/>
                </a:cubicBezTo>
                <a:cubicBezTo>
                  <a:pt x="5417820" y="1332548"/>
                  <a:pt x="5414010" y="1332548"/>
                  <a:pt x="5410200" y="1333500"/>
                </a:cubicBezTo>
                <a:cubicBezTo>
                  <a:pt x="5410200" y="1333500"/>
                  <a:pt x="5410200" y="1333500"/>
                  <a:pt x="5410200" y="1332548"/>
                </a:cubicBezTo>
                <a:cubicBezTo>
                  <a:pt x="5403533" y="1328738"/>
                  <a:pt x="5396865" y="1324928"/>
                  <a:pt x="5389245" y="1321117"/>
                </a:cubicBezTo>
                <a:cubicBezTo>
                  <a:pt x="5386388" y="1320165"/>
                  <a:pt x="5398770" y="1322070"/>
                  <a:pt x="5396865" y="1319213"/>
                </a:cubicBezTo>
                <a:cubicBezTo>
                  <a:pt x="5394008" y="1314450"/>
                  <a:pt x="5391150" y="1309688"/>
                  <a:pt x="5384483" y="1308735"/>
                </a:cubicBezTo>
                <a:cubicBezTo>
                  <a:pt x="5382578" y="1308735"/>
                  <a:pt x="5383530" y="1312545"/>
                  <a:pt x="5381625" y="1313498"/>
                </a:cubicBezTo>
                <a:cubicBezTo>
                  <a:pt x="5379720" y="1314450"/>
                  <a:pt x="5376863" y="1315403"/>
                  <a:pt x="5375910" y="1316355"/>
                </a:cubicBezTo>
                <a:cubicBezTo>
                  <a:pt x="5374005" y="1318260"/>
                  <a:pt x="5374958" y="1321117"/>
                  <a:pt x="5376863" y="1321117"/>
                </a:cubicBezTo>
                <a:cubicBezTo>
                  <a:pt x="5378768" y="1321117"/>
                  <a:pt x="5379720" y="1320165"/>
                  <a:pt x="5381625" y="1320165"/>
                </a:cubicBezTo>
                <a:cubicBezTo>
                  <a:pt x="5383530" y="1320165"/>
                  <a:pt x="5385435" y="1321117"/>
                  <a:pt x="5384483" y="1322070"/>
                </a:cubicBezTo>
                <a:cubicBezTo>
                  <a:pt x="5381625" y="1323975"/>
                  <a:pt x="5377815" y="1323975"/>
                  <a:pt x="5374005" y="1325880"/>
                </a:cubicBezTo>
                <a:cubicBezTo>
                  <a:pt x="5371148" y="1327785"/>
                  <a:pt x="5368290" y="1330642"/>
                  <a:pt x="5370195" y="1333500"/>
                </a:cubicBezTo>
                <a:cubicBezTo>
                  <a:pt x="5373053" y="1332548"/>
                  <a:pt x="5379720" y="1333500"/>
                  <a:pt x="5382578" y="1334453"/>
                </a:cubicBezTo>
                <a:cubicBezTo>
                  <a:pt x="5382578" y="1335405"/>
                  <a:pt x="5379720" y="1334453"/>
                  <a:pt x="5378768" y="1335405"/>
                </a:cubicBezTo>
                <a:cubicBezTo>
                  <a:pt x="5373053" y="1337310"/>
                  <a:pt x="5368290" y="1339215"/>
                  <a:pt x="5363528" y="1341120"/>
                </a:cubicBezTo>
                <a:cubicBezTo>
                  <a:pt x="5362575" y="1341120"/>
                  <a:pt x="5361623" y="1342073"/>
                  <a:pt x="5361623" y="1343025"/>
                </a:cubicBezTo>
                <a:cubicBezTo>
                  <a:pt x="5360670" y="1344930"/>
                  <a:pt x="5365433" y="1345882"/>
                  <a:pt x="5367338" y="1345882"/>
                </a:cubicBezTo>
                <a:cubicBezTo>
                  <a:pt x="5369243" y="1345882"/>
                  <a:pt x="5379720" y="1344930"/>
                  <a:pt x="5381625" y="1345882"/>
                </a:cubicBezTo>
                <a:cubicBezTo>
                  <a:pt x="5380673" y="1346835"/>
                  <a:pt x="5377815" y="1347788"/>
                  <a:pt x="5373053" y="1347788"/>
                </a:cubicBezTo>
                <a:cubicBezTo>
                  <a:pt x="5368290" y="1346835"/>
                  <a:pt x="5364480" y="1349692"/>
                  <a:pt x="5360670" y="1351598"/>
                </a:cubicBezTo>
                <a:cubicBezTo>
                  <a:pt x="5358765" y="1352550"/>
                  <a:pt x="5356860" y="1353503"/>
                  <a:pt x="5355908" y="1355407"/>
                </a:cubicBezTo>
                <a:cubicBezTo>
                  <a:pt x="5354955" y="1357313"/>
                  <a:pt x="5355908" y="1359217"/>
                  <a:pt x="5357813" y="1359217"/>
                </a:cubicBezTo>
                <a:cubicBezTo>
                  <a:pt x="5358765" y="1359217"/>
                  <a:pt x="5360670" y="1359217"/>
                  <a:pt x="5361623" y="1358265"/>
                </a:cubicBezTo>
                <a:cubicBezTo>
                  <a:pt x="5366385" y="1356360"/>
                  <a:pt x="5372100" y="1356360"/>
                  <a:pt x="5375910" y="1358265"/>
                </a:cubicBezTo>
                <a:cubicBezTo>
                  <a:pt x="5373053" y="1359217"/>
                  <a:pt x="5370195" y="1360170"/>
                  <a:pt x="5367338" y="1361123"/>
                </a:cubicBezTo>
                <a:cubicBezTo>
                  <a:pt x="5359718" y="1363028"/>
                  <a:pt x="5352098" y="1366838"/>
                  <a:pt x="5348288" y="1372553"/>
                </a:cubicBezTo>
                <a:cubicBezTo>
                  <a:pt x="5349240" y="1372553"/>
                  <a:pt x="5351145" y="1371600"/>
                  <a:pt x="5352098" y="1371600"/>
                </a:cubicBezTo>
                <a:cubicBezTo>
                  <a:pt x="5353050" y="1372553"/>
                  <a:pt x="5354003" y="1373505"/>
                  <a:pt x="5354955" y="1374457"/>
                </a:cubicBezTo>
                <a:cubicBezTo>
                  <a:pt x="5352098" y="1375410"/>
                  <a:pt x="5347335" y="1377315"/>
                  <a:pt x="5345430" y="1377315"/>
                </a:cubicBezTo>
                <a:cubicBezTo>
                  <a:pt x="5341620" y="1377315"/>
                  <a:pt x="5338763" y="1374457"/>
                  <a:pt x="5338763" y="1370648"/>
                </a:cubicBezTo>
                <a:cubicBezTo>
                  <a:pt x="5339715" y="1363028"/>
                  <a:pt x="5341620" y="1355407"/>
                  <a:pt x="5339715" y="1346835"/>
                </a:cubicBezTo>
                <a:cubicBezTo>
                  <a:pt x="5339715" y="1345882"/>
                  <a:pt x="5339715" y="1344930"/>
                  <a:pt x="5338763" y="1344930"/>
                </a:cubicBezTo>
                <a:cubicBezTo>
                  <a:pt x="5336858" y="1342073"/>
                  <a:pt x="5332095" y="1346835"/>
                  <a:pt x="5333048" y="1349692"/>
                </a:cubicBezTo>
                <a:cubicBezTo>
                  <a:pt x="5334000" y="1352550"/>
                  <a:pt x="5335905" y="1356360"/>
                  <a:pt x="5334000" y="1359217"/>
                </a:cubicBezTo>
                <a:cubicBezTo>
                  <a:pt x="5332095" y="1363028"/>
                  <a:pt x="5325428" y="1364932"/>
                  <a:pt x="5326380" y="1368742"/>
                </a:cubicBezTo>
                <a:cubicBezTo>
                  <a:pt x="5334000" y="1385888"/>
                  <a:pt x="5305425" y="1374457"/>
                  <a:pt x="5306378" y="1376363"/>
                </a:cubicBezTo>
                <a:cubicBezTo>
                  <a:pt x="5307330" y="1380173"/>
                  <a:pt x="5325428" y="1379220"/>
                  <a:pt x="5326380" y="1383030"/>
                </a:cubicBezTo>
                <a:cubicBezTo>
                  <a:pt x="5327333" y="1385888"/>
                  <a:pt x="5326380" y="1389698"/>
                  <a:pt x="5322570" y="1390650"/>
                </a:cubicBezTo>
                <a:lnTo>
                  <a:pt x="5309235" y="1391603"/>
                </a:lnTo>
                <a:cubicBezTo>
                  <a:pt x="5309235" y="1391603"/>
                  <a:pt x="5309235" y="1391603"/>
                  <a:pt x="5310188" y="1390650"/>
                </a:cubicBezTo>
                <a:cubicBezTo>
                  <a:pt x="5311140" y="1384935"/>
                  <a:pt x="5305425" y="1390650"/>
                  <a:pt x="5303520" y="1390650"/>
                </a:cubicBezTo>
                <a:cubicBezTo>
                  <a:pt x="5301615" y="1390650"/>
                  <a:pt x="5300663" y="1387792"/>
                  <a:pt x="5300663" y="1384935"/>
                </a:cubicBezTo>
                <a:cubicBezTo>
                  <a:pt x="5300663" y="1378267"/>
                  <a:pt x="5301615" y="1371600"/>
                  <a:pt x="5301615" y="1363980"/>
                </a:cubicBezTo>
                <a:cubicBezTo>
                  <a:pt x="5301615" y="1363028"/>
                  <a:pt x="5301615" y="1363028"/>
                  <a:pt x="5301615" y="1362075"/>
                </a:cubicBezTo>
                <a:cubicBezTo>
                  <a:pt x="5300663" y="1360170"/>
                  <a:pt x="5298758" y="1363028"/>
                  <a:pt x="5298758" y="1365885"/>
                </a:cubicBezTo>
                <a:cubicBezTo>
                  <a:pt x="5298758" y="1368742"/>
                  <a:pt x="5300663" y="1371600"/>
                  <a:pt x="5299710" y="1374457"/>
                </a:cubicBezTo>
                <a:cubicBezTo>
                  <a:pt x="5298758" y="1378267"/>
                  <a:pt x="5294948" y="1379220"/>
                  <a:pt x="5295900" y="1383030"/>
                </a:cubicBezTo>
                <a:cubicBezTo>
                  <a:pt x="5299710" y="1398270"/>
                  <a:pt x="5285423" y="1387792"/>
                  <a:pt x="5286375" y="1389698"/>
                </a:cubicBezTo>
                <a:cubicBezTo>
                  <a:pt x="5287328" y="1393507"/>
                  <a:pt x="5295900" y="1392555"/>
                  <a:pt x="5296853" y="1396365"/>
                </a:cubicBezTo>
                <a:cubicBezTo>
                  <a:pt x="5297805" y="1399223"/>
                  <a:pt x="5296853" y="1402080"/>
                  <a:pt x="5294948" y="1403032"/>
                </a:cubicBezTo>
                <a:lnTo>
                  <a:pt x="5285423" y="1404938"/>
                </a:lnTo>
                <a:cubicBezTo>
                  <a:pt x="5281613" y="1406842"/>
                  <a:pt x="5293995" y="1408748"/>
                  <a:pt x="5296853" y="1422082"/>
                </a:cubicBezTo>
                <a:cubicBezTo>
                  <a:pt x="5293043" y="1423035"/>
                  <a:pt x="5289233" y="1421130"/>
                  <a:pt x="5286375" y="1416367"/>
                </a:cubicBezTo>
                <a:cubicBezTo>
                  <a:pt x="5284470" y="1418273"/>
                  <a:pt x="5285423" y="1422082"/>
                  <a:pt x="5287328" y="1423988"/>
                </a:cubicBezTo>
                <a:cubicBezTo>
                  <a:pt x="5289233" y="1425892"/>
                  <a:pt x="5291138" y="1425892"/>
                  <a:pt x="5292090" y="1428750"/>
                </a:cubicBezTo>
                <a:cubicBezTo>
                  <a:pt x="5293043" y="1430655"/>
                  <a:pt x="5293043" y="1433513"/>
                  <a:pt x="5293995" y="1436370"/>
                </a:cubicBezTo>
                <a:cubicBezTo>
                  <a:pt x="5293995" y="1436370"/>
                  <a:pt x="5293995" y="1436370"/>
                  <a:pt x="5293995" y="1436370"/>
                </a:cubicBezTo>
                <a:cubicBezTo>
                  <a:pt x="5292090" y="1437323"/>
                  <a:pt x="5291138" y="1438275"/>
                  <a:pt x="5289233" y="1439228"/>
                </a:cubicBezTo>
                <a:cubicBezTo>
                  <a:pt x="5289233" y="1439228"/>
                  <a:pt x="5289233" y="1439228"/>
                  <a:pt x="5289233" y="1439228"/>
                </a:cubicBezTo>
                <a:cubicBezTo>
                  <a:pt x="5287328" y="1437323"/>
                  <a:pt x="5285423" y="1435417"/>
                  <a:pt x="5282565" y="1434465"/>
                </a:cubicBezTo>
                <a:cubicBezTo>
                  <a:pt x="5282565" y="1437323"/>
                  <a:pt x="5282565" y="1440180"/>
                  <a:pt x="5283518" y="1443038"/>
                </a:cubicBezTo>
                <a:cubicBezTo>
                  <a:pt x="5281613" y="1443990"/>
                  <a:pt x="5278755" y="1445895"/>
                  <a:pt x="5276850" y="1446848"/>
                </a:cubicBezTo>
                <a:cubicBezTo>
                  <a:pt x="5272088" y="1447800"/>
                  <a:pt x="5268278" y="1447800"/>
                  <a:pt x="5263515" y="1448753"/>
                </a:cubicBezTo>
                <a:cubicBezTo>
                  <a:pt x="5268278" y="1446848"/>
                  <a:pt x="5273040" y="1444942"/>
                  <a:pt x="5277803" y="1442085"/>
                </a:cubicBezTo>
                <a:cubicBezTo>
                  <a:pt x="5273993" y="1442085"/>
                  <a:pt x="5269230" y="1441132"/>
                  <a:pt x="5265420" y="1441132"/>
                </a:cubicBezTo>
                <a:cubicBezTo>
                  <a:pt x="5265420" y="1441132"/>
                  <a:pt x="5264468" y="1441132"/>
                  <a:pt x="5264468" y="1440180"/>
                </a:cubicBezTo>
                <a:cubicBezTo>
                  <a:pt x="5264468" y="1440180"/>
                  <a:pt x="5264468" y="1439228"/>
                  <a:pt x="5264468" y="1439228"/>
                </a:cubicBezTo>
                <a:cubicBezTo>
                  <a:pt x="5266373" y="1435417"/>
                  <a:pt x="5270183" y="1434465"/>
                  <a:pt x="5273993" y="1434465"/>
                </a:cubicBezTo>
                <a:cubicBezTo>
                  <a:pt x="5274945" y="1434465"/>
                  <a:pt x="5275898" y="1434465"/>
                  <a:pt x="5277803" y="1434465"/>
                </a:cubicBezTo>
                <a:cubicBezTo>
                  <a:pt x="5278755" y="1433513"/>
                  <a:pt x="5276850" y="1432560"/>
                  <a:pt x="5275898" y="1432560"/>
                </a:cubicBezTo>
                <a:cubicBezTo>
                  <a:pt x="5272088" y="1432560"/>
                  <a:pt x="5270183" y="1432560"/>
                  <a:pt x="5266373" y="1432560"/>
                </a:cubicBezTo>
                <a:cubicBezTo>
                  <a:pt x="5263515" y="1431607"/>
                  <a:pt x="5273040" y="1427798"/>
                  <a:pt x="5276850" y="1424940"/>
                </a:cubicBezTo>
                <a:cubicBezTo>
                  <a:pt x="5277803" y="1421130"/>
                  <a:pt x="5272088" y="1424940"/>
                  <a:pt x="5270183" y="1424940"/>
                </a:cubicBezTo>
                <a:cubicBezTo>
                  <a:pt x="5268278" y="1424940"/>
                  <a:pt x="5267325" y="1423035"/>
                  <a:pt x="5267325" y="1421130"/>
                </a:cubicBezTo>
                <a:cubicBezTo>
                  <a:pt x="5267325" y="1416367"/>
                  <a:pt x="5268278" y="1412557"/>
                  <a:pt x="5268278" y="1407795"/>
                </a:cubicBezTo>
                <a:cubicBezTo>
                  <a:pt x="5268278" y="1407795"/>
                  <a:pt x="5268278" y="1406842"/>
                  <a:pt x="5268278" y="1406842"/>
                </a:cubicBezTo>
                <a:cubicBezTo>
                  <a:pt x="5267325" y="1404938"/>
                  <a:pt x="5265420" y="1407795"/>
                  <a:pt x="5265420" y="1409700"/>
                </a:cubicBezTo>
                <a:cubicBezTo>
                  <a:pt x="5265420" y="1411605"/>
                  <a:pt x="5267325" y="1413510"/>
                  <a:pt x="5266373" y="1415415"/>
                </a:cubicBezTo>
                <a:cubicBezTo>
                  <a:pt x="5265420" y="1417320"/>
                  <a:pt x="5261610" y="1418273"/>
                  <a:pt x="5262563" y="1421130"/>
                </a:cubicBezTo>
                <a:cubicBezTo>
                  <a:pt x="5266373" y="1430655"/>
                  <a:pt x="5252085" y="1423988"/>
                  <a:pt x="5253038" y="1424940"/>
                </a:cubicBezTo>
                <a:cubicBezTo>
                  <a:pt x="5253990" y="1426845"/>
                  <a:pt x="5262563" y="1426845"/>
                  <a:pt x="5263515" y="1428750"/>
                </a:cubicBezTo>
                <a:cubicBezTo>
                  <a:pt x="5264468" y="1430655"/>
                  <a:pt x="5263515" y="1432560"/>
                  <a:pt x="5261610" y="1432560"/>
                </a:cubicBezTo>
                <a:lnTo>
                  <a:pt x="5252085" y="1433513"/>
                </a:lnTo>
                <a:cubicBezTo>
                  <a:pt x="5248275" y="1434465"/>
                  <a:pt x="5260658" y="1436370"/>
                  <a:pt x="5263515" y="1443990"/>
                </a:cubicBezTo>
                <a:cubicBezTo>
                  <a:pt x="5259705" y="1444942"/>
                  <a:pt x="5255895" y="1443038"/>
                  <a:pt x="5253038" y="1441132"/>
                </a:cubicBezTo>
                <a:cubicBezTo>
                  <a:pt x="5251133" y="1442085"/>
                  <a:pt x="5252085" y="1444942"/>
                  <a:pt x="5253990" y="1445895"/>
                </a:cubicBezTo>
                <a:cubicBezTo>
                  <a:pt x="5255895" y="1446848"/>
                  <a:pt x="5257800" y="1446848"/>
                  <a:pt x="5258753" y="1448753"/>
                </a:cubicBezTo>
                <a:cubicBezTo>
                  <a:pt x="5259705" y="1449705"/>
                  <a:pt x="5259705" y="1451610"/>
                  <a:pt x="5260658" y="1453515"/>
                </a:cubicBezTo>
                <a:cubicBezTo>
                  <a:pt x="5261610" y="1455420"/>
                  <a:pt x="5263515" y="1455420"/>
                  <a:pt x="5264468" y="1454467"/>
                </a:cubicBezTo>
                <a:cubicBezTo>
                  <a:pt x="5264468" y="1456373"/>
                  <a:pt x="5262563" y="1457325"/>
                  <a:pt x="5260658" y="1457325"/>
                </a:cubicBezTo>
                <a:cubicBezTo>
                  <a:pt x="5258753" y="1457325"/>
                  <a:pt x="5257800" y="1456373"/>
                  <a:pt x="5255895" y="1455420"/>
                </a:cubicBezTo>
                <a:cubicBezTo>
                  <a:pt x="5253990" y="1454467"/>
                  <a:pt x="5252085" y="1453515"/>
                  <a:pt x="5249228" y="1452563"/>
                </a:cubicBezTo>
                <a:cubicBezTo>
                  <a:pt x="5249228" y="1455420"/>
                  <a:pt x="5250180" y="1459230"/>
                  <a:pt x="5253038" y="1461135"/>
                </a:cubicBezTo>
                <a:cubicBezTo>
                  <a:pt x="5253038" y="1461135"/>
                  <a:pt x="5253990" y="1462088"/>
                  <a:pt x="5254943" y="1462088"/>
                </a:cubicBezTo>
                <a:cubicBezTo>
                  <a:pt x="5253038" y="1463040"/>
                  <a:pt x="5251133" y="1463992"/>
                  <a:pt x="5248275" y="1464945"/>
                </a:cubicBezTo>
                <a:cubicBezTo>
                  <a:pt x="5247323" y="1463992"/>
                  <a:pt x="5248275" y="1462088"/>
                  <a:pt x="5247323" y="1461135"/>
                </a:cubicBezTo>
                <a:cubicBezTo>
                  <a:pt x="5246370" y="1460182"/>
                  <a:pt x="5245418" y="1462088"/>
                  <a:pt x="5246370" y="1462088"/>
                </a:cubicBezTo>
                <a:cubicBezTo>
                  <a:pt x="5246370" y="1463040"/>
                  <a:pt x="5247323" y="1463992"/>
                  <a:pt x="5248275" y="1464945"/>
                </a:cubicBezTo>
                <a:cubicBezTo>
                  <a:pt x="5244465" y="1466850"/>
                  <a:pt x="5241608" y="1468755"/>
                  <a:pt x="5237798" y="1469707"/>
                </a:cubicBezTo>
                <a:cubicBezTo>
                  <a:pt x="5235893" y="1467803"/>
                  <a:pt x="5233988" y="1465898"/>
                  <a:pt x="5231130" y="1463992"/>
                </a:cubicBezTo>
                <a:cubicBezTo>
                  <a:pt x="5230178" y="1463040"/>
                  <a:pt x="5228273" y="1462088"/>
                  <a:pt x="5227320" y="1462088"/>
                </a:cubicBezTo>
                <a:cubicBezTo>
                  <a:pt x="5225415" y="1462088"/>
                  <a:pt x="5223510" y="1462088"/>
                  <a:pt x="5221605" y="1463040"/>
                </a:cubicBezTo>
                <a:cubicBezTo>
                  <a:pt x="5219700" y="1463040"/>
                  <a:pt x="5217795" y="1462088"/>
                  <a:pt x="5217795" y="1460182"/>
                </a:cubicBezTo>
                <a:cubicBezTo>
                  <a:pt x="5218748" y="1459230"/>
                  <a:pt x="5219700" y="1458278"/>
                  <a:pt x="5222558" y="1459230"/>
                </a:cubicBezTo>
                <a:cubicBezTo>
                  <a:pt x="5225415" y="1459230"/>
                  <a:pt x="5228273" y="1459230"/>
                  <a:pt x="5231130" y="1459230"/>
                </a:cubicBezTo>
                <a:cubicBezTo>
                  <a:pt x="5233035" y="1459230"/>
                  <a:pt x="5234940" y="1459230"/>
                  <a:pt x="5236845" y="1459230"/>
                </a:cubicBezTo>
                <a:cubicBezTo>
                  <a:pt x="5241608" y="1458278"/>
                  <a:pt x="5236845" y="1456373"/>
                  <a:pt x="5233035" y="1456373"/>
                </a:cubicBezTo>
                <a:cubicBezTo>
                  <a:pt x="5231130" y="1457325"/>
                  <a:pt x="5228273" y="1453515"/>
                  <a:pt x="5226368" y="1453515"/>
                </a:cubicBezTo>
                <a:cubicBezTo>
                  <a:pt x="5221605" y="1451610"/>
                  <a:pt x="5215890" y="1449705"/>
                  <a:pt x="5212080" y="1446848"/>
                </a:cubicBezTo>
                <a:cubicBezTo>
                  <a:pt x="5219700" y="1445895"/>
                  <a:pt x="5235893" y="1451610"/>
                  <a:pt x="5233988" y="1448753"/>
                </a:cubicBezTo>
                <a:cubicBezTo>
                  <a:pt x="5227320" y="1444942"/>
                  <a:pt x="5220653" y="1441132"/>
                  <a:pt x="5213033" y="1437323"/>
                </a:cubicBezTo>
                <a:cubicBezTo>
                  <a:pt x="5210175" y="1436370"/>
                  <a:pt x="5222558" y="1438275"/>
                  <a:pt x="5220653" y="1435417"/>
                </a:cubicBezTo>
                <a:cubicBezTo>
                  <a:pt x="5217795" y="1430655"/>
                  <a:pt x="5214938" y="1425892"/>
                  <a:pt x="5208270" y="1424940"/>
                </a:cubicBezTo>
                <a:cubicBezTo>
                  <a:pt x="5206365" y="1424940"/>
                  <a:pt x="5207318" y="1428750"/>
                  <a:pt x="5205413" y="1429703"/>
                </a:cubicBezTo>
                <a:cubicBezTo>
                  <a:pt x="5203508" y="1430655"/>
                  <a:pt x="5200650" y="1431607"/>
                  <a:pt x="5199698" y="1432560"/>
                </a:cubicBezTo>
                <a:cubicBezTo>
                  <a:pt x="5198745" y="1433513"/>
                  <a:pt x="5198745" y="1437323"/>
                  <a:pt x="5200650" y="1437323"/>
                </a:cubicBezTo>
                <a:cubicBezTo>
                  <a:pt x="5202555" y="1437323"/>
                  <a:pt x="5203508" y="1436370"/>
                  <a:pt x="5205413" y="1436370"/>
                </a:cubicBezTo>
                <a:cubicBezTo>
                  <a:pt x="5207318" y="1436370"/>
                  <a:pt x="5209223" y="1437323"/>
                  <a:pt x="5208270" y="1438275"/>
                </a:cubicBezTo>
                <a:cubicBezTo>
                  <a:pt x="5205413" y="1440180"/>
                  <a:pt x="5201603" y="1440180"/>
                  <a:pt x="5197793" y="1442085"/>
                </a:cubicBezTo>
                <a:cubicBezTo>
                  <a:pt x="5194935" y="1443990"/>
                  <a:pt x="5192078" y="1446848"/>
                  <a:pt x="5193983" y="1449705"/>
                </a:cubicBezTo>
                <a:cubicBezTo>
                  <a:pt x="5196840" y="1448753"/>
                  <a:pt x="5203508" y="1449705"/>
                  <a:pt x="5206365" y="1450657"/>
                </a:cubicBezTo>
                <a:cubicBezTo>
                  <a:pt x="5206365" y="1451610"/>
                  <a:pt x="5203508" y="1450657"/>
                  <a:pt x="5202555" y="1451610"/>
                </a:cubicBezTo>
                <a:cubicBezTo>
                  <a:pt x="5196840" y="1453515"/>
                  <a:pt x="5192078" y="1455420"/>
                  <a:pt x="5187315" y="1457325"/>
                </a:cubicBezTo>
                <a:cubicBezTo>
                  <a:pt x="5186363" y="1457325"/>
                  <a:pt x="5185410" y="1458278"/>
                  <a:pt x="5185410" y="1459230"/>
                </a:cubicBezTo>
                <a:cubicBezTo>
                  <a:pt x="5184458" y="1461135"/>
                  <a:pt x="5189220" y="1462088"/>
                  <a:pt x="5191125" y="1462088"/>
                </a:cubicBezTo>
                <a:cubicBezTo>
                  <a:pt x="5193983" y="1461135"/>
                  <a:pt x="5203508" y="1461135"/>
                  <a:pt x="5205413" y="1462088"/>
                </a:cubicBezTo>
                <a:cubicBezTo>
                  <a:pt x="5204460" y="1463040"/>
                  <a:pt x="5201603" y="1463992"/>
                  <a:pt x="5196840" y="1463992"/>
                </a:cubicBezTo>
                <a:cubicBezTo>
                  <a:pt x="5192078" y="1463040"/>
                  <a:pt x="5188268" y="1465898"/>
                  <a:pt x="5184458" y="1467803"/>
                </a:cubicBezTo>
                <a:cubicBezTo>
                  <a:pt x="5182553" y="1468755"/>
                  <a:pt x="5180648" y="1469707"/>
                  <a:pt x="5179695" y="1471613"/>
                </a:cubicBezTo>
                <a:cubicBezTo>
                  <a:pt x="5178743" y="1473517"/>
                  <a:pt x="5179695" y="1475423"/>
                  <a:pt x="5181600" y="1475423"/>
                </a:cubicBezTo>
                <a:cubicBezTo>
                  <a:pt x="5182553" y="1475423"/>
                  <a:pt x="5184458" y="1475423"/>
                  <a:pt x="5185410" y="1474470"/>
                </a:cubicBezTo>
                <a:cubicBezTo>
                  <a:pt x="5190173" y="1472565"/>
                  <a:pt x="5195888" y="1472565"/>
                  <a:pt x="5199698" y="1474470"/>
                </a:cubicBezTo>
                <a:cubicBezTo>
                  <a:pt x="5196840" y="1475423"/>
                  <a:pt x="5193983" y="1476375"/>
                  <a:pt x="5191125" y="1477328"/>
                </a:cubicBezTo>
                <a:cubicBezTo>
                  <a:pt x="5183505" y="1479232"/>
                  <a:pt x="5175885" y="1483042"/>
                  <a:pt x="5172075" y="1488757"/>
                </a:cubicBezTo>
                <a:cubicBezTo>
                  <a:pt x="5173028" y="1488757"/>
                  <a:pt x="5174933" y="1487805"/>
                  <a:pt x="5175885" y="1487805"/>
                </a:cubicBezTo>
                <a:cubicBezTo>
                  <a:pt x="5177790" y="1490663"/>
                  <a:pt x="5182553" y="1492567"/>
                  <a:pt x="5186363" y="1491615"/>
                </a:cubicBezTo>
                <a:cubicBezTo>
                  <a:pt x="5188268" y="1490663"/>
                  <a:pt x="5189220" y="1489710"/>
                  <a:pt x="5191125" y="1489710"/>
                </a:cubicBezTo>
                <a:cubicBezTo>
                  <a:pt x="5192078" y="1489710"/>
                  <a:pt x="5193983" y="1490663"/>
                  <a:pt x="5194935" y="1490663"/>
                </a:cubicBezTo>
                <a:cubicBezTo>
                  <a:pt x="5191125" y="1492567"/>
                  <a:pt x="5186363" y="1494473"/>
                  <a:pt x="5182553" y="1496378"/>
                </a:cubicBezTo>
                <a:cubicBezTo>
                  <a:pt x="5179695" y="1497330"/>
                  <a:pt x="5175885" y="1498282"/>
                  <a:pt x="5173028" y="1499235"/>
                </a:cubicBezTo>
                <a:cubicBezTo>
                  <a:pt x="5172075" y="1499235"/>
                  <a:pt x="5170170" y="1500188"/>
                  <a:pt x="5170170" y="1501140"/>
                </a:cubicBezTo>
                <a:cubicBezTo>
                  <a:pt x="5170170" y="1501140"/>
                  <a:pt x="5170170" y="1502092"/>
                  <a:pt x="5170170" y="1502092"/>
                </a:cubicBezTo>
                <a:cubicBezTo>
                  <a:pt x="5168265" y="1503045"/>
                  <a:pt x="5166360" y="1503045"/>
                  <a:pt x="5164455" y="1503998"/>
                </a:cubicBezTo>
                <a:cubicBezTo>
                  <a:pt x="5160645" y="1501140"/>
                  <a:pt x="5156835" y="1498282"/>
                  <a:pt x="5153025" y="1495425"/>
                </a:cubicBezTo>
                <a:cubicBezTo>
                  <a:pt x="5151120" y="1493520"/>
                  <a:pt x="5149215" y="1492567"/>
                  <a:pt x="5146358" y="1491615"/>
                </a:cubicBezTo>
                <a:cubicBezTo>
                  <a:pt x="5142548" y="1490663"/>
                  <a:pt x="5137785" y="1493520"/>
                  <a:pt x="5133975" y="1489710"/>
                </a:cubicBezTo>
                <a:cubicBezTo>
                  <a:pt x="5145405" y="1486853"/>
                  <a:pt x="5158740" y="1487805"/>
                  <a:pt x="5170170" y="1493520"/>
                </a:cubicBezTo>
                <a:cubicBezTo>
                  <a:pt x="5170170" y="1489710"/>
                  <a:pt x="5163503" y="1481138"/>
                  <a:pt x="5158740" y="1476375"/>
                </a:cubicBezTo>
                <a:cubicBezTo>
                  <a:pt x="5154930" y="1471613"/>
                  <a:pt x="5148263" y="1474470"/>
                  <a:pt x="5142548" y="1470660"/>
                </a:cubicBezTo>
                <a:cubicBezTo>
                  <a:pt x="5138738" y="1467803"/>
                  <a:pt x="5133975" y="1462088"/>
                  <a:pt x="5131118" y="1464945"/>
                </a:cubicBezTo>
                <a:cubicBezTo>
                  <a:pt x="5129213" y="1463992"/>
                  <a:pt x="5131118" y="1460182"/>
                  <a:pt x="5133023" y="1460182"/>
                </a:cubicBezTo>
                <a:cubicBezTo>
                  <a:pt x="5134928" y="1460182"/>
                  <a:pt x="5136833" y="1462088"/>
                  <a:pt x="5138738" y="1462088"/>
                </a:cubicBezTo>
                <a:cubicBezTo>
                  <a:pt x="5140643" y="1462088"/>
                  <a:pt x="5142548" y="1460182"/>
                  <a:pt x="5144453" y="1459230"/>
                </a:cubicBezTo>
                <a:cubicBezTo>
                  <a:pt x="5148263" y="1458278"/>
                  <a:pt x="5151120" y="1463992"/>
                  <a:pt x="5155883" y="1463992"/>
                </a:cubicBezTo>
                <a:cubicBezTo>
                  <a:pt x="5156835" y="1463992"/>
                  <a:pt x="5158740" y="1463992"/>
                  <a:pt x="5159693" y="1463992"/>
                </a:cubicBezTo>
                <a:cubicBezTo>
                  <a:pt x="5156835" y="1458278"/>
                  <a:pt x="5153025" y="1452563"/>
                  <a:pt x="5148263" y="1447800"/>
                </a:cubicBezTo>
                <a:cubicBezTo>
                  <a:pt x="5146358" y="1445895"/>
                  <a:pt x="5145405" y="1444942"/>
                  <a:pt x="5143500" y="1443990"/>
                </a:cubicBezTo>
                <a:cubicBezTo>
                  <a:pt x="5141595" y="1443038"/>
                  <a:pt x="5138738" y="1444942"/>
                  <a:pt x="5136833" y="1444942"/>
                </a:cubicBezTo>
                <a:cubicBezTo>
                  <a:pt x="5134928" y="1444942"/>
                  <a:pt x="5132070" y="1443038"/>
                  <a:pt x="5132070" y="1440180"/>
                </a:cubicBezTo>
                <a:cubicBezTo>
                  <a:pt x="5133023" y="1438275"/>
                  <a:pt x="5133975" y="1437323"/>
                  <a:pt x="5137785" y="1437323"/>
                </a:cubicBezTo>
                <a:cubicBezTo>
                  <a:pt x="5140643" y="1437323"/>
                  <a:pt x="5144453" y="1437323"/>
                  <a:pt x="5147310" y="1437323"/>
                </a:cubicBezTo>
                <a:cubicBezTo>
                  <a:pt x="5149215" y="1437323"/>
                  <a:pt x="5152073" y="1437323"/>
                  <a:pt x="5153978" y="1437323"/>
                </a:cubicBezTo>
                <a:cubicBezTo>
                  <a:pt x="5159693" y="1436370"/>
                  <a:pt x="5153978" y="1431607"/>
                  <a:pt x="5149215" y="1432560"/>
                </a:cubicBezTo>
                <a:cubicBezTo>
                  <a:pt x="5147310" y="1434465"/>
                  <a:pt x="5143500" y="1427798"/>
                  <a:pt x="5141595" y="1426845"/>
                </a:cubicBezTo>
                <a:cubicBezTo>
                  <a:pt x="5134928" y="1423988"/>
                  <a:pt x="5129213" y="1419225"/>
                  <a:pt x="5124450" y="1414463"/>
                </a:cubicBezTo>
                <a:cubicBezTo>
                  <a:pt x="5133023" y="1412557"/>
                  <a:pt x="5153025" y="1423988"/>
                  <a:pt x="5151120" y="1418273"/>
                </a:cubicBezTo>
                <a:cubicBezTo>
                  <a:pt x="5142548" y="1410653"/>
                  <a:pt x="5134928" y="1403032"/>
                  <a:pt x="5125403" y="1397317"/>
                </a:cubicBezTo>
                <a:cubicBezTo>
                  <a:pt x="5122545" y="1394460"/>
                  <a:pt x="5137785" y="1399223"/>
                  <a:pt x="5134928" y="1393507"/>
                </a:cubicBezTo>
                <a:cubicBezTo>
                  <a:pt x="5131118" y="1383982"/>
                  <a:pt x="5127308" y="1375410"/>
                  <a:pt x="5119688" y="1373505"/>
                </a:cubicBezTo>
                <a:cubicBezTo>
                  <a:pt x="5116830" y="1374457"/>
                  <a:pt x="5118735" y="1380173"/>
                  <a:pt x="5115878" y="1382078"/>
                </a:cubicBezTo>
                <a:cubicBezTo>
                  <a:pt x="5113020" y="1383982"/>
                  <a:pt x="5110163" y="1384935"/>
                  <a:pt x="5109210" y="1387792"/>
                </a:cubicBezTo>
                <a:cubicBezTo>
                  <a:pt x="5108258" y="1390650"/>
                  <a:pt x="5107305" y="1395413"/>
                  <a:pt x="5110163" y="1396365"/>
                </a:cubicBezTo>
                <a:cubicBezTo>
                  <a:pt x="5112068" y="1397317"/>
                  <a:pt x="5113973" y="1395413"/>
                  <a:pt x="5115878" y="1394460"/>
                </a:cubicBezTo>
                <a:cubicBezTo>
                  <a:pt x="5117783" y="1393507"/>
                  <a:pt x="5120640" y="1395413"/>
                  <a:pt x="5119688" y="1397317"/>
                </a:cubicBezTo>
                <a:cubicBezTo>
                  <a:pt x="5115878" y="1400175"/>
                  <a:pt x="5111115" y="1401128"/>
                  <a:pt x="5107305" y="1403985"/>
                </a:cubicBezTo>
                <a:cubicBezTo>
                  <a:pt x="5103495" y="1406842"/>
                  <a:pt x="5100638" y="1413510"/>
                  <a:pt x="5103495" y="1418273"/>
                </a:cubicBezTo>
                <a:cubicBezTo>
                  <a:pt x="5107305" y="1416367"/>
                  <a:pt x="5114925" y="1418273"/>
                  <a:pt x="5118735" y="1421130"/>
                </a:cubicBezTo>
                <a:cubicBezTo>
                  <a:pt x="5118735" y="1422082"/>
                  <a:pt x="5114925" y="1421130"/>
                  <a:pt x="5114925" y="1422082"/>
                </a:cubicBezTo>
                <a:cubicBezTo>
                  <a:pt x="5108258" y="1424940"/>
                  <a:pt x="5102543" y="1428750"/>
                  <a:pt x="5095875" y="1432560"/>
                </a:cubicBezTo>
                <a:cubicBezTo>
                  <a:pt x="5094923" y="1433513"/>
                  <a:pt x="5093018" y="1434465"/>
                  <a:pt x="5093018" y="1436370"/>
                </a:cubicBezTo>
                <a:cubicBezTo>
                  <a:pt x="5092065" y="1440180"/>
                  <a:pt x="5096828" y="1442085"/>
                  <a:pt x="5100638" y="1441132"/>
                </a:cubicBezTo>
                <a:cubicBezTo>
                  <a:pt x="5104448" y="1440180"/>
                  <a:pt x="5114925" y="1438275"/>
                  <a:pt x="5117783" y="1441132"/>
                </a:cubicBezTo>
                <a:cubicBezTo>
                  <a:pt x="5115878" y="1442085"/>
                  <a:pt x="5113020" y="1443990"/>
                  <a:pt x="5107305" y="1444942"/>
                </a:cubicBezTo>
                <a:cubicBezTo>
                  <a:pt x="5101590" y="1443038"/>
                  <a:pt x="5096828" y="1447800"/>
                  <a:pt x="5092065" y="1451610"/>
                </a:cubicBezTo>
                <a:cubicBezTo>
                  <a:pt x="5090160" y="1453515"/>
                  <a:pt x="5087303" y="1455420"/>
                  <a:pt x="5086350" y="1458278"/>
                </a:cubicBezTo>
                <a:cubicBezTo>
                  <a:pt x="5085398" y="1461135"/>
                  <a:pt x="5086350" y="1465898"/>
                  <a:pt x="5089208" y="1465898"/>
                </a:cubicBezTo>
                <a:cubicBezTo>
                  <a:pt x="5091113" y="1465898"/>
                  <a:pt x="5092065" y="1464945"/>
                  <a:pt x="5093970" y="1464945"/>
                </a:cubicBezTo>
                <a:cubicBezTo>
                  <a:pt x="5099685" y="1462088"/>
                  <a:pt x="5106353" y="1462088"/>
                  <a:pt x="5112068" y="1464945"/>
                </a:cubicBezTo>
                <a:cubicBezTo>
                  <a:pt x="5108258" y="1466850"/>
                  <a:pt x="5105400" y="1467803"/>
                  <a:pt x="5101590" y="1469707"/>
                </a:cubicBezTo>
                <a:cubicBezTo>
                  <a:pt x="5093018" y="1474470"/>
                  <a:pt x="5082540" y="1479232"/>
                  <a:pt x="5078730" y="1490663"/>
                </a:cubicBezTo>
                <a:cubicBezTo>
                  <a:pt x="5080635" y="1489710"/>
                  <a:pt x="5081588" y="1489710"/>
                  <a:pt x="5083493" y="1488757"/>
                </a:cubicBezTo>
                <a:cubicBezTo>
                  <a:pt x="5085398" y="1494473"/>
                  <a:pt x="5092065" y="1498282"/>
                  <a:pt x="5096828" y="1495425"/>
                </a:cubicBezTo>
                <a:cubicBezTo>
                  <a:pt x="5098733" y="1494473"/>
                  <a:pt x="5100638" y="1491615"/>
                  <a:pt x="5102543" y="1491615"/>
                </a:cubicBezTo>
                <a:cubicBezTo>
                  <a:pt x="5105400" y="1491615"/>
                  <a:pt x="5108258" y="1494473"/>
                  <a:pt x="5110163" y="1494473"/>
                </a:cubicBezTo>
                <a:cubicBezTo>
                  <a:pt x="5108258" y="1495425"/>
                  <a:pt x="5106353" y="1496378"/>
                  <a:pt x="5104448" y="1497330"/>
                </a:cubicBezTo>
                <a:cubicBezTo>
                  <a:pt x="5096828" y="1501140"/>
                  <a:pt x="5088255" y="1504950"/>
                  <a:pt x="5080635" y="1508760"/>
                </a:cubicBezTo>
                <a:cubicBezTo>
                  <a:pt x="5078730" y="1509713"/>
                  <a:pt x="5077778" y="1510665"/>
                  <a:pt x="5076825" y="1511617"/>
                </a:cubicBezTo>
                <a:cubicBezTo>
                  <a:pt x="5075873" y="1513523"/>
                  <a:pt x="5075873" y="1515428"/>
                  <a:pt x="5076825" y="1517332"/>
                </a:cubicBezTo>
                <a:cubicBezTo>
                  <a:pt x="5078730" y="1519238"/>
                  <a:pt x="5081588" y="1516380"/>
                  <a:pt x="5083493" y="1516380"/>
                </a:cubicBezTo>
                <a:cubicBezTo>
                  <a:pt x="5085398" y="1516380"/>
                  <a:pt x="5086350" y="1518285"/>
                  <a:pt x="5088255" y="1520190"/>
                </a:cubicBezTo>
                <a:cubicBezTo>
                  <a:pt x="5093018" y="1524953"/>
                  <a:pt x="5099685" y="1507807"/>
                  <a:pt x="5110163" y="1513523"/>
                </a:cubicBezTo>
                <a:cubicBezTo>
                  <a:pt x="5112068" y="1515428"/>
                  <a:pt x="5113020" y="1518285"/>
                  <a:pt x="5114925" y="1520190"/>
                </a:cubicBezTo>
                <a:cubicBezTo>
                  <a:pt x="5114925" y="1518285"/>
                  <a:pt x="5104448" y="1524000"/>
                  <a:pt x="5103495" y="1524953"/>
                </a:cubicBezTo>
                <a:cubicBezTo>
                  <a:pt x="5101590" y="1525905"/>
                  <a:pt x="5097780" y="1525905"/>
                  <a:pt x="5095875" y="1526857"/>
                </a:cubicBezTo>
                <a:cubicBezTo>
                  <a:pt x="5089208" y="1528763"/>
                  <a:pt x="5087303" y="1524000"/>
                  <a:pt x="5080635" y="1525905"/>
                </a:cubicBezTo>
                <a:cubicBezTo>
                  <a:pt x="5077778" y="1526857"/>
                  <a:pt x="5075873" y="1526857"/>
                  <a:pt x="5073968" y="1529715"/>
                </a:cubicBezTo>
                <a:cubicBezTo>
                  <a:pt x="5072063" y="1532573"/>
                  <a:pt x="5073015" y="1536382"/>
                  <a:pt x="5075873" y="1537335"/>
                </a:cubicBezTo>
                <a:cubicBezTo>
                  <a:pt x="5076825" y="1537335"/>
                  <a:pt x="5078730" y="1536382"/>
                  <a:pt x="5079683" y="1536382"/>
                </a:cubicBezTo>
                <a:cubicBezTo>
                  <a:pt x="5079683" y="1536382"/>
                  <a:pt x="5079683" y="1536382"/>
                  <a:pt x="5079683" y="1536382"/>
                </a:cubicBezTo>
                <a:cubicBezTo>
                  <a:pt x="5076825" y="1537335"/>
                  <a:pt x="5073968" y="1538288"/>
                  <a:pt x="5072063" y="1539240"/>
                </a:cubicBezTo>
                <a:cubicBezTo>
                  <a:pt x="5073015" y="1533525"/>
                  <a:pt x="5073968" y="1526857"/>
                  <a:pt x="5073968" y="1520190"/>
                </a:cubicBezTo>
                <a:cubicBezTo>
                  <a:pt x="5068253" y="1524000"/>
                  <a:pt x="5062538" y="1528763"/>
                  <a:pt x="5056823" y="1532573"/>
                </a:cubicBezTo>
                <a:cubicBezTo>
                  <a:pt x="5053013" y="1535430"/>
                  <a:pt x="5049203" y="1538288"/>
                  <a:pt x="5044440" y="1538288"/>
                </a:cubicBezTo>
                <a:cubicBezTo>
                  <a:pt x="5040630" y="1538288"/>
                  <a:pt x="5035868" y="1534478"/>
                  <a:pt x="5034915" y="1527810"/>
                </a:cubicBezTo>
                <a:cubicBezTo>
                  <a:pt x="5036820" y="1533525"/>
                  <a:pt x="5042535" y="1530667"/>
                  <a:pt x="5044440" y="1524953"/>
                </a:cubicBezTo>
                <a:cubicBezTo>
                  <a:pt x="5046345" y="1519238"/>
                  <a:pt x="5046345" y="1512570"/>
                  <a:pt x="5048250" y="1506855"/>
                </a:cubicBezTo>
                <a:cubicBezTo>
                  <a:pt x="5051108" y="1500188"/>
                  <a:pt x="5056823" y="1499235"/>
                  <a:pt x="5060633" y="1495425"/>
                </a:cubicBezTo>
                <a:cubicBezTo>
                  <a:pt x="5065395" y="1491615"/>
                  <a:pt x="5067300" y="1480185"/>
                  <a:pt x="5063490" y="1476375"/>
                </a:cubicBezTo>
                <a:cubicBezTo>
                  <a:pt x="5055870" y="1486853"/>
                  <a:pt x="5045393" y="1491615"/>
                  <a:pt x="5035868" y="1489710"/>
                </a:cubicBezTo>
                <a:cubicBezTo>
                  <a:pt x="5041583" y="1457325"/>
                  <a:pt x="5073968" y="1452563"/>
                  <a:pt x="5065395" y="1447800"/>
                </a:cubicBezTo>
                <a:lnTo>
                  <a:pt x="5039678" y="1443990"/>
                </a:lnTo>
                <a:cubicBezTo>
                  <a:pt x="5035868" y="1442085"/>
                  <a:pt x="5033010" y="1434465"/>
                  <a:pt x="5034915" y="1427798"/>
                </a:cubicBezTo>
                <a:cubicBezTo>
                  <a:pt x="5036820" y="1419225"/>
                  <a:pt x="5059680" y="1421130"/>
                  <a:pt x="5061585" y="1412557"/>
                </a:cubicBezTo>
                <a:cubicBezTo>
                  <a:pt x="5062538" y="1408748"/>
                  <a:pt x="5025390" y="1433513"/>
                  <a:pt x="5034915" y="1395413"/>
                </a:cubicBezTo>
                <a:cubicBezTo>
                  <a:pt x="5036820" y="1386840"/>
                  <a:pt x="5028248" y="1383030"/>
                  <a:pt x="5025390" y="1374457"/>
                </a:cubicBezTo>
                <a:cubicBezTo>
                  <a:pt x="5023485" y="1367790"/>
                  <a:pt x="5026343" y="1360170"/>
                  <a:pt x="5027295" y="1353503"/>
                </a:cubicBezTo>
                <a:cubicBezTo>
                  <a:pt x="5028248" y="1345882"/>
                  <a:pt x="5022533" y="1337310"/>
                  <a:pt x="5019675" y="1343025"/>
                </a:cubicBezTo>
                <a:cubicBezTo>
                  <a:pt x="5018723" y="1343978"/>
                  <a:pt x="5018723" y="1345882"/>
                  <a:pt x="5018723" y="1347788"/>
                </a:cubicBezTo>
                <a:cubicBezTo>
                  <a:pt x="5016818" y="1366838"/>
                  <a:pt x="5019675" y="1382078"/>
                  <a:pt x="5019675" y="1400175"/>
                </a:cubicBezTo>
                <a:cubicBezTo>
                  <a:pt x="5019675" y="1407795"/>
                  <a:pt x="5015865" y="1414463"/>
                  <a:pt x="5011103" y="1414463"/>
                </a:cubicBezTo>
                <a:cubicBezTo>
                  <a:pt x="5004435" y="1414463"/>
                  <a:pt x="4989195" y="1400175"/>
                  <a:pt x="4992053" y="1413510"/>
                </a:cubicBezTo>
                <a:cubicBezTo>
                  <a:pt x="5002530" y="1423988"/>
                  <a:pt x="5026343" y="1440180"/>
                  <a:pt x="5019675" y="1442085"/>
                </a:cubicBezTo>
                <a:cubicBezTo>
                  <a:pt x="5010150" y="1442085"/>
                  <a:pt x="5005388" y="1443990"/>
                  <a:pt x="4994910" y="1443990"/>
                </a:cubicBezTo>
                <a:cubicBezTo>
                  <a:pt x="4992053" y="1443990"/>
                  <a:pt x="4988243" y="1446848"/>
                  <a:pt x="4989195" y="1450657"/>
                </a:cubicBezTo>
                <a:cubicBezTo>
                  <a:pt x="4992053" y="1451610"/>
                  <a:pt x="4994910" y="1451610"/>
                  <a:pt x="4998720" y="1452563"/>
                </a:cubicBezTo>
                <a:cubicBezTo>
                  <a:pt x="5008245" y="1454467"/>
                  <a:pt x="5019675" y="1458278"/>
                  <a:pt x="5023485" y="1471613"/>
                </a:cubicBezTo>
                <a:cubicBezTo>
                  <a:pt x="5023485" y="1473517"/>
                  <a:pt x="5024438" y="1475423"/>
                  <a:pt x="5023485" y="1477328"/>
                </a:cubicBezTo>
                <a:cubicBezTo>
                  <a:pt x="5022533" y="1478280"/>
                  <a:pt x="5021580" y="1479232"/>
                  <a:pt x="5020628" y="1479232"/>
                </a:cubicBezTo>
                <a:cubicBezTo>
                  <a:pt x="5009198" y="1481138"/>
                  <a:pt x="4998720" y="1483042"/>
                  <a:pt x="4987290" y="1484948"/>
                </a:cubicBezTo>
                <a:cubicBezTo>
                  <a:pt x="4999673" y="1493520"/>
                  <a:pt x="5012055" y="1502092"/>
                  <a:pt x="5024438" y="1510665"/>
                </a:cubicBezTo>
                <a:cubicBezTo>
                  <a:pt x="5012055" y="1508760"/>
                  <a:pt x="4999673" y="1506855"/>
                  <a:pt x="4987290" y="1503998"/>
                </a:cubicBezTo>
                <a:cubicBezTo>
                  <a:pt x="4996815" y="1519238"/>
                  <a:pt x="5010150" y="1527810"/>
                  <a:pt x="5023485" y="1526857"/>
                </a:cubicBezTo>
                <a:cubicBezTo>
                  <a:pt x="5023485" y="1535430"/>
                  <a:pt x="5016818" y="1539240"/>
                  <a:pt x="5012055" y="1536382"/>
                </a:cubicBezTo>
                <a:cubicBezTo>
                  <a:pt x="5007293" y="1534478"/>
                  <a:pt x="5002530" y="1541145"/>
                  <a:pt x="4997768" y="1540192"/>
                </a:cubicBezTo>
                <a:cubicBezTo>
                  <a:pt x="4995863" y="1540192"/>
                  <a:pt x="4993958" y="1539240"/>
                  <a:pt x="4993005" y="1538288"/>
                </a:cubicBezTo>
                <a:cubicBezTo>
                  <a:pt x="4992053" y="1535430"/>
                  <a:pt x="4989195" y="1531620"/>
                  <a:pt x="4987290" y="1529715"/>
                </a:cubicBezTo>
                <a:cubicBezTo>
                  <a:pt x="4984433" y="1526857"/>
                  <a:pt x="4980623" y="1528763"/>
                  <a:pt x="4977765" y="1526857"/>
                </a:cubicBezTo>
                <a:cubicBezTo>
                  <a:pt x="4974908" y="1524953"/>
                  <a:pt x="4973003" y="1522095"/>
                  <a:pt x="4971098" y="1523048"/>
                </a:cubicBezTo>
                <a:cubicBezTo>
                  <a:pt x="4970145" y="1522095"/>
                  <a:pt x="4971098" y="1520190"/>
                  <a:pt x="4972050" y="1520190"/>
                </a:cubicBezTo>
                <a:cubicBezTo>
                  <a:pt x="4973003" y="1520190"/>
                  <a:pt x="4973955" y="1521142"/>
                  <a:pt x="4974908" y="1521142"/>
                </a:cubicBezTo>
                <a:cubicBezTo>
                  <a:pt x="4975860" y="1521142"/>
                  <a:pt x="4976813" y="1520190"/>
                  <a:pt x="4978718" y="1519238"/>
                </a:cubicBezTo>
                <a:cubicBezTo>
                  <a:pt x="4980623" y="1519238"/>
                  <a:pt x="4982528" y="1522095"/>
                  <a:pt x="4985385" y="1522095"/>
                </a:cubicBezTo>
                <a:cubicBezTo>
                  <a:pt x="4986338" y="1522095"/>
                  <a:pt x="4987290" y="1522095"/>
                  <a:pt x="4987290" y="1522095"/>
                </a:cubicBezTo>
                <a:cubicBezTo>
                  <a:pt x="4985385" y="1518285"/>
                  <a:pt x="4983480" y="1515428"/>
                  <a:pt x="4980623" y="1512570"/>
                </a:cubicBezTo>
                <a:cubicBezTo>
                  <a:pt x="4979670" y="1511617"/>
                  <a:pt x="4978718" y="1510665"/>
                  <a:pt x="4977765" y="1510665"/>
                </a:cubicBezTo>
                <a:cubicBezTo>
                  <a:pt x="4976813" y="1510665"/>
                  <a:pt x="4974908" y="1510665"/>
                  <a:pt x="4973955" y="1511617"/>
                </a:cubicBezTo>
                <a:cubicBezTo>
                  <a:pt x="4973003" y="1511617"/>
                  <a:pt x="4971098" y="1510665"/>
                  <a:pt x="4971098" y="1508760"/>
                </a:cubicBezTo>
                <a:cubicBezTo>
                  <a:pt x="4971098" y="1507807"/>
                  <a:pt x="4972050" y="1506855"/>
                  <a:pt x="4973955" y="1507807"/>
                </a:cubicBezTo>
                <a:cubicBezTo>
                  <a:pt x="4975860" y="1507807"/>
                  <a:pt x="4977765" y="1507807"/>
                  <a:pt x="4979670" y="1507807"/>
                </a:cubicBezTo>
                <a:cubicBezTo>
                  <a:pt x="4980623" y="1507807"/>
                  <a:pt x="4982528" y="1507807"/>
                  <a:pt x="4983480" y="1507807"/>
                </a:cubicBezTo>
                <a:cubicBezTo>
                  <a:pt x="4987290" y="1506855"/>
                  <a:pt x="4983480" y="1503998"/>
                  <a:pt x="4980623" y="1504950"/>
                </a:cubicBezTo>
                <a:cubicBezTo>
                  <a:pt x="4979670" y="1505903"/>
                  <a:pt x="4977765" y="1502092"/>
                  <a:pt x="4975860" y="1501140"/>
                </a:cubicBezTo>
                <a:cubicBezTo>
                  <a:pt x="4972050" y="1499235"/>
                  <a:pt x="4968240" y="1496378"/>
                  <a:pt x="4965383" y="1493520"/>
                </a:cubicBezTo>
                <a:cubicBezTo>
                  <a:pt x="4970145" y="1492567"/>
                  <a:pt x="4982528" y="1499235"/>
                  <a:pt x="4980623" y="1496378"/>
                </a:cubicBezTo>
                <a:cubicBezTo>
                  <a:pt x="4975860" y="1491615"/>
                  <a:pt x="4971098" y="1487805"/>
                  <a:pt x="4965383" y="1483995"/>
                </a:cubicBezTo>
                <a:cubicBezTo>
                  <a:pt x="4963478" y="1482090"/>
                  <a:pt x="4973003" y="1484948"/>
                  <a:pt x="4971098" y="1481138"/>
                </a:cubicBezTo>
                <a:cubicBezTo>
                  <a:pt x="4968240" y="1475423"/>
                  <a:pt x="4966335" y="1470660"/>
                  <a:pt x="4961573" y="1468755"/>
                </a:cubicBezTo>
                <a:cubicBezTo>
                  <a:pt x="4959668" y="1468755"/>
                  <a:pt x="4960620" y="1472565"/>
                  <a:pt x="4959668" y="1473517"/>
                </a:cubicBezTo>
                <a:cubicBezTo>
                  <a:pt x="4958715" y="1474470"/>
                  <a:pt x="4956810" y="1475423"/>
                  <a:pt x="4955858" y="1476375"/>
                </a:cubicBezTo>
                <a:cubicBezTo>
                  <a:pt x="4954905" y="1478280"/>
                  <a:pt x="4954905" y="1481138"/>
                  <a:pt x="4956810" y="1481138"/>
                </a:cubicBezTo>
                <a:cubicBezTo>
                  <a:pt x="4957763" y="1481138"/>
                  <a:pt x="4958715" y="1480185"/>
                  <a:pt x="4959668" y="1480185"/>
                </a:cubicBezTo>
                <a:cubicBezTo>
                  <a:pt x="4960620" y="1480185"/>
                  <a:pt x="4962525" y="1481138"/>
                  <a:pt x="4961573" y="1482090"/>
                </a:cubicBezTo>
                <a:cubicBezTo>
                  <a:pt x="4959668" y="1483995"/>
                  <a:pt x="4956810" y="1483995"/>
                  <a:pt x="4953953" y="1485900"/>
                </a:cubicBezTo>
                <a:cubicBezTo>
                  <a:pt x="4952048" y="1487805"/>
                  <a:pt x="4950143" y="1491615"/>
                  <a:pt x="4951095" y="1494473"/>
                </a:cubicBezTo>
                <a:cubicBezTo>
                  <a:pt x="4953000" y="1493520"/>
                  <a:pt x="4957763" y="1494473"/>
                  <a:pt x="4959668" y="1496378"/>
                </a:cubicBezTo>
                <a:cubicBezTo>
                  <a:pt x="4959668" y="1497330"/>
                  <a:pt x="4957763" y="1496378"/>
                  <a:pt x="4956810" y="1497330"/>
                </a:cubicBezTo>
                <a:cubicBezTo>
                  <a:pt x="4953000" y="1499235"/>
                  <a:pt x="4949190" y="1501140"/>
                  <a:pt x="4945380" y="1503998"/>
                </a:cubicBezTo>
                <a:cubicBezTo>
                  <a:pt x="4944428" y="1504950"/>
                  <a:pt x="4943475" y="1504950"/>
                  <a:pt x="4943475" y="1505903"/>
                </a:cubicBezTo>
                <a:cubicBezTo>
                  <a:pt x="4942523" y="1508760"/>
                  <a:pt x="4946333" y="1509713"/>
                  <a:pt x="4948238" y="1508760"/>
                </a:cubicBezTo>
                <a:cubicBezTo>
                  <a:pt x="4950143" y="1507807"/>
                  <a:pt x="4956810" y="1506855"/>
                  <a:pt x="4958715" y="1508760"/>
                </a:cubicBezTo>
                <a:cubicBezTo>
                  <a:pt x="4957763" y="1509713"/>
                  <a:pt x="4955858" y="1510665"/>
                  <a:pt x="4952048" y="1510665"/>
                </a:cubicBezTo>
                <a:cubicBezTo>
                  <a:pt x="4949190" y="1509713"/>
                  <a:pt x="4945380" y="1512570"/>
                  <a:pt x="4943475" y="1514475"/>
                </a:cubicBezTo>
                <a:cubicBezTo>
                  <a:pt x="4942523" y="1515428"/>
                  <a:pt x="4940618" y="1516380"/>
                  <a:pt x="4940618" y="1518285"/>
                </a:cubicBezTo>
                <a:cubicBezTo>
                  <a:pt x="4939665" y="1520190"/>
                  <a:pt x="4940618" y="1523048"/>
                  <a:pt x="4942523" y="1523048"/>
                </a:cubicBezTo>
                <a:cubicBezTo>
                  <a:pt x="4943475" y="1523048"/>
                  <a:pt x="4944428" y="1523048"/>
                  <a:pt x="4945380" y="1522095"/>
                </a:cubicBezTo>
                <a:cubicBezTo>
                  <a:pt x="4948238" y="1520190"/>
                  <a:pt x="4953000" y="1520190"/>
                  <a:pt x="4955858" y="1522095"/>
                </a:cubicBezTo>
                <a:cubicBezTo>
                  <a:pt x="4953953" y="1523048"/>
                  <a:pt x="4952048" y="1524000"/>
                  <a:pt x="4950143" y="1524953"/>
                </a:cubicBezTo>
                <a:cubicBezTo>
                  <a:pt x="4944428" y="1527810"/>
                  <a:pt x="4938713" y="1530667"/>
                  <a:pt x="4936808" y="1537335"/>
                </a:cubicBezTo>
                <a:cubicBezTo>
                  <a:pt x="4937760" y="1537335"/>
                  <a:pt x="4938713" y="1536382"/>
                  <a:pt x="4939665" y="1536382"/>
                </a:cubicBezTo>
                <a:cubicBezTo>
                  <a:pt x="4940618" y="1540192"/>
                  <a:pt x="4944428" y="1542098"/>
                  <a:pt x="4947285" y="1540192"/>
                </a:cubicBezTo>
                <a:cubicBezTo>
                  <a:pt x="4948238" y="1539240"/>
                  <a:pt x="4949190" y="1538288"/>
                  <a:pt x="4951095" y="1538288"/>
                </a:cubicBezTo>
                <a:cubicBezTo>
                  <a:pt x="4953000" y="1538288"/>
                  <a:pt x="4954905" y="1541145"/>
                  <a:pt x="4956810" y="1539240"/>
                </a:cubicBezTo>
                <a:cubicBezTo>
                  <a:pt x="4954905" y="1540192"/>
                  <a:pt x="4953953" y="1541145"/>
                  <a:pt x="4952048" y="1541145"/>
                </a:cubicBezTo>
                <a:cubicBezTo>
                  <a:pt x="4947285" y="1543050"/>
                  <a:pt x="4942523" y="1545907"/>
                  <a:pt x="4937760" y="1547813"/>
                </a:cubicBezTo>
                <a:cubicBezTo>
                  <a:pt x="4936808" y="1547813"/>
                  <a:pt x="4935855" y="1548765"/>
                  <a:pt x="4935855" y="1549717"/>
                </a:cubicBezTo>
                <a:cubicBezTo>
                  <a:pt x="4934903" y="1550670"/>
                  <a:pt x="4934903" y="1552575"/>
                  <a:pt x="4935855" y="1552575"/>
                </a:cubicBezTo>
                <a:cubicBezTo>
                  <a:pt x="4936808" y="1553528"/>
                  <a:pt x="4938713" y="1551623"/>
                  <a:pt x="4939665" y="1551623"/>
                </a:cubicBezTo>
                <a:cubicBezTo>
                  <a:pt x="4940618" y="1551623"/>
                  <a:pt x="4941570" y="1552575"/>
                  <a:pt x="4942523" y="1553528"/>
                </a:cubicBezTo>
                <a:cubicBezTo>
                  <a:pt x="4945380" y="1556385"/>
                  <a:pt x="4949190" y="1545907"/>
                  <a:pt x="4954905" y="1549717"/>
                </a:cubicBezTo>
                <a:cubicBezTo>
                  <a:pt x="4955858" y="1550670"/>
                  <a:pt x="4956810" y="1552575"/>
                  <a:pt x="4957763" y="1553528"/>
                </a:cubicBezTo>
                <a:cubicBezTo>
                  <a:pt x="4957763" y="1552575"/>
                  <a:pt x="4952048" y="1556385"/>
                  <a:pt x="4951095" y="1556385"/>
                </a:cubicBezTo>
                <a:cubicBezTo>
                  <a:pt x="4950143" y="1557338"/>
                  <a:pt x="4947285" y="1557338"/>
                  <a:pt x="4946333" y="1557338"/>
                </a:cubicBezTo>
                <a:cubicBezTo>
                  <a:pt x="4942523" y="1558290"/>
                  <a:pt x="4940618" y="1555432"/>
                  <a:pt x="4936808" y="1556385"/>
                </a:cubicBezTo>
                <a:cubicBezTo>
                  <a:pt x="4935855" y="1556385"/>
                  <a:pt x="4933950" y="1557338"/>
                  <a:pt x="4932998" y="1558290"/>
                </a:cubicBezTo>
                <a:cubicBezTo>
                  <a:pt x="4932045" y="1560195"/>
                  <a:pt x="4932998" y="1562100"/>
                  <a:pt x="4933950" y="1563053"/>
                </a:cubicBezTo>
                <a:cubicBezTo>
                  <a:pt x="4934903" y="1563053"/>
                  <a:pt x="4935855" y="1562100"/>
                  <a:pt x="4935855" y="1562100"/>
                </a:cubicBezTo>
                <a:cubicBezTo>
                  <a:pt x="4936808" y="1562100"/>
                  <a:pt x="4938713" y="1563053"/>
                  <a:pt x="4939665" y="1564005"/>
                </a:cubicBezTo>
                <a:cubicBezTo>
                  <a:pt x="4940618" y="1564957"/>
                  <a:pt x="4942523" y="1564957"/>
                  <a:pt x="4943475" y="1564957"/>
                </a:cubicBezTo>
                <a:cubicBezTo>
                  <a:pt x="4945380" y="1564957"/>
                  <a:pt x="4953000" y="1563053"/>
                  <a:pt x="4954905" y="1563053"/>
                </a:cubicBezTo>
                <a:cubicBezTo>
                  <a:pt x="4953953" y="1563053"/>
                  <a:pt x="4950143" y="1567815"/>
                  <a:pt x="4950143" y="1568767"/>
                </a:cubicBezTo>
                <a:cubicBezTo>
                  <a:pt x="4950143" y="1567815"/>
                  <a:pt x="4947285" y="1566863"/>
                  <a:pt x="4946333" y="1568767"/>
                </a:cubicBezTo>
                <a:cubicBezTo>
                  <a:pt x="4945380" y="1570673"/>
                  <a:pt x="4943475" y="1569720"/>
                  <a:pt x="4943475" y="1570673"/>
                </a:cubicBezTo>
                <a:cubicBezTo>
                  <a:pt x="4942523" y="1568767"/>
                  <a:pt x="4940618" y="1566863"/>
                  <a:pt x="4938713" y="1567815"/>
                </a:cubicBezTo>
                <a:cubicBezTo>
                  <a:pt x="4937760" y="1567815"/>
                  <a:pt x="4937760" y="1568767"/>
                  <a:pt x="4936808" y="1569720"/>
                </a:cubicBezTo>
                <a:cubicBezTo>
                  <a:pt x="4934903" y="1570673"/>
                  <a:pt x="4933950" y="1569720"/>
                  <a:pt x="4932045" y="1570673"/>
                </a:cubicBezTo>
                <a:cubicBezTo>
                  <a:pt x="4930140" y="1571625"/>
                  <a:pt x="4930140" y="1572578"/>
                  <a:pt x="4929188" y="1575435"/>
                </a:cubicBezTo>
                <a:cubicBezTo>
                  <a:pt x="4929188" y="1576388"/>
                  <a:pt x="4929188" y="1577340"/>
                  <a:pt x="4930140" y="1577340"/>
                </a:cubicBezTo>
                <a:cubicBezTo>
                  <a:pt x="4931093" y="1577340"/>
                  <a:pt x="4932045" y="1576388"/>
                  <a:pt x="4932045" y="1576388"/>
                </a:cubicBezTo>
                <a:cubicBezTo>
                  <a:pt x="4932998" y="1576388"/>
                  <a:pt x="4932998" y="1577340"/>
                  <a:pt x="4933950" y="1577340"/>
                </a:cubicBezTo>
                <a:cubicBezTo>
                  <a:pt x="4934903" y="1577340"/>
                  <a:pt x="4935855" y="1576388"/>
                  <a:pt x="4936808" y="1576388"/>
                </a:cubicBezTo>
                <a:cubicBezTo>
                  <a:pt x="4940618" y="1574482"/>
                  <a:pt x="4944428" y="1575435"/>
                  <a:pt x="4948238" y="1577340"/>
                </a:cubicBezTo>
                <a:cubicBezTo>
                  <a:pt x="4946333" y="1577340"/>
                  <a:pt x="4944428" y="1578292"/>
                  <a:pt x="4943475" y="1579245"/>
                </a:cubicBezTo>
                <a:cubicBezTo>
                  <a:pt x="4920615" y="1586865"/>
                  <a:pt x="4897755" y="1594485"/>
                  <a:pt x="4874895" y="1601153"/>
                </a:cubicBezTo>
                <a:cubicBezTo>
                  <a:pt x="4875848" y="1600200"/>
                  <a:pt x="4877753" y="1599248"/>
                  <a:pt x="4878705" y="1597342"/>
                </a:cubicBezTo>
                <a:cubicBezTo>
                  <a:pt x="4880610" y="1595438"/>
                  <a:pt x="4881563" y="1589723"/>
                  <a:pt x="4879658" y="1586865"/>
                </a:cubicBezTo>
                <a:cubicBezTo>
                  <a:pt x="4876800" y="1592580"/>
                  <a:pt x="4872038" y="1595438"/>
                  <a:pt x="4868228" y="1593532"/>
                </a:cubicBezTo>
                <a:cubicBezTo>
                  <a:pt x="4871085" y="1576388"/>
                  <a:pt x="4884420" y="1573530"/>
                  <a:pt x="4880610" y="1571625"/>
                </a:cubicBezTo>
                <a:lnTo>
                  <a:pt x="4870133" y="1569720"/>
                </a:lnTo>
                <a:cubicBezTo>
                  <a:pt x="4868228" y="1568767"/>
                  <a:pt x="4867275" y="1564957"/>
                  <a:pt x="4868228" y="1561148"/>
                </a:cubicBezTo>
                <a:cubicBezTo>
                  <a:pt x="4869180" y="1556385"/>
                  <a:pt x="4878705" y="1557338"/>
                  <a:pt x="4879658" y="1552575"/>
                </a:cubicBezTo>
                <a:cubicBezTo>
                  <a:pt x="4879658" y="1550670"/>
                  <a:pt x="4864418" y="1563053"/>
                  <a:pt x="4868228" y="1544003"/>
                </a:cubicBezTo>
                <a:cubicBezTo>
                  <a:pt x="4869180" y="1539240"/>
                  <a:pt x="4865370" y="1537335"/>
                  <a:pt x="4864418" y="1532573"/>
                </a:cubicBezTo>
                <a:cubicBezTo>
                  <a:pt x="4863465" y="1528763"/>
                  <a:pt x="4864418" y="1524953"/>
                  <a:pt x="4865370" y="1521142"/>
                </a:cubicBezTo>
                <a:cubicBezTo>
                  <a:pt x="4865370" y="1517332"/>
                  <a:pt x="4863465" y="1512570"/>
                  <a:pt x="4862513" y="1515428"/>
                </a:cubicBezTo>
                <a:cubicBezTo>
                  <a:pt x="4862513" y="1516380"/>
                  <a:pt x="4862513" y="1517332"/>
                  <a:pt x="4862513" y="1518285"/>
                </a:cubicBezTo>
                <a:cubicBezTo>
                  <a:pt x="4861560" y="1527810"/>
                  <a:pt x="4862513" y="1536382"/>
                  <a:pt x="4863465" y="1545907"/>
                </a:cubicBezTo>
                <a:cubicBezTo>
                  <a:pt x="4863465" y="1549717"/>
                  <a:pt x="4861560" y="1553528"/>
                  <a:pt x="4859655" y="1553528"/>
                </a:cubicBezTo>
                <a:cubicBezTo>
                  <a:pt x="4856798" y="1553528"/>
                  <a:pt x="4850130" y="1545907"/>
                  <a:pt x="4852035" y="1553528"/>
                </a:cubicBezTo>
                <a:cubicBezTo>
                  <a:pt x="4856798" y="1559242"/>
                  <a:pt x="4866323" y="1567815"/>
                  <a:pt x="4863465" y="1568767"/>
                </a:cubicBezTo>
                <a:cubicBezTo>
                  <a:pt x="4859655" y="1568767"/>
                  <a:pt x="4856798" y="1569720"/>
                  <a:pt x="4852988" y="1569720"/>
                </a:cubicBezTo>
                <a:cubicBezTo>
                  <a:pt x="4852035" y="1569720"/>
                  <a:pt x="4850130" y="1571625"/>
                  <a:pt x="4851083" y="1573530"/>
                </a:cubicBezTo>
                <a:cubicBezTo>
                  <a:pt x="4852035" y="1573530"/>
                  <a:pt x="4853940" y="1574482"/>
                  <a:pt x="4854893" y="1574482"/>
                </a:cubicBezTo>
                <a:cubicBezTo>
                  <a:pt x="4858703" y="1575435"/>
                  <a:pt x="4863465" y="1577340"/>
                  <a:pt x="4865370" y="1584960"/>
                </a:cubicBezTo>
                <a:cubicBezTo>
                  <a:pt x="4865370" y="1585913"/>
                  <a:pt x="4865370" y="1586865"/>
                  <a:pt x="4865370" y="1587817"/>
                </a:cubicBezTo>
                <a:cubicBezTo>
                  <a:pt x="4865370" y="1588770"/>
                  <a:pt x="4864418" y="1588770"/>
                  <a:pt x="4864418" y="1588770"/>
                </a:cubicBezTo>
                <a:cubicBezTo>
                  <a:pt x="4859655" y="1589723"/>
                  <a:pt x="4854893" y="1590675"/>
                  <a:pt x="4850130" y="1591628"/>
                </a:cubicBezTo>
                <a:cubicBezTo>
                  <a:pt x="4854893" y="1596390"/>
                  <a:pt x="4860608" y="1600200"/>
                  <a:pt x="4865370" y="1604963"/>
                </a:cubicBezTo>
                <a:cubicBezTo>
                  <a:pt x="4865370" y="1604963"/>
                  <a:pt x="4865370" y="1604963"/>
                  <a:pt x="4865370" y="1604963"/>
                </a:cubicBezTo>
                <a:cubicBezTo>
                  <a:pt x="4860608" y="1604010"/>
                  <a:pt x="4854893" y="1603057"/>
                  <a:pt x="4850130" y="1601153"/>
                </a:cubicBezTo>
                <a:cubicBezTo>
                  <a:pt x="4851083" y="1604010"/>
                  <a:pt x="4852988" y="1605915"/>
                  <a:pt x="4854893" y="1607820"/>
                </a:cubicBezTo>
                <a:cubicBezTo>
                  <a:pt x="4830128" y="1615440"/>
                  <a:pt x="4805363" y="1623060"/>
                  <a:pt x="4780598" y="1630680"/>
                </a:cubicBezTo>
                <a:cubicBezTo>
                  <a:pt x="4779645" y="1629728"/>
                  <a:pt x="4778693" y="1628775"/>
                  <a:pt x="4778693" y="1627823"/>
                </a:cubicBezTo>
                <a:cubicBezTo>
                  <a:pt x="4774883" y="1623060"/>
                  <a:pt x="4768215" y="1625917"/>
                  <a:pt x="4762500" y="1622107"/>
                </a:cubicBezTo>
                <a:cubicBezTo>
                  <a:pt x="4758690" y="1619250"/>
                  <a:pt x="4753928" y="1613535"/>
                  <a:pt x="4751070" y="1616392"/>
                </a:cubicBezTo>
                <a:cubicBezTo>
                  <a:pt x="4749165" y="1615440"/>
                  <a:pt x="4751070" y="1611630"/>
                  <a:pt x="4752975" y="1611630"/>
                </a:cubicBezTo>
                <a:cubicBezTo>
                  <a:pt x="4754880" y="1611630"/>
                  <a:pt x="4756785" y="1613535"/>
                  <a:pt x="4758690" y="1613535"/>
                </a:cubicBezTo>
                <a:cubicBezTo>
                  <a:pt x="4760595" y="1613535"/>
                  <a:pt x="4762500" y="1611630"/>
                  <a:pt x="4764405" y="1610678"/>
                </a:cubicBezTo>
                <a:cubicBezTo>
                  <a:pt x="4768215" y="1609725"/>
                  <a:pt x="4771073" y="1615440"/>
                  <a:pt x="4775835" y="1615440"/>
                </a:cubicBezTo>
                <a:cubicBezTo>
                  <a:pt x="4776788" y="1615440"/>
                  <a:pt x="4778693" y="1615440"/>
                  <a:pt x="4779645" y="1615440"/>
                </a:cubicBezTo>
                <a:cubicBezTo>
                  <a:pt x="4776788" y="1609725"/>
                  <a:pt x="4772978" y="1604010"/>
                  <a:pt x="4768215" y="1599248"/>
                </a:cubicBezTo>
                <a:cubicBezTo>
                  <a:pt x="4766310" y="1597342"/>
                  <a:pt x="4765358" y="1596390"/>
                  <a:pt x="4763453" y="1595438"/>
                </a:cubicBezTo>
                <a:cubicBezTo>
                  <a:pt x="4761548" y="1594485"/>
                  <a:pt x="4758690" y="1596390"/>
                  <a:pt x="4756785" y="1596390"/>
                </a:cubicBezTo>
                <a:cubicBezTo>
                  <a:pt x="4754880" y="1596390"/>
                  <a:pt x="4752023" y="1594485"/>
                  <a:pt x="4752023" y="1591628"/>
                </a:cubicBezTo>
                <a:cubicBezTo>
                  <a:pt x="4752975" y="1589723"/>
                  <a:pt x="4753928" y="1588770"/>
                  <a:pt x="4757738" y="1588770"/>
                </a:cubicBezTo>
                <a:cubicBezTo>
                  <a:pt x="4760595" y="1588770"/>
                  <a:pt x="4764405" y="1588770"/>
                  <a:pt x="4767263" y="1588770"/>
                </a:cubicBezTo>
                <a:cubicBezTo>
                  <a:pt x="4769168" y="1588770"/>
                  <a:pt x="4772025" y="1588770"/>
                  <a:pt x="4773930" y="1588770"/>
                </a:cubicBezTo>
                <a:cubicBezTo>
                  <a:pt x="4779645" y="1587817"/>
                  <a:pt x="4773930" y="1583055"/>
                  <a:pt x="4769168" y="1584007"/>
                </a:cubicBezTo>
                <a:cubicBezTo>
                  <a:pt x="4767263" y="1585913"/>
                  <a:pt x="4763453" y="1579245"/>
                  <a:pt x="4761548" y="1578292"/>
                </a:cubicBezTo>
                <a:cubicBezTo>
                  <a:pt x="4754880" y="1575435"/>
                  <a:pt x="4749165" y="1570673"/>
                  <a:pt x="4744403" y="1565910"/>
                </a:cubicBezTo>
                <a:cubicBezTo>
                  <a:pt x="4752975" y="1564005"/>
                  <a:pt x="4772978" y="1575435"/>
                  <a:pt x="4771073" y="1569720"/>
                </a:cubicBezTo>
                <a:cubicBezTo>
                  <a:pt x="4762500" y="1562100"/>
                  <a:pt x="4754880" y="1554480"/>
                  <a:pt x="4745355" y="1548765"/>
                </a:cubicBezTo>
                <a:cubicBezTo>
                  <a:pt x="4742498" y="1545907"/>
                  <a:pt x="4757738" y="1550670"/>
                  <a:pt x="4754880" y="1544955"/>
                </a:cubicBezTo>
                <a:cubicBezTo>
                  <a:pt x="4751070" y="1535430"/>
                  <a:pt x="4747260" y="1526857"/>
                  <a:pt x="4739640" y="1524953"/>
                </a:cubicBezTo>
                <a:cubicBezTo>
                  <a:pt x="4736783" y="1525905"/>
                  <a:pt x="4738688" y="1531620"/>
                  <a:pt x="4735830" y="1533525"/>
                </a:cubicBezTo>
                <a:cubicBezTo>
                  <a:pt x="4732973" y="1535430"/>
                  <a:pt x="4730115" y="1536382"/>
                  <a:pt x="4729163" y="1539240"/>
                </a:cubicBezTo>
                <a:cubicBezTo>
                  <a:pt x="4727258" y="1542098"/>
                  <a:pt x="4727258" y="1546860"/>
                  <a:pt x="4730115" y="1547813"/>
                </a:cubicBezTo>
                <a:cubicBezTo>
                  <a:pt x="4732020" y="1548765"/>
                  <a:pt x="4733925" y="1546860"/>
                  <a:pt x="4735830" y="1545907"/>
                </a:cubicBezTo>
                <a:cubicBezTo>
                  <a:pt x="4737735" y="1544955"/>
                  <a:pt x="4740593" y="1546860"/>
                  <a:pt x="4739640" y="1548765"/>
                </a:cubicBezTo>
                <a:cubicBezTo>
                  <a:pt x="4735830" y="1551623"/>
                  <a:pt x="4731068" y="1552575"/>
                  <a:pt x="4727258" y="1555432"/>
                </a:cubicBezTo>
                <a:cubicBezTo>
                  <a:pt x="4723448" y="1558290"/>
                  <a:pt x="4720590" y="1564957"/>
                  <a:pt x="4723448" y="1569720"/>
                </a:cubicBezTo>
                <a:cubicBezTo>
                  <a:pt x="4727258" y="1567815"/>
                  <a:pt x="4734878" y="1569720"/>
                  <a:pt x="4738688" y="1572578"/>
                </a:cubicBezTo>
                <a:cubicBezTo>
                  <a:pt x="4738688" y="1573530"/>
                  <a:pt x="4734878" y="1572578"/>
                  <a:pt x="4734878" y="1573530"/>
                </a:cubicBezTo>
                <a:cubicBezTo>
                  <a:pt x="4728210" y="1576388"/>
                  <a:pt x="4722495" y="1580198"/>
                  <a:pt x="4715828" y="1584007"/>
                </a:cubicBezTo>
                <a:cubicBezTo>
                  <a:pt x="4714875" y="1584960"/>
                  <a:pt x="4712970" y="1585913"/>
                  <a:pt x="4712970" y="1587817"/>
                </a:cubicBezTo>
                <a:cubicBezTo>
                  <a:pt x="4712018" y="1591628"/>
                  <a:pt x="4716780" y="1593532"/>
                  <a:pt x="4720590" y="1592580"/>
                </a:cubicBezTo>
                <a:cubicBezTo>
                  <a:pt x="4723448" y="1590675"/>
                  <a:pt x="4734878" y="1589723"/>
                  <a:pt x="4737735" y="1592580"/>
                </a:cubicBezTo>
                <a:cubicBezTo>
                  <a:pt x="4735830" y="1593532"/>
                  <a:pt x="4732973" y="1595438"/>
                  <a:pt x="4727258" y="1596390"/>
                </a:cubicBezTo>
                <a:cubicBezTo>
                  <a:pt x="4721543" y="1594485"/>
                  <a:pt x="4716780" y="1599248"/>
                  <a:pt x="4712018" y="1603057"/>
                </a:cubicBezTo>
                <a:cubicBezTo>
                  <a:pt x="4710113" y="1604963"/>
                  <a:pt x="4707255" y="1606867"/>
                  <a:pt x="4706303" y="1609725"/>
                </a:cubicBezTo>
                <a:cubicBezTo>
                  <a:pt x="4705350" y="1612582"/>
                  <a:pt x="4706303" y="1617345"/>
                  <a:pt x="4709160" y="1617345"/>
                </a:cubicBezTo>
                <a:cubicBezTo>
                  <a:pt x="4711065" y="1617345"/>
                  <a:pt x="4712018" y="1616392"/>
                  <a:pt x="4713923" y="1616392"/>
                </a:cubicBezTo>
                <a:cubicBezTo>
                  <a:pt x="4719638" y="1613535"/>
                  <a:pt x="4726305" y="1613535"/>
                  <a:pt x="4732020" y="1616392"/>
                </a:cubicBezTo>
                <a:cubicBezTo>
                  <a:pt x="4728210" y="1618298"/>
                  <a:pt x="4725353" y="1619250"/>
                  <a:pt x="4721543" y="1621155"/>
                </a:cubicBezTo>
                <a:cubicBezTo>
                  <a:pt x="4712970" y="1625917"/>
                  <a:pt x="4702493" y="1630680"/>
                  <a:pt x="4698683" y="1642110"/>
                </a:cubicBezTo>
                <a:cubicBezTo>
                  <a:pt x="4700588" y="1641157"/>
                  <a:pt x="4701540" y="1641157"/>
                  <a:pt x="4703445" y="1640205"/>
                </a:cubicBezTo>
                <a:cubicBezTo>
                  <a:pt x="4705350" y="1645920"/>
                  <a:pt x="4712018" y="1649730"/>
                  <a:pt x="4716780" y="1646873"/>
                </a:cubicBezTo>
                <a:cubicBezTo>
                  <a:pt x="4718685" y="1645920"/>
                  <a:pt x="4720590" y="1643063"/>
                  <a:pt x="4722495" y="1643063"/>
                </a:cubicBezTo>
                <a:cubicBezTo>
                  <a:pt x="4724400" y="1643063"/>
                  <a:pt x="4725353" y="1644015"/>
                  <a:pt x="4727258" y="1644967"/>
                </a:cubicBezTo>
                <a:cubicBezTo>
                  <a:pt x="4697730" y="1652588"/>
                  <a:pt x="4668203" y="1660207"/>
                  <a:pt x="4637723" y="1665923"/>
                </a:cubicBezTo>
                <a:cubicBezTo>
                  <a:pt x="4638675" y="1664970"/>
                  <a:pt x="4639628" y="1663065"/>
                  <a:pt x="4640580" y="1662113"/>
                </a:cubicBezTo>
                <a:cubicBezTo>
                  <a:pt x="4632960" y="1663065"/>
                  <a:pt x="4625340" y="1664970"/>
                  <a:pt x="4617720" y="1665923"/>
                </a:cubicBezTo>
                <a:cubicBezTo>
                  <a:pt x="4625340" y="1661160"/>
                  <a:pt x="4632960" y="1655445"/>
                  <a:pt x="4640580" y="1650682"/>
                </a:cubicBezTo>
                <a:cubicBezTo>
                  <a:pt x="4633913" y="1649730"/>
                  <a:pt x="4627245" y="1648778"/>
                  <a:pt x="4620578" y="1646873"/>
                </a:cubicBezTo>
                <a:cubicBezTo>
                  <a:pt x="4619625" y="1646873"/>
                  <a:pt x="4619625" y="1646873"/>
                  <a:pt x="4618673" y="1645920"/>
                </a:cubicBezTo>
                <a:cubicBezTo>
                  <a:pt x="4618673" y="1644967"/>
                  <a:pt x="4618673" y="1644015"/>
                  <a:pt x="4618673" y="1643063"/>
                </a:cubicBezTo>
                <a:cubicBezTo>
                  <a:pt x="4620578" y="1634490"/>
                  <a:pt x="4628198" y="1632585"/>
                  <a:pt x="4633913" y="1631632"/>
                </a:cubicBezTo>
                <a:cubicBezTo>
                  <a:pt x="4635818" y="1631632"/>
                  <a:pt x="4637723" y="1630680"/>
                  <a:pt x="4639628" y="1630680"/>
                </a:cubicBezTo>
                <a:cubicBezTo>
                  <a:pt x="4640580" y="1627823"/>
                  <a:pt x="4637723" y="1625917"/>
                  <a:pt x="4635818" y="1625917"/>
                </a:cubicBezTo>
                <a:cubicBezTo>
                  <a:pt x="4630103" y="1625917"/>
                  <a:pt x="4627245" y="1624965"/>
                  <a:pt x="4620578" y="1624965"/>
                </a:cubicBezTo>
                <a:cubicBezTo>
                  <a:pt x="4615815" y="1623060"/>
                  <a:pt x="4631055" y="1613535"/>
                  <a:pt x="4637723" y="1606867"/>
                </a:cubicBezTo>
                <a:cubicBezTo>
                  <a:pt x="4639628" y="1598295"/>
                  <a:pt x="4630103" y="1606867"/>
                  <a:pt x="4626293" y="1606867"/>
                </a:cubicBezTo>
                <a:cubicBezTo>
                  <a:pt x="4623435" y="1606867"/>
                  <a:pt x="4620578" y="1603057"/>
                  <a:pt x="4621530" y="1598295"/>
                </a:cubicBezTo>
                <a:cubicBezTo>
                  <a:pt x="4622483" y="1587817"/>
                  <a:pt x="4623435" y="1577340"/>
                  <a:pt x="4622483" y="1565910"/>
                </a:cubicBezTo>
                <a:cubicBezTo>
                  <a:pt x="4622483" y="1564957"/>
                  <a:pt x="4622483" y="1564005"/>
                  <a:pt x="4621530" y="1563053"/>
                </a:cubicBezTo>
                <a:cubicBezTo>
                  <a:pt x="4619625" y="1559242"/>
                  <a:pt x="4616768" y="1564957"/>
                  <a:pt x="4616768" y="1569720"/>
                </a:cubicBezTo>
                <a:cubicBezTo>
                  <a:pt x="4616768" y="1574482"/>
                  <a:pt x="4618673" y="1579245"/>
                  <a:pt x="4617720" y="1583055"/>
                </a:cubicBezTo>
                <a:cubicBezTo>
                  <a:pt x="4615815" y="1588770"/>
                  <a:pt x="4610100" y="1590675"/>
                  <a:pt x="4612005" y="1596390"/>
                </a:cubicBezTo>
                <a:cubicBezTo>
                  <a:pt x="4618673" y="1619250"/>
                  <a:pt x="4594860" y="1604010"/>
                  <a:pt x="4595813" y="1606867"/>
                </a:cubicBezTo>
                <a:cubicBezTo>
                  <a:pt x="4596765" y="1612582"/>
                  <a:pt x="4611053" y="1611630"/>
                  <a:pt x="4612005" y="1616392"/>
                </a:cubicBezTo>
                <a:cubicBezTo>
                  <a:pt x="4612958" y="1620203"/>
                  <a:pt x="4612005" y="1624965"/>
                  <a:pt x="4609148" y="1625917"/>
                </a:cubicBezTo>
                <a:lnTo>
                  <a:pt x="4592955" y="1628775"/>
                </a:lnTo>
                <a:cubicBezTo>
                  <a:pt x="4587240" y="1631632"/>
                  <a:pt x="4607243" y="1634490"/>
                  <a:pt x="4611053" y="1654492"/>
                </a:cubicBezTo>
                <a:cubicBezTo>
                  <a:pt x="4605338" y="1655445"/>
                  <a:pt x="4598670" y="1652588"/>
                  <a:pt x="4593908" y="1645920"/>
                </a:cubicBezTo>
                <a:cubicBezTo>
                  <a:pt x="4591050" y="1647825"/>
                  <a:pt x="4592955" y="1655445"/>
                  <a:pt x="4595813" y="1657350"/>
                </a:cubicBezTo>
                <a:cubicBezTo>
                  <a:pt x="4598670" y="1660207"/>
                  <a:pt x="4601528" y="1660207"/>
                  <a:pt x="4603433" y="1664970"/>
                </a:cubicBezTo>
                <a:cubicBezTo>
                  <a:pt x="4604385" y="1666875"/>
                  <a:pt x="4604385" y="1669732"/>
                  <a:pt x="4605338" y="1672590"/>
                </a:cubicBezTo>
                <a:cubicBezTo>
                  <a:pt x="4600575" y="1673542"/>
                  <a:pt x="4595813" y="1674495"/>
                  <a:pt x="4591050" y="1675448"/>
                </a:cubicBezTo>
                <a:cubicBezTo>
                  <a:pt x="4590098" y="1674495"/>
                  <a:pt x="4589145" y="1674495"/>
                  <a:pt x="4588193" y="1673542"/>
                </a:cubicBezTo>
                <a:cubicBezTo>
                  <a:pt x="4588193" y="1674495"/>
                  <a:pt x="4588193" y="1675448"/>
                  <a:pt x="4588193" y="1676400"/>
                </a:cubicBezTo>
                <a:cubicBezTo>
                  <a:pt x="4573905" y="1678305"/>
                  <a:pt x="4559618" y="1681163"/>
                  <a:pt x="4545330" y="1683067"/>
                </a:cubicBezTo>
                <a:cubicBezTo>
                  <a:pt x="4544378" y="1681163"/>
                  <a:pt x="4541520" y="1681163"/>
                  <a:pt x="4539615" y="1680210"/>
                </a:cubicBezTo>
                <a:cubicBezTo>
                  <a:pt x="4536758" y="1678305"/>
                  <a:pt x="4534853" y="1674495"/>
                  <a:pt x="4531995" y="1673542"/>
                </a:cubicBezTo>
                <a:cubicBezTo>
                  <a:pt x="4530090" y="1672590"/>
                  <a:pt x="4528185" y="1673542"/>
                  <a:pt x="4525328" y="1673542"/>
                </a:cubicBezTo>
                <a:cubicBezTo>
                  <a:pt x="4523423" y="1673542"/>
                  <a:pt x="4520565" y="1672590"/>
                  <a:pt x="4519613" y="1670685"/>
                </a:cubicBezTo>
                <a:cubicBezTo>
                  <a:pt x="4522470" y="1668780"/>
                  <a:pt x="4527233" y="1666875"/>
                  <a:pt x="4530090" y="1669732"/>
                </a:cubicBezTo>
                <a:cubicBezTo>
                  <a:pt x="4531043" y="1670685"/>
                  <a:pt x="4531995" y="1672590"/>
                  <a:pt x="4533900" y="1671638"/>
                </a:cubicBezTo>
                <a:cubicBezTo>
                  <a:pt x="4534853" y="1671638"/>
                  <a:pt x="4535805" y="1669732"/>
                  <a:pt x="4536758" y="1668780"/>
                </a:cubicBezTo>
                <a:cubicBezTo>
                  <a:pt x="4537710" y="1667828"/>
                  <a:pt x="4543425" y="1670685"/>
                  <a:pt x="4540568" y="1667828"/>
                </a:cubicBezTo>
                <a:cubicBezTo>
                  <a:pt x="4536758" y="1664970"/>
                  <a:pt x="4532948" y="1662113"/>
                  <a:pt x="4529138" y="1659255"/>
                </a:cubicBezTo>
                <a:cubicBezTo>
                  <a:pt x="4528185" y="1658303"/>
                  <a:pt x="4526280" y="1657350"/>
                  <a:pt x="4525328" y="1657350"/>
                </a:cubicBezTo>
                <a:cubicBezTo>
                  <a:pt x="4522470" y="1656398"/>
                  <a:pt x="4519613" y="1658303"/>
                  <a:pt x="4517708" y="1656398"/>
                </a:cubicBezTo>
                <a:cubicBezTo>
                  <a:pt x="4524375" y="1654492"/>
                  <a:pt x="4531995" y="1655445"/>
                  <a:pt x="4538663" y="1658303"/>
                </a:cubicBezTo>
                <a:cubicBezTo>
                  <a:pt x="4538663" y="1656398"/>
                  <a:pt x="4534853" y="1650682"/>
                  <a:pt x="4531995" y="1647825"/>
                </a:cubicBezTo>
                <a:cubicBezTo>
                  <a:pt x="4529138" y="1644967"/>
                  <a:pt x="4525328" y="1646873"/>
                  <a:pt x="4522470" y="1644967"/>
                </a:cubicBezTo>
                <a:cubicBezTo>
                  <a:pt x="4519613" y="1643063"/>
                  <a:pt x="4517708" y="1640205"/>
                  <a:pt x="4515803" y="1641157"/>
                </a:cubicBezTo>
                <a:cubicBezTo>
                  <a:pt x="4514850" y="1640205"/>
                  <a:pt x="4515803" y="1638300"/>
                  <a:pt x="4516755" y="1638300"/>
                </a:cubicBezTo>
                <a:cubicBezTo>
                  <a:pt x="4517708" y="1638300"/>
                  <a:pt x="4518660" y="1639253"/>
                  <a:pt x="4519613" y="1639253"/>
                </a:cubicBezTo>
                <a:cubicBezTo>
                  <a:pt x="4520565" y="1639253"/>
                  <a:pt x="4521518" y="1638300"/>
                  <a:pt x="4523423" y="1637348"/>
                </a:cubicBezTo>
                <a:cubicBezTo>
                  <a:pt x="4525328" y="1637348"/>
                  <a:pt x="4527233" y="1640205"/>
                  <a:pt x="4530090" y="1640205"/>
                </a:cubicBezTo>
                <a:cubicBezTo>
                  <a:pt x="4531043" y="1640205"/>
                  <a:pt x="4531995" y="1640205"/>
                  <a:pt x="4531995" y="1640205"/>
                </a:cubicBezTo>
                <a:cubicBezTo>
                  <a:pt x="4530090" y="1636395"/>
                  <a:pt x="4528185" y="1633538"/>
                  <a:pt x="4525328" y="1630680"/>
                </a:cubicBezTo>
                <a:cubicBezTo>
                  <a:pt x="4524375" y="1629728"/>
                  <a:pt x="4523423" y="1628775"/>
                  <a:pt x="4522470" y="1628775"/>
                </a:cubicBezTo>
                <a:cubicBezTo>
                  <a:pt x="4521518" y="1628775"/>
                  <a:pt x="4519613" y="1628775"/>
                  <a:pt x="4518660" y="1629728"/>
                </a:cubicBezTo>
                <a:cubicBezTo>
                  <a:pt x="4517708" y="1629728"/>
                  <a:pt x="4515803" y="1628775"/>
                  <a:pt x="4515803" y="1626870"/>
                </a:cubicBezTo>
                <a:cubicBezTo>
                  <a:pt x="4515803" y="1625917"/>
                  <a:pt x="4516755" y="1624965"/>
                  <a:pt x="4518660" y="1625917"/>
                </a:cubicBezTo>
                <a:cubicBezTo>
                  <a:pt x="4520565" y="1625917"/>
                  <a:pt x="4522470" y="1625917"/>
                  <a:pt x="4524375" y="1625917"/>
                </a:cubicBezTo>
                <a:cubicBezTo>
                  <a:pt x="4525328" y="1625917"/>
                  <a:pt x="4527233" y="1625917"/>
                  <a:pt x="4528185" y="1625917"/>
                </a:cubicBezTo>
                <a:cubicBezTo>
                  <a:pt x="4531995" y="1624965"/>
                  <a:pt x="4528185" y="1622107"/>
                  <a:pt x="4525328" y="1623060"/>
                </a:cubicBezTo>
                <a:cubicBezTo>
                  <a:pt x="4524375" y="1624013"/>
                  <a:pt x="4522470" y="1620203"/>
                  <a:pt x="4520565" y="1619250"/>
                </a:cubicBezTo>
                <a:cubicBezTo>
                  <a:pt x="4516755" y="1617345"/>
                  <a:pt x="4512945" y="1614488"/>
                  <a:pt x="4510088" y="1611630"/>
                </a:cubicBezTo>
                <a:cubicBezTo>
                  <a:pt x="4514850" y="1610678"/>
                  <a:pt x="4527233" y="1617345"/>
                  <a:pt x="4525328" y="1614488"/>
                </a:cubicBezTo>
                <a:cubicBezTo>
                  <a:pt x="4520565" y="1609725"/>
                  <a:pt x="4515803" y="1605915"/>
                  <a:pt x="4510088" y="1602105"/>
                </a:cubicBezTo>
                <a:cubicBezTo>
                  <a:pt x="4508183" y="1600200"/>
                  <a:pt x="4517708" y="1603057"/>
                  <a:pt x="4515803" y="1599248"/>
                </a:cubicBezTo>
                <a:cubicBezTo>
                  <a:pt x="4512945" y="1593532"/>
                  <a:pt x="4511040" y="1588770"/>
                  <a:pt x="4506278" y="1586865"/>
                </a:cubicBezTo>
                <a:cubicBezTo>
                  <a:pt x="4504373" y="1586865"/>
                  <a:pt x="4505325" y="1590675"/>
                  <a:pt x="4504373" y="1591628"/>
                </a:cubicBezTo>
                <a:cubicBezTo>
                  <a:pt x="4502468" y="1592580"/>
                  <a:pt x="4501515" y="1593532"/>
                  <a:pt x="4500563" y="1594485"/>
                </a:cubicBezTo>
                <a:cubicBezTo>
                  <a:pt x="4499610" y="1596390"/>
                  <a:pt x="4499610" y="1599248"/>
                  <a:pt x="4501515" y="1599248"/>
                </a:cubicBezTo>
                <a:cubicBezTo>
                  <a:pt x="4502468" y="1599248"/>
                  <a:pt x="4503420" y="1598295"/>
                  <a:pt x="4504373" y="1598295"/>
                </a:cubicBezTo>
                <a:cubicBezTo>
                  <a:pt x="4505325" y="1598295"/>
                  <a:pt x="4507230" y="1599248"/>
                  <a:pt x="4506278" y="1600200"/>
                </a:cubicBezTo>
                <a:cubicBezTo>
                  <a:pt x="4504373" y="1602105"/>
                  <a:pt x="4501515" y="1602105"/>
                  <a:pt x="4498658" y="1604010"/>
                </a:cubicBezTo>
                <a:cubicBezTo>
                  <a:pt x="4496753" y="1605915"/>
                  <a:pt x="4494848" y="1609725"/>
                  <a:pt x="4495800" y="1612582"/>
                </a:cubicBezTo>
                <a:cubicBezTo>
                  <a:pt x="4497705" y="1611630"/>
                  <a:pt x="4502468" y="1612582"/>
                  <a:pt x="4504373" y="1614488"/>
                </a:cubicBezTo>
                <a:cubicBezTo>
                  <a:pt x="4504373" y="1615440"/>
                  <a:pt x="4502468" y="1614488"/>
                  <a:pt x="4501515" y="1615440"/>
                </a:cubicBezTo>
                <a:cubicBezTo>
                  <a:pt x="4497705" y="1617345"/>
                  <a:pt x="4493895" y="1619250"/>
                  <a:pt x="4490085" y="1622107"/>
                </a:cubicBezTo>
                <a:cubicBezTo>
                  <a:pt x="4489133" y="1623060"/>
                  <a:pt x="4488180" y="1623060"/>
                  <a:pt x="4488180" y="1624013"/>
                </a:cubicBezTo>
                <a:cubicBezTo>
                  <a:pt x="4487228" y="1626870"/>
                  <a:pt x="4491038" y="1627823"/>
                  <a:pt x="4492943" y="1626870"/>
                </a:cubicBezTo>
                <a:cubicBezTo>
                  <a:pt x="4494848" y="1625917"/>
                  <a:pt x="4501515" y="1624965"/>
                  <a:pt x="4503420" y="1626870"/>
                </a:cubicBezTo>
                <a:cubicBezTo>
                  <a:pt x="4502468" y="1627823"/>
                  <a:pt x="4500563" y="1628775"/>
                  <a:pt x="4496753" y="1628775"/>
                </a:cubicBezTo>
                <a:cubicBezTo>
                  <a:pt x="4493895" y="1627823"/>
                  <a:pt x="4490085" y="1630680"/>
                  <a:pt x="4488180" y="1632585"/>
                </a:cubicBezTo>
                <a:cubicBezTo>
                  <a:pt x="4487228" y="1633538"/>
                  <a:pt x="4485323" y="1634490"/>
                  <a:pt x="4485323" y="1636395"/>
                </a:cubicBezTo>
                <a:cubicBezTo>
                  <a:pt x="4484370" y="1638300"/>
                  <a:pt x="4485323" y="1641157"/>
                  <a:pt x="4487228" y="1641157"/>
                </a:cubicBezTo>
                <a:cubicBezTo>
                  <a:pt x="4488180" y="1641157"/>
                  <a:pt x="4489133" y="1641157"/>
                  <a:pt x="4490085" y="1640205"/>
                </a:cubicBezTo>
                <a:cubicBezTo>
                  <a:pt x="4492943" y="1638300"/>
                  <a:pt x="4497705" y="1638300"/>
                  <a:pt x="4500563" y="1640205"/>
                </a:cubicBezTo>
                <a:cubicBezTo>
                  <a:pt x="4498658" y="1641157"/>
                  <a:pt x="4496753" y="1642110"/>
                  <a:pt x="4494848" y="1643063"/>
                </a:cubicBezTo>
                <a:cubicBezTo>
                  <a:pt x="4489133" y="1645920"/>
                  <a:pt x="4483418" y="1648778"/>
                  <a:pt x="4481513" y="1655445"/>
                </a:cubicBezTo>
                <a:cubicBezTo>
                  <a:pt x="4482465" y="1655445"/>
                  <a:pt x="4483418" y="1654492"/>
                  <a:pt x="4484370" y="1654492"/>
                </a:cubicBezTo>
                <a:cubicBezTo>
                  <a:pt x="4485323" y="1658303"/>
                  <a:pt x="4489133" y="1660207"/>
                  <a:pt x="4491990" y="1658303"/>
                </a:cubicBezTo>
                <a:cubicBezTo>
                  <a:pt x="4492943" y="1657350"/>
                  <a:pt x="4493895" y="1656398"/>
                  <a:pt x="4495800" y="1656398"/>
                </a:cubicBezTo>
                <a:cubicBezTo>
                  <a:pt x="4497705" y="1656398"/>
                  <a:pt x="4499610" y="1659255"/>
                  <a:pt x="4501515" y="1657350"/>
                </a:cubicBezTo>
                <a:cubicBezTo>
                  <a:pt x="4499610" y="1658303"/>
                  <a:pt x="4498658" y="1659255"/>
                  <a:pt x="4496753" y="1659255"/>
                </a:cubicBezTo>
                <a:cubicBezTo>
                  <a:pt x="4491990" y="1661160"/>
                  <a:pt x="4487228" y="1664017"/>
                  <a:pt x="4482465" y="1665923"/>
                </a:cubicBezTo>
                <a:cubicBezTo>
                  <a:pt x="4481513" y="1665923"/>
                  <a:pt x="4480560" y="1666875"/>
                  <a:pt x="4480560" y="1667828"/>
                </a:cubicBezTo>
                <a:cubicBezTo>
                  <a:pt x="4479608" y="1668780"/>
                  <a:pt x="4479608" y="1670685"/>
                  <a:pt x="4480560" y="1670685"/>
                </a:cubicBezTo>
                <a:cubicBezTo>
                  <a:pt x="4481513" y="1671638"/>
                  <a:pt x="4483418" y="1669732"/>
                  <a:pt x="4484370" y="1669732"/>
                </a:cubicBezTo>
                <a:cubicBezTo>
                  <a:pt x="4485323" y="1669732"/>
                  <a:pt x="4486275" y="1670685"/>
                  <a:pt x="4487228" y="1671638"/>
                </a:cubicBezTo>
                <a:cubicBezTo>
                  <a:pt x="4490085" y="1674495"/>
                  <a:pt x="4493895" y="1664017"/>
                  <a:pt x="4499610" y="1667828"/>
                </a:cubicBezTo>
                <a:cubicBezTo>
                  <a:pt x="4500563" y="1668780"/>
                  <a:pt x="4501515" y="1670685"/>
                  <a:pt x="4502468" y="1671638"/>
                </a:cubicBezTo>
                <a:cubicBezTo>
                  <a:pt x="4502468" y="1670685"/>
                  <a:pt x="4496753" y="1674495"/>
                  <a:pt x="4495800" y="1674495"/>
                </a:cubicBezTo>
                <a:cubicBezTo>
                  <a:pt x="4494848" y="1675448"/>
                  <a:pt x="4491990" y="1675448"/>
                  <a:pt x="4491038" y="1675448"/>
                </a:cubicBezTo>
                <a:cubicBezTo>
                  <a:pt x="4487228" y="1676400"/>
                  <a:pt x="4485323" y="1673542"/>
                  <a:pt x="4481513" y="1674495"/>
                </a:cubicBezTo>
                <a:cubicBezTo>
                  <a:pt x="4480560" y="1674495"/>
                  <a:pt x="4478655" y="1675448"/>
                  <a:pt x="4477703" y="1676400"/>
                </a:cubicBezTo>
                <a:cubicBezTo>
                  <a:pt x="4476750" y="1678305"/>
                  <a:pt x="4477703" y="1680210"/>
                  <a:pt x="4478655" y="1681163"/>
                </a:cubicBezTo>
                <a:cubicBezTo>
                  <a:pt x="4479608" y="1681163"/>
                  <a:pt x="4480560" y="1680210"/>
                  <a:pt x="4480560" y="1680210"/>
                </a:cubicBezTo>
                <a:cubicBezTo>
                  <a:pt x="4481513" y="1680210"/>
                  <a:pt x="4483418" y="1681163"/>
                  <a:pt x="4484370" y="1682115"/>
                </a:cubicBezTo>
                <a:cubicBezTo>
                  <a:pt x="4485323" y="1683067"/>
                  <a:pt x="4487228" y="1683067"/>
                  <a:pt x="4488180" y="1683067"/>
                </a:cubicBezTo>
                <a:cubicBezTo>
                  <a:pt x="4490085" y="1683067"/>
                  <a:pt x="4497705" y="1681163"/>
                  <a:pt x="4499610" y="1681163"/>
                </a:cubicBezTo>
                <a:cubicBezTo>
                  <a:pt x="4498658" y="1681163"/>
                  <a:pt x="4496753" y="1684020"/>
                  <a:pt x="4495800" y="1685925"/>
                </a:cubicBezTo>
                <a:cubicBezTo>
                  <a:pt x="4492943" y="1685925"/>
                  <a:pt x="4489133" y="1686878"/>
                  <a:pt x="4486275" y="1686878"/>
                </a:cubicBezTo>
                <a:cubicBezTo>
                  <a:pt x="4485323" y="1685925"/>
                  <a:pt x="4484370" y="1685925"/>
                  <a:pt x="4483418" y="1686878"/>
                </a:cubicBezTo>
                <a:cubicBezTo>
                  <a:pt x="4483418" y="1686878"/>
                  <a:pt x="4483418" y="1686878"/>
                  <a:pt x="4483418" y="1687830"/>
                </a:cubicBezTo>
                <a:cubicBezTo>
                  <a:pt x="4472940" y="1688782"/>
                  <a:pt x="4462463" y="1688782"/>
                  <a:pt x="4451033" y="1689735"/>
                </a:cubicBezTo>
                <a:cubicBezTo>
                  <a:pt x="4451985" y="1686878"/>
                  <a:pt x="4452938" y="1684020"/>
                  <a:pt x="4452938" y="1681163"/>
                </a:cubicBezTo>
                <a:cubicBezTo>
                  <a:pt x="4449128" y="1683067"/>
                  <a:pt x="4446270" y="1684020"/>
                  <a:pt x="4442460" y="1685925"/>
                </a:cubicBezTo>
                <a:cubicBezTo>
                  <a:pt x="4440555" y="1686878"/>
                  <a:pt x="4437698" y="1687830"/>
                  <a:pt x="4434840" y="1687830"/>
                </a:cubicBezTo>
                <a:cubicBezTo>
                  <a:pt x="4431983" y="1687830"/>
                  <a:pt x="4429125" y="1685925"/>
                  <a:pt x="4429125" y="1684020"/>
                </a:cubicBezTo>
                <a:cubicBezTo>
                  <a:pt x="4430078" y="1685925"/>
                  <a:pt x="4433888" y="1684973"/>
                  <a:pt x="4434840" y="1683067"/>
                </a:cubicBezTo>
                <a:cubicBezTo>
                  <a:pt x="4435793" y="1681163"/>
                  <a:pt x="4435793" y="1678305"/>
                  <a:pt x="4437698" y="1676400"/>
                </a:cubicBezTo>
                <a:cubicBezTo>
                  <a:pt x="4439603" y="1673542"/>
                  <a:pt x="4443413" y="1673542"/>
                  <a:pt x="4445318" y="1671638"/>
                </a:cubicBezTo>
                <a:cubicBezTo>
                  <a:pt x="4448175" y="1669732"/>
                  <a:pt x="4450080" y="1665923"/>
                  <a:pt x="4447223" y="1664017"/>
                </a:cubicBezTo>
                <a:cubicBezTo>
                  <a:pt x="4442460" y="1667828"/>
                  <a:pt x="4435793" y="1669732"/>
                  <a:pt x="4430078" y="1668780"/>
                </a:cubicBezTo>
                <a:cubicBezTo>
                  <a:pt x="4433888" y="1656398"/>
                  <a:pt x="4453890" y="1654492"/>
                  <a:pt x="4448175" y="1652588"/>
                </a:cubicBezTo>
                <a:lnTo>
                  <a:pt x="4431983" y="1650682"/>
                </a:lnTo>
                <a:cubicBezTo>
                  <a:pt x="4429125" y="1649730"/>
                  <a:pt x="4428173" y="1646873"/>
                  <a:pt x="4429125" y="1644015"/>
                </a:cubicBezTo>
                <a:cubicBezTo>
                  <a:pt x="4430078" y="1640205"/>
                  <a:pt x="4444365" y="1641157"/>
                  <a:pt x="4445318" y="1638300"/>
                </a:cubicBezTo>
                <a:cubicBezTo>
                  <a:pt x="4445318" y="1636395"/>
                  <a:pt x="4422458" y="1646873"/>
                  <a:pt x="4429125" y="1631632"/>
                </a:cubicBezTo>
                <a:cubicBezTo>
                  <a:pt x="4431030" y="1627823"/>
                  <a:pt x="4425315" y="1626870"/>
                  <a:pt x="4423410" y="1623060"/>
                </a:cubicBezTo>
                <a:cubicBezTo>
                  <a:pt x="4422458" y="1620203"/>
                  <a:pt x="4424363" y="1617345"/>
                  <a:pt x="4424363" y="1614488"/>
                </a:cubicBezTo>
                <a:cubicBezTo>
                  <a:pt x="4425315" y="1611630"/>
                  <a:pt x="4421505" y="1607820"/>
                  <a:pt x="4419600" y="1610678"/>
                </a:cubicBezTo>
                <a:cubicBezTo>
                  <a:pt x="4419600" y="1611630"/>
                  <a:pt x="4418648" y="1611630"/>
                  <a:pt x="4418648" y="1612582"/>
                </a:cubicBezTo>
                <a:cubicBezTo>
                  <a:pt x="4417695" y="1620203"/>
                  <a:pt x="4418648" y="1625917"/>
                  <a:pt x="4419600" y="1633538"/>
                </a:cubicBezTo>
                <a:cubicBezTo>
                  <a:pt x="4419600" y="1636395"/>
                  <a:pt x="4417695" y="1639253"/>
                  <a:pt x="4414838" y="1639253"/>
                </a:cubicBezTo>
                <a:cubicBezTo>
                  <a:pt x="4411028" y="1639253"/>
                  <a:pt x="4401503" y="1633538"/>
                  <a:pt x="4403408" y="1639253"/>
                </a:cubicBezTo>
                <a:cubicBezTo>
                  <a:pt x="4410075" y="1643063"/>
                  <a:pt x="4424363" y="1649730"/>
                  <a:pt x="4420553" y="1650682"/>
                </a:cubicBezTo>
                <a:cubicBezTo>
                  <a:pt x="4414838" y="1650682"/>
                  <a:pt x="4411980" y="1651635"/>
                  <a:pt x="4405313" y="1651635"/>
                </a:cubicBezTo>
                <a:cubicBezTo>
                  <a:pt x="4403408" y="1651635"/>
                  <a:pt x="4400550" y="1652588"/>
                  <a:pt x="4401503" y="1654492"/>
                </a:cubicBezTo>
                <a:cubicBezTo>
                  <a:pt x="4403408" y="1654492"/>
                  <a:pt x="4405313" y="1654492"/>
                  <a:pt x="4407218" y="1655445"/>
                </a:cubicBezTo>
                <a:cubicBezTo>
                  <a:pt x="4412933" y="1656398"/>
                  <a:pt x="4419600" y="1657350"/>
                  <a:pt x="4422458" y="1663065"/>
                </a:cubicBezTo>
                <a:cubicBezTo>
                  <a:pt x="4422458" y="1664017"/>
                  <a:pt x="4423410" y="1664970"/>
                  <a:pt x="4422458" y="1664970"/>
                </a:cubicBezTo>
                <a:cubicBezTo>
                  <a:pt x="4422458" y="1665923"/>
                  <a:pt x="4421505" y="1665923"/>
                  <a:pt x="4420553" y="1665923"/>
                </a:cubicBezTo>
                <a:cubicBezTo>
                  <a:pt x="4413885" y="1666875"/>
                  <a:pt x="4407218" y="1667828"/>
                  <a:pt x="4400550" y="1667828"/>
                </a:cubicBezTo>
                <a:cubicBezTo>
                  <a:pt x="4408170" y="1670685"/>
                  <a:pt x="4415790" y="1674495"/>
                  <a:pt x="4423410" y="1677353"/>
                </a:cubicBezTo>
                <a:cubicBezTo>
                  <a:pt x="4415790" y="1676400"/>
                  <a:pt x="4408170" y="1675448"/>
                  <a:pt x="4400550" y="1674495"/>
                </a:cubicBezTo>
                <a:cubicBezTo>
                  <a:pt x="4406265" y="1680210"/>
                  <a:pt x="4414838" y="1684020"/>
                  <a:pt x="4422458" y="1683067"/>
                </a:cubicBezTo>
                <a:cubicBezTo>
                  <a:pt x="4422458" y="1685925"/>
                  <a:pt x="4418648" y="1687830"/>
                  <a:pt x="4414838" y="1686878"/>
                </a:cubicBezTo>
                <a:cubicBezTo>
                  <a:pt x="4411980" y="1685925"/>
                  <a:pt x="4409123" y="1688782"/>
                  <a:pt x="4406265" y="1687830"/>
                </a:cubicBezTo>
                <a:cubicBezTo>
                  <a:pt x="4403408" y="1687830"/>
                  <a:pt x="4399598" y="1685925"/>
                  <a:pt x="4400550" y="1688782"/>
                </a:cubicBezTo>
                <a:cubicBezTo>
                  <a:pt x="4400550" y="1689735"/>
                  <a:pt x="4401503" y="1689735"/>
                  <a:pt x="4401503" y="1689735"/>
                </a:cubicBezTo>
                <a:cubicBezTo>
                  <a:pt x="4387215" y="1689735"/>
                  <a:pt x="4371975" y="1688782"/>
                  <a:pt x="4357688" y="1687830"/>
                </a:cubicBezTo>
                <a:cubicBezTo>
                  <a:pt x="4359593" y="1685925"/>
                  <a:pt x="4359593" y="1682115"/>
                  <a:pt x="4359593" y="1678305"/>
                </a:cubicBezTo>
                <a:cubicBezTo>
                  <a:pt x="4357688" y="1679257"/>
                  <a:pt x="4355783" y="1681163"/>
                  <a:pt x="4354830" y="1682115"/>
                </a:cubicBezTo>
                <a:cubicBezTo>
                  <a:pt x="4353878" y="1683067"/>
                  <a:pt x="4351973" y="1684020"/>
                  <a:pt x="4351020" y="1684020"/>
                </a:cubicBezTo>
                <a:cubicBezTo>
                  <a:pt x="4350068" y="1684020"/>
                  <a:pt x="4348163" y="1683067"/>
                  <a:pt x="4348163" y="1681163"/>
                </a:cubicBezTo>
                <a:cubicBezTo>
                  <a:pt x="4349115" y="1683067"/>
                  <a:pt x="4350068" y="1682115"/>
                  <a:pt x="4351020" y="1680210"/>
                </a:cubicBezTo>
                <a:cubicBezTo>
                  <a:pt x="4351973" y="1678305"/>
                  <a:pt x="4351973" y="1676400"/>
                  <a:pt x="4351973" y="1674495"/>
                </a:cubicBezTo>
                <a:cubicBezTo>
                  <a:pt x="4352925" y="1672590"/>
                  <a:pt x="4354830" y="1672590"/>
                  <a:pt x="4355783" y="1670685"/>
                </a:cubicBezTo>
                <a:cubicBezTo>
                  <a:pt x="4356735" y="1669732"/>
                  <a:pt x="4357688" y="1665923"/>
                  <a:pt x="4356735" y="1664970"/>
                </a:cubicBezTo>
                <a:cubicBezTo>
                  <a:pt x="4354830" y="1667828"/>
                  <a:pt x="4351020" y="1669732"/>
                  <a:pt x="4348163" y="1668780"/>
                </a:cubicBezTo>
                <a:cubicBezTo>
                  <a:pt x="4350068" y="1659255"/>
                  <a:pt x="4359593" y="1657350"/>
                  <a:pt x="4356735" y="1656398"/>
                </a:cubicBezTo>
                <a:lnTo>
                  <a:pt x="4349115" y="1655445"/>
                </a:lnTo>
                <a:cubicBezTo>
                  <a:pt x="4348163" y="1654492"/>
                  <a:pt x="4347210" y="1652588"/>
                  <a:pt x="4347210" y="1650682"/>
                </a:cubicBezTo>
                <a:cubicBezTo>
                  <a:pt x="4348163" y="1647825"/>
                  <a:pt x="4354830" y="1648778"/>
                  <a:pt x="4355783" y="1645920"/>
                </a:cubicBezTo>
                <a:cubicBezTo>
                  <a:pt x="4355783" y="1644967"/>
                  <a:pt x="4344353" y="1651635"/>
                  <a:pt x="4348163" y="1641157"/>
                </a:cubicBezTo>
                <a:cubicBezTo>
                  <a:pt x="4349115" y="1638300"/>
                  <a:pt x="4346258" y="1637348"/>
                  <a:pt x="4345305" y="1634490"/>
                </a:cubicBezTo>
                <a:cubicBezTo>
                  <a:pt x="4344353" y="1632585"/>
                  <a:pt x="4345305" y="1630680"/>
                  <a:pt x="4346258" y="1627823"/>
                </a:cubicBezTo>
                <a:cubicBezTo>
                  <a:pt x="4346258" y="1625917"/>
                  <a:pt x="4345305" y="1623060"/>
                  <a:pt x="4344353" y="1624965"/>
                </a:cubicBezTo>
                <a:cubicBezTo>
                  <a:pt x="4344353" y="1624965"/>
                  <a:pt x="4344353" y="1625917"/>
                  <a:pt x="4344353" y="1625917"/>
                </a:cubicBezTo>
                <a:cubicBezTo>
                  <a:pt x="4343400" y="1631632"/>
                  <a:pt x="4344353" y="1636395"/>
                  <a:pt x="4344353" y="1641157"/>
                </a:cubicBezTo>
                <a:cubicBezTo>
                  <a:pt x="4344353" y="1643063"/>
                  <a:pt x="4343400" y="1644967"/>
                  <a:pt x="4341495" y="1644967"/>
                </a:cubicBezTo>
                <a:cubicBezTo>
                  <a:pt x="4339590" y="1644967"/>
                  <a:pt x="4334828" y="1641157"/>
                  <a:pt x="4335780" y="1644967"/>
                </a:cubicBezTo>
                <a:cubicBezTo>
                  <a:pt x="4338638" y="1647825"/>
                  <a:pt x="4346258" y="1652588"/>
                  <a:pt x="4344353" y="1653540"/>
                </a:cubicBezTo>
                <a:cubicBezTo>
                  <a:pt x="4341495" y="1653540"/>
                  <a:pt x="4339590" y="1654492"/>
                  <a:pt x="4336733" y="1654492"/>
                </a:cubicBezTo>
                <a:cubicBezTo>
                  <a:pt x="4335780" y="1654492"/>
                  <a:pt x="4334828" y="1655445"/>
                  <a:pt x="4334828" y="1656398"/>
                </a:cubicBezTo>
                <a:cubicBezTo>
                  <a:pt x="4335780" y="1656398"/>
                  <a:pt x="4336733" y="1656398"/>
                  <a:pt x="4337685" y="1657350"/>
                </a:cubicBezTo>
                <a:cubicBezTo>
                  <a:pt x="4340543" y="1658303"/>
                  <a:pt x="4344353" y="1659255"/>
                  <a:pt x="4345305" y="1663065"/>
                </a:cubicBezTo>
                <a:cubicBezTo>
                  <a:pt x="4345305" y="1664017"/>
                  <a:pt x="4345305" y="1664017"/>
                  <a:pt x="4345305" y="1664970"/>
                </a:cubicBezTo>
                <a:cubicBezTo>
                  <a:pt x="4345305" y="1664970"/>
                  <a:pt x="4344353" y="1665923"/>
                  <a:pt x="4344353" y="1665923"/>
                </a:cubicBezTo>
                <a:cubicBezTo>
                  <a:pt x="4340543" y="1666875"/>
                  <a:pt x="4337685" y="1666875"/>
                  <a:pt x="4333875" y="1667828"/>
                </a:cubicBezTo>
                <a:cubicBezTo>
                  <a:pt x="4337685" y="1670685"/>
                  <a:pt x="4341495" y="1672590"/>
                  <a:pt x="4345305" y="1675448"/>
                </a:cubicBezTo>
                <a:cubicBezTo>
                  <a:pt x="4341495" y="1674495"/>
                  <a:pt x="4337685" y="1674495"/>
                  <a:pt x="4333875" y="1673542"/>
                </a:cubicBezTo>
                <a:cubicBezTo>
                  <a:pt x="4336733" y="1678305"/>
                  <a:pt x="4340543" y="1680210"/>
                  <a:pt x="4345305" y="1680210"/>
                </a:cubicBezTo>
                <a:cubicBezTo>
                  <a:pt x="4345305" y="1683067"/>
                  <a:pt x="4343400" y="1684020"/>
                  <a:pt x="4341495" y="1683067"/>
                </a:cubicBezTo>
                <a:cubicBezTo>
                  <a:pt x="4339590" y="1682115"/>
                  <a:pt x="4338638" y="1684020"/>
                  <a:pt x="4336733" y="1684020"/>
                </a:cubicBezTo>
                <a:cubicBezTo>
                  <a:pt x="4334828" y="1684020"/>
                  <a:pt x="4332923" y="1682115"/>
                  <a:pt x="4333875" y="1684020"/>
                </a:cubicBezTo>
                <a:cubicBezTo>
                  <a:pt x="4333875" y="1684973"/>
                  <a:pt x="4334828" y="1684973"/>
                  <a:pt x="4334828" y="1684973"/>
                </a:cubicBezTo>
                <a:cubicBezTo>
                  <a:pt x="4321493" y="1683067"/>
                  <a:pt x="4308158" y="1682115"/>
                  <a:pt x="4295775" y="1679257"/>
                </a:cubicBezTo>
                <a:cubicBezTo>
                  <a:pt x="4289108" y="1678305"/>
                  <a:pt x="4282440" y="1677353"/>
                  <a:pt x="4275773" y="1675448"/>
                </a:cubicBezTo>
                <a:cubicBezTo>
                  <a:pt x="4274820" y="1673542"/>
                  <a:pt x="4271963" y="1673542"/>
                  <a:pt x="4270058" y="1672590"/>
                </a:cubicBezTo>
                <a:cubicBezTo>
                  <a:pt x="4267200" y="1670685"/>
                  <a:pt x="4265295" y="1666875"/>
                  <a:pt x="4262438" y="1665923"/>
                </a:cubicBezTo>
                <a:cubicBezTo>
                  <a:pt x="4260533" y="1664970"/>
                  <a:pt x="4258628" y="1665923"/>
                  <a:pt x="4255770" y="1665923"/>
                </a:cubicBezTo>
                <a:cubicBezTo>
                  <a:pt x="4253865" y="1665923"/>
                  <a:pt x="4251008" y="1664970"/>
                  <a:pt x="4250055" y="1663065"/>
                </a:cubicBezTo>
                <a:cubicBezTo>
                  <a:pt x="4252913" y="1661160"/>
                  <a:pt x="4257675" y="1659255"/>
                  <a:pt x="4260533" y="1662113"/>
                </a:cubicBezTo>
                <a:cubicBezTo>
                  <a:pt x="4261485" y="1663065"/>
                  <a:pt x="4262438" y="1664970"/>
                  <a:pt x="4264343" y="1664017"/>
                </a:cubicBezTo>
                <a:cubicBezTo>
                  <a:pt x="4265295" y="1664017"/>
                  <a:pt x="4266248" y="1662113"/>
                  <a:pt x="4267200" y="1661160"/>
                </a:cubicBezTo>
                <a:cubicBezTo>
                  <a:pt x="4268153" y="1660207"/>
                  <a:pt x="4273868" y="1663065"/>
                  <a:pt x="4271010" y="1660207"/>
                </a:cubicBezTo>
                <a:cubicBezTo>
                  <a:pt x="4267200" y="1657350"/>
                  <a:pt x="4263390" y="1654492"/>
                  <a:pt x="4259580" y="1651635"/>
                </a:cubicBezTo>
                <a:cubicBezTo>
                  <a:pt x="4258628" y="1650682"/>
                  <a:pt x="4256723" y="1649730"/>
                  <a:pt x="4255770" y="1649730"/>
                </a:cubicBezTo>
                <a:cubicBezTo>
                  <a:pt x="4252913" y="1648778"/>
                  <a:pt x="4250055" y="1650682"/>
                  <a:pt x="4248150" y="1648778"/>
                </a:cubicBezTo>
                <a:cubicBezTo>
                  <a:pt x="4254818" y="1646873"/>
                  <a:pt x="4262438" y="1647825"/>
                  <a:pt x="4269105" y="1650682"/>
                </a:cubicBezTo>
                <a:cubicBezTo>
                  <a:pt x="4269105" y="1648778"/>
                  <a:pt x="4265295" y="1643063"/>
                  <a:pt x="4262438" y="1640205"/>
                </a:cubicBezTo>
                <a:cubicBezTo>
                  <a:pt x="4259580" y="1637348"/>
                  <a:pt x="4255770" y="1639253"/>
                  <a:pt x="4252913" y="1637348"/>
                </a:cubicBezTo>
                <a:cubicBezTo>
                  <a:pt x="4250055" y="1635442"/>
                  <a:pt x="4248150" y="1632585"/>
                  <a:pt x="4246245" y="1633538"/>
                </a:cubicBezTo>
                <a:cubicBezTo>
                  <a:pt x="4245293" y="1632585"/>
                  <a:pt x="4246245" y="1630680"/>
                  <a:pt x="4247198" y="1630680"/>
                </a:cubicBezTo>
                <a:cubicBezTo>
                  <a:pt x="4248150" y="1630680"/>
                  <a:pt x="4249103" y="1631632"/>
                  <a:pt x="4250055" y="1631632"/>
                </a:cubicBezTo>
                <a:cubicBezTo>
                  <a:pt x="4251008" y="1631632"/>
                  <a:pt x="4251960" y="1630680"/>
                  <a:pt x="4253865" y="1629728"/>
                </a:cubicBezTo>
                <a:cubicBezTo>
                  <a:pt x="4255770" y="1629728"/>
                  <a:pt x="4257675" y="1632585"/>
                  <a:pt x="4260533" y="1632585"/>
                </a:cubicBezTo>
                <a:cubicBezTo>
                  <a:pt x="4261485" y="1632585"/>
                  <a:pt x="4262438" y="1632585"/>
                  <a:pt x="4262438" y="1632585"/>
                </a:cubicBezTo>
                <a:cubicBezTo>
                  <a:pt x="4260533" y="1628775"/>
                  <a:pt x="4258628" y="1625917"/>
                  <a:pt x="4255770" y="1623060"/>
                </a:cubicBezTo>
                <a:cubicBezTo>
                  <a:pt x="4254818" y="1622107"/>
                  <a:pt x="4253865" y="1621155"/>
                  <a:pt x="4252913" y="1621155"/>
                </a:cubicBezTo>
                <a:cubicBezTo>
                  <a:pt x="4251960" y="1621155"/>
                  <a:pt x="4250055" y="1621155"/>
                  <a:pt x="4249103" y="1622107"/>
                </a:cubicBezTo>
                <a:cubicBezTo>
                  <a:pt x="4248150" y="1622107"/>
                  <a:pt x="4246245" y="1621155"/>
                  <a:pt x="4246245" y="1619250"/>
                </a:cubicBezTo>
                <a:cubicBezTo>
                  <a:pt x="4246245" y="1618298"/>
                  <a:pt x="4247198" y="1617345"/>
                  <a:pt x="4249103" y="1618298"/>
                </a:cubicBezTo>
                <a:cubicBezTo>
                  <a:pt x="4251008" y="1618298"/>
                  <a:pt x="4252913" y="1618298"/>
                  <a:pt x="4254818" y="1618298"/>
                </a:cubicBezTo>
                <a:cubicBezTo>
                  <a:pt x="4255770" y="1618298"/>
                  <a:pt x="4257675" y="1618298"/>
                  <a:pt x="4258628" y="1618298"/>
                </a:cubicBezTo>
                <a:cubicBezTo>
                  <a:pt x="4262438" y="1617345"/>
                  <a:pt x="4258628" y="1614488"/>
                  <a:pt x="4255770" y="1615440"/>
                </a:cubicBezTo>
                <a:cubicBezTo>
                  <a:pt x="4254818" y="1616392"/>
                  <a:pt x="4252913" y="1612582"/>
                  <a:pt x="4251008" y="1611630"/>
                </a:cubicBezTo>
                <a:cubicBezTo>
                  <a:pt x="4247198" y="1609725"/>
                  <a:pt x="4243388" y="1606867"/>
                  <a:pt x="4240530" y="1604010"/>
                </a:cubicBezTo>
                <a:cubicBezTo>
                  <a:pt x="4245293" y="1603057"/>
                  <a:pt x="4257675" y="1609725"/>
                  <a:pt x="4255770" y="1606867"/>
                </a:cubicBezTo>
                <a:cubicBezTo>
                  <a:pt x="4251008" y="1602105"/>
                  <a:pt x="4246245" y="1598295"/>
                  <a:pt x="4240530" y="1594485"/>
                </a:cubicBezTo>
                <a:cubicBezTo>
                  <a:pt x="4238625" y="1592580"/>
                  <a:pt x="4248150" y="1595438"/>
                  <a:pt x="4246245" y="1591628"/>
                </a:cubicBezTo>
                <a:cubicBezTo>
                  <a:pt x="4243388" y="1585913"/>
                  <a:pt x="4241483" y="1581150"/>
                  <a:pt x="4236720" y="1579245"/>
                </a:cubicBezTo>
                <a:cubicBezTo>
                  <a:pt x="4234815" y="1579245"/>
                  <a:pt x="4235768" y="1583055"/>
                  <a:pt x="4234815" y="1584007"/>
                </a:cubicBezTo>
                <a:cubicBezTo>
                  <a:pt x="4232910" y="1584960"/>
                  <a:pt x="4231958" y="1585913"/>
                  <a:pt x="4231005" y="1586865"/>
                </a:cubicBezTo>
                <a:cubicBezTo>
                  <a:pt x="4230053" y="1588770"/>
                  <a:pt x="4230053" y="1591628"/>
                  <a:pt x="4231958" y="1591628"/>
                </a:cubicBezTo>
                <a:cubicBezTo>
                  <a:pt x="4232910" y="1591628"/>
                  <a:pt x="4233863" y="1590675"/>
                  <a:pt x="4234815" y="1590675"/>
                </a:cubicBezTo>
                <a:cubicBezTo>
                  <a:pt x="4235768" y="1590675"/>
                  <a:pt x="4237673" y="1591628"/>
                  <a:pt x="4236720" y="1592580"/>
                </a:cubicBezTo>
                <a:cubicBezTo>
                  <a:pt x="4234815" y="1594485"/>
                  <a:pt x="4231958" y="1594485"/>
                  <a:pt x="4229100" y="1596390"/>
                </a:cubicBezTo>
                <a:cubicBezTo>
                  <a:pt x="4227195" y="1598295"/>
                  <a:pt x="4225290" y="1602105"/>
                  <a:pt x="4226243" y="1604963"/>
                </a:cubicBezTo>
                <a:cubicBezTo>
                  <a:pt x="4228148" y="1604010"/>
                  <a:pt x="4232910" y="1604963"/>
                  <a:pt x="4234815" y="1606867"/>
                </a:cubicBezTo>
                <a:cubicBezTo>
                  <a:pt x="4234815" y="1607820"/>
                  <a:pt x="4232910" y="1606867"/>
                  <a:pt x="4231958" y="1607820"/>
                </a:cubicBezTo>
                <a:cubicBezTo>
                  <a:pt x="4228148" y="1609725"/>
                  <a:pt x="4224338" y="1611630"/>
                  <a:pt x="4220528" y="1614488"/>
                </a:cubicBezTo>
                <a:cubicBezTo>
                  <a:pt x="4219575" y="1615440"/>
                  <a:pt x="4218623" y="1615440"/>
                  <a:pt x="4218623" y="1616392"/>
                </a:cubicBezTo>
                <a:cubicBezTo>
                  <a:pt x="4217670" y="1619250"/>
                  <a:pt x="4221480" y="1620203"/>
                  <a:pt x="4223385" y="1619250"/>
                </a:cubicBezTo>
                <a:cubicBezTo>
                  <a:pt x="4225290" y="1618298"/>
                  <a:pt x="4231958" y="1617345"/>
                  <a:pt x="4233863" y="1619250"/>
                </a:cubicBezTo>
                <a:cubicBezTo>
                  <a:pt x="4232910" y="1620203"/>
                  <a:pt x="4231005" y="1621155"/>
                  <a:pt x="4227195" y="1621155"/>
                </a:cubicBezTo>
                <a:cubicBezTo>
                  <a:pt x="4224338" y="1620203"/>
                  <a:pt x="4220528" y="1623060"/>
                  <a:pt x="4218623" y="1624965"/>
                </a:cubicBezTo>
                <a:cubicBezTo>
                  <a:pt x="4217670" y="1625917"/>
                  <a:pt x="4215765" y="1626870"/>
                  <a:pt x="4215765" y="1628775"/>
                </a:cubicBezTo>
                <a:cubicBezTo>
                  <a:pt x="4214813" y="1630680"/>
                  <a:pt x="4215765" y="1633538"/>
                  <a:pt x="4217670" y="1633538"/>
                </a:cubicBezTo>
                <a:cubicBezTo>
                  <a:pt x="4218623" y="1633538"/>
                  <a:pt x="4219575" y="1633538"/>
                  <a:pt x="4220528" y="1632585"/>
                </a:cubicBezTo>
                <a:cubicBezTo>
                  <a:pt x="4223385" y="1630680"/>
                  <a:pt x="4228148" y="1630680"/>
                  <a:pt x="4231005" y="1632585"/>
                </a:cubicBezTo>
                <a:cubicBezTo>
                  <a:pt x="4229100" y="1633538"/>
                  <a:pt x="4227195" y="1634490"/>
                  <a:pt x="4225290" y="1635442"/>
                </a:cubicBezTo>
                <a:cubicBezTo>
                  <a:pt x="4219575" y="1638300"/>
                  <a:pt x="4213860" y="1641157"/>
                  <a:pt x="4211955" y="1647825"/>
                </a:cubicBezTo>
                <a:cubicBezTo>
                  <a:pt x="4212908" y="1647825"/>
                  <a:pt x="4213860" y="1646873"/>
                  <a:pt x="4214813" y="1646873"/>
                </a:cubicBezTo>
                <a:cubicBezTo>
                  <a:pt x="4215765" y="1650682"/>
                  <a:pt x="4219575" y="1652588"/>
                  <a:pt x="4222433" y="1650682"/>
                </a:cubicBezTo>
                <a:cubicBezTo>
                  <a:pt x="4223385" y="1649730"/>
                  <a:pt x="4224338" y="1648778"/>
                  <a:pt x="4226243" y="1648778"/>
                </a:cubicBezTo>
                <a:cubicBezTo>
                  <a:pt x="4228148" y="1648778"/>
                  <a:pt x="4230053" y="1651635"/>
                  <a:pt x="4231958" y="1649730"/>
                </a:cubicBezTo>
                <a:cubicBezTo>
                  <a:pt x="4230053" y="1650682"/>
                  <a:pt x="4229100" y="1651635"/>
                  <a:pt x="4227195" y="1651635"/>
                </a:cubicBezTo>
                <a:cubicBezTo>
                  <a:pt x="4222433" y="1653540"/>
                  <a:pt x="4217670" y="1656398"/>
                  <a:pt x="4212908" y="1658303"/>
                </a:cubicBezTo>
                <a:cubicBezTo>
                  <a:pt x="4211955" y="1658303"/>
                  <a:pt x="4211955" y="1659255"/>
                  <a:pt x="4211003" y="1659255"/>
                </a:cubicBezTo>
                <a:cubicBezTo>
                  <a:pt x="4179570" y="1650682"/>
                  <a:pt x="4149090" y="1641157"/>
                  <a:pt x="4117658" y="1631632"/>
                </a:cubicBezTo>
                <a:cubicBezTo>
                  <a:pt x="4117658" y="1629728"/>
                  <a:pt x="4118610" y="1628775"/>
                  <a:pt x="4118610" y="1626870"/>
                </a:cubicBezTo>
                <a:cubicBezTo>
                  <a:pt x="4119563" y="1625917"/>
                  <a:pt x="4118610" y="1623060"/>
                  <a:pt x="4117658" y="1624965"/>
                </a:cubicBezTo>
                <a:cubicBezTo>
                  <a:pt x="4116705" y="1625917"/>
                  <a:pt x="4116705" y="1629728"/>
                  <a:pt x="4116705" y="1631632"/>
                </a:cubicBezTo>
                <a:cubicBezTo>
                  <a:pt x="4113848" y="1630680"/>
                  <a:pt x="4110990" y="1629728"/>
                  <a:pt x="4109085" y="1628775"/>
                </a:cubicBezTo>
                <a:cubicBezTo>
                  <a:pt x="4109085" y="1628775"/>
                  <a:pt x="4110038" y="1627823"/>
                  <a:pt x="4110038" y="1627823"/>
                </a:cubicBezTo>
                <a:cubicBezTo>
                  <a:pt x="4110990" y="1626870"/>
                  <a:pt x="4111943" y="1625917"/>
                  <a:pt x="4112895" y="1624965"/>
                </a:cubicBezTo>
                <a:cubicBezTo>
                  <a:pt x="4114800" y="1621155"/>
                  <a:pt x="4115753" y="1614488"/>
                  <a:pt x="4115753" y="1607820"/>
                </a:cubicBezTo>
                <a:cubicBezTo>
                  <a:pt x="4113848" y="1609725"/>
                  <a:pt x="4111943" y="1611630"/>
                  <a:pt x="4110990" y="1613535"/>
                </a:cubicBezTo>
                <a:cubicBezTo>
                  <a:pt x="4110038" y="1614488"/>
                  <a:pt x="4108133" y="1616392"/>
                  <a:pt x="4107180" y="1616392"/>
                </a:cubicBezTo>
                <a:cubicBezTo>
                  <a:pt x="4106228" y="1616392"/>
                  <a:pt x="4104323" y="1614488"/>
                  <a:pt x="4104323" y="1611630"/>
                </a:cubicBezTo>
                <a:cubicBezTo>
                  <a:pt x="4105275" y="1614488"/>
                  <a:pt x="4106228" y="1612582"/>
                  <a:pt x="4107180" y="1609725"/>
                </a:cubicBezTo>
                <a:cubicBezTo>
                  <a:pt x="4108133" y="1606867"/>
                  <a:pt x="4108133" y="1604010"/>
                  <a:pt x="4108133" y="1601153"/>
                </a:cubicBezTo>
                <a:cubicBezTo>
                  <a:pt x="4109085" y="1598295"/>
                  <a:pt x="4110990" y="1597342"/>
                  <a:pt x="4111943" y="1595438"/>
                </a:cubicBezTo>
                <a:cubicBezTo>
                  <a:pt x="4112895" y="1593532"/>
                  <a:pt x="4113848" y="1587817"/>
                  <a:pt x="4112895" y="1586865"/>
                </a:cubicBezTo>
                <a:cubicBezTo>
                  <a:pt x="4110990" y="1591628"/>
                  <a:pt x="4107180" y="1594485"/>
                  <a:pt x="4104323" y="1593532"/>
                </a:cubicBezTo>
                <a:cubicBezTo>
                  <a:pt x="4106228" y="1578292"/>
                  <a:pt x="4115753" y="1575435"/>
                  <a:pt x="4112895" y="1573530"/>
                </a:cubicBezTo>
                <a:lnTo>
                  <a:pt x="4105275" y="1571625"/>
                </a:lnTo>
                <a:cubicBezTo>
                  <a:pt x="4104323" y="1570673"/>
                  <a:pt x="4103370" y="1566863"/>
                  <a:pt x="4103370" y="1564005"/>
                </a:cubicBezTo>
                <a:cubicBezTo>
                  <a:pt x="4104323" y="1560195"/>
                  <a:pt x="4110990" y="1561148"/>
                  <a:pt x="4111943" y="1556385"/>
                </a:cubicBezTo>
                <a:cubicBezTo>
                  <a:pt x="4111943" y="1554480"/>
                  <a:pt x="4100513" y="1565910"/>
                  <a:pt x="4104323" y="1548765"/>
                </a:cubicBezTo>
                <a:cubicBezTo>
                  <a:pt x="4105275" y="1544955"/>
                  <a:pt x="4102418" y="1543050"/>
                  <a:pt x="4101465" y="1539240"/>
                </a:cubicBezTo>
                <a:cubicBezTo>
                  <a:pt x="4100513" y="1536382"/>
                  <a:pt x="4101465" y="1532573"/>
                  <a:pt x="4102418" y="1529715"/>
                </a:cubicBezTo>
                <a:cubicBezTo>
                  <a:pt x="4102418" y="1525905"/>
                  <a:pt x="4101465" y="1522095"/>
                  <a:pt x="4100513" y="1524953"/>
                </a:cubicBezTo>
                <a:cubicBezTo>
                  <a:pt x="4100513" y="1525905"/>
                  <a:pt x="4100513" y="1525905"/>
                  <a:pt x="4100513" y="1526857"/>
                </a:cubicBezTo>
                <a:cubicBezTo>
                  <a:pt x="4099560" y="1535430"/>
                  <a:pt x="4100513" y="1543050"/>
                  <a:pt x="4100513" y="1551623"/>
                </a:cubicBezTo>
                <a:cubicBezTo>
                  <a:pt x="4100513" y="1555432"/>
                  <a:pt x="4099560" y="1558290"/>
                  <a:pt x="4097655" y="1558290"/>
                </a:cubicBezTo>
                <a:cubicBezTo>
                  <a:pt x="4095750" y="1558290"/>
                  <a:pt x="4090988" y="1551623"/>
                  <a:pt x="4091940" y="1558290"/>
                </a:cubicBezTo>
                <a:cubicBezTo>
                  <a:pt x="4094798" y="1563053"/>
                  <a:pt x="4102418" y="1570673"/>
                  <a:pt x="4100513" y="1571625"/>
                </a:cubicBezTo>
                <a:cubicBezTo>
                  <a:pt x="4097655" y="1571625"/>
                  <a:pt x="4095750" y="1572578"/>
                  <a:pt x="4092893" y="1572578"/>
                </a:cubicBezTo>
                <a:cubicBezTo>
                  <a:pt x="4091940" y="1572578"/>
                  <a:pt x="4090988" y="1574482"/>
                  <a:pt x="4090988" y="1576388"/>
                </a:cubicBezTo>
                <a:cubicBezTo>
                  <a:pt x="4091940" y="1576388"/>
                  <a:pt x="4092893" y="1577340"/>
                  <a:pt x="4093845" y="1577340"/>
                </a:cubicBezTo>
                <a:cubicBezTo>
                  <a:pt x="4096703" y="1578292"/>
                  <a:pt x="4100513" y="1580198"/>
                  <a:pt x="4101465" y="1586865"/>
                </a:cubicBezTo>
                <a:cubicBezTo>
                  <a:pt x="4101465" y="1587817"/>
                  <a:pt x="4101465" y="1588770"/>
                  <a:pt x="4101465" y="1589723"/>
                </a:cubicBezTo>
                <a:cubicBezTo>
                  <a:pt x="4101465" y="1590675"/>
                  <a:pt x="4100513" y="1590675"/>
                  <a:pt x="4100513" y="1590675"/>
                </a:cubicBezTo>
                <a:cubicBezTo>
                  <a:pt x="4096703" y="1591628"/>
                  <a:pt x="4093845" y="1592580"/>
                  <a:pt x="4090035" y="1593532"/>
                </a:cubicBezTo>
                <a:cubicBezTo>
                  <a:pt x="4093845" y="1597342"/>
                  <a:pt x="4097655" y="1601153"/>
                  <a:pt x="4101465" y="1605915"/>
                </a:cubicBezTo>
                <a:cubicBezTo>
                  <a:pt x="4097655" y="1604963"/>
                  <a:pt x="4093845" y="1604010"/>
                  <a:pt x="4090035" y="1603057"/>
                </a:cubicBezTo>
                <a:cubicBezTo>
                  <a:pt x="4092893" y="1609725"/>
                  <a:pt x="4096703" y="1614488"/>
                  <a:pt x="4101465" y="1613535"/>
                </a:cubicBezTo>
                <a:cubicBezTo>
                  <a:pt x="4101465" y="1617345"/>
                  <a:pt x="4099560" y="1619250"/>
                  <a:pt x="4097655" y="1618298"/>
                </a:cubicBezTo>
                <a:cubicBezTo>
                  <a:pt x="4095750" y="1617345"/>
                  <a:pt x="4094798" y="1620203"/>
                  <a:pt x="4092893" y="1620203"/>
                </a:cubicBezTo>
                <a:cubicBezTo>
                  <a:pt x="4090988" y="1619250"/>
                  <a:pt x="4089083" y="1617345"/>
                  <a:pt x="4090035" y="1621155"/>
                </a:cubicBezTo>
                <a:cubicBezTo>
                  <a:pt x="4090035" y="1622107"/>
                  <a:pt x="4090988" y="1623060"/>
                  <a:pt x="4091940" y="1624013"/>
                </a:cubicBezTo>
                <a:cubicBezTo>
                  <a:pt x="4092893" y="1624965"/>
                  <a:pt x="4094798" y="1626870"/>
                  <a:pt x="4095750" y="1627823"/>
                </a:cubicBezTo>
                <a:cubicBezTo>
                  <a:pt x="3966210" y="1585913"/>
                  <a:pt x="3838575" y="1543050"/>
                  <a:pt x="3708083" y="1569720"/>
                </a:cubicBezTo>
                <a:cubicBezTo>
                  <a:pt x="3646170" y="1582103"/>
                  <a:pt x="3585210" y="1610678"/>
                  <a:pt x="3524250" y="1631632"/>
                </a:cubicBezTo>
                <a:cubicBezTo>
                  <a:pt x="3522345" y="1629728"/>
                  <a:pt x="3521393" y="1626870"/>
                  <a:pt x="3519488" y="1624965"/>
                </a:cubicBezTo>
                <a:cubicBezTo>
                  <a:pt x="3517583" y="1623060"/>
                  <a:pt x="3516630" y="1622107"/>
                  <a:pt x="3514725" y="1621155"/>
                </a:cubicBezTo>
                <a:cubicBezTo>
                  <a:pt x="3512820" y="1620203"/>
                  <a:pt x="3509963" y="1622107"/>
                  <a:pt x="3508058" y="1622107"/>
                </a:cubicBezTo>
                <a:cubicBezTo>
                  <a:pt x="3506153" y="1622107"/>
                  <a:pt x="3503295" y="1620203"/>
                  <a:pt x="3503295" y="1617345"/>
                </a:cubicBezTo>
                <a:cubicBezTo>
                  <a:pt x="3504248" y="1615440"/>
                  <a:pt x="3505200" y="1614488"/>
                  <a:pt x="3509010" y="1614488"/>
                </a:cubicBezTo>
                <a:cubicBezTo>
                  <a:pt x="3511868" y="1614488"/>
                  <a:pt x="3515678" y="1614488"/>
                  <a:pt x="3518535" y="1614488"/>
                </a:cubicBezTo>
                <a:cubicBezTo>
                  <a:pt x="3520440" y="1614488"/>
                  <a:pt x="3523298" y="1614488"/>
                  <a:pt x="3525203" y="1614488"/>
                </a:cubicBezTo>
                <a:cubicBezTo>
                  <a:pt x="3530918" y="1613535"/>
                  <a:pt x="3525203" y="1608773"/>
                  <a:pt x="3520440" y="1609725"/>
                </a:cubicBezTo>
                <a:cubicBezTo>
                  <a:pt x="3518535" y="1611630"/>
                  <a:pt x="3514725" y="1604963"/>
                  <a:pt x="3512820" y="1604010"/>
                </a:cubicBezTo>
                <a:cubicBezTo>
                  <a:pt x="3506153" y="1601153"/>
                  <a:pt x="3500438" y="1596390"/>
                  <a:pt x="3495675" y="1591628"/>
                </a:cubicBezTo>
                <a:cubicBezTo>
                  <a:pt x="3504248" y="1589723"/>
                  <a:pt x="3524250" y="1601153"/>
                  <a:pt x="3522345" y="1595438"/>
                </a:cubicBezTo>
                <a:cubicBezTo>
                  <a:pt x="3513773" y="1587817"/>
                  <a:pt x="3506153" y="1580198"/>
                  <a:pt x="3496628" y="1574482"/>
                </a:cubicBezTo>
                <a:cubicBezTo>
                  <a:pt x="3493770" y="1571625"/>
                  <a:pt x="3509010" y="1576388"/>
                  <a:pt x="3506153" y="1570673"/>
                </a:cubicBezTo>
                <a:cubicBezTo>
                  <a:pt x="3502343" y="1561148"/>
                  <a:pt x="3498533" y="1552575"/>
                  <a:pt x="3490913" y="1550670"/>
                </a:cubicBezTo>
                <a:cubicBezTo>
                  <a:pt x="3488055" y="1551623"/>
                  <a:pt x="3489960" y="1557338"/>
                  <a:pt x="3487103" y="1559242"/>
                </a:cubicBezTo>
                <a:cubicBezTo>
                  <a:pt x="3484245" y="1561148"/>
                  <a:pt x="3481388" y="1562100"/>
                  <a:pt x="3480435" y="1564957"/>
                </a:cubicBezTo>
                <a:cubicBezTo>
                  <a:pt x="3478530" y="1567815"/>
                  <a:pt x="3478530" y="1572578"/>
                  <a:pt x="3481388" y="1573530"/>
                </a:cubicBezTo>
                <a:cubicBezTo>
                  <a:pt x="3483293" y="1574482"/>
                  <a:pt x="3485198" y="1572578"/>
                  <a:pt x="3487103" y="1571625"/>
                </a:cubicBezTo>
                <a:cubicBezTo>
                  <a:pt x="3489008" y="1570673"/>
                  <a:pt x="3491865" y="1572578"/>
                  <a:pt x="3490913" y="1574482"/>
                </a:cubicBezTo>
                <a:cubicBezTo>
                  <a:pt x="3487103" y="1577340"/>
                  <a:pt x="3482340" y="1578292"/>
                  <a:pt x="3478530" y="1581150"/>
                </a:cubicBezTo>
                <a:cubicBezTo>
                  <a:pt x="3474720" y="1584007"/>
                  <a:pt x="3471863" y="1590675"/>
                  <a:pt x="3474720" y="1595438"/>
                </a:cubicBezTo>
                <a:cubicBezTo>
                  <a:pt x="3478530" y="1593532"/>
                  <a:pt x="3486150" y="1595438"/>
                  <a:pt x="3489960" y="1598295"/>
                </a:cubicBezTo>
                <a:cubicBezTo>
                  <a:pt x="3489960" y="1599248"/>
                  <a:pt x="3486150" y="1598295"/>
                  <a:pt x="3486150" y="1599248"/>
                </a:cubicBezTo>
                <a:cubicBezTo>
                  <a:pt x="3479483" y="1602105"/>
                  <a:pt x="3473768" y="1605915"/>
                  <a:pt x="3467100" y="1609725"/>
                </a:cubicBezTo>
                <a:cubicBezTo>
                  <a:pt x="3466148" y="1610678"/>
                  <a:pt x="3464243" y="1611630"/>
                  <a:pt x="3464243" y="1613535"/>
                </a:cubicBezTo>
                <a:cubicBezTo>
                  <a:pt x="3463290" y="1617345"/>
                  <a:pt x="3468053" y="1619250"/>
                  <a:pt x="3471863" y="1618298"/>
                </a:cubicBezTo>
                <a:cubicBezTo>
                  <a:pt x="3474720" y="1616392"/>
                  <a:pt x="3486150" y="1615440"/>
                  <a:pt x="3489008" y="1618298"/>
                </a:cubicBezTo>
                <a:cubicBezTo>
                  <a:pt x="3487103" y="1619250"/>
                  <a:pt x="3484245" y="1621155"/>
                  <a:pt x="3478530" y="1622107"/>
                </a:cubicBezTo>
                <a:cubicBezTo>
                  <a:pt x="3472815" y="1620203"/>
                  <a:pt x="3468053" y="1624965"/>
                  <a:pt x="3463290" y="1628775"/>
                </a:cubicBezTo>
                <a:cubicBezTo>
                  <a:pt x="3461385" y="1630680"/>
                  <a:pt x="3458528" y="1632585"/>
                  <a:pt x="3457575" y="1635442"/>
                </a:cubicBezTo>
                <a:cubicBezTo>
                  <a:pt x="3456623" y="1638300"/>
                  <a:pt x="3457575" y="1643063"/>
                  <a:pt x="3460433" y="1643063"/>
                </a:cubicBezTo>
                <a:cubicBezTo>
                  <a:pt x="3462338" y="1643063"/>
                  <a:pt x="3463290" y="1642110"/>
                  <a:pt x="3465195" y="1642110"/>
                </a:cubicBezTo>
                <a:cubicBezTo>
                  <a:pt x="3470910" y="1639253"/>
                  <a:pt x="3477578" y="1639253"/>
                  <a:pt x="3483293" y="1642110"/>
                </a:cubicBezTo>
                <a:cubicBezTo>
                  <a:pt x="3479483" y="1644015"/>
                  <a:pt x="3476625" y="1644967"/>
                  <a:pt x="3472815" y="1646873"/>
                </a:cubicBezTo>
                <a:cubicBezTo>
                  <a:pt x="3471863" y="1646873"/>
                  <a:pt x="3471863" y="1647825"/>
                  <a:pt x="3470910" y="1647825"/>
                </a:cubicBezTo>
                <a:cubicBezTo>
                  <a:pt x="3449003" y="1652588"/>
                  <a:pt x="3427095" y="1656398"/>
                  <a:pt x="3406140" y="1656398"/>
                </a:cubicBezTo>
                <a:cubicBezTo>
                  <a:pt x="3407093" y="1655445"/>
                  <a:pt x="3408045" y="1654492"/>
                  <a:pt x="3408998" y="1653540"/>
                </a:cubicBezTo>
                <a:cubicBezTo>
                  <a:pt x="3403283" y="1654492"/>
                  <a:pt x="3396615" y="1655445"/>
                  <a:pt x="3390900" y="1656398"/>
                </a:cubicBezTo>
                <a:cubicBezTo>
                  <a:pt x="3390900" y="1656398"/>
                  <a:pt x="3390900" y="1656398"/>
                  <a:pt x="3390900" y="1656398"/>
                </a:cubicBezTo>
                <a:cubicBezTo>
                  <a:pt x="3396615" y="1652588"/>
                  <a:pt x="3403283" y="1647825"/>
                  <a:pt x="3408998" y="1644015"/>
                </a:cubicBezTo>
                <a:cubicBezTo>
                  <a:pt x="3403283" y="1643063"/>
                  <a:pt x="3398520" y="1642110"/>
                  <a:pt x="3392805" y="1641157"/>
                </a:cubicBezTo>
                <a:cubicBezTo>
                  <a:pt x="3391853" y="1641157"/>
                  <a:pt x="3391853" y="1641157"/>
                  <a:pt x="3390900" y="1640205"/>
                </a:cubicBezTo>
                <a:cubicBezTo>
                  <a:pt x="3390900" y="1639253"/>
                  <a:pt x="3390900" y="1638300"/>
                  <a:pt x="3390900" y="1637348"/>
                </a:cubicBezTo>
                <a:cubicBezTo>
                  <a:pt x="3392805" y="1630680"/>
                  <a:pt x="3398520" y="1628775"/>
                  <a:pt x="3403283" y="1627823"/>
                </a:cubicBezTo>
                <a:cubicBezTo>
                  <a:pt x="3405188" y="1627823"/>
                  <a:pt x="3406140" y="1626870"/>
                  <a:pt x="3408045" y="1626870"/>
                </a:cubicBezTo>
                <a:cubicBezTo>
                  <a:pt x="3408998" y="1624965"/>
                  <a:pt x="3407093" y="1623060"/>
                  <a:pt x="3405188" y="1623060"/>
                </a:cubicBezTo>
                <a:cubicBezTo>
                  <a:pt x="3400425" y="1623060"/>
                  <a:pt x="3397568" y="1622107"/>
                  <a:pt x="3392805" y="1622107"/>
                </a:cubicBezTo>
                <a:cubicBezTo>
                  <a:pt x="3388995" y="1621155"/>
                  <a:pt x="3401378" y="1612582"/>
                  <a:pt x="3406140" y="1607820"/>
                </a:cubicBezTo>
                <a:cubicBezTo>
                  <a:pt x="3408045" y="1601153"/>
                  <a:pt x="3400425" y="1607820"/>
                  <a:pt x="3396615" y="1607820"/>
                </a:cubicBezTo>
                <a:cubicBezTo>
                  <a:pt x="3394710" y="1607820"/>
                  <a:pt x="3391853" y="1604963"/>
                  <a:pt x="3392805" y="1601153"/>
                </a:cubicBezTo>
                <a:cubicBezTo>
                  <a:pt x="3392805" y="1592580"/>
                  <a:pt x="3394710" y="1584960"/>
                  <a:pt x="3393758" y="1575435"/>
                </a:cubicBezTo>
                <a:cubicBezTo>
                  <a:pt x="3393758" y="1574482"/>
                  <a:pt x="3393758" y="1573530"/>
                  <a:pt x="3392805" y="1573530"/>
                </a:cubicBezTo>
                <a:cubicBezTo>
                  <a:pt x="3391853" y="1570673"/>
                  <a:pt x="3388995" y="1575435"/>
                  <a:pt x="3388995" y="1579245"/>
                </a:cubicBezTo>
                <a:cubicBezTo>
                  <a:pt x="3388995" y="1583055"/>
                  <a:pt x="3390900" y="1586865"/>
                  <a:pt x="3389948" y="1589723"/>
                </a:cubicBezTo>
                <a:cubicBezTo>
                  <a:pt x="3388995" y="1593532"/>
                  <a:pt x="3384233" y="1595438"/>
                  <a:pt x="3385185" y="1600200"/>
                </a:cubicBezTo>
                <a:cubicBezTo>
                  <a:pt x="3389948" y="1618298"/>
                  <a:pt x="3371850" y="1606867"/>
                  <a:pt x="3371850" y="1608773"/>
                </a:cubicBezTo>
                <a:cubicBezTo>
                  <a:pt x="3372803" y="1613535"/>
                  <a:pt x="3384233" y="1612582"/>
                  <a:pt x="3385185" y="1616392"/>
                </a:cubicBezTo>
                <a:cubicBezTo>
                  <a:pt x="3386138" y="1619250"/>
                  <a:pt x="3385185" y="1623060"/>
                  <a:pt x="3383280" y="1624013"/>
                </a:cubicBezTo>
                <a:lnTo>
                  <a:pt x="3370898" y="1625917"/>
                </a:lnTo>
                <a:cubicBezTo>
                  <a:pt x="3366135" y="1627823"/>
                  <a:pt x="3382328" y="1630680"/>
                  <a:pt x="3385185" y="1646873"/>
                </a:cubicBezTo>
                <a:cubicBezTo>
                  <a:pt x="3380423" y="1647825"/>
                  <a:pt x="3374708" y="1645920"/>
                  <a:pt x="3371850" y="1640205"/>
                </a:cubicBezTo>
                <a:cubicBezTo>
                  <a:pt x="3369945" y="1642110"/>
                  <a:pt x="3370898" y="1647825"/>
                  <a:pt x="3372803" y="1649730"/>
                </a:cubicBezTo>
                <a:cubicBezTo>
                  <a:pt x="3374708" y="1651635"/>
                  <a:pt x="3377565" y="1652588"/>
                  <a:pt x="3379470" y="1655445"/>
                </a:cubicBezTo>
                <a:cubicBezTo>
                  <a:pt x="3379470" y="1655445"/>
                  <a:pt x="3379470" y="1655445"/>
                  <a:pt x="3379470" y="1655445"/>
                </a:cubicBezTo>
                <a:cubicBezTo>
                  <a:pt x="3372803" y="1654492"/>
                  <a:pt x="3367088" y="1653540"/>
                  <a:pt x="3360420" y="1652588"/>
                </a:cubicBezTo>
                <a:cubicBezTo>
                  <a:pt x="3359468" y="1651635"/>
                  <a:pt x="3358515" y="1649730"/>
                  <a:pt x="3357563" y="1648778"/>
                </a:cubicBezTo>
                <a:cubicBezTo>
                  <a:pt x="3356610" y="1647825"/>
                  <a:pt x="3355658" y="1646873"/>
                  <a:pt x="3354705" y="1646873"/>
                </a:cubicBezTo>
                <a:cubicBezTo>
                  <a:pt x="3353753" y="1646873"/>
                  <a:pt x="3351848" y="1646873"/>
                  <a:pt x="3350895" y="1647825"/>
                </a:cubicBezTo>
                <a:cubicBezTo>
                  <a:pt x="3349943" y="1647825"/>
                  <a:pt x="3348038" y="1646873"/>
                  <a:pt x="3348038" y="1644967"/>
                </a:cubicBezTo>
                <a:cubicBezTo>
                  <a:pt x="3348038" y="1644015"/>
                  <a:pt x="3348990" y="1643063"/>
                  <a:pt x="3350895" y="1644015"/>
                </a:cubicBezTo>
                <a:cubicBezTo>
                  <a:pt x="3352800" y="1644015"/>
                  <a:pt x="3354705" y="1644015"/>
                  <a:pt x="3356610" y="1644015"/>
                </a:cubicBezTo>
                <a:cubicBezTo>
                  <a:pt x="3357563" y="1644015"/>
                  <a:pt x="3359468" y="1644015"/>
                  <a:pt x="3360420" y="1644015"/>
                </a:cubicBezTo>
                <a:cubicBezTo>
                  <a:pt x="3364230" y="1643063"/>
                  <a:pt x="3360420" y="1640205"/>
                  <a:pt x="3357563" y="1641157"/>
                </a:cubicBezTo>
                <a:cubicBezTo>
                  <a:pt x="3356610" y="1642110"/>
                  <a:pt x="3354705" y="1638300"/>
                  <a:pt x="3352800" y="1637348"/>
                </a:cubicBezTo>
                <a:cubicBezTo>
                  <a:pt x="3348990" y="1635442"/>
                  <a:pt x="3345180" y="1632585"/>
                  <a:pt x="3342323" y="1629728"/>
                </a:cubicBezTo>
                <a:cubicBezTo>
                  <a:pt x="3347085" y="1628775"/>
                  <a:pt x="3359468" y="1635442"/>
                  <a:pt x="3357563" y="1632585"/>
                </a:cubicBezTo>
                <a:cubicBezTo>
                  <a:pt x="3352800" y="1627823"/>
                  <a:pt x="3348038" y="1624013"/>
                  <a:pt x="3342323" y="1620203"/>
                </a:cubicBezTo>
                <a:cubicBezTo>
                  <a:pt x="3340418" y="1618298"/>
                  <a:pt x="3349943" y="1621155"/>
                  <a:pt x="3348038" y="1617345"/>
                </a:cubicBezTo>
                <a:cubicBezTo>
                  <a:pt x="3345180" y="1611630"/>
                  <a:pt x="3343275" y="1606867"/>
                  <a:pt x="3338513" y="1604963"/>
                </a:cubicBezTo>
                <a:cubicBezTo>
                  <a:pt x="3336608" y="1604963"/>
                  <a:pt x="3337560" y="1608773"/>
                  <a:pt x="3336608" y="1609725"/>
                </a:cubicBezTo>
                <a:cubicBezTo>
                  <a:pt x="3334703" y="1610678"/>
                  <a:pt x="3333750" y="1611630"/>
                  <a:pt x="3332798" y="1612582"/>
                </a:cubicBezTo>
                <a:cubicBezTo>
                  <a:pt x="3331845" y="1614488"/>
                  <a:pt x="3331845" y="1617345"/>
                  <a:pt x="3333750" y="1617345"/>
                </a:cubicBezTo>
                <a:cubicBezTo>
                  <a:pt x="3334703" y="1617345"/>
                  <a:pt x="3335655" y="1616392"/>
                  <a:pt x="3336608" y="1616392"/>
                </a:cubicBezTo>
                <a:cubicBezTo>
                  <a:pt x="3337560" y="1616392"/>
                  <a:pt x="3339465" y="1617345"/>
                  <a:pt x="3338513" y="1618298"/>
                </a:cubicBezTo>
                <a:cubicBezTo>
                  <a:pt x="3336608" y="1620203"/>
                  <a:pt x="3333750" y="1620203"/>
                  <a:pt x="3330893" y="1622107"/>
                </a:cubicBezTo>
                <a:cubicBezTo>
                  <a:pt x="3328988" y="1624013"/>
                  <a:pt x="3327083" y="1627823"/>
                  <a:pt x="3328035" y="1630680"/>
                </a:cubicBezTo>
                <a:cubicBezTo>
                  <a:pt x="3329940" y="1629728"/>
                  <a:pt x="3334703" y="1630680"/>
                  <a:pt x="3336608" y="1632585"/>
                </a:cubicBezTo>
                <a:cubicBezTo>
                  <a:pt x="3336608" y="1633538"/>
                  <a:pt x="3334703" y="1632585"/>
                  <a:pt x="3333750" y="1633538"/>
                </a:cubicBezTo>
                <a:cubicBezTo>
                  <a:pt x="3329940" y="1635442"/>
                  <a:pt x="3326130" y="1637348"/>
                  <a:pt x="3322320" y="1640205"/>
                </a:cubicBezTo>
                <a:cubicBezTo>
                  <a:pt x="3322320" y="1640205"/>
                  <a:pt x="3321368" y="1641157"/>
                  <a:pt x="3321368" y="1641157"/>
                </a:cubicBezTo>
                <a:cubicBezTo>
                  <a:pt x="3316605" y="1639253"/>
                  <a:pt x="3311843" y="1637348"/>
                  <a:pt x="3307080" y="1635442"/>
                </a:cubicBezTo>
                <a:cubicBezTo>
                  <a:pt x="3308985" y="1633538"/>
                  <a:pt x="3310890" y="1631632"/>
                  <a:pt x="3312795" y="1628775"/>
                </a:cubicBezTo>
                <a:cubicBezTo>
                  <a:pt x="3308033" y="1629728"/>
                  <a:pt x="3303270" y="1630680"/>
                  <a:pt x="3299460" y="1630680"/>
                </a:cubicBezTo>
                <a:cubicBezTo>
                  <a:pt x="3299460" y="1630680"/>
                  <a:pt x="3299460" y="1630680"/>
                  <a:pt x="3299460" y="1630680"/>
                </a:cubicBezTo>
                <a:cubicBezTo>
                  <a:pt x="3304223" y="1627823"/>
                  <a:pt x="3308985" y="1624013"/>
                  <a:pt x="3313748" y="1621155"/>
                </a:cubicBezTo>
                <a:cubicBezTo>
                  <a:pt x="3308985" y="1620203"/>
                  <a:pt x="3305175" y="1619250"/>
                  <a:pt x="3300413" y="1619250"/>
                </a:cubicBezTo>
                <a:cubicBezTo>
                  <a:pt x="3300413" y="1619250"/>
                  <a:pt x="3299460" y="1619250"/>
                  <a:pt x="3299460" y="1618298"/>
                </a:cubicBezTo>
                <a:cubicBezTo>
                  <a:pt x="3299460" y="1617345"/>
                  <a:pt x="3299460" y="1617345"/>
                  <a:pt x="3299460" y="1616392"/>
                </a:cubicBezTo>
                <a:cubicBezTo>
                  <a:pt x="3301365" y="1610678"/>
                  <a:pt x="3305175" y="1609725"/>
                  <a:pt x="3308985" y="1608773"/>
                </a:cubicBezTo>
                <a:cubicBezTo>
                  <a:pt x="3309938" y="1608773"/>
                  <a:pt x="3311843" y="1608773"/>
                  <a:pt x="3312795" y="1607820"/>
                </a:cubicBezTo>
                <a:cubicBezTo>
                  <a:pt x="3313748" y="1605915"/>
                  <a:pt x="3311843" y="1604963"/>
                  <a:pt x="3310890" y="1604963"/>
                </a:cubicBezTo>
                <a:cubicBezTo>
                  <a:pt x="3307080" y="1604963"/>
                  <a:pt x="3305175" y="1604010"/>
                  <a:pt x="3301365" y="1604010"/>
                </a:cubicBezTo>
                <a:cubicBezTo>
                  <a:pt x="3298508" y="1603057"/>
                  <a:pt x="3308033" y="1596390"/>
                  <a:pt x="3311843" y="1592580"/>
                </a:cubicBezTo>
                <a:cubicBezTo>
                  <a:pt x="3312795" y="1586865"/>
                  <a:pt x="3307080" y="1592580"/>
                  <a:pt x="3304223" y="1592580"/>
                </a:cubicBezTo>
                <a:cubicBezTo>
                  <a:pt x="3302318" y="1592580"/>
                  <a:pt x="3300413" y="1589723"/>
                  <a:pt x="3301365" y="1586865"/>
                </a:cubicBezTo>
                <a:cubicBezTo>
                  <a:pt x="3301365" y="1580198"/>
                  <a:pt x="3302318" y="1573530"/>
                  <a:pt x="3302318" y="1565910"/>
                </a:cubicBezTo>
                <a:cubicBezTo>
                  <a:pt x="3302318" y="1564957"/>
                  <a:pt x="3302318" y="1564957"/>
                  <a:pt x="3302318" y="1564005"/>
                </a:cubicBezTo>
                <a:cubicBezTo>
                  <a:pt x="3301365" y="1562100"/>
                  <a:pt x="3299460" y="1564957"/>
                  <a:pt x="3299460" y="1567815"/>
                </a:cubicBezTo>
                <a:cubicBezTo>
                  <a:pt x="3299460" y="1570673"/>
                  <a:pt x="3301365" y="1573530"/>
                  <a:pt x="3300413" y="1576388"/>
                </a:cubicBezTo>
                <a:cubicBezTo>
                  <a:pt x="3299460" y="1580198"/>
                  <a:pt x="3295650" y="1581150"/>
                  <a:pt x="3296603" y="1584960"/>
                </a:cubicBezTo>
                <a:cubicBezTo>
                  <a:pt x="3300413" y="1600200"/>
                  <a:pt x="3286125" y="1589723"/>
                  <a:pt x="3286125" y="1591628"/>
                </a:cubicBezTo>
                <a:cubicBezTo>
                  <a:pt x="3287078" y="1595438"/>
                  <a:pt x="3295650" y="1594485"/>
                  <a:pt x="3296603" y="1598295"/>
                </a:cubicBezTo>
                <a:cubicBezTo>
                  <a:pt x="3297555" y="1601153"/>
                  <a:pt x="3296603" y="1604010"/>
                  <a:pt x="3294698" y="1604963"/>
                </a:cubicBezTo>
                <a:lnTo>
                  <a:pt x="3284220" y="1606867"/>
                </a:lnTo>
                <a:cubicBezTo>
                  <a:pt x="3280410" y="1608773"/>
                  <a:pt x="3293745" y="1610678"/>
                  <a:pt x="3295650" y="1623060"/>
                </a:cubicBezTo>
                <a:cubicBezTo>
                  <a:pt x="3291840" y="1624013"/>
                  <a:pt x="3288030" y="1622107"/>
                  <a:pt x="3285173" y="1618298"/>
                </a:cubicBezTo>
                <a:cubicBezTo>
                  <a:pt x="3284220" y="1619250"/>
                  <a:pt x="3284220" y="1620203"/>
                  <a:pt x="3284220" y="1622107"/>
                </a:cubicBezTo>
                <a:cubicBezTo>
                  <a:pt x="3253740" y="1604010"/>
                  <a:pt x="3224213" y="1584007"/>
                  <a:pt x="3190875" y="1573530"/>
                </a:cubicBezTo>
                <a:cubicBezTo>
                  <a:pt x="3145155" y="1559242"/>
                  <a:pt x="3095625" y="1565910"/>
                  <a:pt x="3048000" y="1564957"/>
                </a:cubicBezTo>
                <a:cubicBezTo>
                  <a:pt x="3045143" y="1563053"/>
                  <a:pt x="3044190" y="1560195"/>
                  <a:pt x="3041333" y="1558290"/>
                </a:cubicBezTo>
                <a:cubicBezTo>
                  <a:pt x="3039428" y="1557338"/>
                  <a:pt x="3036570" y="1558290"/>
                  <a:pt x="3034665" y="1558290"/>
                </a:cubicBezTo>
                <a:cubicBezTo>
                  <a:pt x="3032760" y="1558290"/>
                  <a:pt x="3029903" y="1557338"/>
                  <a:pt x="3028950" y="1555432"/>
                </a:cubicBezTo>
                <a:cubicBezTo>
                  <a:pt x="3032760" y="1553528"/>
                  <a:pt x="3036570" y="1551623"/>
                  <a:pt x="3039428" y="1554480"/>
                </a:cubicBezTo>
                <a:cubicBezTo>
                  <a:pt x="3040380" y="1555432"/>
                  <a:pt x="3041333" y="1557338"/>
                  <a:pt x="3043238" y="1556385"/>
                </a:cubicBezTo>
                <a:cubicBezTo>
                  <a:pt x="3044190" y="1556385"/>
                  <a:pt x="3045143" y="1554480"/>
                  <a:pt x="3046095" y="1553528"/>
                </a:cubicBezTo>
                <a:cubicBezTo>
                  <a:pt x="3047048" y="1552575"/>
                  <a:pt x="3052763" y="1555432"/>
                  <a:pt x="3049905" y="1552575"/>
                </a:cubicBezTo>
                <a:cubicBezTo>
                  <a:pt x="3046095" y="1549717"/>
                  <a:pt x="3042285" y="1546860"/>
                  <a:pt x="3038475" y="1544003"/>
                </a:cubicBezTo>
                <a:cubicBezTo>
                  <a:pt x="3037523" y="1543050"/>
                  <a:pt x="3035618" y="1542098"/>
                  <a:pt x="3034665" y="1542098"/>
                </a:cubicBezTo>
                <a:cubicBezTo>
                  <a:pt x="3031808" y="1541145"/>
                  <a:pt x="3028950" y="1543050"/>
                  <a:pt x="3027045" y="1541145"/>
                </a:cubicBezTo>
                <a:cubicBezTo>
                  <a:pt x="3034665" y="1539240"/>
                  <a:pt x="3041333" y="1540192"/>
                  <a:pt x="3048953" y="1543050"/>
                </a:cubicBezTo>
                <a:cubicBezTo>
                  <a:pt x="3048953" y="1541145"/>
                  <a:pt x="3045143" y="1535430"/>
                  <a:pt x="3042285" y="1532573"/>
                </a:cubicBezTo>
                <a:cubicBezTo>
                  <a:pt x="3039428" y="1529715"/>
                  <a:pt x="3035618" y="1531620"/>
                  <a:pt x="3032760" y="1529715"/>
                </a:cubicBezTo>
                <a:cubicBezTo>
                  <a:pt x="3029903" y="1527810"/>
                  <a:pt x="3027998" y="1524000"/>
                  <a:pt x="3025140" y="1525905"/>
                </a:cubicBezTo>
                <a:cubicBezTo>
                  <a:pt x="3024188" y="1524953"/>
                  <a:pt x="3025140" y="1523048"/>
                  <a:pt x="3026093" y="1523048"/>
                </a:cubicBezTo>
                <a:cubicBezTo>
                  <a:pt x="3027045" y="1523048"/>
                  <a:pt x="3027998" y="1524000"/>
                  <a:pt x="3028950" y="1524000"/>
                </a:cubicBezTo>
                <a:cubicBezTo>
                  <a:pt x="3029903" y="1524000"/>
                  <a:pt x="3030855" y="1523048"/>
                  <a:pt x="3032760" y="1522095"/>
                </a:cubicBezTo>
                <a:cubicBezTo>
                  <a:pt x="3034665" y="1522095"/>
                  <a:pt x="3036570" y="1524953"/>
                  <a:pt x="3039428" y="1524953"/>
                </a:cubicBezTo>
                <a:cubicBezTo>
                  <a:pt x="3040380" y="1524953"/>
                  <a:pt x="3041333" y="1524953"/>
                  <a:pt x="3042285" y="1524953"/>
                </a:cubicBezTo>
                <a:cubicBezTo>
                  <a:pt x="3040380" y="1521142"/>
                  <a:pt x="3038475" y="1517332"/>
                  <a:pt x="3035618" y="1514475"/>
                </a:cubicBezTo>
                <a:cubicBezTo>
                  <a:pt x="3034665" y="1513523"/>
                  <a:pt x="3033713" y="1512570"/>
                  <a:pt x="3032760" y="1512570"/>
                </a:cubicBezTo>
                <a:cubicBezTo>
                  <a:pt x="3031808" y="1512570"/>
                  <a:pt x="3029903" y="1512570"/>
                  <a:pt x="3028950" y="1513523"/>
                </a:cubicBezTo>
                <a:cubicBezTo>
                  <a:pt x="3027998" y="1513523"/>
                  <a:pt x="3026093" y="1512570"/>
                  <a:pt x="3026093" y="1510665"/>
                </a:cubicBezTo>
                <a:cubicBezTo>
                  <a:pt x="3026093" y="1509713"/>
                  <a:pt x="3027045" y="1508760"/>
                  <a:pt x="3028950" y="1508760"/>
                </a:cubicBezTo>
                <a:cubicBezTo>
                  <a:pt x="3030855" y="1508760"/>
                  <a:pt x="3032760" y="1508760"/>
                  <a:pt x="3034665" y="1508760"/>
                </a:cubicBezTo>
                <a:cubicBezTo>
                  <a:pt x="3035618" y="1508760"/>
                  <a:pt x="3037523" y="1508760"/>
                  <a:pt x="3038475" y="1508760"/>
                </a:cubicBezTo>
                <a:cubicBezTo>
                  <a:pt x="3042285" y="1507807"/>
                  <a:pt x="3038475" y="1504950"/>
                  <a:pt x="3035618" y="1505903"/>
                </a:cubicBezTo>
                <a:cubicBezTo>
                  <a:pt x="3034665" y="1506855"/>
                  <a:pt x="3031808" y="1503045"/>
                  <a:pt x="3030855" y="1502092"/>
                </a:cubicBezTo>
                <a:cubicBezTo>
                  <a:pt x="3027045" y="1500188"/>
                  <a:pt x="3023235" y="1497330"/>
                  <a:pt x="3020378" y="1494473"/>
                </a:cubicBezTo>
                <a:cubicBezTo>
                  <a:pt x="3026093" y="1493520"/>
                  <a:pt x="3037523" y="1500188"/>
                  <a:pt x="3036570" y="1497330"/>
                </a:cubicBezTo>
                <a:cubicBezTo>
                  <a:pt x="3031808" y="1492567"/>
                  <a:pt x="3027045" y="1488757"/>
                  <a:pt x="3021330" y="1484948"/>
                </a:cubicBezTo>
                <a:cubicBezTo>
                  <a:pt x="3019425" y="1483042"/>
                  <a:pt x="3028950" y="1485900"/>
                  <a:pt x="3027045" y="1482090"/>
                </a:cubicBezTo>
                <a:cubicBezTo>
                  <a:pt x="3024188" y="1476375"/>
                  <a:pt x="3022283" y="1470660"/>
                  <a:pt x="3017520" y="1469707"/>
                </a:cubicBezTo>
                <a:cubicBezTo>
                  <a:pt x="3015615" y="1469707"/>
                  <a:pt x="3016568" y="1473517"/>
                  <a:pt x="3015615" y="1474470"/>
                </a:cubicBezTo>
                <a:cubicBezTo>
                  <a:pt x="3013710" y="1475423"/>
                  <a:pt x="3012758" y="1476375"/>
                  <a:pt x="3011805" y="1478280"/>
                </a:cubicBezTo>
                <a:cubicBezTo>
                  <a:pt x="3010853" y="1480185"/>
                  <a:pt x="3010853" y="1483042"/>
                  <a:pt x="3012758" y="1483995"/>
                </a:cubicBezTo>
                <a:cubicBezTo>
                  <a:pt x="3013710" y="1483995"/>
                  <a:pt x="3014663" y="1483042"/>
                  <a:pt x="3015615" y="1483042"/>
                </a:cubicBezTo>
                <a:cubicBezTo>
                  <a:pt x="3016568" y="1483042"/>
                  <a:pt x="3018473" y="1483995"/>
                  <a:pt x="3017520" y="1484948"/>
                </a:cubicBezTo>
                <a:cubicBezTo>
                  <a:pt x="3015615" y="1486853"/>
                  <a:pt x="3012758" y="1486853"/>
                  <a:pt x="3009900" y="1488757"/>
                </a:cubicBezTo>
                <a:cubicBezTo>
                  <a:pt x="3007995" y="1490663"/>
                  <a:pt x="3006090" y="1494473"/>
                  <a:pt x="3007043" y="1497330"/>
                </a:cubicBezTo>
                <a:cubicBezTo>
                  <a:pt x="3008948" y="1496378"/>
                  <a:pt x="3013710" y="1497330"/>
                  <a:pt x="3016568" y="1499235"/>
                </a:cubicBezTo>
                <a:cubicBezTo>
                  <a:pt x="3016568" y="1500188"/>
                  <a:pt x="3014663" y="1499235"/>
                  <a:pt x="3013710" y="1500188"/>
                </a:cubicBezTo>
                <a:cubicBezTo>
                  <a:pt x="3009900" y="1502092"/>
                  <a:pt x="3006090" y="1503998"/>
                  <a:pt x="3002280" y="1506855"/>
                </a:cubicBezTo>
                <a:cubicBezTo>
                  <a:pt x="3001328" y="1507807"/>
                  <a:pt x="3000375" y="1507807"/>
                  <a:pt x="3000375" y="1508760"/>
                </a:cubicBezTo>
                <a:cubicBezTo>
                  <a:pt x="2999423" y="1511617"/>
                  <a:pt x="3003233" y="1512570"/>
                  <a:pt x="3005138" y="1511617"/>
                </a:cubicBezTo>
                <a:cubicBezTo>
                  <a:pt x="3007043" y="1510665"/>
                  <a:pt x="3013710" y="1509713"/>
                  <a:pt x="3015615" y="1511617"/>
                </a:cubicBezTo>
                <a:cubicBezTo>
                  <a:pt x="3014663" y="1512570"/>
                  <a:pt x="3012758" y="1513523"/>
                  <a:pt x="3008948" y="1513523"/>
                </a:cubicBezTo>
                <a:cubicBezTo>
                  <a:pt x="3006090" y="1512570"/>
                  <a:pt x="3002280" y="1515428"/>
                  <a:pt x="2999423" y="1517332"/>
                </a:cubicBezTo>
                <a:cubicBezTo>
                  <a:pt x="2998470" y="1518285"/>
                  <a:pt x="2996565" y="1519238"/>
                  <a:pt x="2996565" y="1521142"/>
                </a:cubicBezTo>
                <a:cubicBezTo>
                  <a:pt x="2995613" y="1523048"/>
                  <a:pt x="2996565" y="1525905"/>
                  <a:pt x="2998470" y="1525905"/>
                </a:cubicBezTo>
                <a:cubicBezTo>
                  <a:pt x="2999423" y="1525905"/>
                  <a:pt x="3000375" y="1525905"/>
                  <a:pt x="3001328" y="1524953"/>
                </a:cubicBezTo>
                <a:cubicBezTo>
                  <a:pt x="3005138" y="1523048"/>
                  <a:pt x="3008948" y="1523048"/>
                  <a:pt x="3011805" y="1524953"/>
                </a:cubicBezTo>
                <a:cubicBezTo>
                  <a:pt x="3009900" y="1525905"/>
                  <a:pt x="3007995" y="1526857"/>
                  <a:pt x="3005138" y="1527810"/>
                </a:cubicBezTo>
                <a:cubicBezTo>
                  <a:pt x="2999423" y="1530667"/>
                  <a:pt x="2993708" y="1533525"/>
                  <a:pt x="2991803" y="1540192"/>
                </a:cubicBezTo>
                <a:cubicBezTo>
                  <a:pt x="2992755" y="1540192"/>
                  <a:pt x="2993708" y="1539240"/>
                  <a:pt x="2994660" y="1539240"/>
                </a:cubicBezTo>
                <a:cubicBezTo>
                  <a:pt x="2995613" y="1543050"/>
                  <a:pt x="2999423" y="1544955"/>
                  <a:pt x="3002280" y="1543050"/>
                </a:cubicBezTo>
                <a:cubicBezTo>
                  <a:pt x="3003233" y="1542098"/>
                  <a:pt x="3004185" y="1541145"/>
                  <a:pt x="3006090" y="1541145"/>
                </a:cubicBezTo>
                <a:cubicBezTo>
                  <a:pt x="3007995" y="1541145"/>
                  <a:pt x="3009900" y="1544003"/>
                  <a:pt x="3011805" y="1542098"/>
                </a:cubicBezTo>
                <a:cubicBezTo>
                  <a:pt x="3009900" y="1543050"/>
                  <a:pt x="3008948" y="1544003"/>
                  <a:pt x="3007043" y="1544003"/>
                </a:cubicBezTo>
                <a:cubicBezTo>
                  <a:pt x="3002280" y="1545907"/>
                  <a:pt x="2997518" y="1548765"/>
                  <a:pt x="2992755" y="1550670"/>
                </a:cubicBezTo>
                <a:cubicBezTo>
                  <a:pt x="2991803" y="1550670"/>
                  <a:pt x="2990850" y="1551623"/>
                  <a:pt x="2989898" y="1552575"/>
                </a:cubicBezTo>
                <a:cubicBezTo>
                  <a:pt x="2988945" y="1553528"/>
                  <a:pt x="2988945" y="1555432"/>
                  <a:pt x="2989898" y="1555432"/>
                </a:cubicBezTo>
                <a:cubicBezTo>
                  <a:pt x="2990850" y="1556385"/>
                  <a:pt x="2992755" y="1554480"/>
                  <a:pt x="2993708" y="1554480"/>
                </a:cubicBezTo>
                <a:cubicBezTo>
                  <a:pt x="2994660" y="1554480"/>
                  <a:pt x="2995613" y="1555432"/>
                  <a:pt x="2996565" y="1556385"/>
                </a:cubicBezTo>
                <a:cubicBezTo>
                  <a:pt x="2999423" y="1559242"/>
                  <a:pt x="3003233" y="1548765"/>
                  <a:pt x="3009900" y="1552575"/>
                </a:cubicBezTo>
                <a:cubicBezTo>
                  <a:pt x="3010853" y="1553528"/>
                  <a:pt x="3011805" y="1555432"/>
                  <a:pt x="3012758" y="1556385"/>
                </a:cubicBezTo>
                <a:cubicBezTo>
                  <a:pt x="3012758" y="1555432"/>
                  <a:pt x="3007043" y="1559242"/>
                  <a:pt x="3006090" y="1559242"/>
                </a:cubicBezTo>
                <a:cubicBezTo>
                  <a:pt x="3006090" y="1559242"/>
                  <a:pt x="3006090" y="1559242"/>
                  <a:pt x="3005138" y="1559242"/>
                </a:cubicBezTo>
                <a:cubicBezTo>
                  <a:pt x="2967038" y="1555432"/>
                  <a:pt x="2929890" y="1545907"/>
                  <a:pt x="2892743" y="1534478"/>
                </a:cubicBezTo>
                <a:cubicBezTo>
                  <a:pt x="2897505" y="1533525"/>
                  <a:pt x="2901315" y="1530667"/>
                  <a:pt x="2905125" y="1525905"/>
                </a:cubicBezTo>
                <a:cubicBezTo>
                  <a:pt x="2900363" y="1526857"/>
                  <a:pt x="2895600" y="1527810"/>
                  <a:pt x="2890838" y="1528763"/>
                </a:cubicBezTo>
                <a:cubicBezTo>
                  <a:pt x="2895600" y="1524953"/>
                  <a:pt x="2900363" y="1522095"/>
                  <a:pt x="2905125" y="1518285"/>
                </a:cubicBezTo>
                <a:cubicBezTo>
                  <a:pt x="2900363" y="1517332"/>
                  <a:pt x="2896553" y="1516380"/>
                  <a:pt x="2891790" y="1516380"/>
                </a:cubicBezTo>
                <a:cubicBezTo>
                  <a:pt x="2891790" y="1516380"/>
                  <a:pt x="2890838" y="1516380"/>
                  <a:pt x="2890838" y="1515428"/>
                </a:cubicBezTo>
                <a:cubicBezTo>
                  <a:pt x="2890838" y="1514475"/>
                  <a:pt x="2890838" y="1514475"/>
                  <a:pt x="2890838" y="1513523"/>
                </a:cubicBezTo>
                <a:cubicBezTo>
                  <a:pt x="2892743" y="1507807"/>
                  <a:pt x="2896553" y="1506855"/>
                  <a:pt x="2900363" y="1505903"/>
                </a:cubicBezTo>
                <a:cubicBezTo>
                  <a:pt x="2901315" y="1505903"/>
                  <a:pt x="2903220" y="1505903"/>
                  <a:pt x="2904173" y="1504950"/>
                </a:cubicBezTo>
                <a:cubicBezTo>
                  <a:pt x="2905125" y="1503045"/>
                  <a:pt x="2903220" y="1502092"/>
                  <a:pt x="2902268" y="1502092"/>
                </a:cubicBezTo>
                <a:cubicBezTo>
                  <a:pt x="2898458" y="1502092"/>
                  <a:pt x="2896553" y="1501140"/>
                  <a:pt x="2892743" y="1501140"/>
                </a:cubicBezTo>
                <a:cubicBezTo>
                  <a:pt x="2889885" y="1500188"/>
                  <a:pt x="2899410" y="1493520"/>
                  <a:pt x="2903220" y="1489710"/>
                </a:cubicBezTo>
                <a:cubicBezTo>
                  <a:pt x="2904173" y="1483995"/>
                  <a:pt x="2898458" y="1489710"/>
                  <a:pt x="2895600" y="1489710"/>
                </a:cubicBezTo>
                <a:cubicBezTo>
                  <a:pt x="2893695" y="1489710"/>
                  <a:pt x="2891790" y="1486853"/>
                  <a:pt x="2892743" y="1483995"/>
                </a:cubicBezTo>
                <a:cubicBezTo>
                  <a:pt x="2892743" y="1477328"/>
                  <a:pt x="2893695" y="1470660"/>
                  <a:pt x="2893695" y="1463040"/>
                </a:cubicBezTo>
                <a:cubicBezTo>
                  <a:pt x="2893695" y="1462088"/>
                  <a:pt x="2893695" y="1462088"/>
                  <a:pt x="2893695" y="1461135"/>
                </a:cubicBezTo>
                <a:cubicBezTo>
                  <a:pt x="2892743" y="1459230"/>
                  <a:pt x="2890838" y="1462088"/>
                  <a:pt x="2890838" y="1464945"/>
                </a:cubicBezTo>
                <a:cubicBezTo>
                  <a:pt x="2890838" y="1467803"/>
                  <a:pt x="2892743" y="1470660"/>
                  <a:pt x="2891790" y="1473517"/>
                </a:cubicBezTo>
                <a:cubicBezTo>
                  <a:pt x="2890838" y="1477328"/>
                  <a:pt x="2887028" y="1478280"/>
                  <a:pt x="2887980" y="1482090"/>
                </a:cubicBezTo>
                <a:cubicBezTo>
                  <a:pt x="2891790" y="1497330"/>
                  <a:pt x="2877503" y="1486853"/>
                  <a:pt x="2877503" y="1488757"/>
                </a:cubicBezTo>
                <a:cubicBezTo>
                  <a:pt x="2878455" y="1492567"/>
                  <a:pt x="2887028" y="1491615"/>
                  <a:pt x="2887980" y="1495425"/>
                </a:cubicBezTo>
                <a:cubicBezTo>
                  <a:pt x="2888933" y="1498282"/>
                  <a:pt x="2887980" y="1501140"/>
                  <a:pt x="2886075" y="1502092"/>
                </a:cubicBezTo>
                <a:lnTo>
                  <a:pt x="2875598" y="1503998"/>
                </a:lnTo>
                <a:cubicBezTo>
                  <a:pt x="2871788" y="1505903"/>
                  <a:pt x="2885123" y="1507807"/>
                  <a:pt x="2887028" y="1520190"/>
                </a:cubicBezTo>
                <a:cubicBezTo>
                  <a:pt x="2883218" y="1521142"/>
                  <a:pt x="2879408" y="1519238"/>
                  <a:pt x="2876550" y="1515428"/>
                </a:cubicBezTo>
                <a:cubicBezTo>
                  <a:pt x="2874645" y="1517332"/>
                  <a:pt x="2875598" y="1521142"/>
                  <a:pt x="2877503" y="1523048"/>
                </a:cubicBezTo>
                <a:cubicBezTo>
                  <a:pt x="2879408" y="1524953"/>
                  <a:pt x="2881313" y="1524953"/>
                  <a:pt x="2882265" y="1527810"/>
                </a:cubicBezTo>
                <a:cubicBezTo>
                  <a:pt x="2883218" y="1528763"/>
                  <a:pt x="2883218" y="1530667"/>
                  <a:pt x="2883218" y="1531620"/>
                </a:cubicBezTo>
                <a:cubicBezTo>
                  <a:pt x="2845118" y="1519238"/>
                  <a:pt x="2807970" y="1504950"/>
                  <a:pt x="2770823" y="1489710"/>
                </a:cubicBezTo>
                <a:cubicBezTo>
                  <a:pt x="2771775" y="1489710"/>
                  <a:pt x="2771775" y="1488757"/>
                  <a:pt x="2772728" y="1488757"/>
                </a:cubicBezTo>
                <a:cubicBezTo>
                  <a:pt x="2769870" y="1488757"/>
                  <a:pt x="2767965" y="1487805"/>
                  <a:pt x="2765108" y="1487805"/>
                </a:cubicBezTo>
                <a:cubicBezTo>
                  <a:pt x="2763203" y="1486853"/>
                  <a:pt x="2760345" y="1485900"/>
                  <a:pt x="2758440" y="1484948"/>
                </a:cubicBezTo>
                <a:cubicBezTo>
                  <a:pt x="2758440" y="1484948"/>
                  <a:pt x="2758440" y="1483995"/>
                  <a:pt x="2758440" y="1483995"/>
                </a:cubicBezTo>
                <a:cubicBezTo>
                  <a:pt x="2760345" y="1478280"/>
                  <a:pt x="2764155" y="1477328"/>
                  <a:pt x="2767965" y="1476375"/>
                </a:cubicBezTo>
                <a:cubicBezTo>
                  <a:pt x="2768918" y="1476375"/>
                  <a:pt x="2770823" y="1476375"/>
                  <a:pt x="2771775" y="1475423"/>
                </a:cubicBezTo>
                <a:cubicBezTo>
                  <a:pt x="2772728" y="1473517"/>
                  <a:pt x="2770823" y="1472565"/>
                  <a:pt x="2769870" y="1472565"/>
                </a:cubicBezTo>
                <a:cubicBezTo>
                  <a:pt x="2766060" y="1472565"/>
                  <a:pt x="2764155" y="1471613"/>
                  <a:pt x="2760345" y="1471613"/>
                </a:cubicBezTo>
                <a:cubicBezTo>
                  <a:pt x="2757488" y="1470660"/>
                  <a:pt x="2767013" y="1463992"/>
                  <a:pt x="2770823" y="1460182"/>
                </a:cubicBezTo>
                <a:cubicBezTo>
                  <a:pt x="2771775" y="1454467"/>
                  <a:pt x="2766060" y="1460182"/>
                  <a:pt x="2763203" y="1460182"/>
                </a:cubicBezTo>
                <a:cubicBezTo>
                  <a:pt x="2761298" y="1460182"/>
                  <a:pt x="2759393" y="1457325"/>
                  <a:pt x="2760345" y="1454467"/>
                </a:cubicBezTo>
                <a:cubicBezTo>
                  <a:pt x="2760345" y="1447800"/>
                  <a:pt x="2761298" y="1441132"/>
                  <a:pt x="2761298" y="1433513"/>
                </a:cubicBezTo>
                <a:cubicBezTo>
                  <a:pt x="2761298" y="1432560"/>
                  <a:pt x="2761298" y="1432560"/>
                  <a:pt x="2761298" y="1431607"/>
                </a:cubicBezTo>
                <a:cubicBezTo>
                  <a:pt x="2760345" y="1429703"/>
                  <a:pt x="2758440" y="1432560"/>
                  <a:pt x="2758440" y="1435417"/>
                </a:cubicBezTo>
                <a:cubicBezTo>
                  <a:pt x="2758440" y="1438275"/>
                  <a:pt x="2760345" y="1441132"/>
                  <a:pt x="2759393" y="1443990"/>
                </a:cubicBezTo>
                <a:cubicBezTo>
                  <a:pt x="2758440" y="1447800"/>
                  <a:pt x="2754630" y="1448753"/>
                  <a:pt x="2755583" y="1452563"/>
                </a:cubicBezTo>
                <a:cubicBezTo>
                  <a:pt x="2758440" y="1463992"/>
                  <a:pt x="2750820" y="1461135"/>
                  <a:pt x="2747010" y="1459230"/>
                </a:cubicBezTo>
                <a:cubicBezTo>
                  <a:pt x="2747010" y="1459230"/>
                  <a:pt x="2747010" y="1459230"/>
                  <a:pt x="2747010" y="1459230"/>
                </a:cubicBezTo>
                <a:cubicBezTo>
                  <a:pt x="2741295" y="1457325"/>
                  <a:pt x="2735580" y="1454467"/>
                  <a:pt x="2729865" y="1452563"/>
                </a:cubicBezTo>
                <a:cubicBezTo>
                  <a:pt x="2727960" y="1451610"/>
                  <a:pt x="2726055" y="1450657"/>
                  <a:pt x="2724150" y="1450657"/>
                </a:cubicBezTo>
                <a:cubicBezTo>
                  <a:pt x="2726055" y="1452563"/>
                  <a:pt x="2728913" y="1449705"/>
                  <a:pt x="2730818" y="1449705"/>
                </a:cubicBezTo>
                <a:cubicBezTo>
                  <a:pt x="2732723" y="1449705"/>
                  <a:pt x="2733675" y="1450657"/>
                  <a:pt x="2735580" y="1451610"/>
                </a:cubicBezTo>
                <a:cubicBezTo>
                  <a:pt x="2739390" y="1453515"/>
                  <a:pt x="2743200" y="1451610"/>
                  <a:pt x="2745105" y="1447800"/>
                </a:cubicBezTo>
                <a:cubicBezTo>
                  <a:pt x="2746058" y="1447800"/>
                  <a:pt x="2747010" y="1448753"/>
                  <a:pt x="2747963" y="1448753"/>
                </a:cubicBezTo>
                <a:cubicBezTo>
                  <a:pt x="2745105" y="1442085"/>
                  <a:pt x="2738438" y="1439228"/>
                  <a:pt x="2731770" y="1436370"/>
                </a:cubicBezTo>
                <a:cubicBezTo>
                  <a:pt x="2728913" y="1435417"/>
                  <a:pt x="2727008" y="1434465"/>
                  <a:pt x="2724150" y="1433513"/>
                </a:cubicBezTo>
                <a:cubicBezTo>
                  <a:pt x="2727960" y="1431607"/>
                  <a:pt x="2732723" y="1431607"/>
                  <a:pt x="2736533" y="1433513"/>
                </a:cubicBezTo>
                <a:cubicBezTo>
                  <a:pt x="2737485" y="1433513"/>
                  <a:pt x="2738438" y="1434465"/>
                  <a:pt x="2739390" y="1434465"/>
                </a:cubicBezTo>
                <a:cubicBezTo>
                  <a:pt x="2741295" y="1434465"/>
                  <a:pt x="2742248" y="1431607"/>
                  <a:pt x="2741295" y="1429703"/>
                </a:cubicBezTo>
                <a:cubicBezTo>
                  <a:pt x="2740343" y="1427798"/>
                  <a:pt x="2739390" y="1426845"/>
                  <a:pt x="2737485" y="1425892"/>
                </a:cubicBezTo>
                <a:cubicBezTo>
                  <a:pt x="2734628" y="1423035"/>
                  <a:pt x="2730818" y="1421130"/>
                  <a:pt x="2727008" y="1422082"/>
                </a:cubicBezTo>
                <a:cubicBezTo>
                  <a:pt x="2723198" y="1422082"/>
                  <a:pt x="2720340" y="1420178"/>
                  <a:pt x="2719388" y="1420178"/>
                </a:cubicBezTo>
                <a:cubicBezTo>
                  <a:pt x="2721293" y="1419225"/>
                  <a:pt x="2729865" y="1419225"/>
                  <a:pt x="2731770" y="1420178"/>
                </a:cubicBezTo>
                <a:cubicBezTo>
                  <a:pt x="2733675" y="1421130"/>
                  <a:pt x="2737485" y="1420178"/>
                  <a:pt x="2736533" y="1417320"/>
                </a:cubicBezTo>
                <a:cubicBezTo>
                  <a:pt x="2736533" y="1416367"/>
                  <a:pt x="2735580" y="1415415"/>
                  <a:pt x="2734628" y="1415415"/>
                </a:cubicBezTo>
                <a:cubicBezTo>
                  <a:pt x="2730818" y="1412557"/>
                  <a:pt x="2726055" y="1410653"/>
                  <a:pt x="2721293" y="1408748"/>
                </a:cubicBezTo>
                <a:cubicBezTo>
                  <a:pt x="2721293" y="1407795"/>
                  <a:pt x="2718435" y="1408748"/>
                  <a:pt x="2718435" y="1407795"/>
                </a:cubicBezTo>
                <a:cubicBezTo>
                  <a:pt x="2721293" y="1405890"/>
                  <a:pt x="2726055" y="1404938"/>
                  <a:pt x="2728913" y="1405890"/>
                </a:cubicBezTo>
                <a:cubicBezTo>
                  <a:pt x="2730818" y="1403032"/>
                  <a:pt x="2728913" y="1399223"/>
                  <a:pt x="2726055" y="1397317"/>
                </a:cubicBezTo>
                <a:cubicBezTo>
                  <a:pt x="2723198" y="1395413"/>
                  <a:pt x="2720340" y="1395413"/>
                  <a:pt x="2717483" y="1393507"/>
                </a:cubicBezTo>
                <a:cubicBezTo>
                  <a:pt x="2716530" y="1392555"/>
                  <a:pt x="2718435" y="1391603"/>
                  <a:pt x="2720340" y="1391603"/>
                </a:cubicBezTo>
                <a:cubicBezTo>
                  <a:pt x="2722245" y="1391603"/>
                  <a:pt x="2723198" y="1393507"/>
                  <a:pt x="2724150" y="1392555"/>
                </a:cubicBezTo>
                <a:cubicBezTo>
                  <a:pt x="2726055" y="1392555"/>
                  <a:pt x="2726055" y="1388745"/>
                  <a:pt x="2725103" y="1387792"/>
                </a:cubicBezTo>
                <a:cubicBezTo>
                  <a:pt x="2724150" y="1385888"/>
                  <a:pt x="2722245" y="1385888"/>
                  <a:pt x="2720340" y="1383982"/>
                </a:cubicBezTo>
                <a:cubicBezTo>
                  <a:pt x="2718435" y="1383030"/>
                  <a:pt x="2719388" y="1379220"/>
                  <a:pt x="2717483" y="1379220"/>
                </a:cubicBezTo>
                <a:cubicBezTo>
                  <a:pt x="2711768" y="1380173"/>
                  <a:pt x="2708910" y="1385888"/>
                  <a:pt x="2706053" y="1391603"/>
                </a:cubicBezTo>
                <a:cubicBezTo>
                  <a:pt x="2704148" y="1395413"/>
                  <a:pt x="2715578" y="1392555"/>
                  <a:pt x="2712720" y="1394460"/>
                </a:cubicBezTo>
                <a:cubicBezTo>
                  <a:pt x="2706053" y="1398270"/>
                  <a:pt x="2700338" y="1402080"/>
                  <a:pt x="2694623" y="1406842"/>
                </a:cubicBezTo>
                <a:cubicBezTo>
                  <a:pt x="2692718" y="1409700"/>
                  <a:pt x="2707005" y="1403032"/>
                  <a:pt x="2713673" y="1403985"/>
                </a:cubicBezTo>
                <a:cubicBezTo>
                  <a:pt x="2709863" y="1406842"/>
                  <a:pt x="2706053" y="1409700"/>
                  <a:pt x="2701290" y="1411605"/>
                </a:cubicBezTo>
                <a:cubicBezTo>
                  <a:pt x="2699385" y="1412557"/>
                  <a:pt x="2696528" y="1416367"/>
                  <a:pt x="2695575" y="1415415"/>
                </a:cubicBezTo>
                <a:cubicBezTo>
                  <a:pt x="2692718" y="1414463"/>
                  <a:pt x="2687955" y="1417320"/>
                  <a:pt x="2692718" y="1418273"/>
                </a:cubicBezTo>
                <a:cubicBezTo>
                  <a:pt x="2694623" y="1418273"/>
                  <a:pt x="2695575" y="1418273"/>
                  <a:pt x="2697480" y="1418273"/>
                </a:cubicBezTo>
                <a:cubicBezTo>
                  <a:pt x="2699385" y="1418273"/>
                  <a:pt x="2702243" y="1418273"/>
                  <a:pt x="2704148" y="1418273"/>
                </a:cubicBezTo>
                <a:cubicBezTo>
                  <a:pt x="2707005" y="1418273"/>
                  <a:pt x="2707958" y="1418273"/>
                  <a:pt x="2707958" y="1420178"/>
                </a:cubicBezTo>
                <a:cubicBezTo>
                  <a:pt x="2707958" y="1422082"/>
                  <a:pt x="2706053" y="1423035"/>
                  <a:pt x="2705100" y="1423035"/>
                </a:cubicBezTo>
                <a:cubicBezTo>
                  <a:pt x="2703195" y="1423035"/>
                  <a:pt x="2702243" y="1422082"/>
                  <a:pt x="2700338" y="1422082"/>
                </a:cubicBezTo>
                <a:cubicBezTo>
                  <a:pt x="2699385" y="1422082"/>
                  <a:pt x="2697480" y="1423035"/>
                  <a:pt x="2696528" y="1423988"/>
                </a:cubicBezTo>
                <a:cubicBezTo>
                  <a:pt x="2693670" y="1426845"/>
                  <a:pt x="2690813" y="1430655"/>
                  <a:pt x="2688908" y="1433513"/>
                </a:cubicBezTo>
                <a:cubicBezTo>
                  <a:pt x="2689860" y="1433513"/>
                  <a:pt x="2690813" y="1433513"/>
                  <a:pt x="2691765" y="1433513"/>
                </a:cubicBezTo>
                <a:cubicBezTo>
                  <a:pt x="2694623" y="1433513"/>
                  <a:pt x="2696528" y="1430655"/>
                  <a:pt x="2699385" y="1430655"/>
                </a:cubicBezTo>
                <a:cubicBezTo>
                  <a:pt x="2701290" y="1430655"/>
                  <a:pt x="2702243" y="1432560"/>
                  <a:pt x="2703195" y="1432560"/>
                </a:cubicBezTo>
                <a:cubicBezTo>
                  <a:pt x="2704148" y="1432560"/>
                  <a:pt x="2706053" y="1431607"/>
                  <a:pt x="2707005" y="1431607"/>
                </a:cubicBezTo>
                <a:cubicBezTo>
                  <a:pt x="2707958" y="1431607"/>
                  <a:pt x="2709863" y="1433513"/>
                  <a:pt x="2707958" y="1434465"/>
                </a:cubicBezTo>
                <a:cubicBezTo>
                  <a:pt x="2705100" y="1432560"/>
                  <a:pt x="2702243" y="1436370"/>
                  <a:pt x="2699385" y="1438275"/>
                </a:cubicBezTo>
                <a:cubicBezTo>
                  <a:pt x="2695575" y="1440180"/>
                  <a:pt x="2690813" y="1439228"/>
                  <a:pt x="2687955" y="1441132"/>
                </a:cubicBezTo>
                <a:cubicBezTo>
                  <a:pt x="2686050" y="1443038"/>
                  <a:pt x="2684145" y="1444942"/>
                  <a:pt x="2682240" y="1447800"/>
                </a:cubicBezTo>
                <a:cubicBezTo>
                  <a:pt x="2678430" y="1446848"/>
                  <a:pt x="2674620" y="1446848"/>
                  <a:pt x="2670810" y="1445895"/>
                </a:cubicBezTo>
                <a:cubicBezTo>
                  <a:pt x="2670810" y="1445895"/>
                  <a:pt x="2669858" y="1445895"/>
                  <a:pt x="2669858" y="1444942"/>
                </a:cubicBezTo>
                <a:cubicBezTo>
                  <a:pt x="2669858" y="1443990"/>
                  <a:pt x="2669858" y="1443990"/>
                  <a:pt x="2669858" y="1443038"/>
                </a:cubicBezTo>
                <a:cubicBezTo>
                  <a:pt x="2671763" y="1437323"/>
                  <a:pt x="2675573" y="1436370"/>
                  <a:pt x="2679383" y="1435417"/>
                </a:cubicBezTo>
                <a:cubicBezTo>
                  <a:pt x="2680335" y="1435417"/>
                  <a:pt x="2682240" y="1435417"/>
                  <a:pt x="2683193" y="1434465"/>
                </a:cubicBezTo>
                <a:cubicBezTo>
                  <a:pt x="2684145" y="1432560"/>
                  <a:pt x="2682240" y="1431607"/>
                  <a:pt x="2681288" y="1431607"/>
                </a:cubicBezTo>
                <a:cubicBezTo>
                  <a:pt x="2677478" y="1431607"/>
                  <a:pt x="2675573" y="1430655"/>
                  <a:pt x="2671763" y="1430655"/>
                </a:cubicBezTo>
                <a:cubicBezTo>
                  <a:pt x="2668905" y="1429703"/>
                  <a:pt x="2678430" y="1423035"/>
                  <a:pt x="2682240" y="1419225"/>
                </a:cubicBezTo>
                <a:cubicBezTo>
                  <a:pt x="2683193" y="1413510"/>
                  <a:pt x="2677478" y="1419225"/>
                  <a:pt x="2674620" y="1419225"/>
                </a:cubicBezTo>
                <a:cubicBezTo>
                  <a:pt x="2672715" y="1419225"/>
                  <a:pt x="2670810" y="1416367"/>
                  <a:pt x="2671763" y="1413510"/>
                </a:cubicBezTo>
                <a:cubicBezTo>
                  <a:pt x="2671763" y="1406842"/>
                  <a:pt x="2672715" y="1400175"/>
                  <a:pt x="2672715" y="1392555"/>
                </a:cubicBezTo>
                <a:cubicBezTo>
                  <a:pt x="2672715" y="1391603"/>
                  <a:pt x="2672715" y="1391603"/>
                  <a:pt x="2672715" y="1390650"/>
                </a:cubicBezTo>
                <a:cubicBezTo>
                  <a:pt x="2671763" y="1388745"/>
                  <a:pt x="2669858" y="1391603"/>
                  <a:pt x="2669858" y="1394460"/>
                </a:cubicBezTo>
                <a:cubicBezTo>
                  <a:pt x="2669858" y="1397317"/>
                  <a:pt x="2671763" y="1400175"/>
                  <a:pt x="2670810" y="1403032"/>
                </a:cubicBezTo>
                <a:cubicBezTo>
                  <a:pt x="2669858" y="1406842"/>
                  <a:pt x="2666048" y="1407795"/>
                  <a:pt x="2667000" y="1411605"/>
                </a:cubicBezTo>
                <a:cubicBezTo>
                  <a:pt x="2670810" y="1426845"/>
                  <a:pt x="2656523" y="1416367"/>
                  <a:pt x="2656523" y="1418273"/>
                </a:cubicBezTo>
                <a:cubicBezTo>
                  <a:pt x="2657475" y="1422082"/>
                  <a:pt x="2666048" y="1421130"/>
                  <a:pt x="2667000" y="1424940"/>
                </a:cubicBezTo>
                <a:cubicBezTo>
                  <a:pt x="2667953" y="1427798"/>
                  <a:pt x="2667000" y="1430655"/>
                  <a:pt x="2665095" y="1431607"/>
                </a:cubicBezTo>
                <a:lnTo>
                  <a:pt x="2654618" y="1433513"/>
                </a:lnTo>
                <a:cubicBezTo>
                  <a:pt x="2650808" y="1435417"/>
                  <a:pt x="2662238" y="1437323"/>
                  <a:pt x="2666048" y="1447800"/>
                </a:cubicBezTo>
                <a:cubicBezTo>
                  <a:pt x="2641283" y="1437323"/>
                  <a:pt x="2616518" y="1427798"/>
                  <a:pt x="2591753" y="1417320"/>
                </a:cubicBezTo>
                <a:cubicBezTo>
                  <a:pt x="2592705" y="1417320"/>
                  <a:pt x="2593658" y="1416367"/>
                  <a:pt x="2593658" y="1416367"/>
                </a:cubicBezTo>
                <a:cubicBezTo>
                  <a:pt x="2595563" y="1416367"/>
                  <a:pt x="2597468" y="1419225"/>
                  <a:pt x="2600325" y="1419225"/>
                </a:cubicBezTo>
                <a:cubicBezTo>
                  <a:pt x="2601278" y="1419225"/>
                  <a:pt x="2602230" y="1419225"/>
                  <a:pt x="2603183" y="1419225"/>
                </a:cubicBezTo>
                <a:cubicBezTo>
                  <a:pt x="2601278" y="1415415"/>
                  <a:pt x="2599373" y="1411605"/>
                  <a:pt x="2596515" y="1408748"/>
                </a:cubicBezTo>
                <a:cubicBezTo>
                  <a:pt x="2595563" y="1407795"/>
                  <a:pt x="2594610" y="1406842"/>
                  <a:pt x="2593658" y="1406842"/>
                </a:cubicBezTo>
                <a:cubicBezTo>
                  <a:pt x="2592705" y="1406842"/>
                  <a:pt x="2590800" y="1406842"/>
                  <a:pt x="2589848" y="1407795"/>
                </a:cubicBezTo>
                <a:cubicBezTo>
                  <a:pt x="2588895" y="1407795"/>
                  <a:pt x="2586990" y="1406842"/>
                  <a:pt x="2586990" y="1404938"/>
                </a:cubicBezTo>
                <a:cubicBezTo>
                  <a:pt x="2586990" y="1403985"/>
                  <a:pt x="2587943" y="1403032"/>
                  <a:pt x="2589848" y="1403032"/>
                </a:cubicBezTo>
                <a:cubicBezTo>
                  <a:pt x="2591753" y="1403032"/>
                  <a:pt x="2593658" y="1403032"/>
                  <a:pt x="2595563" y="1403032"/>
                </a:cubicBezTo>
                <a:cubicBezTo>
                  <a:pt x="2596515" y="1403032"/>
                  <a:pt x="2598420" y="1403032"/>
                  <a:pt x="2599373" y="1403032"/>
                </a:cubicBezTo>
                <a:cubicBezTo>
                  <a:pt x="2603183" y="1402080"/>
                  <a:pt x="2599373" y="1399223"/>
                  <a:pt x="2596515" y="1400175"/>
                </a:cubicBezTo>
                <a:cubicBezTo>
                  <a:pt x="2595563" y="1401128"/>
                  <a:pt x="2592705" y="1397317"/>
                  <a:pt x="2591753" y="1396365"/>
                </a:cubicBezTo>
                <a:cubicBezTo>
                  <a:pt x="2587943" y="1394460"/>
                  <a:pt x="2584133" y="1391603"/>
                  <a:pt x="2581275" y="1388745"/>
                </a:cubicBezTo>
                <a:cubicBezTo>
                  <a:pt x="2586990" y="1387792"/>
                  <a:pt x="2598420" y="1394460"/>
                  <a:pt x="2597468" y="1391603"/>
                </a:cubicBezTo>
                <a:cubicBezTo>
                  <a:pt x="2592705" y="1386840"/>
                  <a:pt x="2587943" y="1383030"/>
                  <a:pt x="2582228" y="1379220"/>
                </a:cubicBezTo>
                <a:cubicBezTo>
                  <a:pt x="2580323" y="1377315"/>
                  <a:pt x="2589848" y="1380173"/>
                  <a:pt x="2587943" y="1376363"/>
                </a:cubicBezTo>
                <a:cubicBezTo>
                  <a:pt x="2585085" y="1370648"/>
                  <a:pt x="2583180" y="1364932"/>
                  <a:pt x="2578418" y="1363980"/>
                </a:cubicBezTo>
                <a:cubicBezTo>
                  <a:pt x="2576513" y="1363980"/>
                  <a:pt x="2577465" y="1367790"/>
                  <a:pt x="2576513" y="1368742"/>
                </a:cubicBezTo>
                <a:cubicBezTo>
                  <a:pt x="2574608" y="1369695"/>
                  <a:pt x="2573655" y="1370648"/>
                  <a:pt x="2572703" y="1372553"/>
                </a:cubicBezTo>
                <a:cubicBezTo>
                  <a:pt x="2571750" y="1374457"/>
                  <a:pt x="2571750" y="1377315"/>
                  <a:pt x="2573655" y="1378267"/>
                </a:cubicBezTo>
                <a:cubicBezTo>
                  <a:pt x="2574608" y="1378267"/>
                  <a:pt x="2575560" y="1377315"/>
                  <a:pt x="2576513" y="1377315"/>
                </a:cubicBezTo>
                <a:cubicBezTo>
                  <a:pt x="2577465" y="1377315"/>
                  <a:pt x="2579370" y="1378267"/>
                  <a:pt x="2578418" y="1379220"/>
                </a:cubicBezTo>
                <a:cubicBezTo>
                  <a:pt x="2576513" y="1381125"/>
                  <a:pt x="2573655" y="1381125"/>
                  <a:pt x="2570798" y="1383030"/>
                </a:cubicBezTo>
                <a:cubicBezTo>
                  <a:pt x="2568893" y="1384935"/>
                  <a:pt x="2566988" y="1388745"/>
                  <a:pt x="2567940" y="1391603"/>
                </a:cubicBezTo>
                <a:cubicBezTo>
                  <a:pt x="2569845" y="1390650"/>
                  <a:pt x="2574608" y="1391603"/>
                  <a:pt x="2577465" y="1393507"/>
                </a:cubicBezTo>
                <a:cubicBezTo>
                  <a:pt x="2577465" y="1394460"/>
                  <a:pt x="2575560" y="1393507"/>
                  <a:pt x="2574608" y="1394460"/>
                </a:cubicBezTo>
                <a:cubicBezTo>
                  <a:pt x="2570798" y="1396365"/>
                  <a:pt x="2566988" y="1398270"/>
                  <a:pt x="2563178" y="1401128"/>
                </a:cubicBezTo>
                <a:cubicBezTo>
                  <a:pt x="2562225" y="1402080"/>
                  <a:pt x="2561273" y="1402080"/>
                  <a:pt x="2561273" y="1403032"/>
                </a:cubicBezTo>
                <a:cubicBezTo>
                  <a:pt x="2560320" y="1405890"/>
                  <a:pt x="2564130" y="1406842"/>
                  <a:pt x="2566035" y="1405890"/>
                </a:cubicBezTo>
                <a:cubicBezTo>
                  <a:pt x="2567940" y="1404938"/>
                  <a:pt x="2574608" y="1403985"/>
                  <a:pt x="2576513" y="1405890"/>
                </a:cubicBezTo>
                <a:cubicBezTo>
                  <a:pt x="2575560" y="1406842"/>
                  <a:pt x="2573655" y="1407795"/>
                  <a:pt x="2569845" y="1407795"/>
                </a:cubicBezTo>
                <a:cubicBezTo>
                  <a:pt x="2568893" y="1407795"/>
                  <a:pt x="2567940" y="1407795"/>
                  <a:pt x="2566988" y="1407795"/>
                </a:cubicBezTo>
                <a:cubicBezTo>
                  <a:pt x="2560320" y="1404938"/>
                  <a:pt x="2552700" y="1402080"/>
                  <a:pt x="2546033" y="1399223"/>
                </a:cubicBezTo>
                <a:cubicBezTo>
                  <a:pt x="2546033" y="1398270"/>
                  <a:pt x="2546985" y="1397317"/>
                  <a:pt x="2546985" y="1396365"/>
                </a:cubicBezTo>
                <a:cubicBezTo>
                  <a:pt x="2545080" y="1396365"/>
                  <a:pt x="2544128" y="1397317"/>
                  <a:pt x="2542223" y="1397317"/>
                </a:cubicBezTo>
                <a:cubicBezTo>
                  <a:pt x="2540318" y="1396365"/>
                  <a:pt x="2539365" y="1396365"/>
                  <a:pt x="2537460" y="1395413"/>
                </a:cubicBezTo>
                <a:cubicBezTo>
                  <a:pt x="2538413" y="1394460"/>
                  <a:pt x="2539365" y="1393507"/>
                  <a:pt x="2540318" y="1393507"/>
                </a:cubicBezTo>
                <a:cubicBezTo>
                  <a:pt x="2541270" y="1392555"/>
                  <a:pt x="2542223" y="1392555"/>
                  <a:pt x="2542223" y="1391603"/>
                </a:cubicBezTo>
                <a:cubicBezTo>
                  <a:pt x="2543175" y="1388745"/>
                  <a:pt x="2540318" y="1390650"/>
                  <a:pt x="2538413" y="1390650"/>
                </a:cubicBezTo>
                <a:cubicBezTo>
                  <a:pt x="2536508" y="1390650"/>
                  <a:pt x="2534603" y="1388745"/>
                  <a:pt x="2532698" y="1389698"/>
                </a:cubicBezTo>
                <a:cubicBezTo>
                  <a:pt x="2530793" y="1390650"/>
                  <a:pt x="2527935" y="1388745"/>
                  <a:pt x="2527935" y="1385888"/>
                </a:cubicBezTo>
                <a:cubicBezTo>
                  <a:pt x="2532698" y="1385888"/>
                  <a:pt x="2538413" y="1383030"/>
                  <a:pt x="2542223" y="1376363"/>
                </a:cubicBezTo>
                <a:cubicBezTo>
                  <a:pt x="2537460" y="1377315"/>
                  <a:pt x="2532698" y="1378267"/>
                  <a:pt x="2527935" y="1379220"/>
                </a:cubicBezTo>
                <a:cubicBezTo>
                  <a:pt x="2532698" y="1375410"/>
                  <a:pt x="2537460" y="1372553"/>
                  <a:pt x="2542223" y="1368742"/>
                </a:cubicBezTo>
                <a:cubicBezTo>
                  <a:pt x="2537460" y="1367790"/>
                  <a:pt x="2533650" y="1366838"/>
                  <a:pt x="2528888" y="1366838"/>
                </a:cubicBezTo>
                <a:cubicBezTo>
                  <a:pt x="2528888" y="1366838"/>
                  <a:pt x="2527935" y="1366838"/>
                  <a:pt x="2527935" y="1365885"/>
                </a:cubicBezTo>
                <a:cubicBezTo>
                  <a:pt x="2527935" y="1364932"/>
                  <a:pt x="2527935" y="1364932"/>
                  <a:pt x="2527935" y="1363980"/>
                </a:cubicBezTo>
                <a:cubicBezTo>
                  <a:pt x="2529840" y="1358265"/>
                  <a:pt x="2533650" y="1357313"/>
                  <a:pt x="2537460" y="1356360"/>
                </a:cubicBezTo>
                <a:cubicBezTo>
                  <a:pt x="2538413" y="1356360"/>
                  <a:pt x="2540318" y="1356360"/>
                  <a:pt x="2541270" y="1355407"/>
                </a:cubicBezTo>
                <a:cubicBezTo>
                  <a:pt x="2542223" y="1353503"/>
                  <a:pt x="2540318" y="1352550"/>
                  <a:pt x="2539365" y="1352550"/>
                </a:cubicBezTo>
                <a:cubicBezTo>
                  <a:pt x="2535555" y="1352550"/>
                  <a:pt x="2533650" y="1351598"/>
                  <a:pt x="2529840" y="1351598"/>
                </a:cubicBezTo>
                <a:cubicBezTo>
                  <a:pt x="2526983" y="1350645"/>
                  <a:pt x="2536508" y="1343978"/>
                  <a:pt x="2540318" y="1340167"/>
                </a:cubicBezTo>
                <a:cubicBezTo>
                  <a:pt x="2541270" y="1334453"/>
                  <a:pt x="2535555" y="1340167"/>
                  <a:pt x="2532698" y="1340167"/>
                </a:cubicBezTo>
                <a:cubicBezTo>
                  <a:pt x="2530793" y="1340167"/>
                  <a:pt x="2528888" y="1337310"/>
                  <a:pt x="2529840" y="1334453"/>
                </a:cubicBezTo>
                <a:cubicBezTo>
                  <a:pt x="2529840" y="1327785"/>
                  <a:pt x="2530793" y="1321117"/>
                  <a:pt x="2530793" y="1313498"/>
                </a:cubicBezTo>
                <a:cubicBezTo>
                  <a:pt x="2530793" y="1312545"/>
                  <a:pt x="2530793" y="1312545"/>
                  <a:pt x="2530793" y="1311592"/>
                </a:cubicBezTo>
                <a:cubicBezTo>
                  <a:pt x="2529840" y="1309688"/>
                  <a:pt x="2527935" y="1312545"/>
                  <a:pt x="2527935" y="1315403"/>
                </a:cubicBezTo>
                <a:cubicBezTo>
                  <a:pt x="2527935" y="1318260"/>
                  <a:pt x="2529840" y="1321117"/>
                  <a:pt x="2528888" y="1323975"/>
                </a:cubicBezTo>
                <a:cubicBezTo>
                  <a:pt x="2527935" y="1327785"/>
                  <a:pt x="2524125" y="1328738"/>
                  <a:pt x="2525078" y="1332548"/>
                </a:cubicBezTo>
                <a:cubicBezTo>
                  <a:pt x="2528888" y="1347788"/>
                  <a:pt x="2514600" y="1337310"/>
                  <a:pt x="2514600" y="1339215"/>
                </a:cubicBezTo>
                <a:cubicBezTo>
                  <a:pt x="2515553" y="1343025"/>
                  <a:pt x="2524125" y="1342073"/>
                  <a:pt x="2525078" y="1345882"/>
                </a:cubicBezTo>
                <a:cubicBezTo>
                  <a:pt x="2526030" y="1348740"/>
                  <a:pt x="2525078" y="1351598"/>
                  <a:pt x="2523173" y="1352550"/>
                </a:cubicBezTo>
                <a:lnTo>
                  <a:pt x="2512695" y="1354455"/>
                </a:lnTo>
                <a:cubicBezTo>
                  <a:pt x="2508885" y="1356360"/>
                  <a:pt x="2522220" y="1358265"/>
                  <a:pt x="2524125" y="1370648"/>
                </a:cubicBezTo>
                <a:cubicBezTo>
                  <a:pt x="2520315" y="1371600"/>
                  <a:pt x="2516505" y="1369695"/>
                  <a:pt x="2513648" y="1365885"/>
                </a:cubicBezTo>
                <a:cubicBezTo>
                  <a:pt x="2511743" y="1367790"/>
                  <a:pt x="2512695" y="1371600"/>
                  <a:pt x="2514600" y="1373505"/>
                </a:cubicBezTo>
                <a:cubicBezTo>
                  <a:pt x="2516505" y="1375410"/>
                  <a:pt x="2518410" y="1375410"/>
                  <a:pt x="2519363" y="1378267"/>
                </a:cubicBezTo>
                <a:cubicBezTo>
                  <a:pt x="2520315" y="1380173"/>
                  <a:pt x="2520315" y="1383030"/>
                  <a:pt x="2521268" y="1384935"/>
                </a:cubicBezTo>
                <a:cubicBezTo>
                  <a:pt x="2522220" y="1386840"/>
                  <a:pt x="2524125" y="1388745"/>
                  <a:pt x="2525078" y="1385888"/>
                </a:cubicBezTo>
                <a:cubicBezTo>
                  <a:pt x="2525078" y="1387792"/>
                  <a:pt x="2524125" y="1388745"/>
                  <a:pt x="2523173" y="1389698"/>
                </a:cubicBezTo>
                <a:cubicBezTo>
                  <a:pt x="2520315" y="1388745"/>
                  <a:pt x="2516505" y="1386840"/>
                  <a:pt x="2513648" y="1385888"/>
                </a:cubicBezTo>
                <a:cubicBezTo>
                  <a:pt x="2512695" y="1384935"/>
                  <a:pt x="2511743" y="1383982"/>
                  <a:pt x="2509838" y="1383030"/>
                </a:cubicBezTo>
                <a:cubicBezTo>
                  <a:pt x="2509838" y="1383030"/>
                  <a:pt x="2509838" y="1383982"/>
                  <a:pt x="2509838" y="1383982"/>
                </a:cubicBezTo>
                <a:cubicBezTo>
                  <a:pt x="2498408" y="1379220"/>
                  <a:pt x="2487930" y="1374457"/>
                  <a:pt x="2476500" y="1369695"/>
                </a:cubicBezTo>
                <a:cubicBezTo>
                  <a:pt x="2479358" y="1368742"/>
                  <a:pt x="2483168" y="1367790"/>
                  <a:pt x="2486025" y="1364932"/>
                </a:cubicBezTo>
                <a:cubicBezTo>
                  <a:pt x="2484120" y="1362075"/>
                  <a:pt x="2481263" y="1359217"/>
                  <a:pt x="2477453" y="1359217"/>
                </a:cubicBezTo>
                <a:cubicBezTo>
                  <a:pt x="2476500" y="1356360"/>
                  <a:pt x="2474595" y="1354455"/>
                  <a:pt x="2471738" y="1354455"/>
                </a:cubicBezTo>
                <a:cubicBezTo>
                  <a:pt x="2473643" y="1353503"/>
                  <a:pt x="2476500" y="1352550"/>
                  <a:pt x="2478405" y="1354455"/>
                </a:cubicBezTo>
                <a:cubicBezTo>
                  <a:pt x="2479358" y="1354455"/>
                  <a:pt x="2479358" y="1355407"/>
                  <a:pt x="2480310" y="1355407"/>
                </a:cubicBezTo>
                <a:cubicBezTo>
                  <a:pt x="2480310" y="1355407"/>
                  <a:pt x="2481263" y="1355407"/>
                  <a:pt x="2481263" y="1354455"/>
                </a:cubicBezTo>
                <a:cubicBezTo>
                  <a:pt x="2481263" y="1354455"/>
                  <a:pt x="2482215" y="1355407"/>
                  <a:pt x="2482215" y="1355407"/>
                </a:cubicBezTo>
                <a:cubicBezTo>
                  <a:pt x="2483168" y="1355407"/>
                  <a:pt x="2482215" y="1354455"/>
                  <a:pt x="2483168" y="1354455"/>
                </a:cubicBezTo>
                <a:cubicBezTo>
                  <a:pt x="2483168" y="1352550"/>
                  <a:pt x="2482215" y="1351598"/>
                  <a:pt x="2481263" y="1351598"/>
                </a:cubicBezTo>
                <a:cubicBezTo>
                  <a:pt x="2480310" y="1351598"/>
                  <a:pt x="2479358" y="1351598"/>
                  <a:pt x="2478405" y="1351598"/>
                </a:cubicBezTo>
                <a:cubicBezTo>
                  <a:pt x="2478405" y="1351598"/>
                  <a:pt x="2477453" y="1350645"/>
                  <a:pt x="2477453" y="1350645"/>
                </a:cubicBezTo>
                <a:cubicBezTo>
                  <a:pt x="2476500" y="1349692"/>
                  <a:pt x="2475548" y="1350645"/>
                  <a:pt x="2474595" y="1352550"/>
                </a:cubicBezTo>
                <a:cubicBezTo>
                  <a:pt x="2474595" y="1351598"/>
                  <a:pt x="2473643" y="1351598"/>
                  <a:pt x="2472690" y="1351598"/>
                </a:cubicBezTo>
                <a:cubicBezTo>
                  <a:pt x="2472690" y="1350645"/>
                  <a:pt x="2470785" y="1350645"/>
                  <a:pt x="2470785" y="1351598"/>
                </a:cubicBezTo>
                <a:cubicBezTo>
                  <a:pt x="2470785" y="1350645"/>
                  <a:pt x="2468880" y="1348740"/>
                  <a:pt x="2467928" y="1347788"/>
                </a:cubicBezTo>
                <a:cubicBezTo>
                  <a:pt x="2468880" y="1347788"/>
                  <a:pt x="2473643" y="1348740"/>
                  <a:pt x="2474595" y="1348740"/>
                </a:cubicBezTo>
                <a:cubicBezTo>
                  <a:pt x="2475548" y="1348740"/>
                  <a:pt x="2476500" y="1348740"/>
                  <a:pt x="2476500" y="1348740"/>
                </a:cubicBezTo>
                <a:cubicBezTo>
                  <a:pt x="2477453" y="1348740"/>
                  <a:pt x="2478405" y="1347788"/>
                  <a:pt x="2478405" y="1347788"/>
                </a:cubicBezTo>
                <a:cubicBezTo>
                  <a:pt x="2478405" y="1347788"/>
                  <a:pt x="2479358" y="1347788"/>
                  <a:pt x="2479358" y="1347788"/>
                </a:cubicBezTo>
                <a:cubicBezTo>
                  <a:pt x="2480310" y="1347788"/>
                  <a:pt x="2480310" y="1345882"/>
                  <a:pt x="2480310" y="1344930"/>
                </a:cubicBezTo>
                <a:cubicBezTo>
                  <a:pt x="2479358" y="1343978"/>
                  <a:pt x="2479358" y="1343978"/>
                  <a:pt x="2478405" y="1343978"/>
                </a:cubicBezTo>
                <a:cubicBezTo>
                  <a:pt x="2476500" y="1343025"/>
                  <a:pt x="2475548" y="1344930"/>
                  <a:pt x="2472690" y="1343978"/>
                </a:cubicBezTo>
                <a:cubicBezTo>
                  <a:pt x="2471738" y="1343978"/>
                  <a:pt x="2470785" y="1343978"/>
                  <a:pt x="2469833" y="1343025"/>
                </a:cubicBezTo>
                <a:cubicBezTo>
                  <a:pt x="2468880" y="1343025"/>
                  <a:pt x="2466023" y="1340167"/>
                  <a:pt x="2466023" y="1341120"/>
                </a:cubicBezTo>
                <a:cubicBezTo>
                  <a:pt x="2466975" y="1340167"/>
                  <a:pt x="2466975" y="1339215"/>
                  <a:pt x="2467928" y="1339215"/>
                </a:cubicBezTo>
                <a:cubicBezTo>
                  <a:pt x="2471738" y="1337310"/>
                  <a:pt x="2473643" y="1343025"/>
                  <a:pt x="2475548" y="1341120"/>
                </a:cubicBezTo>
                <a:cubicBezTo>
                  <a:pt x="2476500" y="1341120"/>
                  <a:pt x="2476500" y="1340167"/>
                  <a:pt x="2477453" y="1340167"/>
                </a:cubicBezTo>
                <a:cubicBezTo>
                  <a:pt x="2478405" y="1340167"/>
                  <a:pt x="2479358" y="1341120"/>
                  <a:pt x="2479358" y="1340167"/>
                </a:cubicBezTo>
                <a:cubicBezTo>
                  <a:pt x="2479358" y="1340167"/>
                  <a:pt x="2479358" y="1339215"/>
                  <a:pt x="2479358" y="1338263"/>
                </a:cubicBezTo>
                <a:cubicBezTo>
                  <a:pt x="2479358" y="1337310"/>
                  <a:pt x="2478405" y="1337310"/>
                  <a:pt x="2478405" y="1337310"/>
                </a:cubicBezTo>
                <a:cubicBezTo>
                  <a:pt x="2475548" y="1336357"/>
                  <a:pt x="2472690" y="1334453"/>
                  <a:pt x="2469833" y="1333500"/>
                </a:cubicBezTo>
                <a:cubicBezTo>
                  <a:pt x="2468880" y="1333500"/>
                  <a:pt x="2467928" y="1332548"/>
                  <a:pt x="2466975" y="1332548"/>
                </a:cubicBezTo>
                <a:cubicBezTo>
                  <a:pt x="2467928" y="1333500"/>
                  <a:pt x="2468880" y="1331595"/>
                  <a:pt x="2469833" y="1331595"/>
                </a:cubicBezTo>
                <a:cubicBezTo>
                  <a:pt x="2470785" y="1331595"/>
                  <a:pt x="2470785" y="1332548"/>
                  <a:pt x="2471738" y="1332548"/>
                </a:cubicBezTo>
                <a:cubicBezTo>
                  <a:pt x="2473643" y="1333500"/>
                  <a:pt x="2475548" y="1332548"/>
                  <a:pt x="2476500" y="1330642"/>
                </a:cubicBezTo>
                <a:cubicBezTo>
                  <a:pt x="2477453" y="1330642"/>
                  <a:pt x="2477453" y="1330642"/>
                  <a:pt x="2478405" y="1331595"/>
                </a:cubicBezTo>
                <a:cubicBezTo>
                  <a:pt x="2477453" y="1327785"/>
                  <a:pt x="2473643" y="1325880"/>
                  <a:pt x="2470785" y="1323975"/>
                </a:cubicBezTo>
                <a:cubicBezTo>
                  <a:pt x="2469833" y="1323023"/>
                  <a:pt x="2468880" y="1323023"/>
                  <a:pt x="2466975" y="1322070"/>
                </a:cubicBezTo>
                <a:cubicBezTo>
                  <a:pt x="2468880" y="1321117"/>
                  <a:pt x="2470785" y="1321117"/>
                  <a:pt x="2472690" y="1322070"/>
                </a:cubicBezTo>
                <a:cubicBezTo>
                  <a:pt x="2473643" y="1322070"/>
                  <a:pt x="2473643" y="1323023"/>
                  <a:pt x="2474595" y="1322070"/>
                </a:cubicBezTo>
                <a:cubicBezTo>
                  <a:pt x="2475548" y="1322070"/>
                  <a:pt x="2475548" y="1320165"/>
                  <a:pt x="2475548" y="1319213"/>
                </a:cubicBezTo>
                <a:cubicBezTo>
                  <a:pt x="2475548" y="1318260"/>
                  <a:pt x="2474595" y="1317307"/>
                  <a:pt x="2473643" y="1316355"/>
                </a:cubicBezTo>
                <a:cubicBezTo>
                  <a:pt x="2471738" y="1315403"/>
                  <a:pt x="2469833" y="1313498"/>
                  <a:pt x="2468880" y="1314450"/>
                </a:cubicBezTo>
                <a:cubicBezTo>
                  <a:pt x="2466975" y="1314450"/>
                  <a:pt x="2466023" y="1313498"/>
                  <a:pt x="2465070" y="1313498"/>
                </a:cubicBezTo>
                <a:cubicBezTo>
                  <a:pt x="2466023" y="1312545"/>
                  <a:pt x="2469833" y="1312545"/>
                  <a:pt x="2470785" y="1313498"/>
                </a:cubicBezTo>
                <a:cubicBezTo>
                  <a:pt x="2471738" y="1314450"/>
                  <a:pt x="2473643" y="1313498"/>
                  <a:pt x="2473643" y="1311592"/>
                </a:cubicBezTo>
                <a:cubicBezTo>
                  <a:pt x="2473643" y="1310640"/>
                  <a:pt x="2472690" y="1310640"/>
                  <a:pt x="2472690" y="1310640"/>
                </a:cubicBezTo>
                <a:cubicBezTo>
                  <a:pt x="2470785" y="1308735"/>
                  <a:pt x="2468880" y="1307782"/>
                  <a:pt x="2466023" y="1306830"/>
                </a:cubicBezTo>
                <a:cubicBezTo>
                  <a:pt x="2466023" y="1306830"/>
                  <a:pt x="2465070" y="1306830"/>
                  <a:pt x="2465070" y="1306830"/>
                </a:cubicBezTo>
                <a:cubicBezTo>
                  <a:pt x="2466023" y="1305878"/>
                  <a:pt x="2468880" y="1304925"/>
                  <a:pt x="2469833" y="1305878"/>
                </a:cubicBezTo>
                <a:cubicBezTo>
                  <a:pt x="2470785" y="1303973"/>
                  <a:pt x="2469833" y="1302067"/>
                  <a:pt x="2467928" y="1301115"/>
                </a:cubicBezTo>
                <a:cubicBezTo>
                  <a:pt x="2466975" y="1300163"/>
                  <a:pt x="2465070" y="1300163"/>
                  <a:pt x="2464118" y="1299210"/>
                </a:cubicBezTo>
                <a:cubicBezTo>
                  <a:pt x="2464118" y="1298257"/>
                  <a:pt x="2465070" y="1298257"/>
                  <a:pt x="2465070" y="1298257"/>
                </a:cubicBezTo>
                <a:cubicBezTo>
                  <a:pt x="2466023" y="1298257"/>
                  <a:pt x="2466023" y="1299210"/>
                  <a:pt x="2466975" y="1299210"/>
                </a:cubicBezTo>
                <a:cubicBezTo>
                  <a:pt x="2467928" y="1299210"/>
                  <a:pt x="2467928" y="1297305"/>
                  <a:pt x="2466975" y="1296353"/>
                </a:cubicBezTo>
                <a:cubicBezTo>
                  <a:pt x="2466023" y="1295400"/>
                  <a:pt x="2465070" y="1295400"/>
                  <a:pt x="2464118" y="1294448"/>
                </a:cubicBezTo>
                <a:cubicBezTo>
                  <a:pt x="2463165" y="1293495"/>
                  <a:pt x="2464118" y="1291590"/>
                  <a:pt x="2463165" y="1291590"/>
                </a:cubicBezTo>
                <a:cubicBezTo>
                  <a:pt x="2460308" y="1292542"/>
                  <a:pt x="2459355" y="1295400"/>
                  <a:pt x="2457450" y="1298257"/>
                </a:cubicBezTo>
                <a:cubicBezTo>
                  <a:pt x="2456498" y="1300163"/>
                  <a:pt x="2462213" y="1299210"/>
                  <a:pt x="2460308" y="1300163"/>
                </a:cubicBezTo>
                <a:cubicBezTo>
                  <a:pt x="2457450" y="1302067"/>
                  <a:pt x="2454593" y="1304925"/>
                  <a:pt x="2451735" y="1307782"/>
                </a:cubicBezTo>
                <a:cubicBezTo>
                  <a:pt x="2450783" y="1309688"/>
                  <a:pt x="2457450" y="1305878"/>
                  <a:pt x="2461260" y="1306830"/>
                </a:cubicBezTo>
                <a:cubicBezTo>
                  <a:pt x="2459355" y="1308735"/>
                  <a:pt x="2457450" y="1309688"/>
                  <a:pt x="2455545" y="1311592"/>
                </a:cubicBezTo>
                <a:cubicBezTo>
                  <a:pt x="2454593" y="1311592"/>
                  <a:pt x="2453640" y="1314450"/>
                  <a:pt x="2452688" y="1313498"/>
                </a:cubicBezTo>
                <a:cubicBezTo>
                  <a:pt x="2451735" y="1313498"/>
                  <a:pt x="2448878" y="1314450"/>
                  <a:pt x="2450783" y="1315403"/>
                </a:cubicBezTo>
                <a:cubicBezTo>
                  <a:pt x="2451735" y="1315403"/>
                  <a:pt x="2452688" y="1315403"/>
                  <a:pt x="2452688" y="1315403"/>
                </a:cubicBezTo>
                <a:cubicBezTo>
                  <a:pt x="2453640" y="1315403"/>
                  <a:pt x="2454593" y="1315403"/>
                  <a:pt x="2456498" y="1315403"/>
                </a:cubicBezTo>
                <a:cubicBezTo>
                  <a:pt x="2457450" y="1315403"/>
                  <a:pt x="2458403" y="1315403"/>
                  <a:pt x="2458403" y="1316355"/>
                </a:cubicBezTo>
                <a:cubicBezTo>
                  <a:pt x="2458403" y="1317307"/>
                  <a:pt x="2457450" y="1318260"/>
                  <a:pt x="2456498" y="1318260"/>
                </a:cubicBezTo>
                <a:cubicBezTo>
                  <a:pt x="2455545" y="1318260"/>
                  <a:pt x="2454593" y="1318260"/>
                  <a:pt x="2454593" y="1318260"/>
                </a:cubicBezTo>
                <a:cubicBezTo>
                  <a:pt x="2453640" y="1318260"/>
                  <a:pt x="2453640" y="1319213"/>
                  <a:pt x="2452688" y="1319213"/>
                </a:cubicBezTo>
                <a:cubicBezTo>
                  <a:pt x="2450783" y="1321117"/>
                  <a:pt x="2449830" y="1323023"/>
                  <a:pt x="2448878" y="1324928"/>
                </a:cubicBezTo>
                <a:cubicBezTo>
                  <a:pt x="2448878" y="1324928"/>
                  <a:pt x="2449830" y="1324928"/>
                  <a:pt x="2449830" y="1324928"/>
                </a:cubicBezTo>
                <a:cubicBezTo>
                  <a:pt x="2450783" y="1324928"/>
                  <a:pt x="2452688" y="1323023"/>
                  <a:pt x="2453640" y="1323023"/>
                </a:cubicBezTo>
                <a:cubicBezTo>
                  <a:pt x="2454593" y="1323023"/>
                  <a:pt x="2454593" y="1323975"/>
                  <a:pt x="2455545" y="1323975"/>
                </a:cubicBezTo>
                <a:cubicBezTo>
                  <a:pt x="2456498" y="1323975"/>
                  <a:pt x="2456498" y="1323023"/>
                  <a:pt x="2457450" y="1323023"/>
                </a:cubicBezTo>
                <a:cubicBezTo>
                  <a:pt x="2458403" y="1323023"/>
                  <a:pt x="2458403" y="1323975"/>
                  <a:pt x="2458403" y="1324928"/>
                </a:cubicBezTo>
                <a:cubicBezTo>
                  <a:pt x="2457450" y="1323975"/>
                  <a:pt x="2455545" y="1325880"/>
                  <a:pt x="2454593" y="1326832"/>
                </a:cubicBezTo>
                <a:cubicBezTo>
                  <a:pt x="2452688" y="1327785"/>
                  <a:pt x="2450783" y="1326832"/>
                  <a:pt x="2448878" y="1328738"/>
                </a:cubicBezTo>
                <a:cubicBezTo>
                  <a:pt x="2447925" y="1330642"/>
                  <a:pt x="2445068" y="1333500"/>
                  <a:pt x="2445068" y="1334453"/>
                </a:cubicBezTo>
                <a:cubicBezTo>
                  <a:pt x="2448878" y="1332548"/>
                  <a:pt x="2453640" y="1332548"/>
                  <a:pt x="2457450" y="1333500"/>
                </a:cubicBezTo>
                <a:cubicBezTo>
                  <a:pt x="2456498" y="1334453"/>
                  <a:pt x="2454593" y="1333500"/>
                  <a:pt x="2453640" y="1334453"/>
                </a:cubicBezTo>
                <a:cubicBezTo>
                  <a:pt x="2452688" y="1334453"/>
                  <a:pt x="2451735" y="1335405"/>
                  <a:pt x="2451735" y="1335405"/>
                </a:cubicBezTo>
                <a:cubicBezTo>
                  <a:pt x="2449830" y="1336357"/>
                  <a:pt x="2447925" y="1338263"/>
                  <a:pt x="2446020" y="1339215"/>
                </a:cubicBezTo>
                <a:cubicBezTo>
                  <a:pt x="2445068" y="1339215"/>
                  <a:pt x="2444115" y="1340167"/>
                  <a:pt x="2444115" y="1340167"/>
                </a:cubicBezTo>
                <a:cubicBezTo>
                  <a:pt x="2442210" y="1340167"/>
                  <a:pt x="2440305" y="1338263"/>
                  <a:pt x="2438400" y="1339215"/>
                </a:cubicBezTo>
                <a:cubicBezTo>
                  <a:pt x="2436495" y="1340167"/>
                  <a:pt x="2433638" y="1338263"/>
                  <a:pt x="2433638" y="1335405"/>
                </a:cubicBezTo>
                <a:cubicBezTo>
                  <a:pt x="2438400" y="1335405"/>
                  <a:pt x="2444115" y="1332548"/>
                  <a:pt x="2447925" y="1325880"/>
                </a:cubicBezTo>
                <a:cubicBezTo>
                  <a:pt x="2443163" y="1326832"/>
                  <a:pt x="2438400" y="1327785"/>
                  <a:pt x="2433638" y="1328738"/>
                </a:cubicBezTo>
                <a:cubicBezTo>
                  <a:pt x="2438400" y="1324928"/>
                  <a:pt x="2443163" y="1322070"/>
                  <a:pt x="2447925" y="1318260"/>
                </a:cubicBezTo>
                <a:cubicBezTo>
                  <a:pt x="2443163" y="1317307"/>
                  <a:pt x="2439353" y="1316355"/>
                  <a:pt x="2434590" y="1316355"/>
                </a:cubicBezTo>
                <a:cubicBezTo>
                  <a:pt x="2434590" y="1316355"/>
                  <a:pt x="2433638" y="1316355"/>
                  <a:pt x="2433638" y="1315403"/>
                </a:cubicBezTo>
                <a:cubicBezTo>
                  <a:pt x="2433638" y="1314450"/>
                  <a:pt x="2433638" y="1314450"/>
                  <a:pt x="2433638" y="1313498"/>
                </a:cubicBezTo>
                <a:cubicBezTo>
                  <a:pt x="2435543" y="1307782"/>
                  <a:pt x="2439353" y="1306830"/>
                  <a:pt x="2443163" y="1305878"/>
                </a:cubicBezTo>
                <a:cubicBezTo>
                  <a:pt x="2444115" y="1305878"/>
                  <a:pt x="2446020" y="1305878"/>
                  <a:pt x="2446973" y="1304925"/>
                </a:cubicBezTo>
                <a:cubicBezTo>
                  <a:pt x="2447925" y="1303020"/>
                  <a:pt x="2446020" y="1302067"/>
                  <a:pt x="2445068" y="1302067"/>
                </a:cubicBezTo>
                <a:cubicBezTo>
                  <a:pt x="2441258" y="1302067"/>
                  <a:pt x="2439353" y="1301115"/>
                  <a:pt x="2435543" y="1301115"/>
                </a:cubicBezTo>
                <a:cubicBezTo>
                  <a:pt x="2432685" y="1300163"/>
                  <a:pt x="2442210" y="1293495"/>
                  <a:pt x="2446020" y="1289685"/>
                </a:cubicBezTo>
                <a:cubicBezTo>
                  <a:pt x="2446973" y="1283970"/>
                  <a:pt x="2441258" y="1289685"/>
                  <a:pt x="2438400" y="1289685"/>
                </a:cubicBezTo>
                <a:cubicBezTo>
                  <a:pt x="2436495" y="1289685"/>
                  <a:pt x="2434590" y="1286828"/>
                  <a:pt x="2435543" y="1283970"/>
                </a:cubicBezTo>
                <a:cubicBezTo>
                  <a:pt x="2435543" y="1277303"/>
                  <a:pt x="2436495" y="1270635"/>
                  <a:pt x="2436495" y="1263015"/>
                </a:cubicBezTo>
                <a:cubicBezTo>
                  <a:pt x="2436495" y="1262063"/>
                  <a:pt x="2436495" y="1262063"/>
                  <a:pt x="2436495" y="1261110"/>
                </a:cubicBezTo>
                <a:cubicBezTo>
                  <a:pt x="2435543" y="1259205"/>
                  <a:pt x="2433638" y="1262063"/>
                  <a:pt x="2433638" y="1264920"/>
                </a:cubicBezTo>
                <a:cubicBezTo>
                  <a:pt x="2433638" y="1267778"/>
                  <a:pt x="2435543" y="1270635"/>
                  <a:pt x="2434590" y="1273492"/>
                </a:cubicBezTo>
                <a:cubicBezTo>
                  <a:pt x="2433638" y="1277303"/>
                  <a:pt x="2429828" y="1278255"/>
                  <a:pt x="2430780" y="1282065"/>
                </a:cubicBezTo>
                <a:cubicBezTo>
                  <a:pt x="2434590" y="1297305"/>
                  <a:pt x="2420303" y="1286828"/>
                  <a:pt x="2420303" y="1288732"/>
                </a:cubicBezTo>
                <a:cubicBezTo>
                  <a:pt x="2421255" y="1292542"/>
                  <a:pt x="2429828" y="1291590"/>
                  <a:pt x="2430780" y="1295400"/>
                </a:cubicBezTo>
                <a:cubicBezTo>
                  <a:pt x="2431733" y="1298257"/>
                  <a:pt x="2430780" y="1301115"/>
                  <a:pt x="2428875" y="1302067"/>
                </a:cubicBezTo>
                <a:lnTo>
                  <a:pt x="2419350" y="1303973"/>
                </a:lnTo>
                <a:cubicBezTo>
                  <a:pt x="2419350" y="1303973"/>
                  <a:pt x="2419350" y="1303973"/>
                  <a:pt x="2419350" y="1303020"/>
                </a:cubicBezTo>
                <a:cubicBezTo>
                  <a:pt x="2415540" y="1300163"/>
                  <a:pt x="2410778" y="1297305"/>
                  <a:pt x="2406968" y="1294448"/>
                </a:cubicBezTo>
                <a:cubicBezTo>
                  <a:pt x="2406015" y="1293495"/>
                  <a:pt x="2404110" y="1292542"/>
                  <a:pt x="2403158" y="1292542"/>
                </a:cubicBezTo>
                <a:cubicBezTo>
                  <a:pt x="2400300" y="1291590"/>
                  <a:pt x="2397443" y="1293495"/>
                  <a:pt x="2395538" y="1291590"/>
                </a:cubicBezTo>
                <a:cubicBezTo>
                  <a:pt x="2403158" y="1289685"/>
                  <a:pt x="2410778" y="1290638"/>
                  <a:pt x="2418398" y="1294448"/>
                </a:cubicBezTo>
                <a:cubicBezTo>
                  <a:pt x="2418398" y="1292542"/>
                  <a:pt x="2413635" y="1286828"/>
                  <a:pt x="2411730" y="1283970"/>
                </a:cubicBezTo>
                <a:cubicBezTo>
                  <a:pt x="2408873" y="1281113"/>
                  <a:pt x="2405063" y="1283017"/>
                  <a:pt x="2402205" y="1281113"/>
                </a:cubicBezTo>
                <a:cubicBezTo>
                  <a:pt x="2399348" y="1279207"/>
                  <a:pt x="2397443" y="1275398"/>
                  <a:pt x="2394585" y="1277303"/>
                </a:cubicBezTo>
                <a:cubicBezTo>
                  <a:pt x="2393633" y="1276350"/>
                  <a:pt x="2394585" y="1274445"/>
                  <a:pt x="2395538" y="1274445"/>
                </a:cubicBezTo>
                <a:cubicBezTo>
                  <a:pt x="2396490" y="1274445"/>
                  <a:pt x="2397443" y="1275398"/>
                  <a:pt x="2399348" y="1275398"/>
                </a:cubicBezTo>
                <a:cubicBezTo>
                  <a:pt x="2400300" y="1275398"/>
                  <a:pt x="2402205" y="1274445"/>
                  <a:pt x="2403158" y="1273492"/>
                </a:cubicBezTo>
                <a:cubicBezTo>
                  <a:pt x="2406015" y="1273492"/>
                  <a:pt x="2407920" y="1276350"/>
                  <a:pt x="2409825" y="1276350"/>
                </a:cubicBezTo>
                <a:cubicBezTo>
                  <a:pt x="2410778" y="1276350"/>
                  <a:pt x="2411730" y="1276350"/>
                  <a:pt x="2412683" y="1276350"/>
                </a:cubicBezTo>
                <a:cubicBezTo>
                  <a:pt x="2410778" y="1272540"/>
                  <a:pt x="2408873" y="1268730"/>
                  <a:pt x="2406015" y="1265873"/>
                </a:cubicBezTo>
                <a:cubicBezTo>
                  <a:pt x="2405063" y="1264920"/>
                  <a:pt x="2404110" y="1263967"/>
                  <a:pt x="2403158" y="1263967"/>
                </a:cubicBezTo>
                <a:cubicBezTo>
                  <a:pt x="2402205" y="1263967"/>
                  <a:pt x="2400300" y="1263967"/>
                  <a:pt x="2398395" y="1264920"/>
                </a:cubicBezTo>
                <a:cubicBezTo>
                  <a:pt x="2396490" y="1264920"/>
                  <a:pt x="2395538" y="1263967"/>
                  <a:pt x="2395538" y="1262063"/>
                </a:cubicBezTo>
                <a:cubicBezTo>
                  <a:pt x="2395538" y="1261110"/>
                  <a:pt x="2396490" y="1260157"/>
                  <a:pt x="2399348" y="1260157"/>
                </a:cubicBezTo>
                <a:cubicBezTo>
                  <a:pt x="2401253" y="1260157"/>
                  <a:pt x="2403158" y="1260157"/>
                  <a:pt x="2406015" y="1260157"/>
                </a:cubicBezTo>
                <a:cubicBezTo>
                  <a:pt x="2407920" y="1260157"/>
                  <a:pt x="2408873" y="1260157"/>
                  <a:pt x="2410778" y="1260157"/>
                </a:cubicBezTo>
                <a:cubicBezTo>
                  <a:pt x="2414588" y="1259205"/>
                  <a:pt x="2410778" y="1256348"/>
                  <a:pt x="2407920" y="1257300"/>
                </a:cubicBezTo>
                <a:cubicBezTo>
                  <a:pt x="2406968" y="1258253"/>
                  <a:pt x="2404110" y="1254442"/>
                  <a:pt x="2403158" y="1253490"/>
                </a:cubicBezTo>
                <a:cubicBezTo>
                  <a:pt x="2399348" y="1251585"/>
                  <a:pt x="2395538" y="1248728"/>
                  <a:pt x="2391728" y="1245870"/>
                </a:cubicBezTo>
                <a:cubicBezTo>
                  <a:pt x="2397443" y="1244917"/>
                  <a:pt x="2409825" y="1251585"/>
                  <a:pt x="2407920" y="1248728"/>
                </a:cubicBezTo>
                <a:cubicBezTo>
                  <a:pt x="2402205" y="1243965"/>
                  <a:pt x="2397443" y="1239203"/>
                  <a:pt x="2391728" y="1235392"/>
                </a:cubicBezTo>
                <a:cubicBezTo>
                  <a:pt x="2389823" y="1233488"/>
                  <a:pt x="2399348" y="1236345"/>
                  <a:pt x="2397443" y="1232535"/>
                </a:cubicBezTo>
                <a:cubicBezTo>
                  <a:pt x="2394585" y="1226820"/>
                  <a:pt x="2392680" y="1221105"/>
                  <a:pt x="2387918" y="1220153"/>
                </a:cubicBezTo>
                <a:cubicBezTo>
                  <a:pt x="2386013" y="1220153"/>
                  <a:pt x="2386965" y="1223963"/>
                  <a:pt x="2386013" y="1225867"/>
                </a:cubicBezTo>
                <a:cubicBezTo>
                  <a:pt x="2384108" y="1226820"/>
                  <a:pt x="2383155" y="1227773"/>
                  <a:pt x="2381250" y="1229678"/>
                </a:cubicBezTo>
                <a:cubicBezTo>
                  <a:pt x="2380298" y="1231582"/>
                  <a:pt x="2380298" y="1234440"/>
                  <a:pt x="2382203" y="1235392"/>
                </a:cubicBezTo>
                <a:cubicBezTo>
                  <a:pt x="2383155" y="1235392"/>
                  <a:pt x="2384108" y="1234440"/>
                  <a:pt x="2385060" y="1234440"/>
                </a:cubicBezTo>
                <a:cubicBezTo>
                  <a:pt x="2386013" y="1234440"/>
                  <a:pt x="2387918" y="1235392"/>
                  <a:pt x="2386965" y="1236345"/>
                </a:cubicBezTo>
                <a:cubicBezTo>
                  <a:pt x="2384108" y="1238250"/>
                  <a:pt x="2381250" y="1238250"/>
                  <a:pt x="2379345" y="1240155"/>
                </a:cubicBezTo>
                <a:cubicBezTo>
                  <a:pt x="2377440" y="1242060"/>
                  <a:pt x="2375535" y="1245870"/>
                  <a:pt x="2376488" y="1248728"/>
                </a:cubicBezTo>
                <a:cubicBezTo>
                  <a:pt x="2379345" y="1247775"/>
                  <a:pt x="2384108" y="1248728"/>
                  <a:pt x="2386013" y="1250632"/>
                </a:cubicBezTo>
                <a:cubicBezTo>
                  <a:pt x="2386013" y="1251585"/>
                  <a:pt x="2384108" y="1250632"/>
                  <a:pt x="2383155" y="1251585"/>
                </a:cubicBezTo>
                <a:cubicBezTo>
                  <a:pt x="2379345" y="1253490"/>
                  <a:pt x="2375535" y="1255395"/>
                  <a:pt x="2371725" y="1258253"/>
                </a:cubicBezTo>
                <a:cubicBezTo>
                  <a:pt x="2370773" y="1259205"/>
                  <a:pt x="2369820" y="1259205"/>
                  <a:pt x="2369820" y="1260157"/>
                </a:cubicBezTo>
                <a:cubicBezTo>
                  <a:pt x="2368868" y="1263015"/>
                  <a:pt x="2372678" y="1263967"/>
                  <a:pt x="2374583" y="1263015"/>
                </a:cubicBezTo>
                <a:cubicBezTo>
                  <a:pt x="2376488" y="1262063"/>
                  <a:pt x="2384108" y="1261110"/>
                  <a:pt x="2385060" y="1263015"/>
                </a:cubicBezTo>
                <a:cubicBezTo>
                  <a:pt x="2384108" y="1263967"/>
                  <a:pt x="2382203" y="1264920"/>
                  <a:pt x="2378393" y="1264920"/>
                </a:cubicBezTo>
                <a:cubicBezTo>
                  <a:pt x="2375535" y="1263967"/>
                  <a:pt x="2372678" y="1265873"/>
                  <a:pt x="2370773" y="1267778"/>
                </a:cubicBezTo>
                <a:cubicBezTo>
                  <a:pt x="2370773" y="1265873"/>
                  <a:pt x="2370773" y="1263967"/>
                  <a:pt x="2369820" y="1263015"/>
                </a:cubicBezTo>
                <a:cubicBezTo>
                  <a:pt x="2365058" y="1269682"/>
                  <a:pt x="2358390" y="1272540"/>
                  <a:pt x="2352675" y="1271588"/>
                </a:cubicBezTo>
                <a:cubicBezTo>
                  <a:pt x="2356485" y="1251585"/>
                  <a:pt x="2376488" y="1247775"/>
                  <a:pt x="2370773" y="1244917"/>
                </a:cubicBezTo>
                <a:lnTo>
                  <a:pt x="2354580" y="1242060"/>
                </a:lnTo>
                <a:cubicBezTo>
                  <a:pt x="2351723" y="1241107"/>
                  <a:pt x="2350770" y="1236345"/>
                  <a:pt x="2351723" y="1231582"/>
                </a:cubicBezTo>
                <a:cubicBezTo>
                  <a:pt x="2352675" y="1225867"/>
                  <a:pt x="2367915" y="1226820"/>
                  <a:pt x="2368868" y="1222057"/>
                </a:cubicBezTo>
                <a:cubicBezTo>
                  <a:pt x="2368868" y="1219200"/>
                  <a:pt x="2346008" y="1235392"/>
                  <a:pt x="2352675" y="1211580"/>
                </a:cubicBezTo>
                <a:cubicBezTo>
                  <a:pt x="2354580" y="1205865"/>
                  <a:pt x="2348865" y="1203960"/>
                  <a:pt x="2346960" y="1198245"/>
                </a:cubicBezTo>
                <a:cubicBezTo>
                  <a:pt x="2346008" y="1194435"/>
                  <a:pt x="2347913" y="1189673"/>
                  <a:pt x="2347913" y="1184910"/>
                </a:cubicBezTo>
                <a:cubicBezTo>
                  <a:pt x="2348865" y="1180148"/>
                  <a:pt x="2345055" y="1174432"/>
                  <a:pt x="2343150" y="1178242"/>
                </a:cubicBezTo>
                <a:cubicBezTo>
                  <a:pt x="2343150" y="1179195"/>
                  <a:pt x="2342198" y="1180148"/>
                  <a:pt x="2342198" y="1181100"/>
                </a:cubicBezTo>
                <a:cubicBezTo>
                  <a:pt x="2341245" y="1192530"/>
                  <a:pt x="2342198" y="1203007"/>
                  <a:pt x="2343150" y="1213485"/>
                </a:cubicBezTo>
                <a:cubicBezTo>
                  <a:pt x="2343150" y="1218248"/>
                  <a:pt x="2341245" y="1222057"/>
                  <a:pt x="2338388" y="1222057"/>
                </a:cubicBezTo>
                <a:cubicBezTo>
                  <a:pt x="2334578" y="1222057"/>
                  <a:pt x="2325053" y="1213485"/>
                  <a:pt x="2326958" y="1222057"/>
                </a:cubicBezTo>
                <a:cubicBezTo>
                  <a:pt x="2333625" y="1228725"/>
                  <a:pt x="2348865" y="1238250"/>
                  <a:pt x="2344103" y="1240155"/>
                </a:cubicBezTo>
                <a:cubicBezTo>
                  <a:pt x="2337435" y="1240155"/>
                  <a:pt x="2334578" y="1241107"/>
                  <a:pt x="2328863" y="1241107"/>
                </a:cubicBezTo>
                <a:cubicBezTo>
                  <a:pt x="2327910" y="1241107"/>
                  <a:pt x="2327910" y="1241107"/>
                  <a:pt x="2326958" y="1242060"/>
                </a:cubicBezTo>
                <a:cubicBezTo>
                  <a:pt x="2322195" y="1238250"/>
                  <a:pt x="2316480" y="1234440"/>
                  <a:pt x="2311718" y="1230630"/>
                </a:cubicBezTo>
                <a:cubicBezTo>
                  <a:pt x="2309813" y="1228725"/>
                  <a:pt x="2307908" y="1227773"/>
                  <a:pt x="2305050" y="1226820"/>
                </a:cubicBezTo>
                <a:cubicBezTo>
                  <a:pt x="2301240" y="1225867"/>
                  <a:pt x="2296478" y="1228725"/>
                  <a:pt x="2292668" y="1224915"/>
                </a:cubicBezTo>
                <a:cubicBezTo>
                  <a:pt x="2304098" y="1222057"/>
                  <a:pt x="2317433" y="1223010"/>
                  <a:pt x="2328863" y="1228725"/>
                </a:cubicBezTo>
                <a:cubicBezTo>
                  <a:pt x="2328863" y="1224915"/>
                  <a:pt x="2322195" y="1216342"/>
                  <a:pt x="2317433" y="1211580"/>
                </a:cubicBezTo>
                <a:cubicBezTo>
                  <a:pt x="2313623" y="1206817"/>
                  <a:pt x="2306955" y="1209675"/>
                  <a:pt x="2301240" y="1205865"/>
                </a:cubicBezTo>
                <a:cubicBezTo>
                  <a:pt x="2297430" y="1203007"/>
                  <a:pt x="2292668" y="1197292"/>
                  <a:pt x="2289810" y="1200150"/>
                </a:cubicBezTo>
                <a:cubicBezTo>
                  <a:pt x="2287905" y="1199198"/>
                  <a:pt x="2289810" y="1195388"/>
                  <a:pt x="2291715" y="1195388"/>
                </a:cubicBezTo>
                <a:cubicBezTo>
                  <a:pt x="2293620" y="1195388"/>
                  <a:pt x="2295525" y="1197292"/>
                  <a:pt x="2297430" y="1197292"/>
                </a:cubicBezTo>
                <a:cubicBezTo>
                  <a:pt x="2299335" y="1197292"/>
                  <a:pt x="2301240" y="1195388"/>
                  <a:pt x="2303145" y="1194435"/>
                </a:cubicBezTo>
                <a:cubicBezTo>
                  <a:pt x="2306955" y="1193482"/>
                  <a:pt x="2309813" y="1199198"/>
                  <a:pt x="2314575" y="1199198"/>
                </a:cubicBezTo>
                <a:cubicBezTo>
                  <a:pt x="2315528" y="1199198"/>
                  <a:pt x="2317433" y="1199198"/>
                  <a:pt x="2318385" y="1199198"/>
                </a:cubicBezTo>
                <a:cubicBezTo>
                  <a:pt x="2315528" y="1193482"/>
                  <a:pt x="2311718" y="1187767"/>
                  <a:pt x="2306955" y="1183005"/>
                </a:cubicBezTo>
                <a:cubicBezTo>
                  <a:pt x="2305050" y="1181100"/>
                  <a:pt x="2304098" y="1180148"/>
                  <a:pt x="2302193" y="1179195"/>
                </a:cubicBezTo>
                <a:cubicBezTo>
                  <a:pt x="2300288" y="1178242"/>
                  <a:pt x="2297430" y="1180148"/>
                  <a:pt x="2295525" y="1180148"/>
                </a:cubicBezTo>
                <a:cubicBezTo>
                  <a:pt x="2293620" y="1180148"/>
                  <a:pt x="2290763" y="1178242"/>
                  <a:pt x="2290763" y="1175385"/>
                </a:cubicBezTo>
                <a:cubicBezTo>
                  <a:pt x="2291715" y="1173480"/>
                  <a:pt x="2292668" y="1172528"/>
                  <a:pt x="2296478" y="1172528"/>
                </a:cubicBezTo>
                <a:cubicBezTo>
                  <a:pt x="2299335" y="1172528"/>
                  <a:pt x="2303145" y="1172528"/>
                  <a:pt x="2306003" y="1172528"/>
                </a:cubicBezTo>
                <a:cubicBezTo>
                  <a:pt x="2307908" y="1172528"/>
                  <a:pt x="2310765" y="1172528"/>
                  <a:pt x="2312670" y="1172528"/>
                </a:cubicBezTo>
                <a:cubicBezTo>
                  <a:pt x="2318385" y="1171575"/>
                  <a:pt x="2312670" y="1166813"/>
                  <a:pt x="2307908" y="1167765"/>
                </a:cubicBezTo>
                <a:cubicBezTo>
                  <a:pt x="2306003" y="1169670"/>
                  <a:pt x="2302193" y="1163003"/>
                  <a:pt x="2300288" y="1162050"/>
                </a:cubicBezTo>
                <a:cubicBezTo>
                  <a:pt x="2293620" y="1159192"/>
                  <a:pt x="2287905" y="1154430"/>
                  <a:pt x="2283143" y="1149667"/>
                </a:cubicBezTo>
                <a:cubicBezTo>
                  <a:pt x="2291715" y="1147763"/>
                  <a:pt x="2311718" y="1159192"/>
                  <a:pt x="2309813" y="1153478"/>
                </a:cubicBezTo>
                <a:cubicBezTo>
                  <a:pt x="2301240" y="1145857"/>
                  <a:pt x="2293620" y="1138238"/>
                  <a:pt x="2284095" y="1132523"/>
                </a:cubicBezTo>
                <a:cubicBezTo>
                  <a:pt x="2281238" y="1129665"/>
                  <a:pt x="2296478" y="1134428"/>
                  <a:pt x="2293620" y="1128713"/>
                </a:cubicBezTo>
                <a:cubicBezTo>
                  <a:pt x="2289810" y="1119188"/>
                  <a:pt x="2286000" y="1110615"/>
                  <a:pt x="2278380" y="1108710"/>
                </a:cubicBezTo>
                <a:cubicBezTo>
                  <a:pt x="2275523" y="1109663"/>
                  <a:pt x="2277428" y="1115378"/>
                  <a:pt x="2274570" y="1117282"/>
                </a:cubicBezTo>
                <a:cubicBezTo>
                  <a:pt x="2271713" y="1119188"/>
                  <a:pt x="2268855" y="1120140"/>
                  <a:pt x="2267903" y="1122998"/>
                </a:cubicBezTo>
                <a:cubicBezTo>
                  <a:pt x="2265998" y="1125855"/>
                  <a:pt x="2265998" y="1130617"/>
                  <a:pt x="2268855" y="1131570"/>
                </a:cubicBezTo>
                <a:cubicBezTo>
                  <a:pt x="2270760" y="1132523"/>
                  <a:pt x="2272665" y="1130617"/>
                  <a:pt x="2274570" y="1129665"/>
                </a:cubicBezTo>
                <a:cubicBezTo>
                  <a:pt x="2276475" y="1128713"/>
                  <a:pt x="2279333" y="1130617"/>
                  <a:pt x="2278380" y="1132523"/>
                </a:cubicBezTo>
                <a:cubicBezTo>
                  <a:pt x="2274570" y="1135380"/>
                  <a:pt x="2269808" y="1136332"/>
                  <a:pt x="2265998" y="1139190"/>
                </a:cubicBezTo>
                <a:cubicBezTo>
                  <a:pt x="2262188" y="1142048"/>
                  <a:pt x="2259330" y="1148715"/>
                  <a:pt x="2262188" y="1153478"/>
                </a:cubicBezTo>
                <a:cubicBezTo>
                  <a:pt x="2265998" y="1151573"/>
                  <a:pt x="2273618" y="1153478"/>
                  <a:pt x="2277428" y="1156335"/>
                </a:cubicBezTo>
                <a:cubicBezTo>
                  <a:pt x="2277428" y="1157288"/>
                  <a:pt x="2273618" y="1156335"/>
                  <a:pt x="2273618" y="1157288"/>
                </a:cubicBezTo>
                <a:cubicBezTo>
                  <a:pt x="2266950" y="1160145"/>
                  <a:pt x="2261235" y="1163955"/>
                  <a:pt x="2254568" y="1167765"/>
                </a:cubicBezTo>
                <a:cubicBezTo>
                  <a:pt x="2253615" y="1168717"/>
                  <a:pt x="2251710" y="1169670"/>
                  <a:pt x="2251710" y="1171575"/>
                </a:cubicBezTo>
                <a:cubicBezTo>
                  <a:pt x="2250758" y="1175385"/>
                  <a:pt x="2255520" y="1177290"/>
                  <a:pt x="2259330" y="1176338"/>
                </a:cubicBezTo>
                <a:cubicBezTo>
                  <a:pt x="2262188" y="1174432"/>
                  <a:pt x="2273618" y="1173480"/>
                  <a:pt x="2276475" y="1176338"/>
                </a:cubicBezTo>
                <a:cubicBezTo>
                  <a:pt x="2274570" y="1177290"/>
                  <a:pt x="2271713" y="1179195"/>
                  <a:pt x="2265998" y="1180148"/>
                </a:cubicBezTo>
                <a:cubicBezTo>
                  <a:pt x="2260283" y="1178242"/>
                  <a:pt x="2255520" y="1183005"/>
                  <a:pt x="2250758" y="1186815"/>
                </a:cubicBezTo>
                <a:cubicBezTo>
                  <a:pt x="2248853" y="1188720"/>
                  <a:pt x="2245995" y="1190625"/>
                  <a:pt x="2245043" y="1193482"/>
                </a:cubicBezTo>
                <a:cubicBezTo>
                  <a:pt x="2244090" y="1196340"/>
                  <a:pt x="2245043" y="1201103"/>
                  <a:pt x="2247900" y="1201103"/>
                </a:cubicBezTo>
                <a:cubicBezTo>
                  <a:pt x="2249805" y="1201103"/>
                  <a:pt x="2250758" y="1200150"/>
                  <a:pt x="2252663" y="1200150"/>
                </a:cubicBezTo>
                <a:cubicBezTo>
                  <a:pt x="2258378" y="1197292"/>
                  <a:pt x="2265045" y="1197292"/>
                  <a:pt x="2270760" y="1200150"/>
                </a:cubicBezTo>
                <a:cubicBezTo>
                  <a:pt x="2266950" y="1202055"/>
                  <a:pt x="2264093" y="1203007"/>
                  <a:pt x="2260283" y="1204913"/>
                </a:cubicBezTo>
                <a:cubicBezTo>
                  <a:pt x="2259330" y="1205865"/>
                  <a:pt x="2257425" y="1205865"/>
                  <a:pt x="2256473" y="1206817"/>
                </a:cubicBezTo>
                <a:cubicBezTo>
                  <a:pt x="2256473" y="1204913"/>
                  <a:pt x="2256473" y="1203007"/>
                  <a:pt x="2256473" y="1201103"/>
                </a:cubicBezTo>
                <a:cubicBezTo>
                  <a:pt x="2250758" y="1204913"/>
                  <a:pt x="2245043" y="1209675"/>
                  <a:pt x="2239328" y="1213485"/>
                </a:cubicBezTo>
                <a:cubicBezTo>
                  <a:pt x="2235518" y="1216342"/>
                  <a:pt x="2231708" y="1219200"/>
                  <a:pt x="2226945" y="1219200"/>
                </a:cubicBezTo>
                <a:cubicBezTo>
                  <a:pt x="2223135" y="1219200"/>
                  <a:pt x="2218373" y="1215390"/>
                  <a:pt x="2217420" y="1208723"/>
                </a:cubicBezTo>
                <a:cubicBezTo>
                  <a:pt x="2219325" y="1214438"/>
                  <a:pt x="2225040" y="1211580"/>
                  <a:pt x="2226945" y="1205865"/>
                </a:cubicBezTo>
                <a:cubicBezTo>
                  <a:pt x="2228850" y="1200150"/>
                  <a:pt x="2228850" y="1193482"/>
                  <a:pt x="2230755" y="1187767"/>
                </a:cubicBezTo>
                <a:cubicBezTo>
                  <a:pt x="2233613" y="1181100"/>
                  <a:pt x="2239328" y="1180148"/>
                  <a:pt x="2243138" y="1176338"/>
                </a:cubicBezTo>
                <a:cubicBezTo>
                  <a:pt x="2247900" y="1172528"/>
                  <a:pt x="2249805" y="1161098"/>
                  <a:pt x="2245995" y="1157288"/>
                </a:cubicBezTo>
                <a:cubicBezTo>
                  <a:pt x="2238375" y="1167765"/>
                  <a:pt x="2227898" y="1172528"/>
                  <a:pt x="2218373" y="1170623"/>
                </a:cubicBezTo>
                <a:cubicBezTo>
                  <a:pt x="2224088" y="1138238"/>
                  <a:pt x="2256473" y="1133475"/>
                  <a:pt x="2247900" y="1128713"/>
                </a:cubicBezTo>
                <a:lnTo>
                  <a:pt x="2222183" y="1124903"/>
                </a:lnTo>
                <a:cubicBezTo>
                  <a:pt x="2218373" y="1122998"/>
                  <a:pt x="2215515" y="1115378"/>
                  <a:pt x="2217420" y="1108710"/>
                </a:cubicBezTo>
                <a:cubicBezTo>
                  <a:pt x="2219325" y="1100138"/>
                  <a:pt x="2242185" y="1102042"/>
                  <a:pt x="2244090" y="1093470"/>
                </a:cubicBezTo>
                <a:cubicBezTo>
                  <a:pt x="2245043" y="1089660"/>
                  <a:pt x="2207895" y="1114425"/>
                  <a:pt x="2217420" y="1076325"/>
                </a:cubicBezTo>
                <a:cubicBezTo>
                  <a:pt x="2219325" y="1067753"/>
                  <a:pt x="2210753" y="1063942"/>
                  <a:pt x="2207895" y="1055370"/>
                </a:cubicBezTo>
                <a:cubicBezTo>
                  <a:pt x="2205990" y="1048703"/>
                  <a:pt x="2208848" y="1041082"/>
                  <a:pt x="2209800" y="1034415"/>
                </a:cubicBezTo>
                <a:cubicBezTo>
                  <a:pt x="2210753" y="1026795"/>
                  <a:pt x="2205038" y="1018222"/>
                  <a:pt x="2202180" y="1023938"/>
                </a:cubicBezTo>
                <a:cubicBezTo>
                  <a:pt x="2201228" y="1024890"/>
                  <a:pt x="2201228" y="1026795"/>
                  <a:pt x="2201228" y="1028700"/>
                </a:cubicBezTo>
                <a:cubicBezTo>
                  <a:pt x="2199323" y="1047750"/>
                  <a:pt x="2202180" y="1062990"/>
                  <a:pt x="2202180" y="1081088"/>
                </a:cubicBezTo>
                <a:cubicBezTo>
                  <a:pt x="2202180" y="1088707"/>
                  <a:pt x="2198370" y="1095375"/>
                  <a:pt x="2193608" y="1095375"/>
                </a:cubicBezTo>
                <a:cubicBezTo>
                  <a:pt x="2186940" y="1095375"/>
                  <a:pt x="2171700" y="1081088"/>
                  <a:pt x="2174558" y="1094423"/>
                </a:cubicBezTo>
                <a:cubicBezTo>
                  <a:pt x="2185035" y="1104900"/>
                  <a:pt x="2208848" y="1121092"/>
                  <a:pt x="2202180" y="1122998"/>
                </a:cubicBezTo>
                <a:cubicBezTo>
                  <a:pt x="2192655" y="1122998"/>
                  <a:pt x="2187893" y="1124903"/>
                  <a:pt x="2177415" y="1124903"/>
                </a:cubicBezTo>
                <a:cubicBezTo>
                  <a:pt x="2174558" y="1124903"/>
                  <a:pt x="2170748" y="1127760"/>
                  <a:pt x="2171700" y="1131570"/>
                </a:cubicBezTo>
                <a:cubicBezTo>
                  <a:pt x="2174558" y="1132523"/>
                  <a:pt x="2177415" y="1132523"/>
                  <a:pt x="2181225" y="1133475"/>
                </a:cubicBezTo>
                <a:cubicBezTo>
                  <a:pt x="2190750" y="1135380"/>
                  <a:pt x="2202180" y="1139190"/>
                  <a:pt x="2205990" y="1152525"/>
                </a:cubicBezTo>
                <a:cubicBezTo>
                  <a:pt x="2205990" y="1154430"/>
                  <a:pt x="2206943" y="1156335"/>
                  <a:pt x="2205990" y="1158240"/>
                </a:cubicBezTo>
                <a:cubicBezTo>
                  <a:pt x="2205038" y="1159192"/>
                  <a:pt x="2204085" y="1160145"/>
                  <a:pt x="2203133" y="1160145"/>
                </a:cubicBezTo>
                <a:cubicBezTo>
                  <a:pt x="2191703" y="1162050"/>
                  <a:pt x="2181225" y="1163955"/>
                  <a:pt x="2169795" y="1165860"/>
                </a:cubicBezTo>
                <a:cubicBezTo>
                  <a:pt x="2182178" y="1174432"/>
                  <a:pt x="2194560" y="1183005"/>
                  <a:pt x="2206943" y="1191578"/>
                </a:cubicBezTo>
                <a:cubicBezTo>
                  <a:pt x="2194560" y="1189673"/>
                  <a:pt x="2182178" y="1187767"/>
                  <a:pt x="2169795" y="1184910"/>
                </a:cubicBezTo>
                <a:cubicBezTo>
                  <a:pt x="2179320" y="1200150"/>
                  <a:pt x="2192655" y="1208723"/>
                  <a:pt x="2205990" y="1207770"/>
                </a:cubicBezTo>
                <a:cubicBezTo>
                  <a:pt x="2205990" y="1216342"/>
                  <a:pt x="2199323" y="1220153"/>
                  <a:pt x="2194560" y="1217295"/>
                </a:cubicBezTo>
                <a:cubicBezTo>
                  <a:pt x="2189798" y="1215390"/>
                  <a:pt x="2185035" y="1222057"/>
                  <a:pt x="2180273" y="1221105"/>
                </a:cubicBezTo>
                <a:cubicBezTo>
                  <a:pt x="2175510" y="1220153"/>
                  <a:pt x="2168843" y="1215390"/>
                  <a:pt x="2171700" y="1222057"/>
                </a:cubicBezTo>
                <a:cubicBezTo>
                  <a:pt x="2172653" y="1224915"/>
                  <a:pt x="2174558" y="1226820"/>
                  <a:pt x="2176463" y="1227773"/>
                </a:cubicBezTo>
                <a:cubicBezTo>
                  <a:pt x="2185035" y="1233488"/>
                  <a:pt x="2192655" y="1239203"/>
                  <a:pt x="2201228" y="1245870"/>
                </a:cubicBezTo>
                <a:cubicBezTo>
                  <a:pt x="2201228" y="1245870"/>
                  <a:pt x="2200275" y="1245870"/>
                  <a:pt x="2200275" y="1245870"/>
                </a:cubicBezTo>
                <a:cubicBezTo>
                  <a:pt x="2185988" y="1239203"/>
                  <a:pt x="2171700" y="1231582"/>
                  <a:pt x="2157413" y="1223963"/>
                </a:cubicBezTo>
                <a:cubicBezTo>
                  <a:pt x="2153603" y="1219200"/>
                  <a:pt x="2147888" y="1215390"/>
                  <a:pt x="2141220" y="1214438"/>
                </a:cubicBezTo>
                <a:cubicBezTo>
                  <a:pt x="2146935" y="1213485"/>
                  <a:pt x="2153603" y="1213485"/>
                  <a:pt x="2159318" y="1216342"/>
                </a:cubicBezTo>
                <a:cubicBezTo>
                  <a:pt x="2160270" y="1215390"/>
                  <a:pt x="2160270" y="1213485"/>
                  <a:pt x="2158365" y="1211580"/>
                </a:cubicBezTo>
                <a:cubicBezTo>
                  <a:pt x="2157413" y="1210628"/>
                  <a:pt x="2155508" y="1210628"/>
                  <a:pt x="2153603" y="1209675"/>
                </a:cubicBezTo>
                <a:cubicBezTo>
                  <a:pt x="2146935" y="1208723"/>
                  <a:pt x="2140268" y="1205865"/>
                  <a:pt x="2134553" y="1203007"/>
                </a:cubicBezTo>
                <a:cubicBezTo>
                  <a:pt x="2138363" y="1203007"/>
                  <a:pt x="2143125" y="1203007"/>
                  <a:pt x="2146935" y="1202055"/>
                </a:cubicBezTo>
                <a:cubicBezTo>
                  <a:pt x="2147888" y="1202055"/>
                  <a:pt x="2149793" y="1202055"/>
                  <a:pt x="2150745" y="1202055"/>
                </a:cubicBezTo>
                <a:cubicBezTo>
                  <a:pt x="2152650" y="1203007"/>
                  <a:pt x="2153603" y="1204913"/>
                  <a:pt x="2155508" y="1203960"/>
                </a:cubicBezTo>
                <a:cubicBezTo>
                  <a:pt x="2156460" y="1203960"/>
                  <a:pt x="2156460" y="1203007"/>
                  <a:pt x="2157413" y="1202055"/>
                </a:cubicBezTo>
                <a:cubicBezTo>
                  <a:pt x="2158365" y="1201103"/>
                  <a:pt x="2159318" y="1201103"/>
                  <a:pt x="2159318" y="1201103"/>
                </a:cubicBezTo>
                <a:cubicBezTo>
                  <a:pt x="2158365" y="1199198"/>
                  <a:pt x="2155508" y="1199198"/>
                  <a:pt x="2152650" y="1198245"/>
                </a:cubicBezTo>
                <a:cubicBezTo>
                  <a:pt x="2149793" y="1197292"/>
                  <a:pt x="2147888" y="1194435"/>
                  <a:pt x="2145983" y="1193482"/>
                </a:cubicBezTo>
                <a:cubicBezTo>
                  <a:pt x="2144078" y="1192530"/>
                  <a:pt x="2142173" y="1193482"/>
                  <a:pt x="2140268" y="1193482"/>
                </a:cubicBezTo>
                <a:cubicBezTo>
                  <a:pt x="2138363" y="1193482"/>
                  <a:pt x="2136458" y="1193482"/>
                  <a:pt x="2135505" y="1191578"/>
                </a:cubicBezTo>
                <a:cubicBezTo>
                  <a:pt x="2138363" y="1190625"/>
                  <a:pt x="2142173" y="1188720"/>
                  <a:pt x="2145030" y="1190625"/>
                </a:cubicBezTo>
                <a:cubicBezTo>
                  <a:pt x="2145983" y="1191578"/>
                  <a:pt x="2146935" y="1192530"/>
                  <a:pt x="2147888" y="1192530"/>
                </a:cubicBezTo>
                <a:cubicBezTo>
                  <a:pt x="2148840" y="1192530"/>
                  <a:pt x="2149793" y="1191578"/>
                  <a:pt x="2150745" y="1190625"/>
                </a:cubicBezTo>
                <a:cubicBezTo>
                  <a:pt x="2151698" y="1189673"/>
                  <a:pt x="2156460" y="1191578"/>
                  <a:pt x="2153603" y="1189673"/>
                </a:cubicBezTo>
                <a:cubicBezTo>
                  <a:pt x="2149793" y="1187767"/>
                  <a:pt x="2146935" y="1185863"/>
                  <a:pt x="2143125" y="1183957"/>
                </a:cubicBezTo>
                <a:cubicBezTo>
                  <a:pt x="2142173" y="1183005"/>
                  <a:pt x="2141220" y="1183005"/>
                  <a:pt x="2139315" y="1183005"/>
                </a:cubicBezTo>
                <a:cubicBezTo>
                  <a:pt x="2137410" y="1183005"/>
                  <a:pt x="2134553" y="1183957"/>
                  <a:pt x="2132648" y="1182053"/>
                </a:cubicBezTo>
                <a:cubicBezTo>
                  <a:pt x="2139315" y="1181100"/>
                  <a:pt x="2145983" y="1181100"/>
                  <a:pt x="2151698" y="1183005"/>
                </a:cubicBezTo>
                <a:cubicBezTo>
                  <a:pt x="2151698" y="1182053"/>
                  <a:pt x="2147888" y="1178242"/>
                  <a:pt x="2145983" y="1176338"/>
                </a:cubicBezTo>
                <a:cubicBezTo>
                  <a:pt x="2144078" y="1174432"/>
                  <a:pt x="2140268" y="1175385"/>
                  <a:pt x="2137410" y="1174432"/>
                </a:cubicBezTo>
                <a:cubicBezTo>
                  <a:pt x="2135505" y="1173480"/>
                  <a:pt x="2132648" y="1171575"/>
                  <a:pt x="2130743" y="1172528"/>
                </a:cubicBezTo>
                <a:cubicBezTo>
                  <a:pt x="2129790" y="1172528"/>
                  <a:pt x="2130743" y="1170623"/>
                  <a:pt x="2131695" y="1170623"/>
                </a:cubicBezTo>
                <a:cubicBezTo>
                  <a:pt x="2132648" y="1170623"/>
                  <a:pt x="2133600" y="1171575"/>
                  <a:pt x="2134553" y="1171575"/>
                </a:cubicBezTo>
                <a:cubicBezTo>
                  <a:pt x="2135505" y="1171575"/>
                  <a:pt x="2136458" y="1170623"/>
                  <a:pt x="2137410" y="1170623"/>
                </a:cubicBezTo>
                <a:cubicBezTo>
                  <a:pt x="2139315" y="1170623"/>
                  <a:pt x="2141220" y="1172528"/>
                  <a:pt x="2143125" y="1172528"/>
                </a:cubicBezTo>
                <a:cubicBezTo>
                  <a:pt x="2144078" y="1172528"/>
                  <a:pt x="2145030" y="1172528"/>
                  <a:pt x="2145030" y="1172528"/>
                </a:cubicBezTo>
                <a:cubicBezTo>
                  <a:pt x="2143125" y="1170623"/>
                  <a:pt x="2141220" y="1167765"/>
                  <a:pt x="2139315" y="1165860"/>
                </a:cubicBezTo>
                <a:cubicBezTo>
                  <a:pt x="2138363" y="1164907"/>
                  <a:pt x="2137410" y="1164907"/>
                  <a:pt x="2136458" y="1164907"/>
                </a:cubicBezTo>
                <a:cubicBezTo>
                  <a:pt x="2135505" y="1164907"/>
                  <a:pt x="2133600" y="1164907"/>
                  <a:pt x="2132648" y="1164907"/>
                </a:cubicBezTo>
                <a:cubicBezTo>
                  <a:pt x="2131695" y="1164907"/>
                  <a:pt x="2129790" y="1163955"/>
                  <a:pt x="2129790" y="1163003"/>
                </a:cubicBezTo>
                <a:cubicBezTo>
                  <a:pt x="2129790" y="1162050"/>
                  <a:pt x="2130743" y="1162050"/>
                  <a:pt x="2132648" y="1162050"/>
                </a:cubicBezTo>
                <a:cubicBezTo>
                  <a:pt x="2134553" y="1162050"/>
                  <a:pt x="2136458" y="1162050"/>
                  <a:pt x="2138363" y="1162050"/>
                </a:cubicBezTo>
                <a:cubicBezTo>
                  <a:pt x="2139315" y="1162050"/>
                  <a:pt x="2141220" y="1162050"/>
                  <a:pt x="2142173" y="1162050"/>
                </a:cubicBezTo>
                <a:cubicBezTo>
                  <a:pt x="2145030" y="1162050"/>
                  <a:pt x="2142173" y="1160145"/>
                  <a:pt x="2140268" y="1160145"/>
                </a:cubicBezTo>
                <a:cubicBezTo>
                  <a:pt x="2139315" y="1161098"/>
                  <a:pt x="2137410" y="1158240"/>
                  <a:pt x="2136458" y="1158240"/>
                </a:cubicBezTo>
                <a:cubicBezTo>
                  <a:pt x="2132648" y="1157288"/>
                  <a:pt x="2129790" y="1155382"/>
                  <a:pt x="2126933" y="1153478"/>
                </a:cubicBezTo>
                <a:cubicBezTo>
                  <a:pt x="2131695" y="1152525"/>
                  <a:pt x="2142173" y="1157288"/>
                  <a:pt x="2141220" y="1155382"/>
                </a:cubicBezTo>
                <a:cubicBezTo>
                  <a:pt x="2136458" y="1152525"/>
                  <a:pt x="2132648" y="1149667"/>
                  <a:pt x="2127885" y="1147763"/>
                </a:cubicBezTo>
                <a:cubicBezTo>
                  <a:pt x="2125980" y="1146810"/>
                  <a:pt x="2134553" y="1148715"/>
                  <a:pt x="2132648" y="1145857"/>
                </a:cubicBezTo>
                <a:cubicBezTo>
                  <a:pt x="2130743" y="1142048"/>
                  <a:pt x="2128838" y="1139190"/>
                  <a:pt x="2124075" y="1138238"/>
                </a:cubicBezTo>
                <a:cubicBezTo>
                  <a:pt x="2123123" y="1138238"/>
                  <a:pt x="2123123" y="1141095"/>
                  <a:pt x="2122170" y="1141095"/>
                </a:cubicBezTo>
                <a:cubicBezTo>
                  <a:pt x="2121218" y="1142048"/>
                  <a:pt x="2119313" y="1142048"/>
                  <a:pt x="2118360" y="1143000"/>
                </a:cubicBezTo>
                <a:cubicBezTo>
                  <a:pt x="2117408" y="1143953"/>
                  <a:pt x="2117408" y="1145857"/>
                  <a:pt x="2119313" y="1145857"/>
                </a:cubicBezTo>
                <a:cubicBezTo>
                  <a:pt x="2120265" y="1145857"/>
                  <a:pt x="2121218" y="1144905"/>
                  <a:pt x="2122170" y="1144905"/>
                </a:cubicBezTo>
                <a:cubicBezTo>
                  <a:pt x="2123123" y="1144905"/>
                  <a:pt x="2124075" y="1144905"/>
                  <a:pt x="2124075" y="1145857"/>
                </a:cubicBezTo>
                <a:cubicBezTo>
                  <a:pt x="2122170" y="1146810"/>
                  <a:pt x="2119313" y="1146810"/>
                  <a:pt x="2117408" y="1148715"/>
                </a:cubicBezTo>
                <a:cubicBezTo>
                  <a:pt x="2115503" y="1149667"/>
                  <a:pt x="2113598" y="1152525"/>
                  <a:pt x="2115503" y="1154430"/>
                </a:cubicBezTo>
                <a:cubicBezTo>
                  <a:pt x="2117408" y="1153478"/>
                  <a:pt x="2121218" y="1154430"/>
                  <a:pt x="2123123" y="1155382"/>
                </a:cubicBezTo>
                <a:cubicBezTo>
                  <a:pt x="2123123" y="1155382"/>
                  <a:pt x="2121218" y="1155382"/>
                  <a:pt x="2121218" y="1156335"/>
                </a:cubicBezTo>
                <a:cubicBezTo>
                  <a:pt x="2117408" y="1157288"/>
                  <a:pt x="2114550" y="1159192"/>
                  <a:pt x="2111693" y="1160145"/>
                </a:cubicBezTo>
                <a:cubicBezTo>
                  <a:pt x="2110740" y="1160145"/>
                  <a:pt x="2110740" y="1161098"/>
                  <a:pt x="2109788" y="1161098"/>
                </a:cubicBezTo>
                <a:cubicBezTo>
                  <a:pt x="2108835" y="1163003"/>
                  <a:pt x="2111693" y="1163003"/>
                  <a:pt x="2113598" y="1163003"/>
                </a:cubicBezTo>
                <a:cubicBezTo>
                  <a:pt x="2115503" y="1163003"/>
                  <a:pt x="2121218" y="1162050"/>
                  <a:pt x="2123123" y="1163003"/>
                </a:cubicBezTo>
                <a:cubicBezTo>
                  <a:pt x="2122170" y="1163003"/>
                  <a:pt x="2120265" y="1163955"/>
                  <a:pt x="2117408" y="1163955"/>
                </a:cubicBezTo>
                <a:cubicBezTo>
                  <a:pt x="2114550" y="1163003"/>
                  <a:pt x="2111693" y="1164907"/>
                  <a:pt x="2108835" y="1166813"/>
                </a:cubicBezTo>
                <a:cubicBezTo>
                  <a:pt x="2107883" y="1167765"/>
                  <a:pt x="2106930" y="1168717"/>
                  <a:pt x="2105978" y="1169670"/>
                </a:cubicBezTo>
                <a:cubicBezTo>
                  <a:pt x="2105025" y="1170623"/>
                  <a:pt x="2105978" y="1172528"/>
                  <a:pt x="2106930" y="1172528"/>
                </a:cubicBezTo>
                <a:cubicBezTo>
                  <a:pt x="2107883" y="1172528"/>
                  <a:pt x="2108835" y="1172528"/>
                  <a:pt x="2108835" y="1171575"/>
                </a:cubicBezTo>
                <a:cubicBezTo>
                  <a:pt x="2111693" y="1170623"/>
                  <a:pt x="2115503" y="1170623"/>
                  <a:pt x="2118360" y="1171575"/>
                </a:cubicBezTo>
                <a:cubicBezTo>
                  <a:pt x="2116455" y="1172528"/>
                  <a:pt x="2114550" y="1172528"/>
                  <a:pt x="2112645" y="1173480"/>
                </a:cubicBezTo>
                <a:cubicBezTo>
                  <a:pt x="2107883" y="1175385"/>
                  <a:pt x="2102168" y="1177290"/>
                  <a:pt x="2100263" y="1181100"/>
                </a:cubicBezTo>
                <a:cubicBezTo>
                  <a:pt x="2101215" y="1181100"/>
                  <a:pt x="2102168" y="1181100"/>
                  <a:pt x="2103120" y="1180148"/>
                </a:cubicBezTo>
                <a:cubicBezTo>
                  <a:pt x="2104073" y="1182053"/>
                  <a:pt x="2107883" y="1183957"/>
                  <a:pt x="2109788" y="1183005"/>
                </a:cubicBezTo>
                <a:cubicBezTo>
                  <a:pt x="2110740" y="1183005"/>
                  <a:pt x="2111693" y="1182053"/>
                  <a:pt x="2112645" y="1182053"/>
                </a:cubicBezTo>
                <a:cubicBezTo>
                  <a:pt x="2114550" y="1182053"/>
                  <a:pt x="2116455" y="1183957"/>
                  <a:pt x="2117408" y="1183005"/>
                </a:cubicBezTo>
                <a:cubicBezTo>
                  <a:pt x="2116455" y="1183957"/>
                  <a:pt x="2114550" y="1183957"/>
                  <a:pt x="2113598" y="1184910"/>
                </a:cubicBezTo>
                <a:cubicBezTo>
                  <a:pt x="2109788" y="1186815"/>
                  <a:pt x="2105025" y="1187767"/>
                  <a:pt x="2101215" y="1189673"/>
                </a:cubicBezTo>
                <a:cubicBezTo>
                  <a:pt x="2100263" y="1189673"/>
                  <a:pt x="2099310" y="1190625"/>
                  <a:pt x="2099310" y="1190625"/>
                </a:cubicBezTo>
                <a:cubicBezTo>
                  <a:pt x="2099310" y="1190625"/>
                  <a:pt x="2099310" y="1190625"/>
                  <a:pt x="2099310" y="1190625"/>
                </a:cubicBezTo>
                <a:cubicBezTo>
                  <a:pt x="2097405" y="1189673"/>
                  <a:pt x="2095500" y="1188720"/>
                  <a:pt x="2093595" y="1186815"/>
                </a:cubicBezTo>
                <a:cubicBezTo>
                  <a:pt x="2098358" y="1180148"/>
                  <a:pt x="2105025" y="1178242"/>
                  <a:pt x="2102168" y="1176338"/>
                </a:cubicBezTo>
                <a:lnTo>
                  <a:pt x="2091690" y="1174432"/>
                </a:lnTo>
                <a:cubicBezTo>
                  <a:pt x="2089785" y="1173480"/>
                  <a:pt x="2088833" y="1169670"/>
                  <a:pt x="2089785" y="1166813"/>
                </a:cubicBezTo>
                <a:cubicBezTo>
                  <a:pt x="2090738" y="1163003"/>
                  <a:pt x="2100263" y="1163003"/>
                  <a:pt x="2100263" y="1159192"/>
                </a:cubicBezTo>
                <a:cubicBezTo>
                  <a:pt x="2100263" y="1157288"/>
                  <a:pt x="2085023" y="1169670"/>
                  <a:pt x="2089785" y="1150620"/>
                </a:cubicBezTo>
                <a:cubicBezTo>
                  <a:pt x="2090738" y="1145857"/>
                  <a:pt x="2086928" y="1143953"/>
                  <a:pt x="2085975" y="1140142"/>
                </a:cubicBezTo>
                <a:cubicBezTo>
                  <a:pt x="2085023" y="1137285"/>
                  <a:pt x="2085975" y="1133475"/>
                  <a:pt x="2086928" y="1129665"/>
                </a:cubicBezTo>
                <a:cubicBezTo>
                  <a:pt x="2086928" y="1125855"/>
                  <a:pt x="2085023" y="1122045"/>
                  <a:pt x="2084070" y="1124903"/>
                </a:cubicBezTo>
                <a:cubicBezTo>
                  <a:pt x="2084070" y="1125855"/>
                  <a:pt x="2084070" y="1126807"/>
                  <a:pt x="2084070" y="1126807"/>
                </a:cubicBezTo>
                <a:cubicBezTo>
                  <a:pt x="2083118" y="1136332"/>
                  <a:pt x="2084070" y="1143953"/>
                  <a:pt x="2085023" y="1152525"/>
                </a:cubicBezTo>
                <a:cubicBezTo>
                  <a:pt x="2085023" y="1156335"/>
                  <a:pt x="2083118" y="1159192"/>
                  <a:pt x="2081213" y="1159192"/>
                </a:cubicBezTo>
                <a:cubicBezTo>
                  <a:pt x="2078355" y="1159192"/>
                  <a:pt x="2072640" y="1152525"/>
                  <a:pt x="2073593" y="1159192"/>
                </a:cubicBezTo>
                <a:cubicBezTo>
                  <a:pt x="2078355" y="1163955"/>
                  <a:pt x="2087880" y="1172528"/>
                  <a:pt x="2085023" y="1173480"/>
                </a:cubicBezTo>
                <a:cubicBezTo>
                  <a:pt x="2081213" y="1173480"/>
                  <a:pt x="2079308" y="1174432"/>
                  <a:pt x="2075498" y="1174432"/>
                </a:cubicBezTo>
                <a:cubicBezTo>
                  <a:pt x="2074545" y="1174432"/>
                  <a:pt x="2074545" y="1174432"/>
                  <a:pt x="2073593" y="1175385"/>
                </a:cubicBezTo>
                <a:cubicBezTo>
                  <a:pt x="2073593" y="1175385"/>
                  <a:pt x="2072640" y="1175385"/>
                  <a:pt x="2072640" y="1174432"/>
                </a:cubicBezTo>
                <a:cubicBezTo>
                  <a:pt x="2072640" y="1173480"/>
                  <a:pt x="2071688" y="1173480"/>
                  <a:pt x="2071688" y="1172528"/>
                </a:cubicBezTo>
                <a:cubicBezTo>
                  <a:pt x="2070735" y="1170623"/>
                  <a:pt x="2068830" y="1170623"/>
                  <a:pt x="2066925" y="1169670"/>
                </a:cubicBezTo>
                <a:cubicBezTo>
                  <a:pt x="2065020" y="1168717"/>
                  <a:pt x="2064068" y="1168717"/>
                  <a:pt x="2062163" y="1167765"/>
                </a:cubicBezTo>
                <a:cubicBezTo>
                  <a:pt x="2057400" y="1164907"/>
                  <a:pt x="2053590" y="1163003"/>
                  <a:pt x="2048828" y="1160145"/>
                </a:cubicBezTo>
                <a:cubicBezTo>
                  <a:pt x="2052638" y="1160145"/>
                  <a:pt x="2056448" y="1160145"/>
                  <a:pt x="2060258" y="1159192"/>
                </a:cubicBezTo>
                <a:cubicBezTo>
                  <a:pt x="2061210" y="1159192"/>
                  <a:pt x="2063115" y="1159192"/>
                  <a:pt x="2064068" y="1160145"/>
                </a:cubicBezTo>
                <a:cubicBezTo>
                  <a:pt x="2065973" y="1161098"/>
                  <a:pt x="2066925" y="1163955"/>
                  <a:pt x="2068830" y="1163003"/>
                </a:cubicBezTo>
                <a:cubicBezTo>
                  <a:pt x="2069783" y="1163003"/>
                  <a:pt x="2069783" y="1162050"/>
                  <a:pt x="2070735" y="1161098"/>
                </a:cubicBezTo>
                <a:cubicBezTo>
                  <a:pt x="2071688" y="1160145"/>
                  <a:pt x="2072640" y="1160145"/>
                  <a:pt x="2072640" y="1160145"/>
                </a:cubicBezTo>
                <a:cubicBezTo>
                  <a:pt x="2071688" y="1157288"/>
                  <a:pt x="2068830" y="1157288"/>
                  <a:pt x="2065973" y="1156335"/>
                </a:cubicBezTo>
                <a:cubicBezTo>
                  <a:pt x="2063115" y="1155382"/>
                  <a:pt x="2061210" y="1151573"/>
                  <a:pt x="2058353" y="1149667"/>
                </a:cubicBezTo>
                <a:cubicBezTo>
                  <a:pt x="2056448" y="1148715"/>
                  <a:pt x="2054543" y="1149667"/>
                  <a:pt x="2052638" y="1149667"/>
                </a:cubicBezTo>
                <a:cubicBezTo>
                  <a:pt x="2050733" y="1149667"/>
                  <a:pt x="2048828" y="1148715"/>
                  <a:pt x="2047875" y="1146810"/>
                </a:cubicBezTo>
                <a:cubicBezTo>
                  <a:pt x="2050733" y="1144905"/>
                  <a:pt x="2054543" y="1143000"/>
                  <a:pt x="2057400" y="1145857"/>
                </a:cubicBezTo>
                <a:cubicBezTo>
                  <a:pt x="2058353" y="1146810"/>
                  <a:pt x="2059305" y="1147763"/>
                  <a:pt x="2060258" y="1147763"/>
                </a:cubicBezTo>
                <a:cubicBezTo>
                  <a:pt x="2061210" y="1147763"/>
                  <a:pt x="2062163" y="1145857"/>
                  <a:pt x="2063115" y="1144905"/>
                </a:cubicBezTo>
                <a:cubicBezTo>
                  <a:pt x="2064068" y="1143953"/>
                  <a:pt x="2068830" y="1146810"/>
                  <a:pt x="2065973" y="1143953"/>
                </a:cubicBezTo>
                <a:cubicBezTo>
                  <a:pt x="2062163" y="1141095"/>
                  <a:pt x="2059305" y="1139190"/>
                  <a:pt x="2055495" y="1136332"/>
                </a:cubicBezTo>
                <a:cubicBezTo>
                  <a:pt x="2054543" y="1135380"/>
                  <a:pt x="2053590" y="1134428"/>
                  <a:pt x="2051685" y="1134428"/>
                </a:cubicBezTo>
                <a:cubicBezTo>
                  <a:pt x="2049780" y="1133475"/>
                  <a:pt x="2046923" y="1135380"/>
                  <a:pt x="2045018" y="1133475"/>
                </a:cubicBezTo>
                <a:cubicBezTo>
                  <a:pt x="2051685" y="1131570"/>
                  <a:pt x="2058353" y="1132523"/>
                  <a:pt x="2064068" y="1135380"/>
                </a:cubicBezTo>
                <a:cubicBezTo>
                  <a:pt x="2064068" y="1133475"/>
                  <a:pt x="2060258" y="1128713"/>
                  <a:pt x="2058353" y="1126807"/>
                </a:cubicBezTo>
                <a:cubicBezTo>
                  <a:pt x="2056448" y="1124903"/>
                  <a:pt x="2052638" y="1125855"/>
                  <a:pt x="2049780" y="1123950"/>
                </a:cubicBezTo>
                <a:cubicBezTo>
                  <a:pt x="2047875" y="1122998"/>
                  <a:pt x="2045018" y="1119188"/>
                  <a:pt x="2043113" y="1121092"/>
                </a:cubicBezTo>
                <a:cubicBezTo>
                  <a:pt x="2042160" y="1121092"/>
                  <a:pt x="2043113" y="1119188"/>
                  <a:pt x="2044065" y="1119188"/>
                </a:cubicBezTo>
                <a:cubicBezTo>
                  <a:pt x="2045018" y="1119188"/>
                  <a:pt x="2045970" y="1120140"/>
                  <a:pt x="2046923" y="1120140"/>
                </a:cubicBezTo>
                <a:cubicBezTo>
                  <a:pt x="2047875" y="1120140"/>
                  <a:pt x="2048828" y="1119188"/>
                  <a:pt x="2049780" y="1119188"/>
                </a:cubicBezTo>
                <a:cubicBezTo>
                  <a:pt x="2051685" y="1119188"/>
                  <a:pt x="2053590" y="1122045"/>
                  <a:pt x="2055495" y="1121092"/>
                </a:cubicBezTo>
                <a:cubicBezTo>
                  <a:pt x="2056448" y="1121092"/>
                  <a:pt x="2057400" y="1121092"/>
                  <a:pt x="2057400" y="1121092"/>
                </a:cubicBezTo>
                <a:cubicBezTo>
                  <a:pt x="2055495" y="1118235"/>
                  <a:pt x="2053590" y="1114425"/>
                  <a:pt x="2051685" y="1112520"/>
                </a:cubicBezTo>
                <a:cubicBezTo>
                  <a:pt x="2050733" y="1111567"/>
                  <a:pt x="2049780" y="1110615"/>
                  <a:pt x="2048828" y="1110615"/>
                </a:cubicBezTo>
                <a:cubicBezTo>
                  <a:pt x="2047875" y="1110615"/>
                  <a:pt x="2045970" y="1110615"/>
                  <a:pt x="2045018" y="1110615"/>
                </a:cubicBezTo>
                <a:cubicBezTo>
                  <a:pt x="2044065" y="1110615"/>
                  <a:pt x="2042160" y="1109663"/>
                  <a:pt x="2042160" y="1107757"/>
                </a:cubicBezTo>
                <a:cubicBezTo>
                  <a:pt x="2042160" y="1106805"/>
                  <a:pt x="2043113" y="1105853"/>
                  <a:pt x="2045018" y="1106805"/>
                </a:cubicBezTo>
                <a:cubicBezTo>
                  <a:pt x="2046923" y="1106805"/>
                  <a:pt x="2048828" y="1106805"/>
                  <a:pt x="2050733" y="1106805"/>
                </a:cubicBezTo>
                <a:cubicBezTo>
                  <a:pt x="2051685" y="1106805"/>
                  <a:pt x="2053590" y="1106805"/>
                  <a:pt x="2054543" y="1106805"/>
                </a:cubicBezTo>
                <a:cubicBezTo>
                  <a:pt x="2057400" y="1105853"/>
                  <a:pt x="2054543" y="1103948"/>
                  <a:pt x="2052638" y="1103948"/>
                </a:cubicBezTo>
                <a:cubicBezTo>
                  <a:pt x="2051685" y="1104900"/>
                  <a:pt x="2049780" y="1101090"/>
                  <a:pt x="2048828" y="1101090"/>
                </a:cubicBezTo>
                <a:cubicBezTo>
                  <a:pt x="2045018" y="1099185"/>
                  <a:pt x="2042160" y="1097280"/>
                  <a:pt x="2039303" y="1094423"/>
                </a:cubicBezTo>
                <a:cubicBezTo>
                  <a:pt x="2044065" y="1093470"/>
                  <a:pt x="2054543" y="1099185"/>
                  <a:pt x="2053590" y="1096328"/>
                </a:cubicBezTo>
                <a:cubicBezTo>
                  <a:pt x="2048828" y="1092517"/>
                  <a:pt x="2045018" y="1088707"/>
                  <a:pt x="2040255" y="1084898"/>
                </a:cubicBezTo>
                <a:cubicBezTo>
                  <a:pt x="2038350" y="1083945"/>
                  <a:pt x="2046923" y="1085850"/>
                  <a:pt x="2045018" y="1082992"/>
                </a:cubicBezTo>
                <a:cubicBezTo>
                  <a:pt x="2043113" y="1078230"/>
                  <a:pt x="2041208" y="1073467"/>
                  <a:pt x="2036445" y="1072515"/>
                </a:cubicBezTo>
                <a:cubicBezTo>
                  <a:pt x="2035493" y="1072515"/>
                  <a:pt x="2035493" y="1076325"/>
                  <a:pt x="2034540" y="1077278"/>
                </a:cubicBezTo>
                <a:cubicBezTo>
                  <a:pt x="2033588" y="1078230"/>
                  <a:pt x="2031683" y="1079182"/>
                  <a:pt x="2030730" y="1080135"/>
                </a:cubicBezTo>
                <a:cubicBezTo>
                  <a:pt x="2029778" y="1081088"/>
                  <a:pt x="2029778" y="1083945"/>
                  <a:pt x="2031683" y="1084898"/>
                </a:cubicBezTo>
                <a:cubicBezTo>
                  <a:pt x="2032635" y="1084898"/>
                  <a:pt x="2033588" y="1083945"/>
                  <a:pt x="2034540" y="1083945"/>
                </a:cubicBezTo>
                <a:cubicBezTo>
                  <a:pt x="2035493" y="1083945"/>
                  <a:pt x="2036445" y="1084898"/>
                  <a:pt x="2036445" y="1085850"/>
                </a:cubicBezTo>
                <a:cubicBezTo>
                  <a:pt x="2034540" y="1087755"/>
                  <a:pt x="2031683" y="1087755"/>
                  <a:pt x="2029778" y="1089660"/>
                </a:cubicBezTo>
                <a:cubicBezTo>
                  <a:pt x="2027873" y="1091565"/>
                  <a:pt x="2025968" y="1094423"/>
                  <a:pt x="2027873" y="1097280"/>
                </a:cubicBezTo>
                <a:cubicBezTo>
                  <a:pt x="2029778" y="1096328"/>
                  <a:pt x="2033588" y="1097280"/>
                  <a:pt x="2035493" y="1099185"/>
                </a:cubicBezTo>
                <a:cubicBezTo>
                  <a:pt x="2035493" y="1100138"/>
                  <a:pt x="2033588" y="1099185"/>
                  <a:pt x="2033588" y="1100138"/>
                </a:cubicBezTo>
                <a:cubicBezTo>
                  <a:pt x="2029778" y="1102042"/>
                  <a:pt x="2026920" y="1103948"/>
                  <a:pt x="2024063" y="1105853"/>
                </a:cubicBezTo>
                <a:cubicBezTo>
                  <a:pt x="2023110" y="1105853"/>
                  <a:pt x="2023110" y="1106805"/>
                  <a:pt x="2022158" y="1107757"/>
                </a:cubicBezTo>
                <a:cubicBezTo>
                  <a:pt x="2021205" y="1109663"/>
                  <a:pt x="2024063" y="1110615"/>
                  <a:pt x="2025968" y="1110615"/>
                </a:cubicBezTo>
                <a:cubicBezTo>
                  <a:pt x="2027873" y="1110615"/>
                  <a:pt x="2033588" y="1109663"/>
                  <a:pt x="2035493" y="1110615"/>
                </a:cubicBezTo>
                <a:cubicBezTo>
                  <a:pt x="2034540" y="1111567"/>
                  <a:pt x="2032635" y="1112520"/>
                  <a:pt x="2029778" y="1112520"/>
                </a:cubicBezTo>
                <a:cubicBezTo>
                  <a:pt x="2026920" y="1111567"/>
                  <a:pt x="2024063" y="1113473"/>
                  <a:pt x="2022158" y="1116330"/>
                </a:cubicBezTo>
                <a:cubicBezTo>
                  <a:pt x="2021205" y="1117282"/>
                  <a:pt x="2020253" y="1118235"/>
                  <a:pt x="2019300" y="1120140"/>
                </a:cubicBezTo>
                <a:cubicBezTo>
                  <a:pt x="2018348" y="1122045"/>
                  <a:pt x="2019300" y="1123950"/>
                  <a:pt x="2021205" y="1123950"/>
                </a:cubicBezTo>
                <a:cubicBezTo>
                  <a:pt x="2022158" y="1123950"/>
                  <a:pt x="2023110" y="1123950"/>
                  <a:pt x="2023110" y="1122998"/>
                </a:cubicBezTo>
                <a:cubicBezTo>
                  <a:pt x="2025968" y="1121092"/>
                  <a:pt x="2029778" y="1121092"/>
                  <a:pt x="2032635" y="1122998"/>
                </a:cubicBezTo>
                <a:cubicBezTo>
                  <a:pt x="2030730" y="1123950"/>
                  <a:pt x="2028825" y="1124903"/>
                  <a:pt x="2026920" y="1125855"/>
                </a:cubicBezTo>
                <a:cubicBezTo>
                  <a:pt x="2024063" y="1127760"/>
                  <a:pt x="2020253" y="1128713"/>
                  <a:pt x="2018348" y="1131570"/>
                </a:cubicBezTo>
                <a:cubicBezTo>
                  <a:pt x="2018348" y="1130617"/>
                  <a:pt x="2018348" y="1129665"/>
                  <a:pt x="2018348" y="1129665"/>
                </a:cubicBezTo>
                <a:cubicBezTo>
                  <a:pt x="2017395" y="1131570"/>
                  <a:pt x="2015490" y="1132523"/>
                  <a:pt x="2014538" y="1134428"/>
                </a:cubicBezTo>
                <a:cubicBezTo>
                  <a:pt x="2013585" y="1135380"/>
                  <a:pt x="2012633" y="1136332"/>
                  <a:pt x="2011680" y="1136332"/>
                </a:cubicBezTo>
                <a:cubicBezTo>
                  <a:pt x="2010728" y="1136332"/>
                  <a:pt x="2009775" y="1135380"/>
                  <a:pt x="2008823" y="1132523"/>
                </a:cubicBezTo>
                <a:cubicBezTo>
                  <a:pt x="2008823" y="1134428"/>
                  <a:pt x="2010728" y="1133475"/>
                  <a:pt x="2010728" y="1131570"/>
                </a:cubicBezTo>
                <a:cubicBezTo>
                  <a:pt x="2010728" y="1129665"/>
                  <a:pt x="2010728" y="1126807"/>
                  <a:pt x="2011680" y="1124903"/>
                </a:cubicBezTo>
                <a:cubicBezTo>
                  <a:pt x="2012633" y="1122045"/>
                  <a:pt x="2013585" y="1122045"/>
                  <a:pt x="2014538" y="1120140"/>
                </a:cubicBezTo>
                <a:cubicBezTo>
                  <a:pt x="2015490" y="1118235"/>
                  <a:pt x="2016443" y="1114425"/>
                  <a:pt x="2015490" y="1112520"/>
                </a:cubicBezTo>
                <a:cubicBezTo>
                  <a:pt x="2013585" y="1116330"/>
                  <a:pt x="2010728" y="1118235"/>
                  <a:pt x="2008823" y="1117282"/>
                </a:cubicBezTo>
                <a:cubicBezTo>
                  <a:pt x="2009775" y="1104900"/>
                  <a:pt x="2018348" y="1102995"/>
                  <a:pt x="2015490" y="1101090"/>
                </a:cubicBezTo>
                <a:lnTo>
                  <a:pt x="2009775" y="1099185"/>
                </a:lnTo>
                <a:cubicBezTo>
                  <a:pt x="2008823" y="1098232"/>
                  <a:pt x="2007870" y="1095375"/>
                  <a:pt x="2008823" y="1093470"/>
                </a:cubicBezTo>
                <a:cubicBezTo>
                  <a:pt x="2008823" y="1090613"/>
                  <a:pt x="2014538" y="1090613"/>
                  <a:pt x="2015490" y="1087755"/>
                </a:cubicBezTo>
                <a:cubicBezTo>
                  <a:pt x="2015490" y="1085850"/>
                  <a:pt x="2006918" y="1095375"/>
                  <a:pt x="2008823" y="1081088"/>
                </a:cubicBezTo>
                <a:cubicBezTo>
                  <a:pt x="2009775" y="1078230"/>
                  <a:pt x="2006918" y="1076325"/>
                  <a:pt x="2006918" y="1073467"/>
                </a:cubicBezTo>
                <a:cubicBezTo>
                  <a:pt x="2005965" y="1070610"/>
                  <a:pt x="2006918" y="1067753"/>
                  <a:pt x="2006918" y="1065848"/>
                </a:cubicBezTo>
                <a:cubicBezTo>
                  <a:pt x="2006918" y="1062990"/>
                  <a:pt x="2005965" y="1060132"/>
                  <a:pt x="2005013" y="1062038"/>
                </a:cubicBezTo>
                <a:cubicBezTo>
                  <a:pt x="2005013" y="1062990"/>
                  <a:pt x="2005013" y="1062990"/>
                  <a:pt x="2005013" y="1063942"/>
                </a:cubicBezTo>
                <a:cubicBezTo>
                  <a:pt x="2005013" y="1070610"/>
                  <a:pt x="2005013" y="1077278"/>
                  <a:pt x="2005013" y="1083945"/>
                </a:cubicBezTo>
                <a:cubicBezTo>
                  <a:pt x="2005013" y="1086803"/>
                  <a:pt x="2004060" y="1089660"/>
                  <a:pt x="2003108" y="1089660"/>
                </a:cubicBezTo>
                <a:cubicBezTo>
                  <a:pt x="2001203" y="1089660"/>
                  <a:pt x="1998345" y="1083945"/>
                  <a:pt x="1998345" y="1089660"/>
                </a:cubicBezTo>
                <a:cubicBezTo>
                  <a:pt x="2001203" y="1093470"/>
                  <a:pt x="2006918" y="1099185"/>
                  <a:pt x="2005013" y="1100138"/>
                </a:cubicBezTo>
                <a:cubicBezTo>
                  <a:pt x="2002155" y="1100138"/>
                  <a:pt x="2001203" y="1101090"/>
                  <a:pt x="1999298" y="1101090"/>
                </a:cubicBezTo>
                <a:cubicBezTo>
                  <a:pt x="1998345" y="1101090"/>
                  <a:pt x="1997393" y="1102042"/>
                  <a:pt x="1998345" y="1103948"/>
                </a:cubicBezTo>
                <a:cubicBezTo>
                  <a:pt x="1999298" y="1103948"/>
                  <a:pt x="2000250" y="1103948"/>
                  <a:pt x="2000250" y="1104900"/>
                </a:cubicBezTo>
                <a:cubicBezTo>
                  <a:pt x="2002155" y="1105853"/>
                  <a:pt x="2005013" y="1106805"/>
                  <a:pt x="2005965" y="1112520"/>
                </a:cubicBezTo>
                <a:cubicBezTo>
                  <a:pt x="2005965" y="1113473"/>
                  <a:pt x="2005965" y="1113473"/>
                  <a:pt x="2005965" y="1114425"/>
                </a:cubicBezTo>
                <a:cubicBezTo>
                  <a:pt x="2005965" y="1115378"/>
                  <a:pt x="2005965" y="1115378"/>
                  <a:pt x="2005013" y="1115378"/>
                </a:cubicBezTo>
                <a:cubicBezTo>
                  <a:pt x="2002155" y="1116330"/>
                  <a:pt x="1999298" y="1116330"/>
                  <a:pt x="1997393" y="1117282"/>
                </a:cubicBezTo>
                <a:cubicBezTo>
                  <a:pt x="2000250" y="1120140"/>
                  <a:pt x="2003108" y="1123950"/>
                  <a:pt x="2005965" y="1126807"/>
                </a:cubicBezTo>
                <a:cubicBezTo>
                  <a:pt x="2003108" y="1125855"/>
                  <a:pt x="2000250" y="1124903"/>
                  <a:pt x="1997393" y="1123950"/>
                </a:cubicBezTo>
                <a:cubicBezTo>
                  <a:pt x="1999298" y="1129665"/>
                  <a:pt x="2003108" y="1132523"/>
                  <a:pt x="2005965" y="1132523"/>
                </a:cubicBezTo>
                <a:cubicBezTo>
                  <a:pt x="2005965" y="1135380"/>
                  <a:pt x="2004060" y="1137285"/>
                  <a:pt x="2003108" y="1136332"/>
                </a:cubicBezTo>
                <a:cubicBezTo>
                  <a:pt x="2003108" y="1136332"/>
                  <a:pt x="2003108" y="1136332"/>
                  <a:pt x="2003108" y="1136332"/>
                </a:cubicBezTo>
                <a:cubicBezTo>
                  <a:pt x="1999298" y="1133475"/>
                  <a:pt x="1994535" y="1131570"/>
                  <a:pt x="1990725" y="1128713"/>
                </a:cubicBezTo>
                <a:cubicBezTo>
                  <a:pt x="1994535" y="1123950"/>
                  <a:pt x="1997393" y="1117282"/>
                  <a:pt x="1999298" y="1109663"/>
                </a:cubicBezTo>
                <a:cubicBezTo>
                  <a:pt x="2000250" y="1108710"/>
                  <a:pt x="1999298" y="1105853"/>
                  <a:pt x="1998345" y="1107757"/>
                </a:cubicBezTo>
                <a:cubicBezTo>
                  <a:pt x="1997393" y="1108710"/>
                  <a:pt x="1997393" y="1115378"/>
                  <a:pt x="1996440" y="1116330"/>
                </a:cubicBezTo>
                <a:cubicBezTo>
                  <a:pt x="1994535" y="1117282"/>
                  <a:pt x="1992630" y="1120140"/>
                  <a:pt x="1991678" y="1122998"/>
                </a:cubicBezTo>
                <a:cubicBezTo>
                  <a:pt x="1988820" y="1125855"/>
                  <a:pt x="1985010" y="1125855"/>
                  <a:pt x="1982153" y="1122045"/>
                </a:cubicBezTo>
                <a:cubicBezTo>
                  <a:pt x="1983105" y="1117282"/>
                  <a:pt x="1985010" y="1113473"/>
                  <a:pt x="1987868" y="1111567"/>
                </a:cubicBezTo>
                <a:cubicBezTo>
                  <a:pt x="1988820" y="1110615"/>
                  <a:pt x="1990725" y="1109663"/>
                  <a:pt x="1991678" y="1108710"/>
                </a:cubicBezTo>
                <a:cubicBezTo>
                  <a:pt x="1994535" y="1104900"/>
                  <a:pt x="1995488" y="1098232"/>
                  <a:pt x="1995488" y="1091565"/>
                </a:cubicBezTo>
                <a:cubicBezTo>
                  <a:pt x="1993583" y="1093470"/>
                  <a:pt x="1990725" y="1095375"/>
                  <a:pt x="1988820" y="1097280"/>
                </a:cubicBezTo>
                <a:cubicBezTo>
                  <a:pt x="1986915" y="1098232"/>
                  <a:pt x="1985963" y="1100138"/>
                  <a:pt x="1984058" y="1100138"/>
                </a:cubicBezTo>
                <a:cubicBezTo>
                  <a:pt x="1982153" y="1100138"/>
                  <a:pt x="1980248" y="1098232"/>
                  <a:pt x="1980248" y="1095375"/>
                </a:cubicBezTo>
                <a:cubicBezTo>
                  <a:pt x="1981200" y="1098232"/>
                  <a:pt x="1983105" y="1096328"/>
                  <a:pt x="1984058" y="1093470"/>
                </a:cubicBezTo>
                <a:cubicBezTo>
                  <a:pt x="1985010" y="1090613"/>
                  <a:pt x="1985010" y="1086803"/>
                  <a:pt x="1985963" y="1084898"/>
                </a:cubicBezTo>
                <a:cubicBezTo>
                  <a:pt x="1986915" y="1082040"/>
                  <a:pt x="1989773" y="1081088"/>
                  <a:pt x="1990725" y="1079182"/>
                </a:cubicBezTo>
                <a:cubicBezTo>
                  <a:pt x="1992630" y="1077278"/>
                  <a:pt x="1993583" y="1071563"/>
                  <a:pt x="1991678" y="1069657"/>
                </a:cubicBezTo>
                <a:cubicBezTo>
                  <a:pt x="1988820" y="1075373"/>
                  <a:pt x="1984058" y="1077278"/>
                  <a:pt x="1980248" y="1076325"/>
                </a:cubicBezTo>
                <a:cubicBezTo>
                  <a:pt x="1982153" y="1060132"/>
                  <a:pt x="1995488" y="1058228"/>
                  <a:pt x="1992630" y="1055370"/>
                </a:cubicBezTo>
                <a:lnTo>
                  <a:pt x="1982153" y="1053465"/>
                </a:lnTo>
                <a:cubicBezTo>
                  <a:pt x="1980248" y="1052513"/>
                  <a:pt x="1979295" y="1048703"/>
                  <a:pt x="1980248" y="1045845"/>
                </a:cubicBezTo>
                <a:cubicBezTo>
                  <a:pt x="1981200" y="1042035"/>
                  <a:pt x="1990725" y="1042035"/>
                  <a:pt x="1990725" y="1038225"/>
                </a:cubicBezTo>
                <a:cubicBezTo>
                  <a:pt x="1990725" y="1036320"/>
                  <a:pt x="1975485" y="1048703"/>
                  <a:pt x="1980248" y="1029653"/>
                </a:cubicBezTo>
                <a:cubicBezTo>
                  <a:pt x="1981200" y="1024890"/>
                  <a:pt x="1977390" y="1022985"/>
                  <a:pt x="1976438" y="1019175"/>
                </a:cubicBezTo>
                <a:cubicBezTo>
                  <a:pt x="1975485" y="1016317"/>
                  <a:pt x="1976438" y="1012507"/>
                  <a:pt x="1977390" y="1008697"/>
                </a:cubicBezTo>
                <a:cubicBezTo>
                  <a:pt x="1977390" y="1004888"/>
                  <a:pt x="1975485" y="1001078"/>
                  <a:pt x="1974533" y="1003935"/>
                </a:cubicBezTo>
                <a:cubicBezTo>
                  <a:pt x="1974533" y="1004888"/>
                  <a:pt x="1974533" y="1005840"/>
                  <a:pt x="1974533" y="1005840"/>
                </a:cubicBezTo>
                <a:cubicBezTo>
                  <a:pt x="1973580" y="1015365"/>
                  <a:pt x="1974533" y="1022985"/>
                  <a:pt x="1975485" y="1031557"/>
                </a:cubicBezTo>
                <a:cubicBezTo>
                  <a:pt x="1975485" y="1035367"/>
                  <a:pt x="1973580" y="1038225"/>
                  <a:pt x="1971675" y="1038225"/>
                </a:cubicBezTo>
                <a:cubicBezTo>
                  <a:pt x="1968818" y="1038225"/>
                  <a:pt x="1963103" y="1031557"/>
                  <a:pt x="1964055" y="1038225"/>
                </a:cubicBezTo>
                <a:cubicBezTo>
                  <a:pt x="1968818" y="1042988"/>
                  <a:pt x="1978343" y="1051560"/>
                  <a:pt x="1975485" y="1052513"/>
                </a:cubicBezTo>
                <a:cubicBezTo>
                  <a:pt x="1971675" y="1052513"/>
                  <a:pt x="1969770" y="1053465"/>
                  <a:pt x="1965960" y="1053465"/>
                </a:cubicBezTo>
                <a:cubicBezTo>
                  <a:pt x="1965008" y="1053465"/>
                  <a:pt x="1963103" y="1055370"/>
                  <a:pt x="1964055" y="1057275"/>
                </a:cubicBezTo>
                <a:cubicBezTo>
                  <a:pt x="1965008" y="1057275"/>
                  <a:pt x="1966913" y="1058228"/>
                  <a:pt x="1967865" y="1058228"/>
                </a:cubicBezTo>
                <a:cubicBezTo>
                  <a:pt x="1971675" y="1059180"/>
                  <a:pt x="1976438" y="1061085"/>
                  <a:pt x="1977390" y="1067753"/>
                </a:cubicBezTo>
                <a:cubicBezTo>
                  <a:pt x="1977390" y="1068705"/>
                  <a:pt x="1977390" y="1069657"/>
                  <a:pt x="1977390" y="1070610"/>
                </a:cubicBezTo>
                <a:cubicBezTo>
                  <a:pt x="1977390" y="1071563"/>
                  <a:pt x="1976438" y="1071563"/>
                  <a:pt x="1976438" y="1071563"/>
                </a:cubicBezTo>
                <a:cubicBezTo>
                  <a:pt x="1971675" y="1072515"/>
                  <a:pt x="1967865" y="1073467"/>
                  <a:pt x="1963103" y="1074420"/>
                </a:cubicBezTo>
                <a:cubicBezTo>
                  <a:pt x="1967865" y="1078230"/>
                  <a:pt x="1973580" y="1082992"/>
                  <a:pt x="1978343" y="1086803"/>
                </a:cubicBezTo>
                <a:cubicBezTo>
                  <a:pt x="1973580" y="1085850"/>
                  <a:pt x="1967865" y="1084898"/>
                  <a:pt x="1963103" y="1083945"/>
                </a:cubicBezTo>
                <a:cubicBezTo>
                  <a:pt x="1966913" y="1091565"/>
                  <a:pt x="1972628" y="1095375"/>
                  <a:pt x="1977390" y="1095375"/>
                </a:cubicBezTo>
                <a:cubicBezTo>
                  <a:pt x="1977390" y="1099185"/>
                  <a:pt x="1974533" y="1101090"/>
                  <a:pt x="1972628" y="1100138"/>
                </a:cubicBezTo>
                <a:cubicBezTo>
                  <a:pt x="1970723" y="1099185"/>
                  <a:pt x="1968818" y="1102042"/>
                  <a:pt x="1966913" y="1102042"/>
                </a:cubicBezTo>
                <a:cubicBezTo>
                  <a:pt x="1965008" y="1101090"/>
                  <a:pt x="1962150" y="1099185"/>
                  <a:pt x="1963103" y="1102995"/>
                </a:cubicBezTo>
                <a:cubicBezTo>
                  <a:pt x="1963103" y="1104900"/>
                  <a:pt x="1964055" y="1104900"/>
                  <a:pt x="1965008" y="1105853"/>
                </a:cubicBezTo>
                <a:cubicBezTo>
                  <a:pt x="1968818" y="1108710"/>
                  <a:pt x="1971675" y="1111567"/>
                  <a:pt x="1975485" y="1114425"/>
                </a:cubicBezTo>
                <a:cubicBezTo>
                  <a:pt x="1969770" y="1112520"/>
                  <a:pt x="1964055" y="1111567"/>
                  <a:pt x="1959293" y="1109663"/>
                </a:cubicBezTo>
                <a:cubicBezTo>
                  <a:pt x="1959293" y="1110615"/>
                  <a:pt x="1959293" y="1110615"/>
                  <a:pt x="1959293" y="1111567"/>
                </a:cubicBezTo>
                <a:cubicBezTo>
                  <a:pt x="1956435" y="1109663"/>
                  <a:pt x="1953578" y="1107757"/>
                  <a:pt x="1950720" y="1106805"/>
                </a:cubicBezTo>
                <a:cubicBezTo>
                  <a:pt x="1951673" y="1106805"/>
                  <a:pt x="1952625" y="1106805"/>
                  <a:pt x="1953578" y="1106805"/>
                </a:cubicBezTo>
                <a:cubicBezTo>
                  <a:pt x="1954530" y="1106805"/>
                  <a:pt x="1956435" y="1106805"/>
                  <a:pt x="1957388" y="1107757"/>
                </a:cubicBezTo>
                <a:cubicBezTo>
                  <a:pt x="1959293" y="1108710"/>
                  <a:pt x="1960245" y="1111567"/>
                  <a:pt x="1962150" y="1110615"/>
                </a:cubicBezTo>
                <a:cubicBezTo>
                  <a:pt x="1963103" y="1110615"/>
                  <a:pt x="1963103" y="1109663"/>
                  <a:pt x="1964055" y="1108710"/>
                </a:cubicBezTo>
                <a:cubicBezTo>
                  <a:pt x="1965008" y="1107757"/>
                  <a:pt x="1965960" y="1107757"/>
                  <a:pt x="1965960" y="1107757"/>
                </a:cubicBezTo>
                <a:cubicBezTo>
                  <a:pt x="1965008" y="1104900"/>
                  <a:pt x="1962150" y="1104900"/>
                  <a:pt x="1959293" y="1103948"/>
                </a:cubicBezTo>
                <a:cubicBezTo>
                  <a:pt x="1956435" y="1102995"/>
                  <a:pt x="1954530" y="1099185"/>
                  <a:pt x="1951673" y="1097280"/>
                </a:cubicBezTo>
                <a:cubicBezTo>
                  <a:pt x="1949768" y="1096328"/>
                  <a:pt x="1947863" y="1097280"/>
                  <a:pt x="1945958" y="1097280"/>
                </a:cubicBezTo>
                <a:cubicBezTo>
                  <a:pt x="1944053" y="1097280"/>
                  <a:pt x="1942148" y="1096328"/>
                  <a:pt x="1941195" y="1094423"/>
                </a:cubicBezTo>
                <a:cubicBezTo>
                  <a:pt x="1944053" y="1092517"/>
                  <a:pt x="1947863" y="1090613"/>
                  <a:pt x="1950720" y="1093470"/>
                </a:cubicBezTo>
                <a:cubicBezTo>
                  <a:pt x="1951673" y="1094423"/>
                  <a:pt x="1952625" y="1095375"/>
                  <a:pt x="1953578" y="1095375"/>
                </a:cubicBezTo>
                <a:cubicBezTo>
                  <a:pt x="1954530" y="1095375"/>
                  <a:pt x="1955483" y="1093470"/>
                  <a:pt x="1956435" y="1092517"/>
                </a:cubicBezTo>
                <a:cubicBezTo>
                  <a:pt x="1957388" y="1091565"/>
                  <a:pt x="1962150" y="1094423"/>
                  <a:pt x="1959293" y="1091565"/>
                </a:cubicBezTo>
                <a:cubicBezTo>
                  <a:pt x="1955483" y="1088707"/>
                  <a:pt x="1952625" y="1086803"/>
                  <a:pt x="1948815" y="1083945"/>
                </a:cubicBezTo>
                <a:cubicBezTo>
                  <a:pt x="1947863" y="1082992"/>
                  <a:pt x="1946910" y="1082040"/>
                  <a:pt x="1945005" y="1082040"/>
                </a:cubicBezTo>
                <a:cubicBezTo>
                  <a:pt x="1943100" y="1081088"/>
                  <a:pt x="1940243" y="1082992"/>
                  <a:pt x="1938338" y="1081088"/>
                </a:cubicBezTo>
                <a:cubicBezTo>
                  <a:pt x="1945005" y="1079182"/>
                  <a:pt x="1951673" y="1080135"/>
                  <a:pt x="1957388" y="1082992"/>
                </a:cubicBezTo>
                <a:cubicBezTo>
                  <a:pt x="1957388" y="1081088"/>
                  <a:pt x="1953578" y="1076325"/>
                  <a:pt x="1951673" y="1074420"/>
                </a:cubicBezTo>
                <a:cubicBezTo>
                  <a:pt x="1949768" y="1072515"/>
                  <a:pt x="1945958" y="1073467"/>
                  <a:pt x="1943100" y="1071563"/>
                </a:cubicBezTo>
                <a:cubicBezTo>
                  <a:pt x="1941195" y="1070610"/>
                  <a:pt x="1938338" y="1066800"/>
                  <a:pt x="1936433" y="1068705"/>
                </a:cubicBezTo>
                <a:cubicBezTo>
                  <a:pt x="1935480" y="1068705"/>
                  <a:pt x="1936433" y="1066800"/>
                  <a:pt x="1937385" y="1066800"/>
                </a:cubicBezTo>
                <a:cubicBezTo>
                  <a:pt x="1938338" y="1066800"/>
                  <a:pt x="1939290" y="1067753"/>
                  <a:pt x="1940243" y="1067753"/>
                </a:cubicBezTo>
                <a:cubicBezTo>
                  <a:pt x="1941195" y="1067753"/>
                  <a:pt x="1942148" y="1066800"/>
                  <a:pt x="1943100" y="1066800"/>
                </a:cubicBezTo>
                <a:cubicBezTo>
                  <a:pt x="1945005" y="1066800"/>
                  <a:pt x="1946910" y="1069657"/>
                  <a:pt x="1948815" y="1068705"/>
                </a:cubicBezTo>
                <a:cubicBezTo>
                  <a:pt x="1949768" y="1068705"/>
                  <a:pt x="1950720" y="1068705"/>
                  <a:pt x="1950720" y="1068705"/>
                </a:cubicBezTo>
                <a:cubicBezTo>
                  <a:pt x="1948815" y="1065848"/>
                  <a:pt x="1946910" y="1062038"/>
                  <a:pt x="1945005" y="1060132"/>
                </a:cubicBezTo>
                <a:cubicBezTo>
                  <a:pt x="1944053" y="1059180"/>
                  <a:pt x="1943100" y="1058228"/>
                  <a:pt x="1942148" y="1058228"/>
                </a:cubicBezTo>
                <a:cubicBezTo>
                  <a:pt x="1941195" y="1058228"/>
                  <a:pt x="1939290" y="1058228"/>
                  <a:pt x="1938338" y="1058228"/>
                </a:cubicBezTo>
                <a:cubicBezTo>
                  <a:pt x="1937385" y="1058228"/>
                  <a:pt x="1935480" y="1057275"/>
                  <a:pt x="1935480" y="1055370"/>
                </a:cubicBezTo>
                <a:cubicBezTo>
                  <a:pt x="1935480" y="1054417"/>
                  <a:pt x="1936433" y="1053465"/>
                  <a:pt x="1938338" y="1054417"/>
                </a:cubicBezTo>
                <a:cubicBezTo>
                  <a:pt x="1940243" y="1054417"/>
                  <a:pt x="1942148" y="1054417"/>
                  <a:pt x="1944053" y="1054417"/>
                </a:cubicBezTo>
                <a:cubicBezTo>
                  <a:pt x="1945005" y="1054417"/>
                  <a:pt x="1946910" y="1054417"/>
                  <a:pt x="1947863" y="1054417"/>
                </a:cubicBezTo>
                <a:cubicBezTo>
                  <a:pt x="1950720" y="1053465"/>
                  <a:pt x="1947863" y="1051560"/>
                  <a:pt x="1945958" y="1051560"/>
                </a:cubicBezTo>
                <a:cubicBezTo>
                  <a:pt x="1945005" y="1052513"/>
                  <a:pt x="1943100" y="1048703"/>
                  <a:pt x="1942148" y="1048703"/>
                </a:cubicBezTo>
                <a:cubicBezTo>
                  <a:pt x="1938338" y="1046797"/>
                  <a:pt x="1935480" y="1044892"/>
                  <a:pt x="1932623" y="1042035"/>
                </a:cubicBezTo>
                <a:cubicBezTo>
                  <a:pt x="1937385" y="1041082"/>
                  <a:pt x="1947863" y="1046797"/>
                  <a:pt x="1946910" y="1043940"/>
                </a:cubicBezTo>
                <a:cubicBezTo>
                  <a:pt x="1942148" y="1040130"/>
                  <a:pt x="1938338" y="1036320"/>
                  <a:pt x="1933575" y="1032510"/>
                </a:cubicBezTo>
                <a:cubicBezTo>
                  <a:pt x="1931670" y="1031557"/>
                  <a:pt x="1940243" y="1033463"/>
                  <a:pt x="1938338" y="1030605"/>
                </a:cubicBezTo>
                <a:cubicBezTo>
                  <a:pt x="1936433" y="1025842"/>
                  <a:pt x="1934528" y="1021080"/>
                  <a:pt x="1929765" y="1020128"/>
                </a:cubicBezTo>
                <a:cubicBezTo>
                  <a:pt x="1928813" y="1020128"/>
                  <a:pt x="1928813" y="1023938"/>
                  <a:pt x="1927860" y="1024890"/>
                </a:cubicBezTo>
                <a:cubicBezTo>
                  <a:pt x="1926908" y="1025842"/>
                  <a:pt x="1925003" y="1026795"/>
                  <a:pt x="1924050" y="1027747"/>
                </a:cubicBezTo>
                <a:cubicBezTo>
                  <a:pt x="1923098" y="1028700"/>
                  <a:pt x="1923098" y="1031557"/>
                  <a:pt x="1925003" y="1032510"/>
                </a:cubicBezTo>
                <a:cubicBezTo>
                  <a:pt x="1925955" y="1032510"/>
                  <a:pt x="1926908" y="1031557"/>
                  <a:pt x="1927860" y="1031557"/>
                </a:cubicBezTo>
                <a:cubicBezTo>
                  <a:pt x="1928813" y="1031557"/>
                  <a:pt x="1929765" y="1032510"/>
                  <a:pt x="1929765" y="1033463"/>
                </a:cubicBezTo>
                <a:cubicBezTo>
                  <a:pt x="1927860" y="1035367"/>
                  <a:pt x="1925003" y="1035367"/>
                  <a:pt x="1923098" y="1037272"/>
                </a:cubicBezTo>
                <a:cubicBezTo>
                  <a:pt x="1921193" y="1039178"/>
                  <a:pt x="1919288" y="1042035"/>
                  <a:pt x="1921193" y="1044892"/>
                </a:cubicBezTo>
                <a:cubicBezTo>
                  <a:pt x="1923098" y="1043940"/>
                  <a:pt x="1926908" y="1044892"/>
                  <a:pt x="1928813" y="1046797"/>
                </a:cubicBezTo>
                <a:cubicBezTo>
                  <a:pt x="1928813" y="1047750"/>
                  <a:pt x="1926908" y="1046797"/>
                  <a:pt x="1926908" y="1047750"/>
                </a:cubicBezTo>
                <a:cubicBezTo>
                  <a:pt x="1923098" y="1049655"/>
                  <a:pt x="1920240" y="1051560"/>
                  <a:pt x="1917383" y="1053465"/>
                </a:cubicBezTo>
                <a:cubicBezTo>
                  <a:pt x="1916430" y="1053465"/>
                  <a:pt x="1916430" y="1054417"/>
                  <a:pt x="1915478" y="1055370"/>
                </a:cubicBezTo>
                <a:cubicBezTo>
                  <a:pt x="1914525" y="1057275"/>
                  <a:pt x="1917383" y="1058228"/>
                  <a:pt x="1919288" y="1058228"/>
                </a:cubicBezTo>
                <a:cubicBezTo>
                  <a:pt x="1921193" y="1058228"/>
                  <a:pt x="1926908" y="1057275"/>
                  <a:pt x="1928813" y="1058228"/>
                </a:cubicBezTo>
                <a:cubicBezTo>
                  <a:pt x="1927860" y="1059180"/>
                  <a:pt x="1925955" y="1060132"/>
                  <a:pt x="1923098" y="1060132"/>
                </a:cubicBezTo>
                <a:cubicBezTo>
                  <a:pt x="1920240" y="1059180"/>
                  <a:pt x="1917383" y="1061085"/>
                  <a:pt x="1915478" y="1063942"/>
                </a:cubicBezTo>
                <a:cubicBezTo>
                  <a:pt x="1914525" y="1064895"/>
                  <a:pt x="1913573" y="1065848"/>
                  <a:pt x="1912620" y="1067753"/>
                </a:cubicBezTo>
                <a:cubicBezTo>
                  <a:pt x="1912620" y="1068705"/>
                  <a:pt x="1912620" y="1069657"/>
                  <a:pt x="1912620" y="1070610"/>
                </a:cubicBezTo>
                <a:cubicBezTo>
                  <a:pt x="1912620" y="1070610"/>
                  <a:pt x="1911668" y="1071563"/>
                  <a:pt x="1911668" y="1071563"/>
                </a:cubicBezTo>
                <a:cubicBezTo>
                  <a:pt x="1908810" y="1073467"/>
                  <a:pt x="1905953" y="1074420"/>
                  <a:pt x="1902143" y="1074420"/>
                </a:cubicBezTo>
                <a:cubicBezTo>
                  <a:pt x="1898333" y="1074420"/>
                  <a:pt x="1895475" y="1072515"/>
                  <a:pt x="1894523" y="1068705"/>
                </a:cubicBezTo>
                <a:cubicBezTo>
                  <a:pt x="1895475" y="1071563"/>
                  <a:pt x="1900238" y="1069657"/>
                  <a:pt x="1902143" y="1066800"/>
                </a:cubicBezTo>
                <a:cubicBezTo>
                  <a:pt x="1904048" y="1063942"/>
                  <a:pt x="1903095" y="1060132"/>
                  <a:pt x="1905000" y="1057275"/>
                </a:cubicBezTo>
                <a:cubicBezTo>
                  <a:pt x="1906905" y="1053465"/>
                  <a:pt x="1911668" y="1053465"/>
                  <a:pt x="1915478" y="1050607"/>
                </a:cubicBezTo>
                <a:cubicBezTo>
                  <a:pt x="1919288" y="1048703"/>
                  <a:pt x="1921193" y="1042035"/>
                  <a:pt x="1917383" y="1040130"/>
                </a:cubicBezTo>
                <a:cubicBezTo>
                  <a:pt x="1911668" y="1045845"/>
                  <a:pt x="1903095" y="1048703"/>
                  <a:pt x="1895475" y="1047750"/>
                </a:cubicBezTo>
                <a:cubicBezTo>
                  <a:pt x="1900238" y="1029653"/>
                  <a:pt x="1925955" y="1026795"/>
                  <a:pt x="1918335" y="1024890"/>
                </a:cubicBezTo>
                <a:lnTo>
                  <a:pt x="1898333" y="1022985"/>
                </a:lnTo>
                <a:cubicBezTo>
                  <a:pt x="1895475" y="1022032"/>
                  <a:pt x="1893570" y="1018222"/>
                  <a:pt x="1894523" y="1014413"/>
                </a:cubicBezTo>
                <a:cubicBezTo>
                  <a:pt x="1896428" y="1009650"/>
                  <a:pt x="1914525" y="1010603"/>
                  <a:pt x="1915478" y="1005840"/>
                </a:cubicBezTo>
                <a:cubicBezTo>
                  <a:pt x="1916430" y="1003935"/>
                  <a:pt x="1886903" y="1017270"/>
                  <a:pt x="1894523" y="996315"/>
                </a:cubicBezTo>
                <a:cubicBezTo>
                  <a:pt x="1896428" y="991553"/>
                  <a:pt x="1888808" y="989647"/>
                  <a:pt x="1886903" y="984885"/>
                </a:cubicBezTo>
                <a:cubicBezTo>
                  <a:pt x="1884998" y="981075"/>
                  <a:pt x="1887855" y="977265"/>
                  <a:pt x="1887855" y="973455"/>
                </a:cubicBezTo>
                <a:cubicBezTo>
                  <a:pt x="1888808" y="969645"/>
                  <a:pt x="1884998" y="965835"/>
                  <a:pt x="1883093" y="966788"/>
                </a:cubicBezTo>
                <a:cubicBezTo>
                  <a:pt x="1879283" y="960120"/>
                  <a:pt x="1873568" y="955357"/>
                  <a:pt x="1867853" y="952500"/>
                </a:cubicBezTo>
                <a:cubicBezTo>
                  <a:pt x="1864995" y="950595"/>
                  <a:pt x="1863090" y="949642"/>
                  <a:pt x="1860233" y="947738"/>
                </a:cubicBezTo>
                <a:cubicBezTo>
                  <a:pt x="1864043" y="944880"/>
                  <a:pt x="1869758" y="944880"/>
                  <a:pt x="1873568" y="947738"/>
                </a:cubicBezTo>
                <a:cubicBezTo>
                  <a:pt x="1874520" y="948690"/>
                  <a:pt x="1875473" y="949642"/>
                  <a:pt x="1876425" y="948690"/>
                </a:cubicBezTo>
                <a:cubicBezTo>
                  <a:pt x="1878330" y="947738"/>
                  <a:pt x="1879283" y="943928"/>
                  <a:pt x="1878330" y="942022"/>
                </a:cubicBezTo>
                <a:cubicBezTo>
                  <a:pt x="1877378" y="939165"/>
                  <a:pt x="1876425" y="937260"/>
                  <a:pt x="1874520" y="935355"/>
                </a:cubicBezTo>
                <a:cubicBezTo>
                  <a:pt x="1870710" y="931545"/>
                  <a:pt x="1866900" y="927735"/>
                  <a:pt x="1863090" y="929640"/>
                </a:cubicBezTo>
                <a:cubicBezTo>
                  <a:pt x="1858328" y="929640"/>
                  <a:pt x="1856423" y="927735"/>
                  <a:pt x="1855470" y="926782"/>
                </a:cubicBezTo>
                <a:cubicBezTo>
                  <a:pt x="1857375" y="924878"/>
                  <a:pt x="1865948" y="925830"/>
                  <a:pt x="1868805" y="926782"/>
                </a:cubicBezTo>
                <a:cubicBezTo>
                  <a:pt x="1870710" y="927735"/>
                  <a:pt x="1875473" y="926782"/>
                  <a:pt x="1874520" y="922972"/>
                </a:cubicBezTo>
                <a:cubicBezTo>
                  <a:pt x="1874520" y="921067"/>
                  <a:pt x="1873568" y="921067"/>
                  <a:pt x="1872615" y="920115"/>
                </a:cubicBezTo>
                <a:cubicBezTo>
                  <a:pt x="1867853" y="916305"/>
                  <a:pt x="1863090" y="913447"/>
                  <a:pt x="1858328" y="910590"/>
                </a:cubicBezTo>
                <a:cubicBezTo>
                  <a:pt x="1858328" y="909638"/>
                  <a:pt x="1855470" y="910590"/>
                  <a:pt x="1855470" y="909638"/>
                </a:cubicBezTo>
                <a:cubicBezTo>
                  <a:pt x="1858328" y="906780"/>
                  <a:pt x="1864043" y="904875"/>
                  <a:pt x="1866900" y="906780"/>
                </a:cubicBezTo>
                <a:cubicBezTo>
                  <a:pt x="1868805" y="902970"/>
                  <a:pt x="1866900" y="897255"/>
                  <a:pt x="1864043" y="894397"/>
                </a:cubicBezTo>
                <a:cubicBezTo>
                  <a:pt x="1861185" y="891540"/>
                  <a:pt x="1857375" y="891540"/>
                  <a:pt x="1854518" y="888682"/>
                </a:cubicBezTo>
                <a:cubicBezTo>
                  <a:pt x="1853565" y="886778"/>
                  <a:pt x="1855470" y="884872"/>
                  <a:pt x="1857375" y="885825"/>
                </a:cubicBezTo>
                <a:cubicBezTo>
                  <a:pt x="1858328" y="886778"/>
                  <a:pt x="1860233" y="887730"/>
                  <a:pt x="1861185" y="887730"/>
                </a:cubicBezTo>
                <a:cubicBezTo>
                  <a:pt x="1863090" y="886778"/>
                  <a:pt x="1863090" y="882015"/>
                  <a:pt x="1862138" y="880110"/>
                </a:cubicBezTo>
                <a:cubicBezTo>
                  <a:pt x="1861185" y="877253"/>
                  <a:pt x="1858328" y="876300"/>
                  <a:pt x="1856423" y="875347"/>
                </a:cubicBezTo>
                <a:cubicBezTo>
                  <a:pt x="1854518" y="873442"/>
                  <a:pt x="1855470" y="868680"/>
                  <a:pt x="1853565" y="867728"/>
                </a:cubicBezTo>
                <a:cubicBezTo>
                  <a:pt x="1847850" y="869632"/>
                  <a:pt x="1844993" y="877253"/>
                  <a:pt x="1842135" y="885825"/>
                </a:cubicBezTo>
                <a:cubicBezTo>
                  <a:pt x="1840230" y="891540"/>
                  <a:pt x="1851660" y="886778"/>
                  <a:pt x="1848803" y="889635"/>
                </a:cubicBezTo>
                <a:cubicBezTo>
                  <a:pt x="1842135" y="895350"/>
                  <a:pt x="1836420" y="901065"/>
                  <a:pt x="1829753" y="908685"/>
                </a:cubicBezTo>
                <a:cubicBezTo>
                  <a:pt x="1827848" y="913447"/>
                  <a:pt x="1843088" y="902970"/>
                  <a:pt x="1849755" y="904875"/>
                </a:cubicBezTo>
                <a:cubicBezTo>
                  <a:pt x="1845945" y="909638"/>
                  <a:pt x="1841183" y="913447"/>
                  <a:pt x="1836420" y="916305"/>
                </a:cubicBezTo>
                <a:cubicBezTo>
                  <a:pt x="1834515" y="917257"/>
                  <a:pt x="1831658" y="922972"/>
                  <a:pt x="1830705" y="921067"/>
                </a:cubicBezTo>
                <a:cubicBezTo>
                  <a:pt x="1827848" y="920115"/>
                  <a:pt x="1823085" y="924878"/>
                  <a:pt x="1827848" y="925830"/>
                </a:cubicBezTo>
                <a:cubicBezTo>
                  <a:pt x="1829753" y="925830"/>
                  <a:pt x="1831658" y="925830"/>
                  <a:pt x="1832610" y="925830"/>
                </a:cubicBezTo>
                <a:cubicBezTo>
                  <a:pt x="1835468" y="925830"/>
                  <a:pt x="1837373" y="925830"/>
                  <a:pt x="1840230" y="925830"/>
                </a:cubicBezTo>
                <a:cubicBezTo>
                  <a:pt x="1843088" y="925830"/>
                  <a:pt x="1844040" y="925830"/>
                  <a:pt x="1844040" y="927735"/>
                </a:cubicBezTo>
                <a:cubicBezTo>
                  <a:pt x="1844040" y="930592"/>
                  <a:pt x="1842135" y="932497"/>
                  <a:pt x="1840230" y="932497"/>
                </a:cubicBezTo>
                <a:cubicBezTo>
                  <a:pt x="1838325" y="932497"/>
                  <a:pt x="1836420" y="931545"/>
                  <a:pt x="1835468" y="931545"/>
                </a:cubicBezTo>
                <a:cubicBezTo>
                  <a:pt x="1833563" y="931545"/>
                  <a:pt x="1832610" y="933450"/>
                  <a:pt x="1831658" y="934403"/>
                </a:cubicBezTo>
                <a:cubicBezTo>
                  <a:pt x="1828800" y="938213"/>
                  <a:pt x="1825943" y="943928"/>
                  <a:pt x="1823085" y="949642"/>
                </a:cubicBezTo>
                <a:cubicBezTo>
                  <a:pt x="1824038" y="949642"/>
                  <a:pt x="1824990" y="949642"/>
                  <a:pt x="1825943" y="949642"/>
                </a:cubicBezTo>
                <a:cubicBezTo>
                  <a:pt x="1828800" y="949642"/>
                  <a:pt x="1831658" y="944880"/>
                  <a:pt x="1834515" y="945832"/>
                </a:cubicBezTo>
                <a:cubicBezTo>
                  <a:pt x="1836420" y="945832"/>
                  <a:pt x="1837373" y="947738"/>
                  <a:pt x="1839278" y="947738"/>
                </a:cubicBezTo>
                <a:cubicBezTo>
                  <a:pt x="1840230" y="947738"/>
                  <a:pt x="1842135" y="945832"/>
                  <a:pt x="1843088" y="945832"/>
                </a:cubicBezTo>
                <a:cubicBezTo>
                  <a:pt x="1844040" y="945832"/>
                  <a:pt x="1845945" y="948690"/>
                  <a:pt x="1844040" y="949642"/>
                </a:cubicBezTo>
                <a:cubicBezTo>
                  <a:pt x="1841183" y="946785"/>
                  <a:pt x="1838325" y="952500"/>
                  <a:pt x="1835468" y="954405"/>
                </a:cubicBezTo>
                <a:cubicBezTo>
                  <a:pt x="1831658" y="957263"/>
                  <a:pt x="1826895" y="955357"/>
                  <a:pt x="1824038" y="959167"/>
                </a:cubicBezTo>
                <a:cubicBezTo>
                  <a:pt x="1821180" y="962978"/>
                  <a:pt x="1815465" y="971550"/>
                  <a:pt x="1815465" y="974407"/>
                </a:cubicBezTo>
                <a:cubicBezTo>
                  <a:pt x="1824038" y="969645"/>
                  <a:pt x="1833563" y="968692"/>
                  <a:pt x="1842135" y="970597"/>
                </a:cubicBezTo>
                <a:cubicBezTo>
                  <a:pt x="1839278" y="973455"/>
                  <a:pt x="1836420" y="971550"/>
                  <a:pt x="1832610" y="972503"/>
                </a:cubicBezTo>
                <a:cubicBezTo>
                  <a:pt x="1830705" y="972503"/>
                  <a:pt x="1829753" y="974407"/>
                  <a:pt x="1827848" y="975360"/>
                </a:cubicBezTo>
                <a:cubicBezTo>
                  <a:pt x="1823085" y="979170"/>
                  <a:pt x="1818323" y="983932"/>
                  <a:pt x="1813560" y="987742"/>
                </a:cubicBezTo>
                <a:cubicBezTo>
                  <a:pt x="1809750" y="991553"/>
                  <a:pt x="1815465" y="987742"/>
                  <a:pt x="1817370" y="988695"/>
                </a:cubicBezTo>
                <a:cubicBezTo>
                  <a:pt x="1815465" y="990600"/>
                  <a:pt x="1812608" y="993457"/>
                  <a:pt x="1810703" y="995363"/>
                </a:cubicBezTo>
                <a:cubicBezTo>
                  <a:pt x="1808798" y="997267"/>
                  <a:pt x="1807845" y="998220"/>
                  <a:pt x="1805940" y="998220"/>
                </a:cubicBezTo>
                <a:cubicBezTo>
                  <a:pt x="1804035" y="998220"/>
                  <a:pt x="1802130" y="996315"/>
                  <a:pt x="1802130" y="992505"/>
                </a:cubicBezTo>
                <a:cubicBezTo>
                  <a:pt x="1803083" y="995363"/>
                  <a:pt x="1804988" y="993457"/>
                  <a:pt x="1805940" y="990600"/>
                </a:cubicBezTo>
                <a:cubicBezTo>
                  <a:pt x="1806893" y="987742"/>
                  <a:pt x="1806893" y="983932"/>
                  <a:pt x="1807845" y="981075"/>
                </a:cubicBezTo>
                <a:cubicBezTo>
                  <a:pt x="1808798" y="977265"/>
                  <a:pt x="1811655" y="977265"/>
                  <a:pt x="1812608" y="974407"/>
                </a:cubicBezTo>
                <a:cubicBezTo>
                  <a:pt x="1814513" y="972503"/>
                  <a:pt x="1815465" y="965835"/>
                  <a:pt x="1813560" y="963930"/>
                </a:cubicBezTo>
                <a:cubicBezTo>
                  <a:pt x="1810703" y="969645"/>
                  <a:pt x="1805940" y="972503"/>
                  <a:pt x="1802130" y="971550"/>
                </a:cubicBezTo>
                <a:cubicBezTo>
                  <a:pt x="1804035" y="953453"/>
                  <a:pt x="1817370" y="950595"/>
                  <a:pt x="1814513" y="948690"/>
                </a:cubicBezTo>
                <a:lnTo>
                  <a:pt x="1804035" y="946785"/>
                </a:lnTo>
                <a:cubicBezTo>
                  <a:pt x="1802130" y="945832"/>
                  <a:pt x="1801178" y="942022"/>
                  <a:pt x="1802130" y="938213"/>
                </a:cubicBezTo>
                <a:cubicBezTo>
                  <a:pt x="1803083" y="933450"/>
                  <a:pt x="1812608" y="934403"/>
                  <a:pt x="1812608" y="929640"/>
                </a:cubicBezTo>
                <a:cubicBezTo>
                  <a:pt x="1812608" y="927735"/>
                  <a:pt x="1797368" y="941070"/>
                  <a:pt x="1802130" y="920115"/>
                </a:cubicBezTo>
                <a:cubicBezTo>
                  <a:pt x="1803083" y="915353"/>
                  <a:pt x="1799273" y="913447"/>
                  <a:pt x="1798320" y="908685"/>
                </a:cubicBezTo>
                <a:cubicBezTo>
                  <a:pt x="1797368" y="904875"/>
                  <a:pt x="1798320" y="901065"/>
                  <a:pt x="1799273" y="897255"/>
                </a:cubicBezTo>
                <a:cubicBezTo>
                  <a:pt x="1799273" y="893445"/>
                  <a:pt x="1797368" y="887730"/>
                  <a:pt x="1796415" y="891540"/>
                </a:cubicBezTo>
                <a:cubicBezTo>
                  <a:pt x="1796415" y="892492"/>
                  <a:pt x="1796415" y="893445"/>
                  <a:pt x="1796415" y="894397"/>
                </a:cubicBezTo>
                <a:cubicBezTo>
                  <a:pt x="1795463" y="904875"/>
                  <a:pt x="1796415" y="913447"/>
                  <a:pt x="1797368" y="922972"/>
                </a:cubicBezTo>
                <a:cubicBezTo>
                  <a:pt x="1797368" y="926782"/>
                  <a:pt x="1795463" y="930592"/>
                  <a:pt x="1793558" y="930592"/>
                </a:cubicBezTo>
                <a:cubicBezTo>
                  <a:pt x="1790700" y="930592"/>
                  <a:pt x="1784985" y="922972"/>
                  <a:pt x="1785938" y="930592"/>
                </a:cubicBezTo>
                <a:cubicBezTo>
                  <a:pt x="1790700" y="936307"/>
                  <a:pt x="1800225" y="944880"/>
                  <a:pt x="1797368" y="946785"/>
                </a:cubicBezTo>
                <a:cubicBezTo>
                  <a:pt x="1793558" y="946785"/>
                  <a:pt x="1791653" y="947738"/>
                  <a:pt x="1787843" y="947738"/>
                </a:cubicBezTo>
                <a:cubicBezTo>
                  <a:pt x="1787843" y="947738"/>
                  <a:pt x="1786890" y="947738"/>
                  <a:pt x="1786890" y="947738"/>
                </a:cubicBezTo>
                <a:cubicBezTo>
                  <a:pt x="1786890" y="947738"/>
                  <a:pt x="1786890" y="947738"/>
                  <a:pt x="1786890" y="947738"/>
                </a:cubicBezTo>
                <a:cubicBezTo>
                  <a:pt x="1783080" y="944880"/>
                  <a:pt x="1780223" y="942022"/>
                  <a:pt x="1776413" y="938213"/>
                </a:cubicBezTo>
                <a:cubicBezTo>
                  <a:pt x="1775460" y="937260"/>
                  <a:pt x="1774508" y="936307"/>
                  <a:pt x="1772603" y="936307"/>
                </a:cubicBezTo>
                <a:cubicBezTo>
                  <a:pt x="1770698" y="935355"/>
                  <a:pt x="1767840" y="937260"/>
                  <a:pt x="1765935" y="935355"/>
                </a:cubicBezTo>
                <a:cubicBezTo>
                  <a:pt x="1772603" y="933450"/>
                  <a:pt x="1779270" y="934403"/>
                  <a:pt x="1784985" y="938213"/>
                </a:cubicBezTo>
                <a:cubicBezTo>
                  <a:pt x="1784985" y="936307"/>
                  <a:pt x="1781175" y="930592"/>
                  <a:pt x="1779270" y="927735"/>
                </a:cubicBezTo>
                <a:cubicBezTo>
                  <a:pt x="1777365" y="924878"/>
                  <a:pt x="1773555" y="926782"/>
                  <a:pt x="1770698" y="923925"/>
                </a:cubicBezTo>
                <a:cubicBezTo>
                  <a:pt x="1768793" y="922020"/>
                  <a:pt x="1765935" y="918210"/>
                  <a:pt x="1764030" y="920115"/>
                </a:cubicBezTo>
                <a:cubicBezTo>
                  <a:pt x="1763078" y="919163"/>
                  <a:pt x="1764030" y="917257"/>
                  <a:pt x="1764983" y="917257"/>
                </a:cubicBezTo>
                <a:cubicBezTo>
                  <a:pt x="1765935" y="917257"/>
                  <a:pt x="1766888" y="918210"/>
                  <a:pt x="1767840" y="918210"/>
                </a:cubicBezTo>
                <a:cubicBezTo>
                  <a:pt x="1768793" y="918210"/>
                  <a:pt x="1769745" y="917257"/>
                  <a:pt x="1770698" y="916305"/>
                </a:cubicBezTo>
                <a:cubicBezTo>
                  <a:pt x="1772603" y="916305"/>
                  <a:pt x="1774508" y="919163"/>
                  <a:pt x="1776413" y="919163"/>
                </a:cubicBezTo>
                <a:cubicBezTo>
                  <a:pt x="1777365" y="919163"/>
                  <a:pt x="1778318" y="919163"/>
                  <a:pt x="1778318" y="919163"/>
                </a:cubicBezTo>
                <a:cubicBezTo>
                  <a:pt x="1776413" y="915353"/>
                  <a:pt x="1774508" y="911542"/>
                  <a:pt x="1772603" y="908685"/>
                </a:cubicBezTo>
                <a:cubicBezTo>
                  <a:pt x="1771650" y="907732"/>
                  <a:pt x="1770698" y="906780"/>
                  <a:pt x="1769745" y="906780"/>
                </a:cubicBezTo>
                <a:cubicBezTo>
                  <a:pt x="1768793" y="906780"/>
                  <a:pt x="1766888" y="906780"/>
                  <a:pt x="1765935" y="907732"/>
                </a:cubicBezTo>
                <a:cubicBezTo>
                  <a:pt x="1764983" y="907732"/>
                  <a:pt x="1763078" y="906780"/>
                  <a:pt x="1763078" y="904875"/>
                </a:cubicBezTo>
                <a:cubicBezTo>
                  <a:pt x="1763078" y="903922"/>
                  <a:pt x="1764030" y="902970"/>
                  <a:pt x="1765935" y="902970"/>
                </a:cubicBezTo>
                <a:cubicBezTo>
                  <a:pt x="1767840" y="902970"/>
                  <a:pt x="1769745" y="902970"/>
                  <a:pt x="1771650" y="902970"/>
                </a:cubicBezTo>
                <a:cubicBezTo>
                  <a:pt x="1772603" y="902970"/>
                  <a:pt x="1774508" y="902970"/>
                  <a:pt x="1775460" y="902970"/>
                </a:cubicBezTo>
                <a:cubicBezTo>
                  <a:pt x="1778318" y="902017"/>
                  <a:pt x="1775460" y="899160"/>
                  <a:pt x="1773555" y="900113"/>
                </a:cubicBezTo>
                <a:cubicBezTo>
                  <a:pt x="1772603" y="901065"/>
                  <a:pt x="1770698" y="897255"/>
                  <a:pt x="1769745" y="896303"/>
                </a:cubicBezTo>
                <a:cubicBezTo>
                  <a:pt x="1765935" y="894397"/>
                  <a:pt x="1763078" y="891540"/>
                  <a:pt x="1760220" y="888682"/>
                </a:cubicBezTo>
                <a:cubicBezTo>
                  <a:pt x="1764983" y="887730"/>
                  <a:pt x="1775460" y="894397"/>
                  <a:pt x="1774508" y="891540"/>
                </a:cubicBezTo>
                <a:cubicBezTo>
                  <a:pt x="1769745" y="886778"/>
                  <a:pt x="1765935" y="882015"/>
                  <a:pt x="1761173" y="878205"/>
                </a:cubicBezTo>
                <a:cubicBezTo>
                  <a:pt x="1759268" y="876300"/>
                  <a:pt x="1767840" y="879157"/>
                  <a:pt x="1765935" y="875347"/>
                </a:cubicBezTo>
                <a:cubicBezTo>
                  <a:pt x="1764030" y="869632"/>
                  <a:pt x="1762125" y="863917"/>
                  <a:pt x="1757363" y="862965"/>
                </a:cubicBezTo>
                <a:cubicBezTo>
                  <a:pt x="1756410" y="862965"/>
                  <a:pt x="1756410" y="867728"/>
                  <a:pt x="1755458" y="868680"/>
                </a:cubicBezTo>
                <a:cubicBezTo>
                  <a:pt x="1754505" y="869632"/>
                  <a:pt x="1752600" y="870585"/>
                  <a:pt x="1751648" y="872490"/>
                </a:cubicBezTo>
                <a:cubicBezTo>
                  <a:pt x="1750695" y="874395"/>
                  <a:pt x="1750695" y="877253"/>
                  <a:pt x="1752600" y="878205"/>
                </a:cubicBezTo>
                <a:cubicBezTo>
                  <a:pt x="1753553" y="878205"/>
                  <a:pt x="1754505" y="877253"/>
                  <a:pt x="1755458" y="877253"/>
                </a:cubicBezTo>
                <a:cubicBezTo>
                  <a:pt x="1756410" y="877253"/>
                  <a:pt x="1757363" y="878205"/>
                  <a:pt x="1757363" y="879157"/>
                </a:cubicBezTo>
                <a:cubicBezTo>
                  <a:pt x="1755458" y="881063"/>
                  <a:pt x="1752600" y="881063"/>
                  <a:pt x="1750695" y="882967"/>
                </a:cubicBezTo>
                <a:cubicBezTo>
                  <a:pt x="1748790" y="884872"/>
                  <a:pt x="1746885" y="888682"/>
                  <a:pt x="1748790" y="891540"/>
                </a:cubicBezTo>
                <a:cubicBezTo>
                  <a:pt x="1750695" y="890588"/>
                  <a:pt x="1754505" y="891540"/>
                  <a:pt x="1756410" y="893445"/>
                </a:cubicBezTo>
                <a:cubicBezTo>
                  <a:pt x="1756410" y="894397"/>
                  <a:pt x="1754505" y="893445"/>
                  <a:pt x="1754505" y="894397"/>
                </a:cubicBezTo>
                <a:cubicBezTo>
                  <a:pt x="1750695" y="896303"/>
                  <a:pt x="1747838" y="898207"/>
                  <a:pt x="1744980" y="901065"/>
                </a:cubicBezTo>
                <a:cubicBezTo>
                  <a:pt x="1744028" y="902017"/>
                  <a:pt x="1744028" y="902017"/>
                  <a:pt x="1743075" y="902970"/>
                </a:cubicBezTo>
                <a:cubicBezTo>
                  <a:pt x="1742123" y="905828"/>
                  <a:pt x="1744980" y="906780"/>
                  <a:pt x="1746885" y="905828"/>
                </a:cubicBezTo>
                <a:cubicBezTo>
                  <a:pt x="1748790" y="904875"/>
                  <a:pt x="1754505" y="903922"/>
                  <a:pt x="1756410" y="905828"/>
                </a:cubicBezTo>
                <a:cubicBezTo>
                  <a:pt x="1755458" y="906780"/>
                  <a:pt x="1753553" y="907732"/>
                  <a:pt x="1750695" y="907732"/>
                </a:cubicBezTo>
                <a:cubicBezTo>
                  <a:pt x="1747838" y="906780"/>
                  <a:pt x="1744980" y="909638"/>
                  <a:pt x="1743075" y="911542"/>
                </a:cubicBezTo>
                <a:cubicBezTo>
                  <a:pt x="1742123" y="912495"/>
                  <a:pt x="1742123" y="912495"/>
                  <a:pt x="1741170" y="913447"/>
                </a:cubicBezTo>
                <a:lnTo>
                  <a:pt x="1723073" y="910590"/>
                </a:lnTo>
                <a:cubicBezTo>
                  <a:pt x="1719263" y="908685"/>
                  <a:pt x="1716405" y="901065"/>
                  <a:pt x="1718310" y="894397"/>
                </a:cubicBezTo>
                <a:cubicBezTo>
                  <a:pt x="1720215" y="885825"/>
                  <a:pt x="1743075" y="887730"/>
                  <a:pt x="1744980" y="879157"/>
                </a:cubicBezTo>
                <a:cubicBezTo>
                  <a:pt x="1745933" y="875347"/>
                  <a:pt x="1708785" y="900113"/>
                  <a:pt x="1718310" y="862013"/>
                </a:cubicBezTo>
                <a:cubicBezTo>
                  <a:pt x="1720215" y="853440"/>
                  <a:pt x="1711643" y="849630"/>
                  <a:pt x="1708785" y="841057"/>
                </a:cubicBezTo>
                <a:cubicBezTo>
                  <a:pt x="1706880" y="834390"/>
                  <a:pt x="1709738" y="826770"/>
                  <a:pt x="1710690" y="820103"/>
                </a:cubicBezTo>
                <a:cubicBezTo>
                  <a:pt x="1711643" y="812482"/>
                  <a:pt x="1705928" y="803910"/>
                  <a:pt x="1703070" y="809625"/>
                </a:cubicBezTo>
                <a:cubicBezTo>
                  <a:pt x="1702118" y="810578"/>
                  <a:pt x="1702118" y="812482"/>
                  <a:pt x="1702118" y="814388"/>
                </a:cubicBezTo>
                <a:cubicBezTo>
                  <a:pt x="1700213" y="833438"/>
                  <a:pt x="1703070" y="848678"/>
                  <a:pt x="1703070" y="866775"/>
                </a:cubicBezTo>
                <a:cubicBezTo>
                  <a:pt x="1703070" y="874395"/>
                  <a:pt x="1699260" y="881063"/>
                  <a:pt x="1694498" y="881063"/>
                </a:cubicBezTo>
                <a:cubicBezTo>
                  <a:pt x="1689735" y="881063"/>
                  <a:pt x="1681163" y="874395"/>
                  <a:pt x="1677353" y="874395"/>
                </a:cubicBezTo>
                <a:cubicBezTo>
                  <a:pt x="1676400" y="873442"/>
                  <a:pt x="1675448" y="872490"/>
                  <a:pt x="1674495" y="871538"/>
                </a:cubicBezTo>
                <a:cubicBezTo>
                  <a:pt x="1672590" y="870585"/>
                  <a:pt x="1670685" y="871538"/>
                  <a:pt x="1668780" y="871538"/>
                </a:cubicBezTo>
                <a:cubicBezTo>
                  <a:pt x="1666875" y="871538"/>
                  <a:pt x="1664970" y="870585"/>
                  <a:pt x="1664018" y="868680"/>
                </a:cubicBezTo>
                <a:cubicBezTo>
                  <a:pt x="1666875" y="866775"/>
                  <a:pt x="1670685" y="864870"/>
                  <a:pt x="1673543" y="867728"/>
                </a:cubicBezTo>
                <a:cubicBezTo>
                  <a:pt x="1674495" y="868680"/>
                  <a:pt x="1675448" y="869632"/>
                  <a:pt x="1676400" y="869632"/>
                </a:cubicBezTo>
                <a:cubicBezTo>
                  <a:pt x="1677353" y="869632"/>
                  <a:pt x="1678305" y="867728"/>
                  <a:pt x="1679258" y="866775"/>
                </a:cubicBezTo>
                <a:cubicBezTo>
                  <a:pt x="1680210" y="865822"/>
                  <a:pt x="1684973" y="868680"/>
                  <a:pt x="1682115" y="865822"/>
                </a:cubicBezTo>
                <a:cubicBezTo>
                  <a:pt x="1678305" y="862965"/>
                  <a:pt x="1675448" y="861060"/>
                  <a:pt x="1671638" y="858203"/>
                </a:cubicBezTo>
                <a:cubicBezTo>
                  <a:pt x="1670685" y="857250"/>
                  <a:pt x="1669733" y="856297"/>
                  <a:pt x="1667828" y="856297"/>
                </a:cubicBezTo>
                <a:cubicBezTo>
                  <a:pt x="1665923" y="855345"/>
                  <a:pt x="1663065" y="857250"/>
                  <a:pt x="1661160" y="855345"/>
                </a:cubicBezTo>
                <a:cubicBezTo>
                  <a:pt x="1667828" y="853440"/>
                  <a:pt x="1674495" y="854392"/>
                  <a:pt x="1680210" y="857250"/>
                </a:cubicBezTo>
                <a:cubicBezTo>
                  <a:pt x="1680210" y="855345"/>
                  <a:pt x="1676400" y="850582"/>
                  <a:pt x="1674495" y="848678"/>
                </a:cubicBezTo>
                <a:cubicBezTo>
                  <a:pt x="1672590" y="846772"/>
                  <a:pt x="1668780" y="847725"/>
                  <a:pt x="1665923" y="845820"/>
                </a:cubicBezTo>
                <a:cubicBezTo>
                  <a:pt x="1664018" y="844867"/>
                  <a:pt x="1661160" y="841057"/>
                  <a:pt x="1659255" y="842963"/>
                </a:cubicBezTo>
                <a:cubicBezTo>
                  <a:pt x="1658303" y="842963"/>
                  <a:pt x="1659255" y="841057"/>
                  <a:pt x="1660208" y="841057"/>
                </a:cubicBezTo>
                <a:cubicBezTo>
                  <a:pt x="1661160" y="841057"/>
                  <a:pt x="1662113" y="842010"/>
                  <a:pt x="1663065" y="842010"/>
                </a:cubicBezTo>
                <a:cubicBezTo>
                  <a:pt x="1664018" y="842010"/>
                  <a:pt x="1664970" y="841057"/>
                  <a:pt x="1665923" y="841057"/>
                </a:cubicBezTo>
                <a:cubicBezTo>
                  <a:pt x="1667828" y="841057"/>
                  <a:pt x="1669733" y="843915"/>
                  <a:pt x="1671638" y="842963"/>
                </a:cubicBezTo>
                <a:cubicBezTo>
                  <a:pt x="1672590" y="842963"/>
                  <a:pt x="1673543" y="842963"/>
                  <a:pt x="1673543" y="842963"/>
                </a:cubicBezTo>
                <a:cubicBezTo>
                  <a:pt x="1671638" y="840105"/>
                  <a:pt x="1669733" y="836295"/>
                  <a:pt x="1667828" y="834390"/>
                </a:cubicBezTo>
                <a:cubicBezTo>
                  <a:pt x="1666875" y="833438"/>
                  <a:pt x="1665923" y="832485"/>
                  <a:pt x="1664970" y="832485"/>
                </a:cubicBezTo>
                <a:cubicBezTo>
                  <a:pt x="1664018" y="832485"/>
                  <a:pt x="1662113" y="832485"/>
                  <a:pt x="1661160" y="832485"/>
                </a:cubicBezTo>
                <a:cubicBezTo>
                  <a:pt x="1660208" y="832485"/>
                  <a:pt x="1658303" y="831532"/>
                  <a:pt x="1658303" y="829628"/>
                </a:cubicBezTo>
                <a:cubicBezTo>
                  <a:pt x="1658303" y="828675"/>
                  <a:pt x="1659255" y="827722"/>
                  <a:pt x="1661160" y="828675"/>
                </a:cubicBezTo>
                <a:cubicBezTo>
                  <a:pt x="1663065" y="828675"/>
                  <a:pt x="1664970" y="828675"/>
                  <a:pt x="1666875" y="828675"/>
                </a:cubicBezTo>
                <a:cubicBezTo>
                  <a:pt x="1667828" y="828675"/>
                  <a:pt x="1669733" y="828675"/>
                  <a:pt x="1670685" y="828675"/>
                </a:cubicBezTo>
                <a:cubicBezTo>
                  <a:pt x="1673543" y="827722"/>
                  <a:pt x="1670685" y="825817"/>
                  <a:pt x="1668780" y="825817"/>
                </a:cubicBezTo>
                <a:cubicBezTo>
                  <a:pt x="1667828" y="826770"/>
                  <a:pt x="1665923" y="822960"/>
                  <a:pt x="1664970" y="822960"/>
                </a:cubicBezTo>
                <a:cubicBezTo>
                  <a:pt x="1661160" y="821055"/>
                  <a:pt x="1658303" y="819150"/>
                  <a:pt x="1655445" y="816292"/>
                </a:cubicBezTo>
                <a:cubicBezTo>
                  <a:pt x="1660208" y="815340"/>
                  <a:pt x="1670685" y="821055"/>
                  <a:pt x="1669733" y="818197"/>
                </a:cubicBezTo>
                <a:cubicBezTo>
                  <a:pt x="1664970" y="814388"/>
                  <a:pt x="1661160" y="810578"/>
                  <a:pt x="1656398" y="806767"/>
                </a:cubicBezTo>
                <a:cubicBezTo>
                  <a:pt x="1654493" y="805815"/>
                  <a:pt x="1663065" y="807720"/>
                  <a:pt x="1661160" y="804863"/>
                </a:cubicBezTo>
                <a:cubicBezTo>
                  <a:pt x="1659255" y="800100"/>
                  <a:pt x="1657350" y="795338"/>
                  <a:pt x="1652588" y="794385"/>
                </a:cubicBezTo>
                <a:cubicBezTo>
                  <a:pt x="1651635" y="794385"/>
                  <a:pt x="1651635" y="798195"/>
                  <a:pt x="1650683" y="799147"/>
                </a:cubicBezTo>
                <a:cubicBezTo>
                  <a:pt x="1649730" y="800100"/>
                  <a:pt x="1647825" y="801053"/>
                  <a:pt x="1646873" y="802005"/>
                </a:cubicBezTo>
                <a:cubicBezTo>
                  <a:pt x="1645920" y="802957"/>
                  <a:pt x="1645920" y="805815"/>
                  <a:pt x="1647825" y="806767"/>
                </a:cubicBezTo>
                <a:cubicBezTo>
                  <a:pt x="1648778" y="806767"/>
                  <a:pt x="1649730" y="805815"/>
                  <a:pt x="1650683" y="805815"/>
                </a:cubicBezTo>
                <a:cubicBezTo>
                  <a:pt x="1651635" y="805815"/>
                  <a:pt x="1652588" y="806767"/>
                  <a:pt x="1652588" y="807720"/>
                </a:cubicBezTo>
                <a:cubicBezTo>
                  <a:pt x="1650683" y="809625"/>
                  <a:pt x="1647825" y="809625"/>
                  <a:pt x="1645920" y="811530"/>
                </a:cubicBezTo>
                <a:cubicBezTo>
                  <a:pt x="1644015" y="813435"/>
                  <a:pt x="1642110" y="816292"/>
                  <a:pt x="1644015" y="819150"/>
                </a:cubicBezTo>
                <a:cubicBezTo>
                  <a:pt x="1645920" y="818197"/>
                  <a:pt x="1649730" y="819150"/>
                  <a:pt x="1651635" y="821055"/>
                </a:cubicBezTo>
                <a:cubicBezTo>
                  <a:pt x="1651635" y="822007"/>
                  <a:pt x="1649730" y="821055"/>
                  <a:pt x="1649730" y="822007"/>
                </a:cubicBezTo>
                <a:cubicBezTo>
                  <a:pt x="1645920" y="823913"/>
                  <a:pt x="1643063" y="825817"/>
                  <a:pt x="1640205" y="827722"/>
                </a:cubicBezTo>
                <a:cubicBezTo>
                  <a:pt x="1639253" y="827722"/>
                  <a:pt x="1639253" y="828675"/>
                  <a:pt x="1638300" y="829628"/>
                </a:cubicBezTo>
                <a:cubicBezTo>
                  <a:pt x="1637348" y="831532"/>
                  <a:pt x="1640205" y="832485"/>
                  <a:pt x="1642110" y="832485"/>
                </a:cubicBezTo>
                <a:cubicBezTo>
                  <a:pt x="1644015" y="832485"/>
                  <a:pt x="1649730" y="831532"/>
                  <a:pt x="1651635" y="832485"/>
                </a:cubicBezTo>
                <a:cubicBezTo>
                  <a:pt x="1650683" y="833438"/>
                  <a:pt x="1648778" y="834390"/>
                  <a:pt x="1645920" y="834390"/>
                </a:cubicBezTo>
                <a:cubicBezTo>
                  <a:pt x="1643063" y="833438"/>
                  <a:pt x="1640205" y="835342"/>
                  <a:pt x="1638300" y="838200"/>
                </a:cubicBezTo>
                <a:cubicBezTo>
                  <a:pt x="1637348" y="839153"/>
                  <a:pt x="1636395" y="840105"/>
                  <a:pt x="1635443" y="842010"/>
                </a:cubicBezTo>
                <a:cubicBezTo>
                  <a:pt x="1634490" y="843915"/>
                  <a:pt x="1635443" y="845820"/>
                  <a:pt x="1637348" y="845820"/>
                </a:cubicBezTo>
                <a:cubicBezTo>
                  <a:pt x="1637348" y="845820"/>
                  <a:pt x="1637348" y="845820"/>
                  <a:pt x="1637348" y="845820"/>
                </a:cubicBezTo>
                <a:cubicBezTo>
                  <a:pt x="1637348" y="847725"/>
                  <a:pt x="1637348" y="848678"/>
                  <a:pt x="1636395" y="848678"/>
                </a:cubicBezTo>
                <a:cubicBezTo>
                  <a:pt x="1634490" y="849630"/>
                  <a:pt x="1632585" y="851535"/>
                  <a:pt x="1631633" y="853440"/>
                </a:cubicBezTo>
                <a:cubicBezTo>
                  <a:pt x="1628775" y="855345"/>
                  <a:pt x="1624965" y="855345"/>
                  <a:pt x="1622108" y="852488"/>
                </a:cubicBezTo>
                <a:cubicBezTo>
                  <a:pt x="1623060" y="848678"/>
                  <a:pt x="1624965" y="846772"/>
                  <a:pt x="1627823" y="844867"/>
                </a:cubicBezTo>
                <a:cubicBezTo>
                  <a:pt x="1628775" y="843915"/>
                  <a:pt x="1630680" y="843915"/>
                  <a:pt x="1631633" y="842963"/>
                </a:cubicBezTo>
                <a:cubicBezTo>
                  <a:pt x="1634490" y="840105"/>
                  <a:pt x="1635443" y="835342"/>
                  <a:pt x="1635443" y="830580"/>
                </a:cubicBezTo>
                <a:cubicBezTo>
                  <a:pt x="1633538" y="832485"/>
                  <a:pt x="1630680" y="833438"/>
                  <a:pt x="1628775" y="835342"/>
                </a:cubicBezTo>
                <a:cubicBezTo>
                  <a:pt x="1626870" y="836295"/>
                  <a:pt x="1625918" y="837247"/>
                  <a:pt x="1624013" y="837247"/>
                </a:cubicBezTo>
                <a:cubicBezTo>
                  <a:pt x="1622108" y="837247"/>
                  <a:pt x="1620203" y="836295"/>
                  <a:pt x="1620203" y="833438"/>
                </a:cubicBezTo>
                <a:cubicBezTo>
                  <a:pt x="1621155" y="835342"/>
                  <a:pt x="1623060" y="834390"/>
                  <a:pt x="1624013" y="832485"/>
                </a:cubicBezTo>
                <a:cubicBezTo>
                  <a:pt x="1624965" y="830580"/>
                  <a:pt x="1624965" y="827722"/>
                  <a:pt x="1625918" y="825817"/>
                </a:cubicBezTo>
                <a:cubicBezTo>
                  <a:pt x="1626870" y="823913"/>
                  <a:pt x="1629728" y="822960"/>
                  <a:pt x="1630680" y="822007"/>
                </a:cubicBezTo>
                <a:cubicBezTo>
                  <a:pt x="1632585" y="821055"/>
                  <a:pt x="1633538" y="816292"/>
                  <a:pt x="1631633" y="815340"/>
                </a:cubicBezTo>
                <a:cubicBezTo>
                  <a:pt x="1628775" y="819150"/>
                  <a:pt x="1624013" y="821055"/>
                  <a:pt x="1620203" y="820103"/>
                </a:cubicBezTo>
                <a:cubicBezTo>
                  <a:pt x="1622108" y="808672"/>
                  <a:pt x="1635443" y="806767"/>
                  <a:pt x="1632585" y="804863"/>
                </a:cubicBezTo>
                <a:lnTo>
                  <a:pt x="1622108" y="802957"/>
                </a:lnTo>
                <a:cubicBezTo>
                  <a:pt x="1620203" y="802005"/>
                  <a:pt x="1619250" y="799147"/>
                  <a:pt x="1620203" y="797242"/>
                </a:cubicBezTo>
                <a:cubicBezTo>
                  <a:pt x="1621155" y="794385"/>
                  <a:pt x="1630680" y="794385"/>
                  <a:pt x="1630680" y="791528"/>
                </a:cubicBezTo>
                <a:cubicBezTo>
                  <a:pt x="1630680" y="789622"/>
                  <a:pt x="1615440" y="799147"/>
                  <a:pt x="1620203" y="785813"/>
                </a:cubicBezTo>
                <a:cubicBezTo>
                  <a:pt x="1621155" y="782955"/>
                  <a:pt x="1617345" y="781050"/>
                  <a:pt x="1616393" y="778192"/>
                </a:cubicBezTo>
                <a:cubicBezTo>
                  <a:pt x="1615440" y="776288"/>
                  <a:pt x="1616393" y="773430"/>
                  <a:pt x="1617345" y="770572"/>
                </a:cubicBezTo>
                <a:cubicBezTo>
                  <a:pt x="1617345" y="767715"/>
                  <a:pt x="1615440" y="764857"/>
                  <a:pt x="1614488" y="766763"/>
                </a:cubicBezTo>
                <a:cubicBezTo>
                  <a:pt x="1614488" y="766763"/>
                  <a:pt x="1614488" y="767715"/>
                  <a:pt x="1614488" y="768667"/>
                </a:cubicBezTo>
                <a:cubicBezTo>
                  <a:pt x="1613535" y="775335"/>
                  <a:pt x="1614488" y="781050"/>
                  <a:pt x="1615440" y="787717"/>
                </a:cubicBezTo>
                <a:cubicBezTo>
                  <a:pt x="1615440" y="790575"/>
                  <a:pt x="1613535" y="792480"/>
                  <a:pt x="1611630" y="792480"/>
                </a:cubicBezTo>
                <a:cubicBezTo>
                  <a:pt x="1608773" y="792480"/>
                  <a:pt x="1603058" y="787717"/>
                  <a:pt x="1604010" y="792480"/>
                </a:cubicBezTo>
                <a:cubicBezTo>
                  <a:pt x="1608773" y="796290"/>
                  <a:pt x="1618298" y="802005"/>
                  <a:pt x="1615440" y="802957"/>
                </a:cubicBezTo>
                <a:cubicBezTo>
                  <a:pt x="1611630" y="802957"/>
                  <a:pt x="1609725" y="803910"/>
                  <a:pt x="1605915" y="803910"/>
                </a:cubicBezTo>
                <a:cubicBezTo>
                  <a:pt x="1604963" y="803910"/>
                  <a:pt x="1603058" y="804863"/>
                  <a:pt x="1604010" y="806767"/>
                </a:cubicBezTo>
                <a:cubicBezTo>
                  <a:pt x="1604963" y="806767"/>
                  <a:pt x="1606868" y="806767"/>
                  <a:pt x="1607820" y="807720"/>
                </a:cubicBezTo>
                <a:cubicBezTo>
                  <a:pt x="1611630" y="808672"/>
                  <a:pt x="1616393" y="809625"/>
                  <a:pt x="1617345" y="814388"/>
                </a:cubicBezTo>
                <a:cubicBezTo>
                  <a:pt x="1617345" y="815340"/>
                  <a:pt x="1617345" y="815340"/>
                  <a:pt x="1617345" y="816292"/>
                </a:cubicBezTo>
                <a:cubicBezTo>
                  <a:pt x="1617345" y="817245"/>
                  <a:pt x="1616393" y="817245"/>
                  <a:pt x="1616393" y="817245"/>
                </a:cubicBezTo>
                <a:cubicBezTo>
                  <a:pt x="1611630" y="818197"/>
                  <a:pt x="1607820" y="818197"/>
                  <a:pt x="1603058" y="819150"/>
                </a:cubicBezTo>
                <a:cubicBezTo>
                  <a:pt x="1607820" y="822007"/>
                  <a:pt x="1613535" y="824865"/>
                  <a:pt x="1618298" y="828675"/>
                </a:cubicBezTo>
                <a:cubicBezTo>
                  <a:pt x="1614488" y="827722"/>
                  <a:pt x="1610678" y="827722"/>
                  <a:pt x="1606868" y="826770"/>
                </a:cubicBezTo>
                <a:cubicBezTo>
                  <a:pt x="1606868" y="824865"/>
                  <a:pt x="1606868" y="823913"/>
                  <a:pt x="1605915" y="822960"/>
                </a:cubicBezTo>
                <a:cubicBezTo>
                  <a:pt x="1604963" y="821055"/>
                  <a:pt x="1603058" y="821055"/>
                  <a:pt x="1601153" y="820103"/>
                </a:cubicBezTo>
                <a:cubicBezTo>
                  <a:pt x="1594485" y="818197"/>
                  <a:pt x="1587818" y="815340"/>
                  <a:pt x="1582103" y="810578"/>
                </a:cubicBezTo>
                <a:cubicBezTo>
                  <a:pt x="1585913" y="810578"/>
                  <a:pt x="1590675" y="810578"/>
                  <a:pt x="1594485" y="809625"/>
                </a:cubicBezTo>
                <a:cubicBezTo>
                  <a:pt x="1595438" y="809625"/>
                  <a:pt x="1597343" y="809625"/>
                  <a:pt x="1598295" y="810578"/>
                </a:cubicBezTo>
                <a:cubicBezTo>
                  <a:pt x="1600200" y="811530"/>
                  <a:pt x="1601153" y="814388"/>
                  <a:pt x="1603058" y="813435"/>
                </a:cubicBezTo>
                <a:cubicBezTo>
                  <a:pt x="1604010" y="813435"/>
                  <a:pt x="1604010" y="812482"/>
                  <a:pt x="1604963" y="811530"/>
                </a:cubicBezTo>
                <a:cubicBezTo>
                  <a:pt x="1605915" y="810578"/>
                  <a:pt x="1606868" y="810578"/>
                  <a:pt x="1606868" y="810578"/>
                </a:cubicBezTo>
                <a:cubicBezTo>
                  <a:pt x="1605915" y="807720"/>
                  <a:pt x="1603058" y="807720"/>
                  <a:pt x="1600200" y="806767"/>
                </a:cubicBezTo>
                <a:cubicBezTo>
                  <a:pt x="1597343" y="805815"/>
                  <a:pt x="1595438" y="802005"/>
                  <a:pt x="1592580" y="800100"/>
                </a:cubicBezTo>
                <a:cubicBezTo>
                  <a:pt x="1590675" y="799147"/>
                  <a:pt x="1588770" y="800100"/>
                  <a:pt x="1586865" y="800100"/>
                </a:cubicBezTo>
                <a:cubicBezTo>
                  <a:pt x="1584960" y="800100"/>
                  <a:pt x="1583055" y="799147"/>
                  <a:pt x="1582103" y="797242"/>
                </a:cubicBezTo>
                <a:cubicBezTo>
                  <a:pt x="1584960" y="795338"/>
                  <a:pt x="1588770" y="793432"/>
                  <a:pt x="1591628" y="796290"/>
                </a:cubicBezTo>
                <a:cubicBezTo>
                  <a:pt x="1592580" y="797242"/>
                  <a:pt x="1593533" y="798195"/>
                  <a:pt x="1594485" y="798195"/>
                </a:cubicBezTo>
                <a:cubicBezTo>
                  <a:pt x="1595438" y="798195"/>
                  <a:pt x="1596390" y="796290"/>
                  <a:pt x="1597343" y="795338"/>
                </a:cubicBezTo>
                <a:cubicBezTo>
                  <a:pt x="1598295" y="794385"/>
                  <a:pt x="1603058" y="797242"/>
                  <a:pt x="1600200" y="794385"/>
                </a:cubicBezTo>
                <a:cubicBezTo>
                  <a:pt x="1596390" y="791528"/>
                  <a:pt x="1593533" y="789622"/>
                  <a:pt x="1589723" y="786765"/>
                </a:cubicBezTo>
                <a:cubicBezTo>
                  <a:pt x="1588770" y="785813"/>
                  <a:pt x="1587818" y="784860"/>
                  <a:pt x="1585913" y="784860"/>
                </a:cubicBezTo>
                <a:cubicBezTo>
                  <a:pt x="1584008" y="783907"/>
                  <a:pt x="1581150" y="785813"/>
                  <a:pt x="1579245" y="783907"/>
                </a:cubicBezTo>
                <a:cubicBezTo>
                  <a:pt x="1585913" y="782003"/>
                  <a:pt x="1592580" y="782955"/>
                  <a:pt x="1598295" y="785813"/>
                </a:cubicBezTo>
                <a:cubicBezTo>
                  <a:pt x="1598295" y="783907"/>
                  <a:pt x="1594485" y="779145"/>
                  <a:pt x="1592580" y="777240"/>
                </a:cubicBezTo>
                <a:cubicBezTo>
                  <a:pt x="1590675" y="775335"/>
                  <a:pt x="1586865" y="776288"/>
                  <a:pt x="1584008" y="774382"/>
                </a:cubicBezTo>
                <a:cubicBezTo>
                  <a:pt x="1582103" y="773430"/>
                  <a:pt x="1579245" y="769620"/>
                  <a:pt x="1577340" y="771525"/>
                </a:cubicBezTo>
                <a:cubicBezTo>
                  <a:pt x="1576388" y="771525"/>
                  <a:pt x="1577340" y="769620"/>
                  <a:pt x="1578293" y="769620"/>
                </a:cubicBezTo>
                <a:cubicBezTo>
                  <a:pt x="1579245" y="769620"/>
                  <a:pt x="1580198" y="770572"/>
                  <a:pt x="1581150" y="770572"/>
                </a:cubicBezTo>
                <a:cubicBezTo>
                  <a:pt x="1582103" y="770572"/>
                  <a:pt x="1583055" y="769620"/>
                  <a:pt x="1584008" y="769620"/>
                </a:cubicBezTo>
                <a:cubicBezTo>
                  <a:pt x="1585913" y="769620"/>
                  <a:pt x="1587818" y="772478"/>
                  <a:pt x="1589723" y="771525"/>
                </a:cubicBezTo>
                <a:cubicBezTo>
                  <a:pt x="1590675" y="771525"/>
                  <a:pt x="1591628" y="771525"/>
                  <a:pt x="1591628" y="771525"/>
                </a:cubicBezTo>
                <a:cubicBezTo>
                  <a:pt x="1589723" y="768667"/>
                  <a:pt x="1587818" y="764857"/>
                  <a:pt x="1585913" y="762953"/>
                </a:cubicBezTo>
                <a:cubicBezTo>
                  <a:pt x="1584960" y="762000"/>
                  <a:pt x="1584008" y="761047"/>
                  <a:pt x="1583055" y="761047"/>
                </a:cubicBezTo>
                <a:cubicBezTo>
                  <a:pt x="1582103" y="761047"/>
                  <a:pt x="1580198" y="761047"/>
                  <a:pt x="1579245" y="761047"/>
                </a:cubicBezTo>
                <a:cubicBezTo>
                  <a:pt x="1578293" y="761047"/>
                  <a:pt x="1576388" y="760095"/>
                  <a:pt x="1576388" y="758190"/>
                </a:cubicBezTo>
                <a:cubicBezTo>
                  <a:pt x="1576388" y="757238"/>
                  <a:pt x="1577340" y="756285"/>
                  <a:pt x="1579245" y="757238"/>
                </a:cubicBezTo>
                <a:cubicBezTo>
                  <a:pt x="1581150" y="757238"/>
                  <a:pt x="1583055" y="757238"/>
                  <a:pt x="1584960" y="757238"/>
                </a:cubicBezTo>
                <a:cubicBezTo>
                  <a:pt x="1585913" y="757238"/>
                  <a:pt x="1587818" y="757238"/>
                  <a:pt x="1588770" y="757238"/>
                </a:cubicBezTo>
                <a:cubicBezTo>
                  <a:pt x="1591628" y="756285"/>
                  <a:pt x="1588770" y="754380"/>
                  <a:pt x="1586865" y="754380"/>
                </a:cubicBezTo>
                <a:cubicBezTo>
                  <a:pt x="1585913" y="755332"/>
                  <a:pt x="1584008" y="751522"/>
                  <a:pt x="1583055" y="751522"/>
                </a:cubicBezTo>
                <a:cubicBezTo>
                  <a:pt x="1579245" y="749617"/>
                  <a:pt x="1576388" y="747713"/>
                  <a:pt x="1573530" y="744855"/>
                </a:cubicBezTo>
                <a:cubicBezTo>
                  <a:pt x="1578293" y="743903"/>
                  <a:pt x="1588770" y="749617"/>
                  <a:pt x="1587818" y="746760"/>
                </a:cubicBezTo>
                <a:cubicBezTo>
                  <a:pt x="1583055" y="742950"/>
                  <a:pt x="1579245" y="739140"/>
                  <a:pt x="1574483" y="735330"/>
                </a:cubicBezTo>
                <a:cubicBezTo>
                  <a:pt x="1572578" y="734378"/>
                  <a:pt x="1581150" y="736282"/>
                  <a:pt x="1579245" y="733425"/>
                </a:cubicBezTo>
                <a:cubicBezTo>
                  <a:pt x="1577340" y="728663"/>
                  <a:pt x="1575435" y="723900"/>
                  <a:pt x="1570673" y="722947"/>
                </a:cubicBezTo>
                <a:cubicBezTo>
                  <a:pt x="1569720" y="722947"/>
                  <a:pt x="1569720" y="726757"/>
                  <a:pt x="1568768" y="727710"/>
                </a:cubicBezTo>
                <a:cubicBezTo>
                  <a:pt x="1567815" y="728663"/>
                  <a:pt x="1565910" y="729615"/>
                  <a:pt x="1564958" y="730567"/>
                </a:cubicBezTo>
                <a:cubicBezTo>
                  <a:pt x="1564005" y="731520"/>
                  <a:pt x="1564005" y="734378"/>
                  <a:pt x="1565910" y="735330"/>
                </a:cubicBezTo>
                <a:cubicBezTo>
                  <a:pt x="1566863" y="735330"/>
                  <a:pt x="1567815" y="734378"/>
                  <a:pt x="1568768" y="734378"/>
                </a:cubicBezTo>
                <a:cubicBezTo>
                  <a:pt x="1569720" y="734378"/>
                  <a:pt x="1570673" y="735330"/>
                  <a:pt x="1570673" y="736282"/>
                </a:cubicBezTo>
                <a:cubicBezTo>
                  <a:pt x="1568768" y="738188"/>
                  <a:pt x="1565910" y="738188"/>
                  <a:pt x="1564005" y="740092"/>
                </a:cubicBezTo>
                <a:cubicBezTo>
                  <a:pt x="1562100" y="741997"/>
                  <a:pt x="1560195" y="744855"/>
                  <a:pt x="1562100" y="747713"/>
                </a:cubicBezTo>
                <a:cubicBezTo>
                  <a:pt x="1564005" y="746760"/>
                  <a:pt x="1567815" y="747713"/>
                  <a:pt x="1569720" y="749617"/>
                </a:cubicBezTo>
                <a:cubicBezTo>
                  <a:pt x="1569720" y="750570"/>
                  <a:pt x="1567815" y="749617"/>
                  <a:pt x="1567815" y="750570"/>
                </a:cubicBezTo>
                <a:cubicBezTo>
                  <a:pt x="1564005" y="752475"/>
                  <a:pt x="1561148" y="754380"/>
                  <a:pt x="1558290" y="756285"/>
                </a:cubicBezTo>
                <a:cubicBezTo>
                  <a:pt x="1557338" y="756285"/>
                  <a:pt x="1557338" y="757238"/>
                  <a:pt x="1556385" y="758190"/>
                </a:cubicBezTo>
                <a:cubicBezTo>
                  <a:pt x="1555433" y="760095"/>
                  <a:pt x="1558290" y="761047"/>
                  <a:pt x="1560195" y="761047"/>
                </a:cubicBezTo>
                <a:cubicBezTo>
                  <a:pt x="1562100" y="761047"/>
                  <a:pt x="1567815" y="760095"/>
                  <a:pt x="1569720" y="761047"/>
                </a:cubicBezTo>
                <a:cubicBezTo>
                  <a:pt x="1568768" y="762000"/>
                  <a:pt x="1566863" y="762953"/>
                  <a:pt x="1564005" y="762953"/>
                </a:cubicBezTo>
                <a:cubicBezTo>
                  <a:pt x="1561148" y="762000"/>
                  <a:pt x="1558290" y="763905"/>
                  <a:pt x="1556385" y="766763"/>
                </a:cubicBezTo>
                <a:cubicBezTo>
                  <a:pt x="1555433" y="767715"/>
                  <a:pt x="1554480" y="768667"/>
                  <a:pt x="1553528" y="770572"/>
                </a:cubicBezTo>
                <a:cubicBezTo>
                  <a:pt x="1552575" y="772478"/>
                  <a:pt x="1553528" y="774382"/>
                  <a:pt x="1555433" y="774382"/>
                </a:cubicBezTo>
                <a:cubicBezTo>
                  <a:pt x="1556385" y="774382"/>
                  <a:pt x="1557338" y="774382"/>
                  <a:pt x="1557338" y="773430"/>
                </a:cubicBezTo>
                <a:cubicBezTo>
                  <a:pt x="1560195" y="771525"/>
                  <a:pt x="1564005" y="771525"/>
                  <a:pt x="1566863" y="773430"/>
                </a:cubicBezTo>
                <a:cubicBezTo>
                  <a:pt x="1564958" y="774382"/>
                  <a:pt x="1563053" y="775335"/>
                  <a:pt x="1561148" y="776288"/>
                </a:cubicBezTo>
                <a:cubicBezTo>
                  <a:pt x="1556385" y="778192"/>
                  <a:pt x="1550670" y="781050"/>
                  <a:pt x="1548765" y="786765"/>
                </a:cubicBezTo>
                <a:cubicBezTo>
                  <a:pt x="1549718" y="786765"/>
                  <a:pt x="1550670" y="785813"/>
                  <a:pt x="1551623" y="785813"/>
                </a:cubicBezTo>
                <a:cubicBezTo>
                  <a:pt x="1552575" y="788670"/>
                  <a:pt x="1556385" y="790575"/>
                  <a:pt x="1558290" y="789622"/>
                </a:cubicBezTo>
                <a:cubicBezTo>
                  <a:pt x="1559243" y="788670"/>
                  <a:pt x="1560195" y="787717"/>
                  <a:pt x="1561148" y="787717"/>
                </a:cubicBezTo>
                <a:cubicBezTo>
                  <a:pt x="1563053" y="787717"/>
                  <a:pt x="1564958" y="790575"/>
                  <a:pt x="1565910" y="788670"/>
                </a:cubicBezTo>
                <a:cubicBezTo>
                  <a:pt x="1564958" y="789622"/>
                  <a:pt x="1563053" y="789622"/>
                  <a:pt x="1562100" y="790575"/>
                </a:cubicBezTo>
                <a:cubicBezTo>
                  <a:pt x="1559243" y="792480"/>
                  <a:pt x="1556385" y="793432"/>
                  <a:pt x="1552575" y="795338"/>
                </a:cubicBezTo>
                <a:cubicBezTo>
                  <a:pt x="1550670" y="794385"/>
                  <a:pt x="1548765" y="792480"/>
                  <a:pt x="1546860" y="791528"/>
                </a:cubicBezTo>
                <a:cubicBezTo>
                  <a:pt x="1546860" y="790575"/>
                  <a:pt x="1545908" y="790575"/>
                  <a:pt x="1545908" y="790575"/>
                </a:cubicBezTo>
                <a:cubicBezTo>
                  <a:pt x="1544003" y="789622"/>
                  <a:pt x="1542098" y="788670"/>
                  <a:pt x="1541145" y="786765"/>
                </a:cubicBezTo>
                <a:cubicBezTo>
                  <a:pt x="1543050" y="782003"/>
                  <a:pt x="1543050" y="776288"/>
                  <a:pt x="1543050" y="770572"/>
                </a:cubicBezTo>
                <a:cubicBezTo>
                  <a:pt x="1541145" y="772478"/>
                  <a:pt x="1538288" y="775335"/>
                  <a:pt x="1536383" y="777240"/>
                </a:cubicBezTo>
                <a:cubicBezTo>
                  <a:pt x="1534478" y="779145"/>
                  <a:pt x="1533525" y="780097"/>
                  <a:pt x="1531620" y="780097"/>
                </a:cubicBezTo>
                <a:cubicBezTo>
                  <a:pt x="1530668" y="779145"/>
                  <a:pt x="1529715" y="779145"/>
                  <a:pt x="1528763" y="778192"/>
                </a:cubicBezTo>
                <a:cubicBezTo>
                  <a:pt x="1527810" y="777240"/>
                  <a:pt x="1527810" y="776288"/>
                  <a:pt x="1527810" y="774382"/>
                </a:cubicBezTo>
                <a:cubicBezTo>
                  <a:pt x="1528763" y="777240"/>
                  <a:pt x="1530668" y="775335"/>
                  <a:pt x="1531620" y="772478"/>
                </a:cubicBezTo>
                <a:cubicBezTo>
                  <a:pt x="1532573" y="769620"/>
                  <a:pt x="1532573" y="765810"/>
                  <a:pt x="1533525" y="762953"/>
                </a:cubicBezTo>
                <a:cubicBezTo>
                  <a:pt x="1534478" y="759142"/>
                  <a:pt x="1537335" y="759142"/>
                  <a:pt x="1538288" y="756285"/>
                </a:cubicBezTo>
                <a:cubicBezTo>
                  <a:pt x="1540193" y="754380"/>
                  <a:pt x="1541145" y="747713"/>
                  <a:pt x="1539240" y="745807"/>
                </a:cubicBezTo>
                <a:cubicBezTo>
                  <a:pt x="1536383" y="751522"/>
                  <a:pt x="1531620" y="754380"/>
                  <a:pt x="1527810" y="753428"/>
                </a:cubicBezTo>
                <a:cubicBezTo>
                  <a:pt x="1529715" y="735330"/>
                  <a:pt x="1543050" y="732472"/>
                  <a:pt x="1540193" y="730567"/>
                </a:cubicBezTo>
                <a:lnTo>
                  <a:pt x="1529715" y="728663"/>
                </a:lnTo>
                <a:cubicBezTo>
                  <a:pt x="1527810" y="727710"/>
                  <a:pt x="1526858" y="723900"/>
                  <a:pt x="1527810" y="720090"/>
                </a:cubicBezTo>
                <a:cubicBezTo>
                  <a:pt x="1528763" y="715328"/>
                  <a:pt x="1538288" y="716280"/>
                  <a:pt x="1538288" y="711517"/>
                </a:cubicBezTo>
                <a:cubicBezTo>
                  <a:pt x="1538288" y="709613"/>
                  <a:pt x="1523048" y="722947"/>
                  <a:pt x="1527810" y="701992"/>
                </a:cubicBezTo>
                <a:cubicBezTo>
                  <a:pt x="1528763" y="697230"/>
                  <a:pt x="1524953" y="695325"/>
                  <a:pt x="1524000" y="690563"/>
                </a:cubicBezTo>
                <a:cubicBezTo>
                  <a:pt x="1523048" y="686753"/>
                  <a:pt x="1524000" y="682942"/>
                  <a:pt x="1524953" y="679132"/>
                </a:cubicBezTo>
                <a:cubicBezTo>
                  <a:pt x="1524953" y="675322"/>
                  <a:pt x="1523048" y="669607"/>
                  <a:pt x="1522095" y="673417"/>
                </a:cubicBezTo>
                <a:cubicBezTo>
                  <a:pt x="1522095" y="674370"/>
                  <a:pt x="1522095" y="675322"/>
                  <a:pt x="1522095" y="676275"/>
                </a:cubicBezTo>
                <a:cubicBezTo>
                  <a:pt x="1521143" y="686753"/>
                  <a:pt x="1522095" y="695325"/>
                  <a:pt x="1523048" y="704850"/>
                </a:cubicBezTo>
                <a:cubicBezTo>
                  <a:pt x="1523048" y="708660"/>
                  <a:pt x="1521143" y="712470"/>
                  <a:pt x="1519238" y="712470"/>
                </a:cubicBezTo>
                <a:cubicBezTo>
                  <a:pt x="1516380" y="712470"/>
                  <a:pt x="1510665" y="704850"/>
                  <a:pt x="1511618" y="712470"/>
                </a:cubicBezTo>
                <a:cubicBezTo>
                  <a:pt x="1516380" y="718185"/>
                  <a:pt x="1525905" y="726757"/>
                  <a:pt x="1523048" y="728663"/>
                </a:cubicBezTo>
                <a:cubicBezTo>
                  <a:pt x="1519238" y="728663"/>
                  <a:pt x="1517333" y="729615"/>
                  <a:pt x="1513523" y="729615"/>
                </a:cubicBezTo>
                <a:cubicBezTo>
                  <a:pt x="1512570" y="729615"/>
                  <a:pt x="1510665" y="731520"/>
                  <a:pt x="1511618" y="733425"/>
                </a:cubicBezTo>
                <a:cubicBezTo>
                  <a:pt x="1512570" y="733425"/>
                  <a:pt x="1514475" y="734378"/>
                  <a:pt x="1515428" y="734378"/>
                </a:cubicBezTo>
                <a:cubicBezTo>
                  <a:pt x="1519238" y="735330"/>
                  <a:pt x="1524000" y="737235"/>
                  <a:pt x="1524953" y="744855"/>
                </a:cubicBezTo>
                <a:cubicBezTo>
                  <a:pt x="1524953" y="745807"/>
                  <a:pt x="1524953" y="746760"/>
                  <a:pt x="1524953" y="747713"/>
                </a:cubicBezTo>
                <a:cubicBezTo>
                  <a:pt x="1524953" y="748665"/>
                  <a:pt x="1524000" y="748665"/>
                  <a:pt x="1524000" y="748665"/>
                </a:cubicBezTo>
                <a:cubicBezTo>
                  <a:pt x="1519238" y="749617"/>
                  <a:pt x="1515428" y="750570"/>
                  <a:pt x="1510665" y="751522"/>
                </a:cubicBezTo>
                <a:cubicBezTo>
                  <a:pt x="1515428" y="756285"/>
                  <a:pt x="1521143" y="761047"/>
                  <a:pt x="1525905" y="765810"/>
                </a:cubicBezTo>
                <a:cubicBezTo>
                  <a:pt x="1521143" y="764857"/>
                  <a:pt x="1515428" y="763905"/>
                  <a:pt x="1510665" y="762000"/>
                </a:cubicBezTo>
                <a:cubicBezTo>
                  <a:pt x="1514475" y="770572"/>
                  <a:pt x="1520190" y="775335"/>
                  <a:pt x="1524953" y="774382"/>
                </a:cubicBezTo>
                <a:cubicBezTo>
                  <a:pt x="1524953" y="775335"/>
                  <a:pt x="1524953" y="775335"/>
                  <a:pt x="1524953" y="775335"/>
                </a:cubicBezTo>
                <a:cubicBezTo>
                  <a:pt x="1518285" y="771525"/>
                  <a:pt x="1510665" y="767715"/>
                  <a:pt x="1503045" y="763905"/>
                </a:cubicBezTo>
                <a:cubicBezTo>
                  <a:pt x="1504950" y="764857"/>
                  <a:pt x="1506855" y="764857"/>
                  <a:pt x="1508760" y="766763"/>
                </a:cubicBezTo>
                <a:cubicBezTo>
                  <a:pt x="1509713" y="764857"/>
                  <a:pt x="1509713" y="762000"/>
                  <a:pt x="1507808" y="761047"/>
                </a:cubicBezTo>
                <a:cubicBezTo>
                  <a:pt x="1505903" y="760095"/>
                  <a:pt x="1504950" y="759142"/>
                  <a:pt x="1503045" y="758190"/>
                </a:cubicBezTo>
                <a:cubicBezTo>
                  <a:pt x="1496378" y="756285"/>
                  <a:pt x="1489710" y="753428"/>
                  <a:pt x="1483995" y="748665"/>
                </a:cubicBezTo>
                <a:cubicBezTo>
                  <a:pt x="1487805" y="748665"/>
                  <a:pt x="1492568" y="748665"/>
                  <a:pt x="1496378" y="747713"/>
                </a:cubicBezTo>
                <a:cubicBezTo>
                  <a:pt x="1497330" y="747713"/>
                  <a:pt x="1499235" y="747713"/>
                  <a:pt x="1500188" y="748665"/>
                </a:cubicBezTo>
                <a:cubicBezTo>
                  <a:pt x="1502093" y="749617"/>
                  <a:pt x="1503045" y="752475"/>
                  <a:pt x="1504950" y="751522"/>
                </a:cubicBezTo>
                <a:cubicBezTo>
                  <a:pt x="1505903" y="751522"/>
                  <a:pt x="1505903" y="750570"/>
                  <a:pt x="1506855" y="749617"/>
                </a:cubicBezTo>
                <a:cubicBezTo>
                  <a:pt x="1507808" y="748665"/>
                  <a:pt x="1508760" y="748665"/>
                  <a:pt x="1508760" y="748665"/>
                </a:cubicBezTo>
                <a:cubicBezTo>
                  <a:pt x="1507808" y="745807"/>
                  <a:pt x="1504950" y="745807"/>
                  <a:pt x="1502093" y="744855"/>
                </a:cubicBezTo>
                <a:cubicBezTo>
                  <a:pt x="1499235" y="743903"/>
                  <a:pt x="1497330" y="740092"/>
                  <a:pt x="1494473" y="738188"/>
                </a:cubicBezTo>
                <a:cubicBezTo>
                  <a:pt x="1492568" y="737235"/>
                  <a:pt x="1490663" y="738188"/>
                  <a:pt x="1488758" y="738188"/>
                </a:cubicBezTo>
                <a:cubicBezTo>
                  <a:pt x="1486853" y="738188"/>
                  <a:pt x="1484948" y="737235"/>
                  <a:pt x="1483995" y="735330"/>
                </a:cubicBezTo>
                <a:cubicBezTo>
                  <a:pt x="1486853" y="733425"/>
                  <a:pt x="1490663" y="731520"/>
                  <a:pt x="1493520" y="734378"/>
                </a:cubicBezTo>
                <a:cubicBezTo>
                  <a:pt x="1494473" y="735330"/>
                  <a:pt x="1495425" y="736282"/>
                  <a:pt x="1496378" y="736282"/>
                </a:cubicBezTo>
                <a:cubicBezTo>
                  <a:pt x="1497330" y="736282"/>
                  <a:pt x="1498283" y="734378"/>
                  <a:pt x="1499235" y="733425"/>
                </a:cubicBezTo>
                <a:cubicBezTo>
                  <a:pt x="1500188" y="732472"/>
                  <a:pt x="1504950" y="735330"/>
                  <a:pt x="1502093" y="732472"/>
                </a:cubicBezTo>
                <a:cubicBezTo>
                  <a:pt x="1498283" y="729615"/>
                  <a:pt x="1495425" y="727710"/>
                  <a:pt x="1491615" y="724853"/>
                </a:cubicBezTo>
                <a:cubicBezTo>
                  <a:pt x="1490663" y="723900"/>
                  <a:pt x="1489710" y="722947"/>
                  <a:pt x="1487805" y="722947"/>
                </a:cubicBezTo>
                <a:cubicBezTo>
                  <a:pt x="1485900" y="721995"/>
                  <a:pt x="1483043" y="723900"/>
                  <a:pt x="1481138" y="721995"/>
                </a:cubicBezTo>
                <a:cubicBezTo>
                  <a:pt x="1487805" y="720090"/>
                  <a:pt x="1494473" y="721042"/>
                  <a:pt x="1500188" y="723900"/>
                </a:cubicBezTo>
                <a:cubicBezTo>
                  <a:pt x="1500188" y="721995"/>
                  <a:pt x="1496378" y="717232"/>
                  <a:pt x="1494473" y="715328"/>
                </a:cubicBezTo>
                <a:cubicBezTo>
                  <a:pt x="1492568" y="713422"/>
                  <a:pt x="1488758" y="714375"/>
                  <a:pt x="1485900" y="712470"/>
                </a:cubicBezTo>
                <a:cubicBezTo>
                  <a:pt x="1483995" y="711517"/>
                  <a:pt x="1481138" y="707707"/>
                  <a:pt x="1479233" y="709613"/>
                </a:cubicBezTo>
                <a:cubicBezTo>
                  <a:pt x="1478280" y="709613"/>
                  <a:pt x="1479233" y="707707"/>
                  <a:pt x="1480185" y="707707"/>
                </a:cubicBezTo>
                <a:cubicBezTo>
                  <a:pt x="1481138" y="707707"/>
                  <a:pt x="1482090" y="708660"/>
                  <a:pt x="1483043" y="708660"/>
                </a:cubicBezTo>
                <a:cubicBezTo>
                  <a:pt x="1483995" y="708660"/>
                  <a:pt x="1484948" y="707707"/>
                  <a:pt x="1485900" y="707707"/>
                </a:cubicBezTo>
                <a:cubicBezTo>
                  <a:pt x="1487805" y="707707"/>
                  <a:pt x="1489710" y="710565"/>
                  <a:pt x="1491615" y="709613"/>
                </a:cubicBezTo>
                <a:cubicBezTo>
                  <a:pt x="1492568" y="709613"/>
                  <a:pt x="1493520" y="709613"/>
                  <a:pt x="1493520" y="709613"/>
                </a:cubicBezTo>
                <a:cubicBezTo>
                  <a:pt x="1491615" y="706755"/>
                  <a:pt x="1489710" y="702945"/>
                  <a:pt x="1487805" y="701040"/>
                </a:cubicBezTo>
                <a:cubicBezTo>
                  <a:pt x="1486853" y="700088"/>
                  <a:pt x="1485900" y="699135"/>
                  <a:pt x="1484948" y="699135"/>
                </a:cubicBezTo>
                <a:cubicBezTo>
                  <a:pt x="1483995" y="699135"/>
                  <a:pt x="1482090" y="699135"/>
                  <a:pt x="1481138" y="699135"/>
                </a:cubicBezTo>
                <a:cubicBezTo>
                  <a:pt x="1480185" y="699135"/>
                  <a:pt x="1478280" y="698182"/>
                  <a:pt x="1478280" y="696278"/>
                </a:cubicBezTo>
                <a:cubicBezTo>
                  <a:pt x="1478280" y="695325"/>
                  <a:pt x="1479233" y="694372"/>
                  <a:pt x="1481138" y="695325"/>
                </a:cubicBezTo>
                <a:cubicBezTo>
                  <a:pt x="1483043" y="695325"/>
                  <a:pt x="1484948" y="695325"/>
                  <a:pt x="1486853" y="695325"/>
                </a:cubicBezTo>
                <a:cubicBezTo>
                  <a:pt x="1487805" y="695325"/>
                  <a:pt x="1489710" y="695325"/>
                  <a:pt x="1490663" y="695325"/>
                </a:cubicBezTo>
                <a:cubicBezTo>
                  <a:pt x="1493520" y="694372"/>
                  <a:pt x="1490663" y="692467"/>
                  <a:pt x="1488758" y="692467"/>
                </a:cubicBezTo>
                <a:cubicBezTo>
                  <a:pt x="1487805" y="693420"/>
                  <a:pt x="1485900" y="689610"/>
                  <a:pt x="1484948" y="689610"/>
                </a:cubicBezTo>
                <a:cubicBezTo>
                  <a:pt x="1481138" y="687705"/>
                  <a:pt x="1478280" y="685800"/>
                  <a:pt x="1475423" y="682942"/>
                </a:cubicBezTo>
                <a:cubicBezTo>
                  <a:pt x="1480185" y="681990"/>
                  <a:pt x="1490663" y="687705"/>
                  <a:pt x="1489710" y="684847"/>
                </a:cubicBezTo>
                <a:cubicBezTo>
                  <a:pt x="1484948" y="681038"/>
                  <a:pt x="1481138" y="677228"/>
                  <a:pt x="1476375" y="673417"/>
                </a:cubicBezTo>
                <a:cubicBezTo>
                  <a:pt x="1474470" y="672465"/>
                  <a:pt x="1483043" y="674370"/>
                  <a:pt x="1481138" y="671513"/>
                </a:cubicBezTo>
                <a:cubicBezTo>
                  <a:pt x="1479233" y="666750"/>
                  <a:pt x="1477328" y="661988"/>
                  <a:pt x="1472565" y="661035"/>
                </a:cubicBezTo>
                <a:cubicBezTo>
                  <a:pt x="1471613" y="661035"/>
                  <a:pt x="1471613" y="664845"/>
                  <a:pt x="1470660" y="665797"/>
                </a:cubicBezTo>
                <a:cubicBezTo>
                  <a:pt x="1469708" y="666750"/>
                  <a:pt x="1467803" y="667703"/>
                  <a:pt x="1466850" y="668655"/>
                </a:cubicBezTo>
                <a:cubicBezTo>
                  <a:pt x="1465898" y="669607"/>
                  <a:pt x="1465898" y="672465"/>
                  <a:pt x="1467803" y="673417"/>
                </a:cubicBezTo>
                <a:cubicBezTo>
                  <a:pt x="1468755" y="673417"/>
                  <a:pt x="1469708" y="672465"/>
                  <a:pt x="1470660" y="672465"/>
                </a:cubicBezTo>
                <a:cubicBezTo>
                  <a:pt x="1471613" y="672465"/>
                  <a:pt x="1472565" y="673417"/>
                  <a:pt x="1472565" y="674370"/>
                </a:cubicBezTo>
                <a:cubicBezTo>
                  <a:pt x="1470660" y="676275"/>
                  <a:pt x="1467803" y="676275"/>
                  <a:pt x="1465898" y="678180"/>
                </a:cubicBezTo>
                <a:cubicBezTo>
                  <a:pt x="1463993" y="680085"/>
                  <a:pt x="1462088" y="682942"/>
                  <a:pt x="1463993" y="685800"/>
                </a:cubicBezTo>
                <a:cubicBezTo>
                  <a:pt x="1465898" y="684847"/>
                  <a:pt x="1469708" y="685800"/>
                  <a:pt x="1471613" y="687705"/>
                </a:cubicBezTo>
                <a:cubicBezTo>
                  <a:pt x="1471613" y="688657"/>
                  <a:pt x="1469708" y="687705"/>
                  <a:pt x="1469708" y="688657"/>
                </a:cubicBezTo>
                <a:cubicBezTo>
                  <a:pt x="1465898" y="690563"/>
                  <a:pt x="1463040" y="692467"/>
                  <a:pt x="1460183" y="694372"/>
                </a:cubicBezTo>
                <a:cubicBezTo>
                  <a:pt x="1460183" y="694372"/>
                  <a:pt x="1460183" y="694372"/>
                  <a:pt x="1460183" y="694372"/>
                </a:cubicBezTo>
                <a:cubicBezTo>
                  <a:pt x="1450658" y="697230"/>
                  <a:pt x="1438275" y="698182"/>
                  <a:pt x="1444943" y="674370"/>
                </a:cubicBezTo>
                <a:cubicBezTo>
                  <a:pt x="1446848" y="665797"/>
                  <a:pt x="1438275" y="661988"/>
                  <a:pt x="1435418" y="653415"/>
                </a:cubicBezTo>
                <a:cubicBezTo>
                  <a:pt x="1433513" y="646747"/>
                  <a:pt x="1436370" y="639128"/>
                  <a:pt x="1437323" y="632460"/>
                </a:cubicBezTo>
                <a:cubicBezTo>
                  <a:pt x="1438275" y="624840"/>
                  <a:pt x="1432560" y="616267"/>
                  <a:pt x="1429703" y="621982"/>
                </a:cubicBezTo>
                <a:cubicBezTo>
                  <a:pt x="1428750" y="622935"/>
                  <a:pt x="1428750" y="624840"/>
                  <a:pt x="1428750" y="626745"/>
                </a:cubicBezTo>
                <a:cubicBezTo>
                  <a:pt x="1426845" y="645795"/>
                  <a:pt x="1429703" y="661035"/>
                  <a:pt x="1429703" y="679132"/>
                </a:cubicBezTo>
                <a:cubicBezTo>
                  <a:pt x="1429703" y="686753"/>
                  <a:pt x="1425893" y="693420"/>
                  <a:pt x="1421130" y="693420"/>
                </a:cubicBezTo>
                <a:cubicBezTo>
                  <a:pt x="1414463" y="693420"/>
                  <a:pt x="1399223" y="679132"/>
                  <a:pt x="1402080" y="692467"/>
                </a:cubicBezTo>
                <a:cubicBezTo>
                  <a:pt x="1412558" y="702945"/>
                  <a:pt x="1436370" y="719138"/>
                  <a:pt x="1429703" y="721042"/>
                </a:cubicBezTo>
                <a:cubicBezTo>
                  <a:pt x="1420178" y="721042"/>
                  <a:pt x="1415415" y="722947"/>
                  <a:pt x="1405890" y="722947"/>
                </a:cubicBezTo>
                <a:cubicBezTo>
                  <a:pt x="1405890" y="721995"/>
                  <a:pt x="1405890" y="720090"/>
                  <a:pt x="1405890" y="719138"/>
                </a:cubicBezTo>
                <a:cubicBezTo>
                  <a:pt x="1403985" y="721042"/>
                  <a:pt x="1401128" y="723900"/>
                  <a:pt x="1399223" y="725805"/>
                </a:cubicBezTo>
                <a:cubicBezTo>
                  <a:pt x="1398270" y="726757"/>
                  <a:pt x="1397318" y="727710"/>
                  <a:pt x="1395413" y="728663"/>
                </a:cubicBezTo>
                <a:cubicBezTo>
                  <a:pt x="1395413" y="728663"/>
                  <a:pt x="1395413" y="727710"/>
                  <a:pt x="1393508" y="726757"/>
                </a:cubicBezTo>
                <a:cubicBezTo>
                  <a:pt x="1392555" y="725805"/>
                  <a:pt x="1391603" y="725805"/>
                  <a:pt x="1389698" y="724853"/>
                </a:cubicBezTo>
                <a:cubicBezTo>
                  <a:pt x="1389698" y="724853"/>
                  <a:pt x="1389698" y="723900"/>
                  <a:pt x="1389698" y="723900"/>
                </a:cubicBezTo>
                <a:cubicBezTo>
                  <a:pt x="1390650" y="726757"/>
                  <a:pt x="1392555" y="724853"/>
                  <a:pt x="1393508" y="721995"/>
                </a:cubicBezTo>
                <a:cubicBezTo>
                  <a:pt x="1394460" y="719138"/>
                  <a:pt x="1394460" y="715328"/>
                  <a:pt x="1395413" y="712470"/>
                </a:cubicBezTo>
                <a:cubicBezTo>
                  <a:pt x="1396365" y="708660"/>
                  <a:pt x="1399223" y="708660"/>
                  <a:pt x="1400175" y="705803"/>
                </a:cubicBezTo>
                <a:cubicBezTo>
                  <a:pt x="1402080" y="703897"/>
                  <a:pt x="1403033" y="697230"/>
                  <a:pt x="1401128" y="695325"/>
                </a:cubicBezTo>
                <a:cubicBezTo>
                  <a:pt x="1398270" y="701040"/>
                  <a:pt x="1393508" y="703897"/>
                  <a:pt x="1389698" y="702945"/>
                </a:cubicBezTo>
                <a:cubicBezTo>
                  <a:pt x="1391603" y="684847"/>
                  <a:pt x="1404938" y="681990"/>
                  <a:pt x="1402080" y="680085"/>
                </a:cubicBezTo>
                <a:lnTo>
                  <a:pt x="1368743" y="641985"/>
                </a:lnTo>
                <a:cubicBezTo>
                  <a:pt x="1366838" y="641032"/>
                  <a:pt x="1365885" y="637222"/>
                  <a:pt x="1366838" y="633413"/>
                </a:cubicBezTo>
                <a:cubicBezTo>
                  <a:pt x="1367790" y="628650"/>
                  <a:pt x="1377315" y="629603"/>
                  <a:pt x="1377315" y="624840"/>
                </a:cubicBezTo>
                <a:cubicBezTo>
                  <a:pt x="1377315" y="622935"/>
                  <a:pt x="1362075" y="636270"/>
                  <a:pt x="1366838" y="615315"/>
                </a:cubicBezTo>
                <a:cubicBezTo>
                  <a:pt x="1367790" y="610553"/>
                  <a:pt x="1363980" y="608647"/>
                  <a:pt x="1363028" y="603885"/>
                </a:cubicBezTo>
                <a:cubicBezTo>
                  <a:pt x="1362075" y="600075"/>
                  <a:pt x="1363028" y="596265"/>
                  <a:pt x="1363980" y="592455"/>
                </a:cubicBezTo>
                <a:cubicBezTo>
                  <a:pt x="1364933" y="588645"/>
                  <a:pt x="1362075" y="582930"/>
                  <a:pt x="1361123" y="586740"/>
                </a:cubicBezTo>
                <a:cubicBezTo>
                  <a:pt x="1361123" y="587692"/>
                  <a:pt x="1361123" y="588645"/>
                  <a:pt x="1361123" y="589597"/>
                </a:cubicBezTo>
                <a:cubicBezTo>
                  <a:pt x="1360170" y="600075"/>
                  <a:pt x="1361123" y="608647"/>
                  <a:pt x="1362075" y="618172"/>
                </a:cubicBezTo>
                <a:cubicBezTo>
                  <a:pt x="1362075" y="621982"/>
                  <a:pt x="1360170" y="625792"/>
                  <a:pt x="1358265" y="625792"/>
                </a:cubicBezTo>
                <a:cubicBezTo>
                  <a:pt x="1355408" y="625792"/>
                  <a:pt x="1349693" y="618172"/>
                  <a:pt x="1350645" y="625792"/>
                </a:cubicBezTo>
                <a:cubicBezTo>
                  <a:pt x="1355408" y="631507"/>
                  <a:pt x="1364933" y="640080"/>
                  <a:pt x="1362075" y="641985"/>
                </a:cubicBezTo>
                <a:cubicBezTo>
                  <a:pt x="1358265" y="641985"/>
                  <a:pt x="1356360" y="642938"/>
                  <a:pt x="1352550" y="642938"/>
                </a:cubicBezTo>
                <a:cubicBezTo>
                  <a:pt x="1352550" y="642938"/>
                  <a:pt x="1351598" y="642938"/>
                  <a:pt x="1351598" y="642938"/>
                </a:cubicBezTo>
                <a:cubicBezTo>
                  <a:pt x="1347788" y="638175"/>
                  <a:pt x="1344930" y="634365"/>
                  <a:pt x="1340168" y="630555"/>
                </a:cubicBezTo>
                <a:cubicBezTo>
                  <a:pt x="1338263" y="628650"/>
                  <a:pt x="1336358" y="627697"/>
                  <a:pt x="1333500" y="626745"/>
                </a:cubicBezTo>
                <a:cubicBezTo>
                  <a:pt x="1330643" y="625792"/>
                  <a:pt x="1327785" y="627697"/>
                  <a:pt x="1324928" y="627697"/>
                </a:cubicBezTo>
                <a:cubicBezTo>
                  <a:pt x="1322070" y="627697"/>
                  <a:pt x="1318260" y="625792"/>
                  <a:pt x="1319213" y="622935"/>
                </a:cubicBezTo>
                <a:cubicBezTo>
                  <a:pt x="1320165" y="621030"/>
                  <a:pt x="1322070" y="620078"/>
                  <a:pt x="1326833" y="620078"/>
                </a:cubicBezTo>
                <a:cubicBezTo>
                  <a:pt x="1331595" y="620078"/>
                  <a:pt x="1335405" y="620078"/>
                  <a:pt x="1340168" y="620078"/>
                </a:cubicBezTo>
                <a:cubicBezTo>
                  <a:pt x="1343025" y="620078"/>
                  <a:pt x="1345883" y="620078"/>
                  <a:pt x="1348740" y="620078"/>
                </a:cubicBezTo>
                <a:cubicBezTo>
                  <a:pt x="1356360" y="619125"/>
                  <a:pt x="1348740" y="614363"/>
                  <a:pt x="1343025" y="615315"/>
                </a:cubicBezTo>
                <a:cubicBezTo>
                  <a:pt x="1340168" y="617220"/>
                  <a:pt x="1335405" y="610553"/>
                  <a:pt x="1332548" y="609600"/>
                </a:cubicBezTo>
                <a:cubicBezTo>
                  <a:pt x="1323975" y="606742"/>
                  <a:pt x="1316355" y="601980"/>
                  <a:pt x="1309688" y="597217"/>
                </a:cubicBezTo>
                <a:cubicBezTo>
                  <a:pt x="1321118" y="595313"/>
                  <a:pt x="1346835" y="606742"/>
                  <a:pt x="1343978" y="601028"/>
                </a:cubicBezTo>
                <a:cubicBezTo>
                  <a:pt x="1332548" y="592455"/>
                  <a:pt x="1323023" y="585788"/>
                  <a:pt x="1310640" y="579120"/>
                </a:cubicBezTo>
                <a:cubicBezTo>
                  <a:pt x="1305878" y="576263"/>
                  <a:pt x="1326833" y="581025"/>
                  <a:pt x="1323023" y="574357"/>
                </a:cubicBezTo>
                <a:cubicBezTo>
                  <a:pt x="1318260" y="564832"/>
                  <a:pt x="1313498" y="555307"/>
                  <a:pt x="1303020" y="553403"/>
                </a:cubicBezTo>
                <a:cubicBezTo>
                  <a:pt x="1300163" y="554355"/>
                  <a:pt x="1301115" y="560070"/>
                  <a:pt x="1298258" y="561975"/>
                </a:cubicBezTo>
                <a:cubicBezTo>
                  <a:pt x="1295400" y="563880"/>
                  <a:pt x="1291590" y="564832"/>
                  <a:pt x="1288733" y="567690"/>
                </a:cubicBezTo>
                <a:cubicBezTo>
                  <a:pt x="1286828" y="570547"/>
                  <a:pt x="1286828" y="576263"/>
                  <a:pt x="1290638" y="576263"/>
                </a:cubicBezTo>
                <a:cubicBezTo>
                  <a:pt x="1293495" y="577215"/>
                  <a:pt x="1295400" y="575310"/>
                  <a:pt x="1297305" y="574357"/>
                </a:cubicBezTo>
                <a:cubicBezTo>
                  <a:pt x="1299210" y="573405"/>
                  <a:pt x="1303020" y="575310"/>
                  <a:pt x="1302068" y="577215"/>
                </a:cubicBezTo>
                <a:cubicBezTo>
                  <a:pt x="1297305" y="580072"/>
                  <a:pt x="1290638" y="581025"/>
                  <a:pt x="1285875" y="583882"/>
                </a:cubicBezTo>
                <a:cubicBezTo>
                  <a:pt x="1281113" y="586740"/>
                  <a:pt x="1277303" y="593407"/>
                  <a:pt x="1280160" y="598170"/>
                </a:cubicBezTo>
                <a:cubicBezTo>
                  <a:pt x="1284923" y="596265"/>
                  <a:pt x="1295400" y="598170"/>
                  <a:pt x="1300163" y="601028"/>
                </a:cubicBezTo>
                <a:cubicBezTo>
                  <a:pt x="1299210" y="601980"/>
                  <a:pt x="1295400" y="601028"/>
                  <a:pt x="1294448" y="601980"/>
                </a:cubicBezTo>
                <a:cubicBezTo>
                  <a:pt x="1285875" y="604838"/>
                  <a:pt x="1278255" y="608647"/>
                  <a:pt x="1269683" y="613410"/>
                </a:cubicBezTo>
                <a:cubicBezTo>
                  <a:pt x="1267778" y="614363"/>
                  <a:pt x="1266825" y="615315"/>
                  <a:pt x="1265873" y="617220"/>
                </a:cubicBezTo>
                <a:cubicBezTo>
                  <a:pt x="1264920" y="621030"/>
                  <a:pt x="1271588" y="623888"/>
                  <a:pt x="1275398" y="621982"/>
                </a:cubicBezTo>
                <a:cubicBezTo>
                  <a:pt x="1279208" y="620078"/>
                  <a:pt x="1294448" y="619125"/>
                  <a:pt x="1298258" y="621982"/>
                </a:cubicBezTo>
                <a:cubicBezTo>
                  <a:pt x="1296353" y="622935"/>
                  <a:pt x="1291590" y="625792"/>
                  <a:pt x="1283970" y="625792"/>
                </a:cubicBezTo>
                <a:cubicBezTo>
                  <a:pt x="1277303" y="623888"/>
                  <a:pt x="1269683" y="628650"/>
                  <a:pt x="1263968" y="632460"/>
                </a:cubicBezTo>
                <a:cubicBezTo>
                  <a:pt x="1261110" y="634365"/>
                  <a:pt x="1258253" y="636270"/>
                  <a:pt x="1257300" y="640080"/>
                </a:cubicBezTo>
                <a:cubicBezTo>
                  <a:pt x="1256348" y="642938"/>
                  <a:pt x="1257300" y="647700"/>
                  <a:pt x="1261110" y="648653"/>
                </a:cubicBezTo>
                <a:cubicBezTo>
                  <a:pt x="1263015" y="648653"/>
                  <a:pt x="1264920" y="647700"/>
                  <a:pt x="1266825" y="646747"/>
                </a:cubicBezTo>
                <a:cubicBezTo>
                  <a:pt x="1274445" y="643890"/>
                  <a:pt x="1283018" y="643890"/>
                  <a:pt x="1289685" y="646747"/>
                </a:cubicBezTo>
                <a:cubicBezTo>
                  <a:pt x="1284923" y="648653"/>
                  <a:pt x="1281113" y="650557"/>
                  <a:pt x="1276350" y="651510"/>
                </a:cubicBezTo>
                <a:cubicBezTo>
                  <a:pt x="1269683" y="654367"/>
                  <a:pt x="1262063" y="657225"/>
                  <a:pt x="1256348" y="661988"/>
                </a:cubicBezTo>
                <a:cubicBezTo>
                  <a:pt x="1257300" y="658178"/>
                  <a:pt x="1257300" y="655320"/>
                  <a:pt x="1257300" y="651510"/>
                </a:cubicBezTo>
                <a:cubicBezTo>
                  <a:pt x="1255395" y="653415"/>
                  <a:pt x="1252538" y="656272"/>
                  <a:pt x="1250633" y="658178"/>
                </a:cubicBezTo>
                <a:cubicBezTo>
                  <a:pt x="1248728" y="660082"/>
                  <a:pt x="1247775" y="661035"/>
                  <a:pt x="1245870" y="661035"/>
                </a:cubicBezTo>
                <a:cubicBezTo>
                  <a:pt x="1243965" y="661035"/>
                  <a:pt x="1242060" y="659130"/>
                  <a:pt x="1242060" y="655320"/>
                </a:cubicBezTo>
                <a:cubicBezTo>
                  <a:pt x="1243013" y="658178"/>
                  <a:pt x="1244918" y="656272"/>
                  <a:pt x="1245870" y="653415"/>
                </a:cubicBezTo>
                <a:cubicBezTo>
                  <a:pt x="1246823" y="650557"/>
                  <a:pt x="1246823" y="646747"/>
                  <a:pt x="1247775" y="643890"/>
                </a:cubicBezTo>
                <a:cubicBezTo>
                  <a:pt x="1248728" y="640080"/>
                  <a:pt x="1251585" y="640080"/>
                  <a:pt x="1252538" y="637222"/>
                </a:cubicBezTo>
                <a:cubicBezTo>
                  <a:pt x="1254443" y="635317"/>
                  <a:pt x="1255395" y="628650"/>
                  <a:pt x="1253490" y="626745"/>
                </a:cubicBezTo>
                <a:cubicBezTo>
                  <a:pt x="1250633" y="632460"/>
                  <a:pt x="1245870" y="635317"/>
                  <a:pt x="1242060" y="634365"/>
                </a:cubicBezTo>
                <a:cubicBezTo>
                  <a:pt x="1243965" y="616267"/>
                  <a:pt x="1257300" y="613410"/>
                  <a:pt x="1254443" y="611505"/>
                </a:cubicBezTo>
                <a:lnTo>
                  <a:pt x="1243965" y="609600"/>
                </a:lnTo>
                <a:cubicBezTo>
                  <a:pt x="1242060" y="608647"/>
                  <a:pt x="1241108" y="604838"/>
                  <a:pt x="1242060" y="601028"/>
                </a:cubicBezTo>
                <a:cubicBezTo>
                  <a:pt x="1243013" y="596265"/>
                  <a:pt x="1252538" y="597217"/>
                  <a:pt x="1252538" y="592455"/>
                </a:cubicBezTo>
                <a:cubicBezTo>
                  <a:pt x="1252538" y="590550"/>
                  <a:pt x="1237298" y="603885"/>
                  <a:pt x="1242060" y="582930"/>
                </a:cubicBezTo>
                <a:cubicBezTo>
                  <a:pt x="1243013" y="580072"/>
                  <a:pt x="1241108" y="578167"/>
                  <a:pt x="1240155" y="575310"/>
                </a:cubicBezTo>
                <a:cubicBezTo>
                  <a:pt x="1244918" y="568642"/>
                  <a:pt x="1248728" y="561022"/>
                  <a:pt x="1251585" y="553403"/>
                </a:cubicBezTo>
                <a:cubicBezTo>
                  <a:pt x="1256348" y="550545"/>
                  <a:pt x="1250633" y="544830"/>
                  <a:pt x="1245870" y="547688"/>
                </a:cubicBezTo>
                <a:cubicBezTo>
                  <a:pt x="1241108" y="550545"/>
                  <a:pt x="1243965" y="565785"/>
                  <a:pt x="1239203" y="567690"/>
                </a:cubicBezTo>
                <a:cubicBezTo>
                  <a:pt x="1239203" y="567690"/>
                  <a:pt x="1238250" y="567690"/>
                  <a:pt x="1238250" y="567690"/>
                </a:cubicBezTo>
                <a:cubicBezTo>
                  <a:pt x="1238250" y="564832"/>
                  <a:pt x="1239203" y="561975"/>
                  <a:pt x="1239203" y="559117"/>
                </a:cubicBezTo>
                <a:cubicBezTo>
                  <a:pt x="1239203" y="555307"/>
                  <a:pt x="1237298" y="549592"/>
                  <a:pt x="1236345" y="553403"/>
                </a:cubicBezTo>
                <a:cubicBezTo>
                  <a:pt x="1236345" y="554355"/>
                  <a:pt x="1236345" y="555307"/>
                  <a:pt x="1236345" y="556260"/>
                </a:cubicBezTo>
                <a:cubicBezTo>
                  <a:pt x="1236345" y="561022"/>
                  <a:pt x="1236345" y="564832"/>
                  <a:pt x="1236345" y="568642"/>
                </a:cubicBezTo>
                <a:cubicBezTo>
                  <a:pt x="1230630" y="571500"/>
                  <a:pt x="1224915" y="578167"/>
                  <a:pt x="1219200" y="581978"/>
                </a:cubicBezTo>
                <a:cubicBezTo>
                  <a:pt x="1219200" y="581978"/>
                  <a:pt x="1218248" y="581978"/>
                  <a:pt x="1218248" y="581978"/>
                </a:cubicBezTo>
                <a:cubicBezTo>
                  <a:pt x="1209675" y="582930"/>
                  <a:pt x="1202055" y="581025"/>
                  <a:pt x="1207770" y="561022"/>
                </a:cubicBezTo>
                <a:cubicBezTo>
                  <a:pt x="1208723" y="558165"/>
                  <a:pt x="1207770" y="555307"/>
                  <a:pt x="1206818" y="552450"/>
                </a:cubicBezTo>
                <a:cubicBezTo>
                  <a:pt x="1211580" y="550545"/>
                  <a:pt x="1217295" y="548640"/>
                  <a:pt x="1221105" y="545782"/>
                </a:cubicBezTo>
                <a:cubicBezTo>
                  <a:pt x="1232535" y="537210"/>
                  <a:pt x="1235393" y="520065"/>
                  <a:pt x="1236345" y="503872"/>
                </a:cubicBezTo>
                <a:cubicBezTo>
                  <a:pt x="1226820" y="508635"/>
                  <a:pt x="1218248" y="513397"/>
                  <a:pt x="1208723" y="518160"/>
                </a:cubicBezTo>
                <a:cubicBezTo>
                  <a:pt x="1205865" y="520065"/>
                  <a:pt x="1202055" y="521970"/>
                  <a:pt x="1199198" y="522922"/>
                </a:cubicBezTo>
                <a:cubicBezTo>
                  <a:pt x="1199198" y="521017"/>
                  <a:pt x="1200150" y="519113"/>
                  <a:pt x="1200150" y="518160"/>
                </a:cubicBezTo>
                <a:cubicBezTo>
                  <a:pt x="1201103" y="510540"/>
                  <a:pt x="1195388" y="501967"/>
                  <a:pt x="1192530" y="507682"/>
                </a:cubicBezTo>
                <a:cubicBezTo>
                  <a:pt x="1191578" y="508635"/>
                  <a:pt x="1191578" y="510540"/>
                  <a:pt x="1191578" y="512445"/>
                </a:cubicBezTo>
                <a:cubicBezTo>
                  <a:pt x="1191578" y="517207"/>
                  <a:pt x="1190625" y="521017"/>
                  <a:pt x="1190625" y="525780"/>
                </a:cubicBezTo>
                <a:cubicBezTo>
                  <a:pt x="1189673" y="525780"/>
                  <a:pt x="1189673" y="525780"/>
                  <a:pt x="1188720" y="525780"/>
                </a:cubicBezTo>
                <a:cubicBezTo>
                  <a:pt x="1182053" y="525780"/>
                  <a:pt x="1174433" y="521017"/>
                  <a:pt x="1172528" y="513397"/>
                </a:cubicBezTo>
                <a:cubicBezTo>
                  <a:pt x="1175385" y="520065"/>
                  <a:pt x="1184910" y="516255"/>
                  <a:pt x="1187768" y="509588"/>
                </a:cubicBezTo>
                <a:cubicBezTo>
                  <a:pt x="1190625" y="502920"/>
                  <a:pt x="1190625" y="494347"/>
                  <a:pt x="1194435" y="488632"/>
                </a:cubicBezTo>
                <a:cubicBezTo>
                  <a:pt x="1199198" y="481013"/>
                  <a:pt x="1208723" y="480060"/>
                  <a:pt x="1215390" y="475297"/>
                </a:cubicBezTo>
                <a:cubicBezTo>
                  <a:pt x="1222058" y="470535"/>
                  <a:pt x="1226820" y="457200"/>
                  <a:pt x="1219200" y="453390"/>
                </a:cubicBezTo>
                <a:cubicBezTo>
                  <a:pt x="1206818" y="465772"/>
                  <a:pt x="1189673" y="471488"/>
                  <a:pt x="1174433" y="468630"/>
                </a:cubicBezTo>
                <a:cubicBezTo>
                  <a:pt x="1183958" y="430530"/>
                  <a:pt x="1237298" y="424815"/>
                  <a:pt x="1222058" y="419100"/>
                </a:cubicBezTo>
                <a:lnTo>
                  <a:pt x="1180148" y="414338"/>
                </a:lnTo>
                <a:cubicBezTo>
                  <a:pt x="1173480" y="411480"/>
                  <a:pt x="1169670" y="402907"/>
                  <a:pt x="1172528" y="395288"/>
                </a:cubicBezTo>
                <a:cubicBezTo>
                  <a:pt x="1175385" y="385763"/>
                  <a:pt x="1213485" y="386715"/>
                  <a:pt x="1216343" y="377190"/>
                </a:cubicBezTo>
                <a:cubicBezTo>
                  <a:pt x="1217295" y="372428"/>
                  <a:pt x="1156335" y="401003"/>
                  <a:pt x="1173480" y="357188"/>
                </a:cubicBezTo>
                <a:cubicBezTo>
                  <a:pt x="1177290" y="346710"/>
                  <a:pt x="1162050" y="341947"/>
                  <a:pt x="1158240" y="332422"/>
                </a:cubicBezTo>
                <a:cubicBezTo>
                  <a:pt x="1154430" y="324803"/>
                  <a:pt x="1160145" y="316230"/>
                  <a:pt x="1161098" y="307657"/>
                </a:cubicBezTo>
                <a:cubicBezTo>
                  <a:pt x="1162050" y="299085"/>
                  <a:pt x="1153478" y="288607"/>
                  <a:pt x="1148715" y="295275"/>
                </a:cubicBezTo>
                <a:cubicBezTo>
                  <a:pt x="1147763" y="297180"/>
                  <a:pt x="1147763" y="299085"/>
                  <a:pt x="1146810" y="300990"/>
                </a:cubicBezTo>
                <a:cubicBezTo>
                  <a:pt x="1143953" y="322897"/>
                  <a:pt x="1147763" y="341947"/>
                  <a:pt x="1148715" y="361950"/>
                </a:cubicBezTo>
                <a:cubicBezTo>
                  <a:pt x="1149668" y="370522"/>
                  <a:pt x="1143000" y="378142"/>
                  <a:pt x="1135380" y="378142"/>
                </a:cubicBezTo>
                <a:cubicBezTo>
                  <a:pt x="1124903" y="378142"/>
                  <a:pt x="1100138" y="361950"/>
                  <a:pt x="1104900" y="377190"/>
                </a:cubicBezTo>
                <a:cubicBezTo>
                  <a:pt x="1122998" y="389572"/>
                  <a:pt x="1161098" y="408622"/>
                  <a:pt x="1149668" y="411480"/>
                </a:cubicBezTo>
                <a:cubicBezTo>
                  <a:pt x="1133475" y="411480"/>
                  <a:pt x="1125855" y="413385"/>
                  <a:pt x="1109663" y="413385"/>
                </a:cubicBezTo>
                <a:cubicBezTo>
                  <a:pt x="1104900" y="413385"/>
                  <a:pt x="1098233" y="417195"/>
                  <a:pt x="1100138" y="421957"/>
                </a:cubicBezTo>
                <a:cubicBezTo>
                  <a:pt x="1104900" y="422910"/>
                  <a:pt x="1110615" y="422910"/>
                  <a:pt x="1115378" y="423863"/>
                </a:cubicBezTo>
                <a:cubicBezTo>
                  <a:pt x="1130618" y="425767"/>
                  <a:pt x="1148715" y="429578"/>
                  <a:pt x="1155383" y="446722"/>
                </a:cubicBezTo>
                <a:cubicBezTo>
                  <a:pt x="1156335" y="448628"/>
                  <a:pt x="1156335" y="451485"/>
                  <a:pt x="1155383" y="453390"/>
                </a:cubicBezTo>
                <a:cubicBezTo>
                  <a:pt x="1154430" y="455295"/>
                  <a:pt x="1152525" y="455295"/>
                  <a:pt x="1150620" y="455295"/>
                </a:cubicBezTo>
                <a:cubicBezTo>
                  <a:pt x="1132523" y="457200"/>
                  <a:pt x="1114425" y="460057"/>
                  <a:pt x="1096328" y="461963"/>
                </a:cubicBezTo>
                <a:cubicBezTo>
                  <a:pt x="1116330" y="471488"/>
                  <a:pt x="1136333" y="481965"/>
                  <a:pt x="1156335" y="491490"/>
                </a:cubicBezTo>
                <a:cubicBezTo>
                  <a:pt x="1145858" y="490538"/>
                  <a:pt x="1135380" y="488632"/>
                  <a:pt x="1124903" y="487680"/>
                </a:cubicBezTo>
                <a:cubicBezTo>
                  <a:pt x="1124903" y="486728"/>
                  <a:pt x="1123950" y="485775"/>
                  <a:pt x="1122998" y="485775"/>
                </a:cubicBezTo>
                <a:cubicBezTo>
                  <a:pt x="1122045" y="485775"/>
                  <a:pt x="1121093" y="486728"/>
                  <a:pt x="1120140" y="487680"/>
                </a:cubicBezTo>
                <a:cubicBezTo>
                  <a:pt x="1111568" y="486728"/>
                  <a:pt x="1103948" y="485775"/>
                  <a:pt x="1095375" y="484822"/>
                </a:cubicBezTo>
                <a:cubicBezTo>
                  <a:pt x="1100138" y="490538"/>
                  <a:pt x="1105853" y="495300"/>
                  <a:pt x="1111568" y="499110"/>
                </a:cubicBezTo>
                <a:cubicBezTo>
                  <a:pt x="1107758" y="506730"/>
                  <a:pt x="1105853" y="515303"/>
                  <a:pt x="1102995" y="524828"/>
                </a:cubicBezTo>
                <a:cubicBezTo>
                  <a:pt x="1102995" y="524828"/>
                  <a:pt x="1102995" y="524828"/>
                  <a:pt x="1102995" y="524828"/>
                </a:cubicBezTo>
                <a:cubicBezTo>
                  <a:pt x="1098233" y="523875"/>
                  <a:pt x="1095375" y="523875"/>
                  <a:pt x="1098233" y="528638"/>
                </a:cubicBezTo>
                <a:cubicBezTo>
                  <a:pt x="1100138" y="532447"/>
                  <a:pt x="1102995" y="534353"/>
                  <a:pt x="1105853" y="535305"/>
                </a:cubicBezTo>
                <a:cubicBezTo>
                  <a:pt x="1106805" y="536257"/>
                  <a:pt x="1108710" y="537210"/>
                  <a:pt x="1109663" y="537210"/>
                </a:cubicBezTo>
                <a:cubicBezTo>
                  <a:pt x="1106805" y="541020"/>
                  <a:pt x="1102995" y="543878"/>
                  <a:pt x="1100138" y="547688"/>
                </a:cubicBezTo>
                <a:cubicBezTo>
                  <a:pt x="1096328" y="546735"/>
                  <a:pt x="1092518" y="546735"/>
                  <a:pt x="1088708" y="545782"/>
                </a:cubicBezTo>
                <a:cubicBezTo>
                  <a:pt x="1092518" y="543878"/>
                  <a:pt x="1095375" y="537210"/>
                  <a:pt x="1091565" y="535305"/>
                </a:cubicBezTo>
                <a:cubicBezTo>
                  <a:pt x="1083945" y="541020"/>
                  <a:pt x="1073468" y="543878"/>
                  <a:pt x="1063943" y="542925"/>
                </a:cubicBezTo>
                <a:cubicBezTo>
                  <a:pt x="1069658" y="524828"/>
                  <a:pt x="1102043" y="521970"/>
                  <a:pt x="1093470" y="520065"/>
                </a:cubicBezTo>
                <a:lnTo>
                  <a:pt x="1067753" y="518160"/>
                </a:lnTo>
                <a:cubicBezTo>
                  <a:pt x="1063943" y="517207"/>
                  <a:pt x="1061085" y="513397"/>
                  <a:pt x="1062990" y="509588"/>
                </a:cubicBezTo>
                <a:cubicBezTo>
                  <a:pt x="1064895" y="504825"/>
                  <a:pt x="1087755" y="505778"/>
                  <a:pt x="1089660" y="501015"/>
                </a:cubicBezTo>
                <a:cubicBezTo>
                  <a:pt x="1090613" y="499110"/>
                  <a:pt x="1053465" y="512445"/>
                  <a:pt x="1062990" y="491490"/>
                </a:cubicBezTo>
                <a:cubicBezTo>
                  <a:pt x="1064895" y="486728"/>
                  <a:pt x="1056323" y="484822"/>
                  <a:pt x="1053465" y="480060"/>
                </a:cubicBezTo>
                <a:cubicBezTo>
                  <a:pt x="1051560" y="476250"/>
                  <a:pt x="1054418" y="472440"/>
                  <a:pt x="1055370" y="468630"/>
                </a:cubicBezTo>
                <a:cubicBezTo>
                  <a:pt x="1056323" y="464820"/>
                  <a:pt x="1050608" y="459105"/>
                  <a:pt x="1047750" y="462915"/>
                </a:cubicBezTo>
                <a:cubicBezTo>
                  <a:pt x="1046798" y="463867"/>
                  <a:pt x="1046798" y="464820"/>
                  <a:pt x="1046798" y="465772"/>
                </a:cubicBezTo>
                <a:cubicBezTo>
                  <a:pt x="1044893" y="476250"/>
                  <a:pt x="1047750" y="484822"/>
                  <a:pt x="1047750" y="494347"/>
                </a:cubicBezTo>
                <a:cubicBezTo>
                  <a:pt x="1047750" y="498157"/>
                  <a:pt x="1043940" y="501967"/>
                  <a:pt x="1039178" y="501967"/>
                </a:cubicBezTo>
                <a:cubicBezTo>
                  <a:pt x="1032510" y="501967"/>
                  <a:pt x="1017270" y="494347"/>
                  <a:pt x="1020128" y="501967"/>
                </a:cubicBezTo>
                <a:cubicBezTo>
                  <a:pt x="1022033" y="502920"/>
                  <a:pt x="1024890" y="504825"/>
                  <a:pt x="1027748" y="505778"/>
                </a:cubicBezTo>
                <a:lnTo>
                  <a:pt x="1008698" y="502920"/>
                </a:lnTo>
                <a:cubicBezTo>
                  <a:pt x="1004888" y="501015"/>
                  <a:pt x="1002030" y="493395"/>
                  <a:pt x="1003935" y="486728"/>
                </a:cubicBezTo>
                <a:cubicBezTo>
                  <a:pt x="1005840" y="478155"/>
                  <a:pt x="1028700" y="480060"/>
                  <a:pt x="1030605" y="471488"/>
                </a:cubicBezTo>
                <a:cubicBezTo>
                  <a:pt x="1031558" y="467678"/>
                  <a:pt x="994410" y="492442"/>
                  <a:pt x="1003935" y="454342"/>
                </a:cubicBezTo>
                <a:cubicBezTo>
                  <a:pt x="1005840" y="445770"/>
                  <a:pt x="997268" y="441960"/>
                  <a:pt x="994410" y="433388"/>
                </a:cubicBezTo>
                <a:cubicBezTo>
                  <a:pt x="992505" y="426720"/>
                  <a:pt x="995363" y="419100"/>
                  <a:pt x="996315" y="412432"/>
                </a:cubicBezTo>
                <a:cubicBezTo>
                  <a:pt x="997268" y="404813"/>
                  <a:pt x="991553" y="396240"/>
                  <a:pt x="988695" y="401955"/>
                </a:cubicBezTo>
                <a:cubicBezTo>
                  <a:pt x="987743" y="402907"/>
                  <a:pt x="987743" y="404813"/>
                  <a:pt x="987743" y="406717"/>
                </a:cubicBezTo>
                <a:cubicBezTo>
                  <a:pt x="985838" y="425767"/>
                  <a:pt x="988695" y="441007"/>
                  <a:pt x="988695" y="459105"/>
                </a:cubicBezTo>
                <a:cubicBezTo>
                  <a:pt x="988695" y="466725"/>
                  <a:pt x="984885" y="473392"/>
                  <a:pt x="980123" y="473392"/>
                </a:cubicBezTo>
                <a:cubicBezTo>
                  <a:pt x="973455" y="473392"/>
                  <a:pt x="958215" y="459105"/>
                  <a:pt x="961073" y="472440"/>
                </a:cubicBezTo>
                <a:cubicBezTo>
                  <a:pt x="971550" y="482917"/>
                  <a:pt x="995363" y="499110"/>
                  <a:pt x="988695" y="501015"/>
                </a:cubicBezTo>
                <a:cubicBezTo>
                  <a:pt x="980123" y="501015"/>
                  <a:pt x="975360" y="501967"/>
                  <a:pt x="968693" y="502920"/>
                </a:cubicBezTo>
                <a:cubicBezTo>
                  <a:pt x="962978" y="499110"/>
                  <a:pt x="957263" y="496253"/>
                  <a:pt x="950595" y="492442"/>
                </a:cubicBezTo>
                <a:cubicBezTo>
                  <a:pt x="947738" y="490538"/>
                  <a:pt x="944880" y="489585"/>
                  <a:pt x="942023" y="488632"/>
                </a:cubicBezTo>
                <a:cubicBezTo>
                  <a:pt x="936308" y="487680"/>
                  <a:pt x="930593" y="490538"/>
                  <a:pt x="925830" y="486728"/>
                </a:cubicBezTo>
                <a:cubicBezTo>
                  <a:pt x="941070" y="483870"/>
                  <a:pt x="958215" y="484822"/>
                  <a:pt x="972503" y="490538"/>
                </a:cubicBezTo>
                <a:cubicBezTo>
                  <a:pt x="972503" y="486728"/>
                  <a:pt x="963930" y="477203"/>
                  <a:pt x="958215" y="473392"/>
                </a:cubicBezTo>
                <a:cubicBezTo>
                  <a:pt x="952500" y="468630"/>
                  <a:pt x="943928" y="471488"/>
                  <a:pt x="937260" y="467678"/>
                </a:cubicBezTo>
                <a:cubicBezTo>
                  <a:pt x="931545" y="464820"/>
                  <a:pt x="926783" y="459105"/>
                  <a:pt x="922020" y="461963"/>
                </a:cubicBezTo>
                <a:cubicBezTo>
                  <a:pt x="920115" y="461010"/>
                  <a:pt x="922020" y="457200"/>
                  <a:pt x="923925" y="457200"/>
                </a:cubicBezTo>
                <a:cubicBezTo>
                  <a:pt x="926783" y="457200"/>
                  <a:pt x="928688" y="459105"/>
                  <a:pt x="930593" y="459105"/>
                </a:cubicBezTo>
                <a:cubicBezTo>
                  <a:pt x="933450" y="459105"/>
                  <a:pt x="935355" y="457200"/>
                  <a:pt x="938213" y="456247"/>
                </a:cubicBezTo>
                <a:cubicBezTo>
                  <a:pt x="942975" y="455295"/>
                  <a:pt x="947738" y="461010"/>
                  <a:pt x="952500" y="461010"/>
                </a:cubicBezTo>
                <a:cubicBezTo>
                  <a:pt x="954405" y="461010"/>
                  <a:pt x="956310" y="461010"/>
                  <a:pt x="957263" y="461010"/>
                </a:cubicBezTo>
                <a:cubicBezTo>
                  <a:pt x="953453" y="454342"/>
                  <a:pt x="948690" y="448628"/>
                  <a:pt x="942975" y="443865"/>
                </a:cubicBezTo>
                <a:cubicBezTo>
                  <a:pt x="941070" y="441960"/>
                  <a:pt x="939165" y="441007"/>
                  <a:pt x="936308" y="440055"/>
                </a:cubicBezTo>
                <a:cubicBezTo>
                  <a:pt x="933450" y="439103"/>
                  <a:pt x="930593" y="441007"/>
                  <a:pt x="927735" y="441007"/>
                </a:cubicBezTo>
                <a:cubicBezTo>
                  <a:pt x="924878" y="441007"/>
                  <a:pt x="921068" y="439103"/>
                  <a:pt x="922020" y="436245"/>
                </a:cubicBezTo>
                <a:cubicBezTo>
                  <a:pt x="922973" y="434340"/>
                  <a:pt x="924878" y="433388"/>
                  <a:pt x="929640" y="433388"/>
                </a:cubicBezTo>
                <a:cubicBezTo>
                  <a:pt x="934403" y="433388"/>
                  <a:pt x="938213" y="433388"/>
                  <a:pt x="942975" y="433388"/>
                </a:cubicBezTo>
                <a:cubicBezTo>
                  <a:pt x="945833" y="433388"/>
                  <a:pt x="948690" y="433388"/>
                  <a:pt x="951548" y="433388"/>
                </a:cubicBezTo>
                <a:cubicBezTo>
                  <a:pt x="959168" y="432435"/>
                  <a:pt x="951548" y="427672"/>
                  <a:pt x="945833" y="428625"/>
                </a:cubicBezTo>
                <a:cubicBezTo>
                  <a:pt x="942975" y="430530"/>
                  <a:pt x="938213" y="423863"/>
                  <a:pt x="935355" y="422910"/>
                </a:cubicBezTo>
                <a:cubicBezTo>
                  <a:pt x="926783" y="420053"/>
                  <a:pt x="919163" y="415290"/>
                  <a:pt x="912495" y="410528"/>
                </a:cubicBezTo>
                <a:cubicBezTo>
                  <a:pt x="923925" y="408622"/>
                  <a:pt x="949643" y="420053"/>
                  <a:pt x="946785" y="414338"/>
                </a:cubicBezTo>
                <a:cubicBezTo>
                  <a:pt x="935355" y="405765"/>
                  <a:pt x="925830" y="399097"/>
                  <a:pt x="913448" y="392430"/>
                </a:cubicBezTo>
                <a:cubicBezTo>
                  <a:pt x="908685" y="389572"/>
                  <a:pt x="929640" y="394335"/>
                  <a:pt x="925830" y="387667"/>
                </a:cubicBezTo>
                <a:cubicBezTo>
                  <a:pt x="921068" y="378142"/>
                  <a:pt x="916305" y="368617"/>
                  <a:pt x="905828" y="366713"/>
                </a:cubicBezTo>
                <a:cubicBezTo>
                  <a:pt x="902970" y="367665"/>
                  <a:pt x="903923" y="373380"/>
                  <a:pt x="901065" y="375285"/>
                </a:cubicBezTo>
                <a:cubicBezTo>
                  <a:pt x="898208" y="377190"/>
                  <a:pt x="894398" y="378142"/>
                  <a:pt x="891540" y="381000"/>
                </a:cubicBezTo>
                <a:cubicBezTo>
                  <a:pt x="889635" y="383857"/>
                  <a:pt x="889635" y="389572"/>
                  <a:pt x="893445" y="389572"/>
                </a:cubicBezTo>
                <a:cubicBezTo>
                  <a:pt x="896303" y="390525"/>
                  <a:pt x="898208" y="388620"/>
                  <a:pt x="900113" y="387667"/>
                </a:cubicBezTo>
                <a:cubicBezTo>
                  <a:pt x="902018" y="386715"/>
                  <a:pt x="905828" y="388620"/>
                  <a:pt x="904875" y="390525"/>
                </a:cubicBezTo>
                <a:cubicBezTo>
                  <a:pt x="900113" y="393382"/>
                  <a:pt x="893445" y="394335"/>
                  <a:pt x="888683" y="397192"/>
                </a:cubicBezTo>
                <a:cubicBezTo>
                  <a:pt x="883920" y="400050"/>
                  <a:pt x="880110" y="406717"/>
                  <a:pt x="882968" y="411480"/>
                </a:cubicBezTo>
                <a:cubicBezTo>
                  <a:pt x="887730" y="409575"/>
                  <a:pt x="898208" y="411480"/>
                  <a:pt x="902970" y="414338"/>
                </a:cubicBezTo>
                <a:cubicBezTo>
                  <a:pt x="902018" y="415290"/>
                  <a:pt x="898208" y="414338"/>
                  <a:pt x="897255" y="415290"/>
                </a:cubicBezTo>
                <a:cubicBezTo>
                  <a:pt x="888683" y="418147"/>
                  <a:pt x="881063" y="421957"/>
                  <a:pt x="872490" y="426720"/>
                </a:cubicBezTo>
                <a:cubicBezTo>
                  <a:pt x="870585" y="427672"/>
                  <a:pt x="869633" y="428625"/>
                  <a:pt x="868680" y="430530"/>
                </a:cubicBezTo>
                <a:cubicBezTo>
                  <a:pt x="867728" y="434340"/>
                  <a:pt x="874395" y="437197"/>
                  <a:pt x="878205" y="435292"/>
                </a:cubicBezTo>
                <a:cubicBezTo>
                  <a:pt x="882015" y="433388"/>
                  <a:pt x="897255" y="432435"/>
                  <a:pt x="901065" y="435292"/>
                </a:cubicBezTo>
                <a:cubicBezTo>
                  <a:pt x="899160" y="436245"/>
                  <a:pt x="894398" y="439103"/>
                  <a:pt x="886778" y="439103"/>
                </a:cubicBezTo>
                <a:cubicBezTo>
                  <a:pt x="880110" y="437197"/>
                  <a:pt x="872490" y="441960"/>
                  <a:pt x="866775" y="445770"/>
                </a:cubicBezTo>
                <a:cubicBezTo>
                  <a:pt x="863918" y="447675"/>
                  <a:pt x="861060" y="449580"/>
                  <a:pt x="860108" y="453390"/>
                </a:cubicBezTo>
                <a:cubicBezTo>
                  <a:pt x="859155" y="455295"/>
                  <a:pt x="859155" y="457200"/>
                  <a:pt x="860108" y="459105"/>
                </a:cubicBezTo>
                <a:cubicBezTo>
                  <a:pt x="853440" y="461010"/>
                  <a:pt x="845820" y="461963"/>
                  <a:pt x="839153" y="463867"/>
                </a:cubicBezTo>
                <a:cubicBezTo>
                  <a:pt x="846773" y="457200"/>
                  <a:pt x="854393" y="450532"/>
                  <a:pt x="861060" y="443865"/>
                </a:cubicBezTo>
                <a:cubicBezTo>
                  <a:pt x="858203" y="442913"/>
                  <a:pt x="855345" y="442913"/>
                  <a:pt x="853440" y="441960"/>
                </a:cubicBezTo>
                <a:cubicBezTo>
                  <a:pt x="855345" y="440055"/>
                  <a:pt x="850583" y="438150"/>
                  <a:pt x="846773" y="439103"/>
                </a:cubicBezTo>
                <a:cubicBezTo>
                  <a:pt x="846773" y="439103"/>
                  <a:pt x="845820" y="440055"/>
                  <a:pt x="845820" y="440055"/>
                </a:cubicBezTo>
                <a:cubicBezTo>
                  <a:pt x="843915" y="440055"/>
                  <a:pt x="842963" y="439103"/>
                  <a:pt x="841058" y="439103"/>
                </a:cubicBezTo>
                <a:cubicBezTo>
                  <a:pt x="840105" y="439103"/>
                  <a:pt x="840105" y="439103"/>
                  <a:pt x="839153" y="437197"/>
                </a:cubicBezTo>
                <a:cubicBezTo>
                  <a:pt x="839153" y="436245"/>
                  <a:pt x="839153" y="434340"/>
                  <a:pt x="839153" y="433388"/>
                </a:cubicBezTo>
                <a:cubicBezTo>
                  <a:pt x="841058" y="421957"/>
                  <a:pt x="847725" y="419100"/>
                  <a:pt x="854393" y="418147"/>
                </a:cubicBezTo>
                <a:cubicBezTo>
                  <a:pt x="856298" y="418147"/>
                  <a:pt x="858203" y="417195"/>
                  <a:pt x="860108" y="417195"/>
                </a:cubicBezTo>
                <a:cubicBezTo>
                  <a:pt x="861060" y="414338"/>
                  <a:pt x="858203" y="411480"/>
                  <a:pt x="856298" y="411480"/>
                </a:cubicBezTo>
                <a:cubicBezTo>
                  <a:pt x="850583" y="411480"/>
                  <a:pt x="847725" y="409575"/>
                  <a:pt x="841058" y="410528"/>
                </a:cubicBezTo>
                <a:cubicBezTo>
                  <a:pt x="837248" y="408622"/>
                  <a:pt x="850583" y="396240"/>
                  <a:pt x="857250" y="387667"/>
                </a:cubicBezTo>
                <a:cubicBezTo>
                  <a:pt x="859155" y="377190"/>
                  <a:pt x="849630" y="388620"/>
                  <a:pt x="845820" y="388620"/>
                </a:cubicBezTo>
                <a:cubicBezTo>
                  <a:pt x="842963" y="388620"/>
                  <a:pt x="841058" y="383857"/>
                  <a:pt x="841058" y="377190"/>
                </a:cubicBezTo>
                <a:cubicBezTo>
                  <a:pt x="842010" y="362903"/>
                  <a:pt x="842963" y="350520"/>
                  <a:pt x="842010" y="336232"/>
                </a:cubicBezTo>
                <a:cubicBezTo>
                  <a:pt x="842010" y="335280"/>
                  <a:pt x="842010" y="333375"/>
                  <a:pt x="841058" y="332422"/>
                </a:cubicBezTo>
                <a:cubicBezTo>
                  <a:pt x="839153" y="327660"/>
                  <a:pt x="836295" y="335280"/>
                  <a:pt x="836295" y="340995"/>
                </a:cubicBezTo>
                <a:cubicBezTo>
                  <a:pt x="837248" y="346710"/>
                  <a:pt x="838200" y="352425"/>
                  <a:pt x="837248" y="358140"/>
                </a:cubicBezTo>
                <a:cubicBezTo>
                  <a:pt x="835343" y="364807"/>
                  <a:pt x="829628" y="367665"/>
                  <a:pt x="831533" y="375285"/>
                </a:cubicBezTo>
                <a:cubicBezTo>
                  <a:pt x="835343" y="393382"/>
                  <a:pt x="828675" y="393382"/>
                  <a:pt x="822960" y="390525"/>
                </a:cubicBezTo>
                <a:cubicBezTo>
                  <a:pt x="822960" y="389572"/>
                  <a:pt x="822008" y="387667"/>
                  <a:pt x="819150" y="387667"/>
                </a:cubicBezTo>
                <a:cubicBezTo>
                  <a:pt x="818198" y="387667"/>
                  <a:pt x="818198" y="388620"/>
                  <a:pt x="817245" y="388620"/>
                </a:cubicBezTo>
                <a:cubicBezTo>
                  <a:pt x="816293" y="387667"/>
                  <a:pt x="815340" y="387667"/>
                  <a:pt x="815340" y="388620"/>
                </a:cubicBezTo>
                <a:cubicBezTo>
                  <a:pt x="815340" y="388620"/>
                  <a:pt x="815340" y="389572"/>
                  <a:pt x="815340" y="389572"/>
                </a:cubicBezTo>
                <a:cubicBezTo>
                  <a:pt x="803910" y="395288"/>
                  <a:pt x="788670" y="398145"/>
                  <a:pt x="774383" y="397192"/>
                </a:cubicBezTo>
                <a:cubicBezTo>
                  <a:pt x="782955" y="375285"/>
                  <a:pt x="835343" y="372428"/>
                  <a:pt x="821055" y="368617"/>
                </a:cubicBezTo>
                <a:lnTo>
                  <a:pt x="780098" y="365760"/>
                </a:lnTo>
                <a:cubicBezTo>
                  <a:pt x="773430" y="364807"/>
                  <a:pt x="769620" y="359092"/>
                  <a:pt x="772478" y="355282"/>
                </a:cubicBezTo>
                <a:cubicBezTo>
                  <a:pt x="775335" y="349567"/>
                  <a:pt x="812483" y="350520"/>
                  <a:pt x="815340" y="344805"/>
                </a:cubicBezTo>
                <a:cubicBezTo>
                  <a:pt x="816293" y="341947"/>
                  <a:pt x="757238" y="359092"/>
                  <a:pt x="773430" y="333375"/>
                </a:cubicBezTo>
                <a:cubicBezTo>
                  <a:pt x="777240" y="327660"/>
                  <a:pt x="762953" y="324803"/>
                  <a:pt x="758190" y="319088"/>
                </a:cubicBezTo>
                <a:cubicBezTo>
                  <a:pt x="754380" y="314325"/>
                  <a:pt x="759143" y="309563"/>
                  <a:pt x="761048" y="304800"/>
                </a:cubicBezTo>
                <a:cubicBezTo>
                  <a:pt x="762000" y="300038"/>
                  <a:pt x="753428" y="293370"/>
                  <a:pt x="749618" y="297180"/>
                </a:cubicBezTo>
                <a:cubicBezTo>
                  <a:pt x="748665" y="298132"/>
                  <a:pt x="748665" y="299085"/>
                  <a:pt x="747713" y="300038"/>
                </a:cubicBezTo>
                <a:cubicBezTo>
                  <a:pt x="744855" y="312420"/>
                  <a:pt x="748665" y="322897"/>
                  <a:pt x="749618" y="335280"/>
                </a:cubicBezTo>
                <a:cubicBezTo>
                  <a:pt x="750570" y="340042"/>
                  <a:pt x="743903" y="344805"/>
                  <a:pt x="736283" y="344805"/>
                </a:cubicBezTo>
                <a:cubicBezTo>
                  <a:pt x="727710" y="344805"/>
                  <a:pt x="708660" y="338138"/>
                  <a:pt x="706755" y="341947"/>
                </a:cubicBezTo>
                <a:cubicBezTo>
                  <a:pt x="701993" y="340995"/>
                  <a:pt x="697230" y="340995"/>
                  <a:pt x="693420" y="339090"/>
                </a:cubicBezTo>
                <a:cubicBezTo>
                  <a:pt x="687705" y="336232"/>
                  <a:pt x="682943" y="330517"/>
                  <a:pt x="678180" y="333375"/>
                </a:cubicBezTo>
                <a:cubicBezTo>
                  <a:pt x="676275" y="332422"/>
                  <a:pt x="678180" y="328613"/>
                  <a:pt x="680085" y="328613"/>
                </a:cubicBezTo>
                <a:cubicBezTo>
                  <a:pt x="682943" y="328613"/>
                  <a:pt x="684848" y="330517"/>
                  <a:pt x="686753" y="330517"/>
                </a:cubicBezTo>
                <a:cubicBezTo>
                  <a:pt x="689610" y="330517"/>
                  <a:pt x="691515" y="328613"/>
                  <a:pt x="694373" y="327660"/>
                </a:cubicBezTo>
                <a:cubicBezTo>
                  <a:pt x="699135" y="326707"/>
                  <a:pt x="703898" y="332422"/>
                  <a:pt x="708660" y="332422"/>
                </a:cubicBezTo>
                <a:cubicBezTo>
                  <a:pt x="710565" y="332422"/>
                  <a:pt x="712470" y="332422"/>
                  <a:pt x="713423" y="332422"/>
                </a:cubicBezTo>
                <a:cubicBezTo>
                  <a:pt x="709613" y="325755"/>
                  <a:pt x="704850" y="320040"/>
                  <a:pt x="699135" y="315278"/>
                </a:cubicBezTo>
                <a:cubicBezTo>
                  <a:pt x="697230" y="313372"/>
                  <a:pt x="695325" y="312420"/>
                  <a:pt x="692468" y="311467"/>
                </a:cubicBezTo>
                <a:cubicBezTo>
                  <a:pt x="689610" y="310515"/>
                  <a:pt x="686753" y="312420"/>
                  <a:pt x="683895" y="312420"/>
                </a:cubicBezTo>
                <a:cubicBezTo>
                  <a:pt x="681038" y="312420"/>
                  <a:pt x="677228" y="310515"/>
                  <a:pt x="678180" y="307657"/>
                </a:cubicBezTo>
                <a:cubicBezTo>
                  <a:pt x="679133" y="305753"/>
                  <a:pt x="681038" y="304800"/>
                  <a:pt x="685800" y="304800"/>
                </a:cubicBezTo>
                <a:cubicBezTo>
                  <a:pt x="690563" y="304800"/>
                  <a:pt x="694373" y="304800"/>
                  <a:pt x="699135" y="304800"/>
                </a:cubicBezTo>
                <a:cubicBezTo>
                  <a:pt x="701993" y="304800"/>
                  <a:pt x="704850" y="304800"/>
                  <a:pt x="707708" y="304800"/>
                </a:cubicBezTo>
                <a:cubicBezTo>
                  <a:pt x="715328" y="303847"/>
                  <a:pt x="707708" y="299085"/>
                  <a:pt x="701993" y="300038"/>
                </a:cubicBezTo>
                <a:cubicBezTo>
                  <a:pt x="699135" y="301942"/>
                  <a:pt x="694373" y="295275"/>
                  <a:pt x="691515" y="294322"/>
                </a:cubicBezTo>
                <a:cubicBezTo>
                  <a:pt x="682943" y="291465"/>
                  <a:pt x="675323" y="286703"/>
                  <a:pt x="668655" y="281940"/>
                </a:cubicBezTo>
                <a:cubicBezTo>
                  <a:pt x="680085" y="280035"/>
                  <a:pt x="705803" y="291465"/>
                  <a:pt x="702945" y="285750"/>
                </a:cubicBezTo>
                <a:cubicBezTo>
                  <a:pt x="691515" y="277178"/>
                  <a:pt x="681990" y="270510"/>
                  <a:pt x="669608" y="263842"/>
                </a:cubicBezTo>
                <a:cubicBezTo>
                  <a:pt x="664845" y="260985"/>
                  <a:pt x="685800" y="265747"/>
                  <a:pt x="681990" y="259080"/>
                </a:cubicBezTo>
                <a:cubicBezTo>
                  <a:pt x="677228" y="249555"/>
                  <a:pt x="672465" y="240030"/>
                  <a:pt x="661988" y="238125"/>
                </a:cubicBezTo>
                <a:cubicBezTo>
                  <a:pt x="659130" y="239078"/>
                  <a:pt x="660083" y="244792"/>
                  <a:pt x="657225" y="246697"/>
                </a:cubicBezTo>
                <a:cubicBezTo>
                  <a:pt x="654368" y="248603"/>
                  <a:pt x="650558" y="249555"/>
                  <a:pt x="647700" y="252413"/>
                </a:cubicBezTo>
                <a:cubicBezTo>
                  <a:pt x="645795" y="255270"/>
                  <a:pt x="645795" y="260985"/>
                  <a:pt x="649605" y="260985"/>
                </a:cubicBezTo>
                <a:cubicBezTo>
                  <a:pt x="652463" y="261938"/>
                  <a:pt x="654368" y="260032"/>
                  <a:pt x="656273" y="259080"/>
                </a:cubicBezTo>
                <a:cubicBezTo>
                  <a:pt x="658178" y="258128"/>
                  <a:pt x="661988" y="260032"/>
                  <a:pt x="661035" y="261938"/>
                </a:cubicBezTo>
                <a:cubicBezTo>
                  <a:pt x="656273" y="264795"/>
                  <a:pt x="649605" y="265747"/>
                  <a:pt x="644843" y="268605"/>
                </a:cubicBezTo>
                <a:cubicBezTo>
                  <a:pt x="640080" y="271463"/>
                  <a:pt x="636270" y="278130"/>
                  <a:pt x="639128" y="282892"/>
                </a:cubicBezTo>
                <a:cubicBezTo>
                  <a:pt x="643890" y="280988"/>
                  <a:pt x="654368" y="282892"/>
                  <a:pt x="659130" y="285750"/>
                </a:cubicBezTo>
                <a:cubicBezTo>
                  <a:pt x="658178" y="286703"/>
                  <a:pt x="654368" y="285750"/>
                  <a:pt x="653415" y="286703"/>
                </a:cubicBezTo>
                <a:cubicBezTo>
                  <a:pt x="644843" y="289560"/>
                  <a:pt x="637223" y="293370"/>
                  <a:pt x="628650" y="298132"/>
                </a:cubicBezTo>
                <a:cubicBezTo>
                  <a:pt x="626745" y="299085"/>
                  <a:pt x="625793" y="300038"/>
                  <a:pt x="624840" y="301942"/>
                </a:cubicBezTo>
                <a:cubicBezTo>
                  <a:pt x="624840" y="301942"/>
                  <a:pt x="624840" y="302895"/>
                  <a:pt x="624840" y="302895"/>
                </a:cubicBezTo>
                <a:cubicBezTo>
                  <a:pt x="620078" y="302895"/>
                  <a:pt x="589598" y="320992"/>
                  <a:pt x="599123" y="286703"/>
                </a:cubicBezTo>
                <a:cubicBezTo>
                  <a:pt x="601028" y="278130"/>
                  <a:pt x="592455" y="274320"/>
                  <a:pt x="589598" y="265747"/>
                </a:cubicBezTo>
                <a:cubicBezTo>
                  <a:pt x="587693" y="259080"/>
                  <a:pt x="590550" y="251460"/>
                  <a:pt x="591503" y="244792"/>
                </a:cubicBezTo>
                <a:cubicBezTo>
                  <a:pt x="592455" y="237172"/>
                  <a:pt x="586740" y="228600"/>
                  <a:pt x="583883" y="234315"/>
                </a:cubicBezTo>
                <a:cubicBezTo>
                  <a:pt x="582930" y="235267"/>
                  <a:pt x="582930" y="237172"/>
                  <a:pt x="582930" y="239078"/>
                </a:cubicBezTo>
                <a:cubicBezTo>
                  <a:pt x="581025" y="258128"/>
                  <a:pt x="583883" y="273367"/>
                  <a:pt x="583883" y="291465"/>
                </a:cubicBezTo>
                <a:cubicBezTo>
                  <a:pt x="583883" y="299085"/>
                  <a:pt x="580073" y="305753"/>
                  <a:pt x="575310" y="305753"/>
                </a:cubicBezTo>
                <a:cubicBezTo>
                  <a:pt x="568643" y="305753"/>
                  <a:pt x="553403" y="291465"/>
                  <a:pt x="556260" y="304800"/>
                </a:cubicBezTo>
                <a:cubicBezTo>
                  <a:pt x="566738" y="315278"/>
                  <a:pt x="590550" y="331470"/>
                  <a:pt x="583883" y="333375"/>
                </a:cubicBezTo>
                <a:cubicBezTo>
                  <a:pt x="574358" y="333375"/>
                  <a:pt x="569595" y="335280"/>
                  <a:pt x="559118" y="335280"/>
                </a:cubicBezTo>
                <a:cubicBezTo>
                  <a:pt x="556260" y="335280"/>
                  <a:pt x="552450" y="338138"/>
                  <a:pt x="553403" y="341947"/>
                </a:cubicBezTo>
                <a:cubicBezTo>
                  <a:pt x="556260" y="342900"/>
                  <a:pt x="559118" y="342900"/>
                  <a:pt x="562928" y="343853"/>
                </a:cubicBezTo>
                <a:cubicBezTo>
                  <a:pt x="570548" y="344805"/>
                  <a:pt x="578168" y="347663"/>
                  <a:pt x="582930" y="354330"/>
                </a:cubicBezTo>
                <a:cubicBezTo>
                  <a:pt x="580073" y="354330"/>
                  <a:pt x="577215" y="355282"/>
                  <a:pt x="574358" y="355282"/>
                </a:cubicBezTo>
                <a:cubicBezTo>
                  <a:pt x="561023" y="357188"/>
                  <a:pt x="548640" y="362903"/>
                  <a:pt x="535305" y="366713"/>
                </a:cubicBezTo>
                <a:cubicBezTo>
                  <a:pt x="534353" y="365760"/>
                  <a:pt x="533400" y="365760"/>
                  <a:pt x="532448" y="364807"/>
                </a:cubicBezTo>
                <a:cubicBezTo>
                  <a:pt x="536258" y="360045"/>
                  <a:pt x="541020" y="360045"/>
                  <a:pt x="545783" y="359092"/>
                </a:cubicBezTo>
                <a:cubicBezTo>
                  <a:pt x="550545" y="357188"/>
                  <a:pt x="555308" y="352425"/>
                  <a:pt x="556260" y="343853"/>
                </a:cubicBezTo>
                <a:cubicBezTo>
                  <a:pt x="547688" y="346710"/>
                  <a:pt x="540068" y="348615"/>
                  <a:pt x="531495" y="351472"/>
                </a:cubicBezTo>
                <a:cubicBezTo>
                  <a:pt x="536258" y="346710"/>
                  <a:pt x="541020" y="341947"/>
                  <a:pt x="546735" y="337185"/>
                </a:cubicBezTo>
                <a:cubicBezTo>
                  <a:pt x="547688" y="336232"/>
                  <a:pt x="549593" y="335280"/>
                  <a:pt x="549593" y="332422"/>
                </a:cubicBezTo>
                <a:cubicBezTo>
                  <a:pt x="551498" y="326707"/>
                  <a:pt x="547688" y="330517"/>
                  <a:pt x="543878" y="331470"/>
                </a:cubicBezTo>
                <a:cubicBezTo>
                  <a:pt x="541020" y="332422"/>
                  <a:pt x="538163" y="326707"/>
                  <a:pt x="535305" y="328613"/>
                </a:cubicBezTo>
                <a:cubicBezTo>
                  <a:pt x="532448" y="330517"/>
                  <a:pt x="527685" y="327660"/>
                  <a:pt x="528638" y="320992"/>
                </a:cubicBezTo>
                <a:cubicBezTo>
                  <a:pt x="536258" y="320992"/>
                  <a:pt x="544830" y="314325"/>
                  <a:pt x="550545" y="302895"/>
                </a:cubicBezTo>
                <a:cubicBezTo>
                  <a:pt x="542925" y="304800"/>
                  <a:pt x="535305" y="306705"/>
                  <a:pt x="527685" y="307657"/>
                </a:cubicBezTo>
                <a:cubicBezTo>
                  <a:pt x="535305" y="300990"/>
                  <a:pt x="542925" y="294322"/>
                  <a:pt x="549593" y="287655"/>
                </a:cubicBezTo>
                <a:cubicBezTo>
                  <a:pt x="542925" y="285750"/>
                  <a:pt x="536258" y="284797"/>
                  <a:pt x="529590" y="282892"/>
                </a:cubicBezTo>
                <a:cubicBezTo>
                  <a:pt x="528638" y="282892"/>
                  <a:pt x="528638" y="282892"/>
                  <a:pt x="527685" y="280988"/>
                </a:cubicBezTo>
                <a:cubicBezTo>
                  <a:pt x="527685" y="280035"/>
                  <a:pt x="527685" y="278130"/>
                  <a:pt x="527685" y="277178"/>
                </a:cubicBezTo>
                <a:cubicBezTo>
                  <a:pt x="529590" y="265747"/>
                  <a:pt x="536258" y="262890"/>
                  <a:pt x="542925" y="261938"/>
                </a:cubicBezTo>
                <a:cubicBezTo>
                  <a:pt x="544830" y="261938"/>
                  <a:pt x="546735" y="260985"/>
                  <a:pt x="548640" y="260985"/>
                </a:cubicBezTo>
                <a:cubicBezTo>
                  <a:pt x="549593" y="258128"/>
                  <a:pt x="546735" y="255270"/>
                  <a:pt x="544830" y="255270"/>
                </a:cubicBezTo>
                <a:cubicBezTo>
                  <a:pt x="539115" y="255270"/>
                  <a:pt x="536258" y="253365"/>
                  <a:pt x="529590" y="254317"/>
                </a:cubicBezTo>
                <a:cubicBezTo>
                  <a:pt x="525780" y="252413"/>
                  <a:pt x="539115" y="240030"/>
                  <a:pt x="545783" y="231457"/>
                </a:cubicBezTo>
                <a:cubicBezTo>
                  <a:pt x="547688" y="220980"/>
                  <a:pt x="538163" y="232410"/>
                  <a:pt x="534353" y="232410"/>
                </a:cubicBezTo>
                <a:cubicBezTo>
                  <a:pt x="531495" y="232410"/>
                  <a:pt x="529590" y="227647"/>
                  <a:pt x="529590" y="220980"/>
                </a:cubicBezTo>
                <a:cubicBezTo>
                  <a:pt x="530543" y="206692"/>
                  <a:pt x="531495" y="194310"/>
                  <a:pt x="530543" y="180022"/>
                </a:cubicBezTo>
                <a:cubicBezTo>
                  <a:pt x="530543" y="179070"/>
                  <a:pt x="530543" y="177165"/>
                  <a:pt x="529590" y="176213"/>
                </a:cubicBezTo>
                <a:cubicBezTo>
                  <a:pt x="527685" y="171450"/>
                  <a:pt x="524828" y="179070"/>
                  <a:pt x="524828" y="184785"/>
                </a:cubicBezTo>
                <a:cubicBezTo>
                  <a:pt x="525780" y="190500"/>
                  <a:pt x="526733" y="196215"/>
                  <a:pt x="525780" y="201930"/>
                </a:cubicBezTo>
                <a:cubicBezTo>
                  <a:pt x="523875" y="208597"/>
                  <a:pt x="518160" y="211455"/>
                  <a:pt x="520065" y="219075"/>
                </a:cubicBezTo>
                <a:cubicBezTo>
                  <a:pt x="525780" y="248603"/>
                  <a:pt x="503873" y="229553"/>
                  <a:pt x="503873" y="232410"/>
                </a:cubicBezTo>
                <a:cubicBezTo>
                  <a:pt x="504825" y="239078"/>
                  <a:pt x="519113" y="238125"/>
                  <a:pt x="520065" y="244792"/>
                </a:cubicBezTo>
                <a:cubicBezTo>
                  <a:pt x="521018" y="249555"/>
                  <a:pt x="520065" y="256222"/>
                  <a:pt x="517208" y="257175"/>
                </a:cubicBezTo>
                <a:lnTo>
                  <a:pt x="501968" y="260032"/>
                </a:lnTo>
                <a:cubicBezTo>
                  <a:pt x="496253" y="263842"/>
                  <a:pt x="516255" y="267653"/>
                  <a:pt x="520065" y="293370"/>
                </a:cubicBezTo>
                <a:cubicBezTo>
                  <a:pt x="514350" y="295275"/>
                  <a:pt x="507683" y="291465"/>
                  <a:pt x="502920" y="282892"/>
                </a:cubicBezTo>
                <a:cubicBezTo>
                  <a:pt x="500063" y="285750"/>
                  <a:pt x="501968" y="295275"/>
                  <a:pt x="504825" y="298132"/>
                </a:cubicBezTo>
                <a:cubicBezTo>
                  <a:pt x="507683" y="300990"/>
                  <a:pt x="510540" y="301942"/>
                  <a:pt x="512445" y="307657"/>
                </a:cubicBezTo>
                <a:cubicBezTo>
                  <a:pt x="514350" y="311467"/>
                  <a:pt x="513398" y="317182"/>
                  <a:pt x="515303" y="321945"/>
                </a:cubicBezTo>
                <a:cubicBezTo>
                  <a:pt x="516255" y="326707"/>
                  <a:pt x="520065" y="328613"/>
                  <a:pt x="521018" y="324803"/>
                </a:cubicBezTo>
                <a:cubicBezTo>
                  <a:pt x="520065" y="329565"/>
                  <a:pt x="517208" y="332422"/>
                  <a:pt x="515303" y="332422"/>
                </a:cubicBezTo>
                <a:cubicBezTo>
                  <a:pt x="513398" y="332422"/>
                  <a:pt x="512445" y="331470"/>
                  <a:pt x="511493" y="330517"/>
                </a:cubicBezTo>
                <a:cubicBezTo>
                  <a:pt x="511493" y="328613"/>
                  <a:pt x="511493" y="326707"/>
                  <a:pt x="510540" y="324803"/>
                </a:cubicBezTo>
                <a:cubicBezTo>
                  <a:pt x="508635" y="321945"/>
                  <a:pt x="504825" y="320992"/>
                  <a:pt x="501015" y="320040"/>
                </a:cubicBezTo>
                <a:cubicBezTo>
                  <a:pt x="500063" y="319088"/>
                  <a:pt x="499110" y="318135"/>
                  <a:pt x="499110" y="318135"/>
                </a:cubicBezTo>
                <a:cubicBezTo>
                  <a:pt x="499110" y="319088"/>
                  <a:pt x="499110" y="319088"/>
                  <a:pt x="499110" y="320040"/>
                </a:cubicBezTo>
                <a:cubicBezTo>
                  <a:pt x="488633" y="318135"/>
                  <a:pt x="483870" y="323850"/>
                  <a:pt x="473393" y="321945"/>
                </a:cubicBezTo>
                <a:cubicBezTo>
                  <a:pt x="470535" y="320992"/>
                  <a:pt x="462915" y="320992"/>
                  <a:pt x="460058" y="320040"/>
                </a:cubicBezTo>
                <a:cubicBezTo>
                  <a:pt x="457200" y="319088"/>
                  <a:pt x="439103" y="310515"/>
                  <a:pt x="440055" y="313372"/>
                </a:cubicBezTo>
                <a:cubicBezTo>
                  <a:pt x="442913" y="310515"/>
                  <a:pt x="444818" y="307657"/>
                  <a:pt x="447675" y="304800"/>
                </a:cubicBezTo>
                <a:cubicBezTo>
                  <a:pt x="465773" y="297180"/>
                  <a:pt x="476250" y="320040"/>
                  <a:pt x="484823" y="313372"/>
                </a:cubicBezTo>
                <a:cubicBezTo>
                  <a:pt x="487680" y="311467"/>
                  <a:pt x="489585" y="308610"/>
                  <a:pt x="492443" y="308610"/>
                </a:cubicBezTo>
                <a:cubicBezTo>
                  <a:pt x="496253" y="308610"/>
                  <a:pt x="501015" y="312420"/>
                  <a:pt x="503873" y="310515"/>
                </a:cubicBezTo>
                <a:cubicBezTo>
                  <a:pt x="505778" y="308610"/>
                  <a:pt x="505778" y="305753"/>
                  <a:pt x="504825" y="302895"/>
                </a:cubicBezTo>
                <a:cubicBezTo>
                  <a:pt x="502920" y="300990"/>
                  <a:pt x="500063" y="300038"/>
                  <a:pt x="498158" y="299085"/>
                </a:cubicBezTo>
                <a:cubicBezTo>
                  <a:pt x="484823" y="293370"/>
                  <a:pt x="470535" y="288607"/>
                  <a:pt x="457200" y="282892"/>
                </a:cubicBezTo>
                <a:cubicBezTo>
                  <a:pt x="453390" y="281940"/>
                  <a:pt x="450533" y="280035"/>
                  <a:pt x="446723" y="279082"/>
                </a:cubicBezTo>
                <a:cubicBezTo>
                  <a:pt x="450533" y="279082"/>
                  <a:pt x="455295" y="275272"/>
                  <a:pt x="460058" y="275272"/>
                </a:cubicBezTo>
                <a:cubicBezTo>
                  <a:pt x="463868" y="275272"/>
                  <a:pt x="466725" y="278130"/>
                  <a:pt x="470535" y="280035"/>
                </a:cubicBezTo>
                <a:cubicBezTo>
                  <a:pt x="479108" y="283845"/>
                  <a:pt x="489585" y="280035"/>
                  <a:pt x="493395" y="271463"/>
                </a:cubicBezTo>
                <a:cubicBezTo>
                  <a:pt x="496253" y="272415"/>
                  <a:pt x="498158" y="273367"/>
                  <a:pt x="501015" y="274320"/>
                </a:cubicBezTo>
                <a:cubicBezTo>
                  <a:pt x="494348" y="259080"/>
                  <a:pt x="477203" y="252413"/>
                  <a:pt x="461963" y="245745"/>
                </a:cubicBezTo>
                <a:cubicBezTo>
                  <a:pt x="456248" y="243840"/>
                  <a:pt x="450533" y="240982"/>
                  <a:pt x="443865" y="239078"/>
                </a:cubicBezTo>
                <a:cubicBezTo>
                  <a:pt x="453390" y="235267"/>
                  <a:pt x="464820" y="235267"/>
                  <a:pt x="474345" y="239078"/>
                </a:cubicBezTo>
                <a:cubicBezTo>
                  <a:pt x="477203" y="240030"/>
                  <a:pt x="479108" y="241935"/>
                  <a:pt x="481965" y="240982"/>
                </a:cubicBezTo>
                <a:cubicBezTo>
                  <a:pt x="486728" y="240030"/>
                  <a:pt x="487680" y="234315"/>
                  <a:pt x="486728" y="230505"/>
                </a:cubicBezTo>
                <a:cubicBezTo>
                  <a:pt x="484823" y="226695"/>
                  <a:pt x="481013" y="223838"/>
                  <a:pt x="478155" y="220980"/>
                </a:cubicBezTo>
                <a:cubicBezTo>
                  <a:pt x="470535" y="215265"/>
                  <a:pt x="461010" y="209550"/>
                  <a:pt x="452438" y="211455"/>
                </a:cubicBezTo>
                <a:cubicBezTo>
                  <a:pt x="441960" y="211455"/>
                  <a:pt x="437198" y="207645"/>
                  <a:pt x="434340" y="206692"/>
                </a:cubicBezTo>
                <a:cubicBezTo>
                  <a:pt x="439103" y="203835"/>
                  <a:pt x="458153" y="204788"/>
                  <a:pt x="463868" y="206692"/>
                </a:cubicBezTo>
                <a:cubicBezTo>
                  <a:pt x="469583" y="208597"/>
                  <a:pt x="478155" y="205740"/>
                  <a:pt x="476250" y="200978"/>
                </a:cubicBezTo>
                <a:cubicBezTo>
                  <a:pt x="475298" y="199072"/>
                  <a:pt x="473393" y="197167"/>
                  <a:pt x="471488" y="196215"/>
                </a:cubicBezTo>
                <a:cubicBezTo>
                  <a:pt x="461010" y="190500"/>
                  <a:pt x="450533" y="185738"/>
                  <a:pt x="440055" y="181928"/>
                </a:cubicBezTo>
                <a:cubicBezTo>
                  <a:pt x="439103" y="180975"/>
                  <a:pt x="433388" y="181928"/>
                  <a:pt x="433388" y="180022"/>
                </a:cubicBezTo>
                <a:cubicBezTo>
                  <a:pt x="439103" y="176213"/>
                  <a:pt x="452438" y="173355"/>
                  <a:pt x="459105" y="176213"/>
                </a:cubicBezTo>
                <a:cubicBezTo>
                  <a:pt x="462915" y="169545"/>
                  <a:pt x="458153" y="160972"/>
                  <a:pt x="451485" y="157163"/>
                </a:cubicBezTo>
                <a:cubicBezTo>
                  <a:pt x="444818" y="153353"/>
                  <a:pt x="437198" y="152400"/>
                  <a:pt x="430530" y="148590"/>
                </a:cubicBezTo>
                <a:cubicBezTo>
                  <a:pt x="429578" y="145732"/>
                  <a:pt x="433388" y="143827"/>
                  <a:pt x="437198" y="144780"/>
                </a:cubicBezTo>
                <a:cubicBezTo>
                  <a:pt x="440055" y="145732"/>
                  <a:pt x="442913" y="148590"/>
                  <a:pt x="445770" y="147638"/>
                </a:cubicBezTo>
                <a:cubicBezTo>
                  <a:pt x="450533" y="146685"/>
                  <a:pt x="450533" y="140017"/>
                  <a:pt x="447675" y="136207"/>
                </a:cubicBezTo>
                <a:cubicBezTo>
                  <a:pt x="444818" y="132397"/>
                  <a:pt x="440055" y="131445"/>
                  <a:pt x="435293" y="128588"/>
                </a:cubicBezTo>
                <a:cubicBezTo>
                  <a:pt x="430530" y="125730"/>
                  <a:pt x="433388" y="118110"/>
                  <a:pt x="428625" y="117157"/>
                </a:cubicBezTo>
                <a:cubicBezTo>
                  <a:pt x="414338" y="120015"/>
                  <a:pt x="408623" y="131445"/>
                  <a:pt x="401955" y="143827"/>
                </a:cubicBezTo>
                <a:cubicBezTo>
                  <a:pt x="397193" y="151447"/>
                  <a:pt x="423863" y="145732"/>
                  <a:pt x="418148" y="149542"/>
                </a:cubicBezTo>
                <a:cubicBezTo>
                  <a:pt x="401955" y="158115"/>
                  <a:pt x="389573" y="167640"/>
                  <a:pt x="374333" y="178117"/>
                </a:cubicBezTo>
                <a:cubicBezTo>
                  <a:pt x="370523" y="184785"/>
                  <a:pt x="403860" y="170497"/>
                  <a:pt x="419100" y="172403"/>
                </a:cubicBezTo>
                <a:cubicBezTo>
                  <a:pt x="409575" y="179070"/>
                  <a:pt x="400050" y="184785"/>
                  <a:pt x="388620" y="189547"/>
                </a:cubicBezTo>
                <a:cubicBezTo>
                  <a:pt x="384810" y="191453"/>
                  <a:pt x="378143" y="200025"/>
                  <a:pt x="375285" y="197167"/>
                </a:cubicBezTo>
                <a:cubicBezTo>
                  <a:pt x="368618" y="196215"/>
                  <a:pt x="358140" y="201930"/>
                  <a:pt x="367665" y="203835"/>
                </a:cubicBezTo>
                <a:cubicBezTo>
                  <a:pt x="371475" y="203835"/>
                  <a:pt x="375285" y="203835"/>
                  <a:pt x="379095" y="203835"/>
                </a:cubicBezTo>
                <a:cubicBezTo>
                  <a:pt x="384810" y="203835"/>
                  <a:pt x="390525" y="203835"/>
                  <a:pt x="396240" y="203835"/>
                </a:cubicBezTo>
                <a:cubicBezTo>
                  <a:pt x="401955" y="203835"/>
                  <a:pt x="404813" y="203835"/>
                  <a:pt x="405765" y="206692"/>
                </a:cubicBezTo>
                <a:cubicBezTo>
                  <a:pt x="406718" y="210503"/>
                  <a:pt x="401955" y="213360"/>
                  <a:pt x="398145" y="213360"/>
                </a:cubicBezTo>
                <a:cubicBezTo>
                  <a:pt x="394335" y="213360"/>
                  <a:pt x="390525" y="211455"/>
                  <a:pt x="386715" y="212407"/>
                </a:cubicBezTo>
                <a:cubicBezTo>
                  <a:pt x="383858" y="213360"/>
                  <a:pt x="381000" y="215265"/>
                  <a:pt x="378143" y="217170"/>
                </a:cubicBezTo>
                <a:cubicBezTo>
                  <a:pt x="370523" y="223838"/>
                  <a:pt x="363855" y="231457"/>
                  <a:pt x="359093" y="239078"/>
                </a:cubicBezTo>
                <a:cubicBezTo>
                  <a:pt x="360045" y="239078"/>
                  <a:pt x="361950" y="239078"/>
                  <a:pt x="363855" y="239078"/>
                </a:cubicBezTo>
                <a:cubicBezTo>
                  <a:pt x="358140" y="242888"/>
                  <a:pt x="352425" y="247650"/>
                  <a:pt x="347663" y="251460"/>
                </a:cubicBezTo>
                <a:cubicBezTo>
                  <a:pt x="343853" y="254317"/>
                  <a:pt x="340043" y="257175"/>
                  <a:pt x="335280" y="257175"/>
                </a:cubicBezTo>
                <a:cubicBezTo>
                  <a:pt x="331470" y="257175"/>
                  <a:pt x="326708" y="253365"/>
                  <a:pt x="325755" y="246697"/>
                </a:cubicBezTo>
                <a:cubicBezTo>
                  <a:pt x="327660" y="252413"/>
                  <a:pt x="333375" y="249555"/>
                  <a:pt x="335280" y="243840"/>
                </a:cubicBezTo>
                <a:cubicBezTo>
                  <a:pt x="337185" y="238125"/>
                  <a:pt x="337185" y="231457"/>
                  <a:pt x="339090" y="225742"/>
                </a:cubicBezTo>
                <a:cubicBezTo>
                  <a:pt x="341948" y="219075"/>
                  <a:pt x="347663" y="218122"/>
                  <a:pt x="351473" y="214313"/>
                </a:cubicBezTo>
                <a:cubicBezTo>
                  <a:pt x="356235" y="210503"/>
                  <a:pt x="358140" y="199072"/>
                  <a:pt x="354330" y="195263"/>
                </a:cubicBezTo>
                <a:cubicBezTo>
                  <a:pt x="346710" y="205740"/>
                  <a:pt x="336233" y="210503"/>
                  <a:pt x="326708" y="208597"/>
                </a:cubicBezTo>
                <a:cubicBezTo>
                  <a:pt x="332423" y="176213"/>
                  <a:pt x="364808" y="171450"/>
                  <a:pt x="356235" y="166688"/>
                </a:cubicBezTo>
                <a:lnTo>
                  <a:pt x="330518" y="162878"/>
                </a:lnTo>
                <a:cubicBezTo>
                  <a:pt x="326708" y="160972"/>
                  <a:pt x="323850" y="153353"/>
                  <a:pt x="325755" y="146685"/>
                </a:cubicBezTo>
                <a:cubicBezTo>
                  <a:pt x="327660" y="138113"/>
                  <a:pt x="350520" y="140017"/>
                  <a:pt x="352425" y="131445"/>
                </a:cubicBezTo>
                <a:cubicBezTo>
                  <a:pt x="353378" y="127635"/>
                  <a:pt x="316230" y="152400"/>
                  <a:pt x="325755" y="114300"/>
                </a:cubicBezTo>
                <a:cubicBezTo>
                  <a:pt x="327660" y="105727"/>
                  <a:pt x="319088" y="101917"/>
                  <a:pt x="316230" y="93345"/>
                </a:cubicBezTo>
                <a:cubicBezTo>
                  <a:pt x="314325" y="86677"/>
                  <a:pt x="317183" y="79057"/>
                  <a:pt x="318135" y="72390"/>
                </a:cubicBezTo>
                <a:cubicBezTo>
                  <a:pt x="319088" y="64770"/>
                  <a:pt x="313373" y="56197"/>
                  <a:pt x="310515" y="61913"/>
                </a:cubicBezTo>
                <a:cubicBezTo>
                  <a:pt x="309563" y="62865"/>
                  <a:pt x="309563" y="64770"/>
                  <a:pt x="309563" y="66675"/>
                </a:cubicBezTo>
                <a:cubicBezTo>
                  <a:pt x="307658" y="85725"/>
                  <a:pt x="310515" y="100965"/>
                  <a:pt x="310515" y="119063"/>
                </a:cubicBezTo>
                <a:cubicBezTo>
                  <a:pt x="310515" y="126682"/>
                  <a:pt x="306705" y="133350"/>
                  <a:pt x="301943" y="133350"/>
                </a:cubicBezTo>
                <a:cubicBezTo>
                  <a:pt x="295275" y="133350"/>
                  <a:pt x="280035" y="119063"/>
                  <a:pt x="282893" y="132397"/>
                </a:cubicBezTo>
                <a:cubicBezTo>
                  <a:pt x="293370" y="142875"/>
                  <a:pt x="317183" y="159067"/>
                  <a:pt x="310515" y="160972"/>
                </a:cubicBezTo>
                <a:cubicBezTo>
                  <a:pt x="300990" y="160972"/>
                  <a:pt x="296228" y="162878"/>
                  <a:pt x="285750" y="162878"/>
                </a:cubicBezTo>
                <a:cubicBezTo>
                  <a:pt x="282893" y="162878"/>
                  <a:pt x="279083" y="165735"/>
                  <a:pt x="280035" y="169545"/>
                </a:cubicBezTo>
                <a:cubicBezTo>
                  <a:pt x="282893" y="170497"/>
                  <a:pt x="285750" y="170497"/>
                  <a:pt x="289560" y="171450"/>
                </a:cubicBezTo>
                <a:cubicBezTo>
                  <a:pt x="299085" y="173355"/>
                  <a:pt x="310515" y="177165"/>
                  <a:pt x="314325" y="190500"/>
                </a:cubicBezTo>
                <a:cubicBezTo>
                  <a:pt x="314325" y="192405"/>
                  <a:pt x="315278" y="194310"/>
                  <a:pt x="314325" y="196215"/>
                </a:cubicBezTo>
                <a:cubicBezTo>
                  <a:pt x="313373" y="197167"/>
                  <a:pt x="312420" y="198120"/>
                  <a:pt x="311468" y="198120"/>
                </a:cubicBezTo>
                <a:cubicBezTo>
                  <a:pt x="300038" y="200025"/>
                  <a:pt x="289560" y="201930"/>
                  <a:pt x="278130" y="203835"/>
                </a:cubicBezTo>
                <a:cubicBezTo>
                  <a:pt x="283845" y="207645"/>
                  <a:pt x="290513" y="212407"/>
                  <a:pt x="296228" y="216217"/>
                </a:cubicBezTo>
                <a:cubicBezTo>
                  <a:pt x="292418" y="215265"/>
                  <a:pt x="287655" y="214313"/>
                  <a:pt x="283845" y="212407"/>
                </a:cubicBezTo>
                <a:cubicBezTo>
                  <a:pt x="275273" y="208597"/>
                  <a:pt x="269558" y="199072"/>
                  <a:pt x="260985" y="196215"/>
                </a:cubicBezTo>
                <a:cubicBezTo>
                  <a:pt x="255270" y="194310"/>
                  <a:pt x="248603" y="195263"/>
                  <a:pt x="242888" y="196215"/>
                </a:cubicBezTo>
                <a:cubicBezTo>
                  <a:pt x="237173" y="196215"/>
                  <a:pt x="229553" y="194310"/>
                  <a:pt x="226695" y="189547"/>
                </a:cubicBezTo>
                <a:cubicBezTo>
                  <a:pt x="236220" y="184785"/>
                  <a:pt x="247650" y="180975"/>
                  <a:pt x="257175" y="186690"/>
                </a:cubicBezTo>
                <a:cubicBezTo>
                  <a:pt x="260033" y="188595"/>
                  <a:pt x="262890" y="192405"/>
                  <a:pt x="266700" y="191453"/>
                </a:cubicBezTo>
                <a:cubicBezTo>
                  <a:pt x="270510" y="191453"/>
                  <a:pt x="272415" y="187642"/>
                  <a:pt x="275273" y="183832"/>
                </a:cubicBezTo>
                <a:cubicBezTo>
                  <a:pt x="278130" y="180975"/>
                  <a:pt x="293370" y="187642"/>
                  <a:pt x="284798" y="181928"/>
                </a:cubicBezTo>
                <a:cubicBezTo>
                  <a:pt x="273368" y="175260"/>
                  <a:pt x="262890" y="169545"/>
                  <a:pt x="251460" y="162878"/>
                </a:cubicBezTo>
                <a:cubicBezTo>
                  <a:pt x="247650" y="160972"/>
                  <a:pt x="244793" y="159067"/>
                  <a:pt x="240983" y="158115"/>
                </a:cubicBezTo>
                <a:cubicBezTo>
                  <a:pt x="234315" y="157163"/>
                  <a:pt x="225743" y="160020"/>
                  <a:pt x="220028" y="156210"/>
                </a:cubicBezTo>
                <a:cubicBezTo>
                  <a:pt x="240030" y="152400"/>
                  <a:pt x="261938" y="154305"/>
                  <a:pt x="280988" y="160972"/>
                </a:cubicBezTo>
                <a:cubicBezTo>
                  <a:pt x="280988" y="156210"/>
                  <a:pt x="269558" y="143827"/>
                  <a:pt x="261938" y="138113"/>
                </a:cubicBezTo>
                <a:cubicBezTo>
                  <a:pt x="254318" y="132397"/>
                  <a:pt x="243840" y="135255"/>
                  <a:pt x="235268" y="131445"/>
                </a:cubicBezTo>
                <a:cubicBezTo>
                  <a:pt x="228600" y="127635"/>
                  <a:pt x="220980" y="120015"/>
                  <a:pt x="215265" y="123825"/>
                </a:cubicBezTo>
                <a:cubicBezTo>
                  <a:pt x="212408" y="122872"/>
                  <a:pt x="215265" y="118110"/>
                  <a:pt x="218123" y="118110"/>
                </a:cubicBezTo>
                <a:cubicBezTo>
                  <a:pt x="220980" y="118110"/>
                  <a:pt x="223838" y="120015"/>
                  <a:pt x="227648" y="120015"/>
                </a:cubicBezTo>
                <a:cubicBezTo>
                  <a:pt x="231458" y="120015"/>
                  <a:pt x="234315" y="117157"/>
                  <a:pt x="238125" y="116205"/>
                </a:cubicBezTo>
                <a:cubicBezTo>
                  <a:pt x="244793" y="115252"/>
                  <a:pt x="250508" y="122872"/>
                  <a:pt x="257175" y="121920"/>
                </a:cubicBezTo>
                <a:cubicBezTo>
                  <a:pt x="259080" y="121920"/>
                  <a:pt x="261938" y="121920"/>
                  <a:pt x="263843" y="121920"/>
                </a:cubicBezTo>
                <a:cubicBezTo>
                  <a:pt x="258128" y="113347"/>
                  <a:pt x="252413" y="105727"/>
                  <a:pt x="244793" y="100013"/>
                </a:cubicBezTo>
                <a:cubicBezTo>
                  <a:pt x="241935" y="98107"/>
                  <a:pt x="239078" y="95250"/>
                  <a:pt x="236220" y="95250"/>
                </a:cubicBezTo>
                <a:cubicBezTo>
                  <a:pt x="232410" y="94297"/>
                  <a:pt x="228600" y="96202"/>
                  <a:pt x="224790" y="96202"/>
                </a:cubicBezTo>
                <a:cubicBezTo>
                  <a:pt x="220980" y="96202"/>
                  <a:pt x="216218" y="93345"/>
                  <a:pt x="217170" y="89535"/>
                </a:cubicBezTo>
                <a:cubicBezTo>
                  <a:pt x="218123" y="86677"/>
                  <a:pt x="220980" y="85725"/>
                  <a:pt x="226695" y="86677"/>
                </a:cubicBezTo>
                <a:cubicBezTo>
                  <a:pt x="232410" y="86677"/>
                  <a:pt x="238125" y="86677"/>
                  <a:pt x="243840" y="86677"/>
                </a:cubicBezTo>
                <a:cubicBezTo>
                  <a:pt x="247650" y="86677"/>
                  <a:pt x="251460" y="86677"/>
                  <a:pt x="255270" y="86677"/>
                </a:cubicBezTo>
                <a:cubicBezTo>
                  <a:pt x="264795" y="85725"/>
                  <a:pt x="255270" y="79057"/>
                  <a:pt x="247650" y="80010"/>
                </a:cubicBezTo>
                <a:cubicBezTo>
                  <a:pt x="244793" y="82867"/>
                  <a:pt x="238125" y="74295"/>
                  <a:pt x="234315" y="72390"/>
                </a:cubicBezTo>
                <a:cubicBezTo>
                  <a:pt x="223838" y="68580"/>
                  <a:pt x="213360" y="62865"/>
                  <a:pt x="203835" y="55245"/>
                </a:cubicBezTo>
                <a:cubicBezTo>
                  <a:pt x="219075" y="52388"/>
                  <a:pt x="252413" y="67627"/>
                  <a:pt x="248603" y="60960"/>
                </a:cubicBezTo>
                <a:cubicBezTo>
                  <a:pt x="234315" y="50482"/>
                  <a:pt x="220980" y="40957"/>
                  <a:pt x="204788" y="32385"/>
                </a:cubicBezTo>
                <a:cubicBezTo>
                  <a:pt x="199073" y="28575"/>
                  <a:pt x="225743" y="35242"/>
                  <a:pt x="220980" y="26670"/>
                </a:cubicBezTo>
                <a:cubicBezTo>
                  <a:pt x="214313" y="14288"/>
                  <a:pt x="208598" y="1905"/>
                  <a:pt x="194310" y="0"/>
                </a:cubicBezTo>
                <a:cubicBezTo>
                  <a:pt x="189548" y="952"/>
                  <a:pt x="192405" y="9525"/>
                  <a:pt x="187643" y="11430"/>
                </a:cubicBezTo>
                <a:cubicBezTo>
                  <a:pt x="183833" y="14288"/>
                  <a:pt x="179070" y="15240"/>
                  <a:pt x="175260" y="19050"/>
                </a:cubicBezTo>
                <a:cubicBezTo>
                  <a:pt x="172403" y="22860"/>
                  <a:pt x="172403" y="29527"/>
                  <a:pt x="177165" y="30480"/>
                </a:cubicBezTo>
                <a:cubicBezTo>
                  <a:pt x="180023" y="31432"/>
                  <a:pt x="182880" y="28575"/>
                  <a:pt x="185738" y="27622"/>
                </a:cubicBezTo>
                <a:cubicBezTo>
                  <a:pt x="188595" y="26670"/>
                  <a:pt x="193358" y="28575"/>
                  <a:pt x="192405" y="31432"/>
                </a:cubicBezTo>
                <a:cubicBezTo>
                  <a:pt x="185738" y="35242"/>
                  <a:pt x="178118" y="36195"/>
                  <a:pt x="171450" y="40005"/>
                </a:cubicBezTo>
                <a:cubicBezTo>
                  <a:pt x="164783" y="43815"/>
                  <a:pt x="160020" y="52388"/>
                  <a:pt x="163830" y="59055"/>
                </a:cubicBezTo>
                <a:cubicBezTo>
                  <a:pt x="170498" y="56197"/>
                  <a:pt x="183833" y="59055"/>
                  <a:pt x="189548" y="62865"/>
                </a:cubicBezTo>
                <a:cubicBezTo>
                  <a:pt x="188595" y="63817"/>
                  <a:pt x="182880" y="62865"/>
                  <a:pt x="182880" y="64770"/>
                </a:cubicBezTo>
                <a:cubicBezTo>
                  <a:pt x="171450" y="68580"/>
                  <a:pt x="160973" y="73342"/>
                  <a:pt x="151448" y="79057"/>
                </a:cubicBezTo>
                <a:cubicBezTo>
                  <a:pt x="149543" y="80010"/>
                  <a:pt x="147638" y="81915"/>
                  <a:pt x="146685" y="83820"/>
                </a:cubicBezTo>
                <a:cubicBezTo>
                  <a:pt x="144780" y="89535"/>
                  <a:pt x="153353" y="92392"/>
                  <a:pt x="159068" y="89535"/>
                </a:cubicBezTo>
                <a:cubicBezTo>
                  <a:pt x="164783" y="87630"/>
                  <a:pt x="183833" y="85725"/>
                  <a:pt x="188595" y="89535"/>
                </a:cubicBezTo>
                <a:cubicBezTo>
                  <a:pt x="185738" y="90488"/>
                  <a:pt x="180023" y="94297"/>
                  <a:pt x="170498" y="94297"/>
                </a:cubicBezTo>
                <a:cubicBezTo>
                  <a:pt x="160973" y="92392"/>
                  <a:pt x="152400" y="98107"/>
                  <a:pt x="144780" y="103822"/>
                </a:cubicBezTo>
                <a:cubicBezTo>
                  <a:pt x="140970" y="106680"/>
                  <a:pt x="137160" y="109538"/>
                  <a:pt x="136208" y="113347"/>
                </a:cubicBezTo>
                <a:cubicBezTo>
                  <a:pt x="134303" y="117157"/>
                  <a:pt x="136208" y="122872"/>
                  <a:pt x="140970" y="123825"/>
                </a:cubicBezTo>
                <a:cubicBezTo>
                  <a:pt x="143828" y="124777"/>
                  <a:pt x="145733" y="122872"/>
                  <a:pt x="148590" y="121920"/>
                </a:cubicBezTo>
                <a:cubicBezTo>
                  <a:pt x="158115" y="118110"/>
                  <a:pt x="169545" y="118110"/>
                  <a:pt x="179070" y="121920"/>
                </a:cubicBezTo>
                <a:cubicBezTo>
                  <a:pt x="173355" y="123825"/>
                  <a:pt x="167640" y="126682"/>
                  <a:pt x="160973" y="128588"/>
                </a:cubicBezTo>
                <a:cubicBezTo>
                  <a:pt x="153353" y="131445"/>
                  <a:pt x="144780" y="135255"/>
                  <a:pt x="137160" y="140017"/>
                </a:cubicBezTo>
                <a:cubicBezTo>
                  <a:pt x="137160" y="139065"/>
                  <a:pt x="138113" y="139065"/>
                  <a:pt x="138113" y="138113"/>
                </a:cubicBezTo>
                <a:cubicBezTo>
                  <a:pt x="137160" y="138113"/>
                  <a:pt x="135255" y="139065"/>
                  <a:pt x="134303" y="139065"/>
                </a:cubicBezTo>
                <a:cubicBezTo>
                  <a:pt x="132398" y="137160"/>
                  <a:pt x="129540" y="136207"/>
                  <a:pt x="127635" y="134302"/>
                </a:cubicBezTo>
                <a:cubicBezTo>
                  <a:pt x="128588" y="134302"/>
                  <a:pt x="128588" y="133350"/>
                  <a:pt x="129540" y="133350"/>
                </a:cubicBezTo>
                <a:cubicBezTo>
                  <a:pt x="130493" y="132397"/>
                  <a:pt x="132398" y="131445"/>
                  <a:pt x="132398" y="129540"/>
                </a:cubicBezTo>
                <a:cubicBezTo>
                  <a:pt x="134303" y="124777"/>
                  <a:pt x="130493" y="127635"/>
                  <a:pt x="126683" y="128588"/>
                </a:cubicBezTo>
                <a:cubicBezTo>
                  <a:pt x="123825" y="129540"/>
                  <a:pt x="120968" y="124777"/>
                  <a:pt x="118110" y="126682"/>
                </a:cubicBezTo>
                <a:cubicBezTo>
                  <a:pt x="117158" y="126682"/>
                  <a:pt x="117158" y="126682"/>
                  <a:pt x="116205" y="126682"/>
                </a:cubicBezTo>
                <a:cubicBezTo>
                  <a:pt x="114300" y="125730"/>
                  <a:pt x="113348" y="124777"/>
                  <a:pt x="111443" y="123825"/>
                </a:cubicBezTo>
                <a:cubicBezTo>
                  <a:pt x="111443" y="122872"/>
                  <a:pt x="110490" y="121920"/>
                  <a:pt x="110490" y="120967"/>
                </a:cubicBezTo>
                <a:cubicBezTo>
                  <a:pt x="118110" y="120967"/>
                  <a:pt x="126683" y="116205"/>
                  <a:pt x="132398" y="106680"/>
                </a:cubicBezTo>
                <a:cubicBezTo>
                  <a:pt x="124778" y="107632"/>
                  <a:pt x="117158" y="109538"/>
                  <a:pt x="109538" y="110490"/>
                </a:cubicBezTo>
                <a:cubicBezTo>
                  <a:pt x="117158" y="105727"/>
                  <a:pt x="124778" y="100013"/>
                  <a:pt x="131445" y="95250"/>
                </a:cubicBezTo>
                <a:cubicBezTo>
                  <a:pt x="124778" y="94297"/>
                  <a:pt x="118110" y="93345"/>
                  <a:pt x="111443" y="91440"/>
                </a:cubicBezTo>
                <a:cubicBezTo>
                  <a:pt x="110490" y="91440"/>
                  <a:pt x="110490" y="91440"/>
                  <a:pt x="109538" y="90488"/>
                </a:cubicBezTo>
                <a:cubicBezTo>
                  <a:pt x="109538" y="89535"/>
                  <a:pt x="109538" y="88582"/>
                  <a:pt x="109538" y="87630"/>
                </a:cubicBezTo>
                <a:cubicBezTo>
                  <a:pt x="111443" y="79057"/>
                  <a:pt x="118110" y="77152"/>
                  <a:pt x="124778" y="76200"/>
                </a:cubicBezTo>
                <a:cubicBezTo>
                  <a:pt x="126683" y="76200"/>
                  <a:pt x="128588" y="75247"/>
                  <a:pt x="130493" y="75247"/>
                </a:cubicBezTo>
                <a:cubicBezTo>
                  <a:pt x="131445" y="72390"/>
                  <a:pt x="128588" y="70485"/>
                  <a:pt x="126683" y="71438"/>
                </a:cubicBezTo>
                <a:cubicBezTo>
                  <a:pt x="120968" y="71438"/>
                  <a:pt x="118110" y="70485"/>
                  <a:pt x="111443" y="70485"/>
                </a:cubicBezTo>
                <a:cubicBezTo>
                  <a:pt x="107633" y="69532"/>
                  <a:pt x="120968" y="59055"/>
                  <a:pt x="127635" y="53340"/>
                </a:cubicBezTo>
                <a:cubicBezTo>
                  <a:pt x="129540" y="44767"/>
                  <a:pt x="120015" y="53340"/>
                  <a:pt x="116205" y="53340"/>
                </a:cubicBezTo>
                <a:cubicBezTo>
                  <a:pt x="113348" y="53340"/>
                  <a:pt x="111443" y="49530"/>
                  <a:pt x="111443" y="44767"/>
                </a:cubicBezTo>
                <a:cubicBezTo>
                  <a:pt x="112395" y="34290"/>
                  <a:pt x="113348" y="24765"/>
                  <a:pt x="112395" y="13335"/>
                </a:cubicBezTo>
                <a:cubicBezTo>
                  <a:pt x="112395" y="12382"/>
                  <a:pt x="112395" y="11430"/>
                  <a:pt x="111443" y="10477"/>
                </a:cubicBezTo>
                <a:cubicBezTo>
                  <a:pt x="109538" y="6667"/>
                  <a:pt x="106680" y="12382"/>
                  <a:pt x="106680" y="17145"/>
                </a:cubicBezTo>
                <a:cubicBezTo>
                  <a:pt x="107633" y="21907"/>
                  <a:pt x="108585" y="25717"/>
                  <a:pt x="107633" y="29527"/>
                </a:cubicBezTo>
                <a:cubicBezTo>
                  <a:pt x="105728" y="34290"/>
                  <a:pt x="100013" y="37147"/>
                  <a:pt x="101918" y="41910"/>
                </a:cubicBezTo>
                <a:cubicBezTo>
                  <a:pt x="107633" y="64770"/>
                  <a:pt x="85725" y="49530"/>
                  <a:pt x="85725" y="52388"/>
                </a:cubicBezTo>
                <a:cubicBezTo>
                  <a:pt x="86678" y="58102"/>
                  <a:pt x="100965" y="57150"/>
                  <a:pt x="101918" y="61913"/>
                </a:cubicBezTo>
                <a:cubicBezTo>
                  <a:pt x="102870" y="65722"/>
                  <a:pt x="101918" y="70485"/>
                  <a:pt x="99060" y="71438"/>
                </a:cubicBezTo>
                <a:lnTo>
                  <a:pt x="83820" y="74295"/>
                </a:lnTo>
                <a:cubicBezTo>
                  <a:pt x="78105" y="77152"/>
                  <a:pt x="98108" y="80010"/>
                  <a:pt x="101918" y="100013"/>
                </a:cubicBezTo>
                <a:cubicBezTo>
                  <a:pt x="96203" y="100965"/>
                  <a:pt x="89535" y="98107"/>
                  <a:pt x="84773" y="92392"/>
                </a:cubicBezTo>
                <a:cubicBezTo>
                  <a:pt x="81915" y="94297"/>
                  <a:pt x="83820" y="101917"/>
                  <a:pt x="86678" y="103822"/>
                </a:cubicBezTo>
                <a:cubicBezTo>
                  <a:pt x="89535" y="106680"/>
                  <a:pt x="92393" y="106680"/>
                  <a:pt x="94298" y="110490"/>
                </a:cubicBezTo>
                <a:cubicBezTo>
                  <a:pt x="95250" y="111442"/>
                  <a:pt x="95250" y="113347"/>
                  <a:pt x="95250" y="115252"/>
                </a:cubicBezTo>
                <a:cubicBezTo>
                  <a:pt x="61913" y="92392"/>
                  <a:pt x="33338" y="71438"/>
                  <a:pt x="0" y="49530"/>
                </a:cubicBezTo>
                <a:lnTo>
                  <a:pt x="11430" y="2470785"/>
                </a:lnTo>
                <a:lnTo>
                  <a:pt x="7152323" y="2470785"/>
                </a:lnTo>
                <a:lnTo>
                  <a:pt x="7152323" y="775335"/>
                </a:lnTo>
                <a:lnTo>
                  <a:pt x="7094220" y="709613"/>
                </a:lnTo>
                <a:close/>
                <a:moveTo>
                  <a:pt x="176213" y="161925"/>
                </a:moveTo>
                <a:cubicBezTo>
                  <a:pt x="173355" y="160020"/>
                  <a:pt x="170498" y="158115"/>
                  <a:pt x="167640" y="156210"/>
                </a:cubicBezTo>
                <a:cubicBezTo>
                  <a:pt x="167640" y="156210"/>
                  <a:pt x="167640" y="156210"/>
                  <a:pt x="167640" y="156210"/>
                </a:cubicBezTo>
                <a:cubicBezTo>
                  <a:pt x="172403" y="156210"/>
                  <a:pt x="177165" y="160020"/>
                  <a:pt x="180975" y="160020"/>
                </a:cubicBezTo>
                <a:cubicBezTo>
                  <a:pt x="180023" y="160972"/>
                  <a:pt x="178118" y="160972"/>
                  <a:pt x="176213" y="161925"/>
                </a:cubicBezTo>
                <a:close/>
                <a:moveTo>
                  <a:pt x="311468" y="252413"/>
                </a:moveTo>
                <a:cubicBezTo>
                  <a:pt x="310515" y="251460"/>
                  <a:pt x="309563" y="249555"/>
                  <a:pt x="308610" y="248603"/>
                </a:cubicBezTo>
                <a:cubicBezTo>
                  <a:pt x="305753" y="245745"/>
                  <a:pt x="300990" y="244792"/>
                  <a:pt x="297180" y="243840"/>
                </a:cubicBezTo>
                <a:cubicBezTo>
                  <a:pt x="283845" y="235267"/>
                  <a:pt x="271463" y="226695"/>
                  <a:pt x="258128" y="218122"/>
                </a:cubicBezTo>
                <a:cubicBezTo>
                  <a:pt x="262890" y="218122"/>
                  <a:pt x="267653" y="218122"/>
                  <a:pt x="271463" y="217170"/>
                </a:cubicBezTo>
                <a:cubicBezTo>
                  <a:pt x="275273" y="217170"/>
                  <a:pt x="279083" y="217170"/>
                  <a:pt x="282893" y="219075"/>
                </a:cubicBezTo>
                <a:cubicBezTo>
                  <a:pt x="283845" y="219075"/>
                  <a:pt x="283845" y="220028"/>
                  <a:pt x="283845" y="220028"/>
                </a:cubicBezTo>
                <a:cubicBezTo>
                  <a:pt x="293370" y="234315"/>
                  <a:pt x="306705" y="242888"/>
                  <a:pt x="319088" y="242888"/>
                </a:cubicBezTo>
                <a:cubicBezTo>
                  <a:pt x="320040" y="248603"/>
                  <a:pt x="315278" y="252413"/>
                  <a:pt x="311468" y="252413"/>
                </a:cubicBezTo>
                <a:close/>
                <a:moveTo>
                  <a:pt x="301943" y="221932"/>
                </a:moveTo>
                <a:cubicBezTo>
                  <a:pt x="301943" y="221932"/>
                  <a:pt x="302895" y="220980"/>
                  <a:pt x="302895" y="220980"/>
                </a:cubicBezTo>
                <a:cubicBezTo>
                  <a:pt x="304800" y="219075"/>
                  <a:pt x="307658" y="217170"/>
                  <a:pt x="309563" y="219075"/>
                </a:cubicBezTo>
                <a:cubicBezTo>
                  <a:pt x="309563" y="218122"/>
                  <a:pt x="308610" y="217170"/>
                  <a:pt x="308610" y="217170"/>
                </a:cubicBezTo>
                <a:cubicBezTo>
                  <a:pt x="312420" y="220028"/>
                  <a:pt x="317183" y="222885"/>
                  <a:pt x="320993" y="225742"/>
                </a:cubicBezTo>
                <a:cubicBezTo>
                  <a:pt x="315278" y="223838"/>
                  <a:pt x="308610" y="222885"/>
                  <a:pt x="301943" y="221932"/>
                </a:cubicBezTo>
                <a:close/>
                <a:moveTo>
                  <a:pt x="394335" y="308610"/>
                </a:moveTo>
                <a:cubicBezTo>
                  <a:pt x="388620" y="304800"/>
                  <a:pt x="382905" y="300990"/>
                  <a:pt x="378143" y="297180"/>
                </a:cubicBezTo>
                <a:cubicBezTo>
                  <a:pt x="385763" y="296228"/>
                  <a:pt x="394335" y="299085"/>
                  <a:pt x="401955" y="302895"/>
                </a:cubicBezTo>
                <a:cubicBezTo>
                  <a:pt x="400050" y="305753"/>
                  <a:pt x="397193" y="307657"/>
                  <a:pt x="394335" y="308610"/>
                </a:cubicBezTo>
                <a:close/>
                <a:moveTo>
                  <a:pt x="386715" y="272415"/>
                </a:moveTo>
                <a:cubicBezTo>
                  <a:pt x="384810" y="272415"/>
                  <a:pt x="381953" y="273367"/>
                  <a:pt x="380048" y="274320"/>
                </a:cubicBezTo>
                <a:cubicBezTo>
                  <a:pt x="380048" y="272415"/>
                  <a:pt x="378143" y="269557"/>
                  <a:pt x="376238" y="271463"/>
                </a:cubicBezTo>
                <a:cubicBezTo>
                  <a:pt x="375285" y="272415"/>
                  <a:pt x="375285" y="274320"/>
                  <a:pt x="374333" y="277178"/>
                </a:cubicBezTo>
                <a:cubicBezTo>
                  <a:pt x="369570" y="280035"/>
                  <a:pt x="364808" y="282892"/>
                  <a:pt x="360045" y="285750"/>
                </a:cubicBezTo>
                <a:cubicBezTo>
                  <a:pt x="356235" y="282892"/>
                  <a:pt x="353378" y="280988"/>
                  <a:pt x="349568" y="278130"/>
                </a:cubicBezTo>
                <a:cubicBezTo>
                  <a:pt x="350520" y="278130"/>
                  <a:pt x="350520" y="277178"/>
                  <a:pt x="350520" y="277178"/>
                </a:cubicBezTo>
                <a:cubicBezTo>
                  <a:pt x="353378" y="275272"/>
                  <a:pt x="357188" y="274320"/>
                  <a:pt x="360045" y="271463"/>
                </a:cubicBezTo>
                <a:cubicBezTo>
                  <a:pt x="360045" y="271463"/>
                  <a:pt x="360045" y="270510"/>
                  <a:pt x="360998" y="270510"/>
                </a:cubicBezTo>
                <a:cubicBezTo>
                  <a:pt x="376238" y="266700"/>
                  <a:pt x="392430" y="266700"/>
                  <a:pt x="408623" y="269557"/>
                </a:cubicBezTo>
                <a:cubicBezTo>
                  <a:pt x="401955" y="274320"/>
                  <a:pt x="394335" y="270510"/>
                  <a:pt x="386715" y="272415"/>
                </a:cubicBezTo>
                <a:close/>
                <a:moveTo>
                  <a:pt x="412433" y="237172"/>
                </a:moveTo>
                <a:cubicBezTo>
                  <a:pt x="405765" y="233363"/>
                  <a:pt x="399098" y="240982"/>
                  <a:pt x="392430" y="244792"/>
                </a:cubicBezTo>
                <a:cubicBezTo>
                  <a:pt x="384810" y="248603"/>
                  <a:pt x="375285" y="246697"/>
                  <a:pt x="368618" y="250507"/>
                </a:cubicBezTo>
                <a:cubicBezTo>
                  <a:pt x="369570" y="245745"/>
                  <a:pt x="369570" y="240982"/>
                  <a:pt x="369570" y="236220"/>
                </a:cubicBezTo>
                <a:cubicBezTo>
                  <a:pt x="370523" y="236220"/>
                  <a:pt x="371475" y="236220"/>
                  <a:pt x="371475" y="236220"/>
                </a:cubicBezTo>
                <a:cubicBezTo>
                  <a:pt x="378143" y="236220"/>
                  <a:pt x="383858" y="229553"/>
                  <a:pt x="390525" y="230505"/>
                </a:cubicBezTo>
                <a:cubicBezTo>
                  <a:pt x="394335" y="231457"/>
                  <a:pt x="397193" y="234315"/>
                  <a:pt x="401003" y="234315"/>
                </a:cubicBezTo>
                <a:cubicBezTo>
                  <a:pt x="403860" y="234315"/>
                  <a:pt x="406718" y="232410"/>
                  <a:pt x="410528" y="232410"/>
                </a:cubicBezTo>
                <a:cubicBezTo>
                  <a:pt x="414338" y="232410"/>
                  <a:pt x="415290" y="236220"/>
                  <a:pt x="412433" y="237172"/>
                </a:cubicBezTo>
                <a:close/>
                <a:moveTo>
                  <a:pt x="477203" y="363855"/>
                </a:moveTo>
                <a:cubicBezTo>
                  <a:pt x="484823" y="361950"/>
                  <a:pt x="492443" y="361950"/>
                  <a:pt x="499110" y="365760"/>
                </a:cubicBezTo>
                <a:cubicBezTo>
                  <a:pt x="501015" y="366713"/>
                  <a:pt x="502920" y="367665"/>
                  <a:pt x="504825" y="368617"/>
                </a:cubicBezTo>
                <a:cubicBezTo>
                  <a:pt x="505778" y="370522"/>
                  <a:pt x="506730" y="372428"/>
                  <a:pt x="507683" y="374332"/>
                </a:cubicBezTo>
                <a:cubicBezTo>
                  <a:pt x="496253" y="372428"/>
                  <a:pt x="486728" y="368617"/>
                  <a:pt x="477203" y="363855"/>
                </a:cubicBezTo>
                <a:close/>
                <a:moveTo>
                  <a:pt x="501968" y="349567"/>
                </a:moveTo>
                <a:cubicBezTo>
                  <a:pt x="501968" y="349567"/>
                  <a:pt x="501968" y="349567"/>
                  <a:pt x="501968" y="349567"/>
                </a:cubicBezTo>
                <a:cubicBezTo>
                  <a:pt x="501015" y="347663"/>
                  <a:pt x="501015" y="346710"/>
                  <a:pt x="501015" y="346710"/>
                </a:cubicBezTo>
                <a:cubicBezTo>
                  <a:pt x="500063" y="345757"/>
                  <a:pt x="499110" y="345757"/>
                  <a:pt x="499110" y="346710"/>
                </a:cubicBezTo>
                <a:cubicBezTo>
                  <a:pt x="499110" y="346710"/>
                  <a:pt x="499110" y="345757"/>
                  <a:pt x="498158" y="345757"/>
                </a:cubicBezTo>
                <a:cubicBezTo>
                  <a:pt x="494348" y="342900"/>
                  <a:pt x="488633" y="347663"/>
                  <a:pt x="485775" y="351472"/>
                </a:cubicBezTo>
                <a:cubicBezTo>
                  <a:pt x="485775" y="348615"/>
                  <a:pt x="479108" y="348615"/>
                  <a:pt x="476250" y="346710"/>
                </a:cubicBezTo>
                <a:cubicBezTo>
                  <a:pt x="473393" y="344805"/>
                  <a:pt x="466725" y="344805"/>
                  <a:pt x="465773" y="347663"/>
                </a:cubicBezTo>
                <a:cubicBezTo>
                  <a:pt x="463868" y="344805"/>
                  <a:pt x="454343" y="335280"/>
                  <a:pt x="451485" y="334328"/>
                </a:cubicBezTo>
                <a:cubicBezTo>
                  <a:pt x="457200" y="334328"/>
                  <a:pt x="480060" y="338138"/>
                  <a:pt x="485775" y="338138"/>
                </a:cubicBezTo>
                <a:cubicBezTo>
                  <a:pt x="489585" y="338138"/>
                  <a:pt x="493395" y="338138"/>
                  <a:pt x="496253" y="337185"/>
                </a:cubicBezTo>
                <a:cubicBezTo>
                  <a:pt x="499110" y="336232"/>
                  <a:pt x="502920" y="333375"/>
                  <a:pt x="505778" y="333375"/>
                </a:cubicBezTo>
                <a:cubicBezTo>
                  <a:pt x="506730" y="338138"/>
                  <a:pt x="507683" y="342900"/>
                  <a:pt x="510540" y="345757"/>
                </a:cubicBezTo>
                <a:cubicBezTo>
                  <a:pt x="512445" y="347663"/>
                  <a:pt x="514350" y="348615"/>
                  <a:pt x="516255" y="350520"/>
                </a:cubicBezTo>
                <a:cubicBezTo>
                  <a:pt x="517208" y="350520"/>
                  <a:pt x="517208" y="351472"/>
                  <a:pt x="518160" y="352425"/>
                </a:cubicBezTo>
                <a:cubicBezTo>
                  <a:pt x="517208" y="352425"/>
                  <a:pt x="517208" y="351472"/>
                  <a:pt x="516255" y="351472"/>
                </a:cubicBezTo>
                <a:cubicBezTo>
                  <a:pt x="510540" y="349567"/>
                  <a:pt x="505778" y="351472"/>
                  <a:pt x="501968" y="349567"/>
                </a:cubicBezTo>
                <a:close/>
                <a:moveTo>
                  <a:pt x="510540" y="369570"/>
                </a:moveTo>
                <a:cubicBezTo>
                  <a:pt x="509588" y="368617"/>
                  <a:pt x="509588" y="367665"/>
                  <a:pt x="508635" y="366713"/>
                </a:cubicBezTo>
                <a:cubicBezTo>
                  <a:pt x="509588" y="365760"/>
                  <a:pt x="510540" y="365760"/>
                  <a:pt x="512445" y="364807"/>
                </a:cubicBezTo>
                <a:cubicBezTo>
                  <a:pt x="514350" y="363855"/>
                  <a:pt x="516255" y="367665"/>
                  <a:pt x="519113" y="366713"/>
                </a:cubicBezTo>
                <a:cubicBezTo>
                  <a:pt x="521970" y="364807"/>
                  <a:pt x="521018" y="364807"/>
                  <a:pt x="521970" y="361950"/>
                </a:cubicBezTo>
                <a:cubicBezTo>
                  <a:pt x="521970" y="360997"/>
                  <a:pt x="521970" y="360045"/>
                  <a:pt x="521018" y="359092"/>
                </a:cubicBezTo>
                <a:cubicBezTo>
                  <a:pt x="521970" y="360997"/>
                  <a:pt x="522923" y="363855"/>
                  <a:pt x="523875" y="366713"/>
                </a:cubicBezTo>
                <a:cubicBezTo>
                  <a:pt x="521018" y="373380"/>
                  <a:pt x="515303" y="374332"/>
                  <a:pt x="510540" y="369570"/>
                </a:cubicBezTo>
                <a:close/>
                <a:moveTo>
                  <a:pt x="645795" y="366713"/>
                </a:moveTo>
                <a:cubicBezTo>
                  <a:pt x="642938" y="365760"/>
                  <a:pt x="639128" y="364807"/>
                  <a:pt x="636270" y="362903"/>
                </a:cubicBezTo>
                <a:cubicBezTo>
                  <a:pt x="638175" y="361950"/>
                  <a:pt x="639128" y="360997"/>
                  <a:pt x="641033" y="360997"/>
                </a:cubicBezTo>
                <a:cubicBezTo>
                  <a:pt x="644843" y="360997"/>
                  <a:pt x="647700" y="363855"/>
                  <a:pt x="651510" y="363855"/>
                </a:cubicBezTo>
                <a:cubicBezTo>
                  <a:pt x="649605" y="365760"/>
                  <a:pt x="647700" y="366713"/>
                  <a:pt x="645795" y="366713"/>
                </a:cubicBezTo>
                <a:close/>
                <a:moveTo>
                  <a:pt x="623888" y="335280"/>
                </a:moveTo>
                <a:cubicBezTo>
                  <a:pt x="625793" y="335280"/>
                  <a:pt x="627698" y="334328"/>
                  <a:pt x="629603" y="333375"/>
                </a:cubicBezTo>
                <a:cubicBezTo>
                  <a:pt x="637223" y="330517"/>
                  <a:pt x="645795" y="330517"/>
                  <a:pt x="652463" y="333375"/>
                </a:cubicBezTo>
                <a:cubicBezTo>
                  <a:pt x="647700" y="335280"/>
                  <a:pt x="643890" y="337185"/>
                  <a:pt x="639128" y="338138"/>
                </a:cubicBezTo>
                <a:cubicBezTo>
                  <a:pt x="637223" y="339090"/>
                  <a:pt x="634365" y="340042"/>
                  <a:pt x="632460" y="340995"/>
                </a:cubicBezTo>
                <a:lnTo>
                  <a:pt x="607695" y="337185"/>
                </a:lnTo>
                <a:cubicBezTo>
                  <a:pt x="603885" y="335280"/>
                  <a:pt x="601028" y="327660"/>
                  <a:pt x="602933" y="320992"/>
                </a:cubicBezTo>
                <a:cubicBezTo>
                  <a:pt x="604838" y="312420"/>
                  <a:pt x="625793" y="314325"/>
                  <a:pt x="628650" y="305753"/>
                </a:cubicBezTo>
                <a:cubicBezTo>
                  <a:pt x="629603" y="308610"/>
                  <a:pt x="634365" y="309563"/>
                  <a:pt x="638175" y="308610"/>
                </a:cubicBezTo>
                <a:cubicBezTo>
                  <a:pt x="641985" y="306705"/>
                  <a:pt x="657225" y="305753"/>
                  <a:pt x="661035" y="308610"/>
                </a:cubicBezTo>
                <a:cubicBezTo>
                  <a:pt x="659130" y="309563"/>
                  <a:pt x="654368" y="312420"/>
                  <a:pt x="646748" y="312420"/>
                </a:cubicBezTo>
                <a:cubicBezTo>
                  <a:pt x="640080" y="310515"/>
                  <a:pt x="632460" y="315278"/>
                  <a:pt x="626745" y="319088"/>
                </a:cubicBezTo>
                <a:cubicBezTo>
                  <a:pt x="623888" y="320992"/>
                  <a:pt x="621030" y="322897"/>
                  <a:pt x="620078" y="326707"/>
                </a:cubicBezTo>
                <a:cubicBezTo>
                  <a:pt x="619125" y="330517"/>
                  <a:pt x="620078" y="334328"/>
                  <a:pt x="623888" y="335280"/>
                </a:cubicBezTo>
                <a:close/>
                <a:moveTo>
                  <a:pt x="732473" y="361950"/>
                </a:moveTo>
                <a:cubicBezTo>
                  <a:pt x="732473" y="359092"/>
                  <a:pt x="727710" y="353378"/>
                  <a:pt x="722948" y="348615"/>
                </a:cubicBezTo>
                <a:cubicBezTo>
                  <a:pt x="741045" y="355282"/>
                  <a:pt x="763905" y="361950"/>
                  <a:pt x="754380" y="363855"/>
                </a:cubicBezTo>
                <a:cubicBezTo>
                  <a:pt x="738188" y="363855"/>
                  <a:pt x="731520" y="364807"/>
                  <a:pt x="715328" y="364807"/>
                </a:cubicBezTo>
                <a:cubicBezTo>
                  <a:pt x="714375" y="364807"/>
                  <a:pt x="713423" y="364807"/>
                  <a:pt x="713423" y="364807"/>
                </a:cubicBezTo>
                <a:cubicBezTo>
                  <a:pt x="712470" y="363855"/>
                  <a:pt x="711518" y="363855"/>
                  <a:pt x="710565" y="362903"/>
                </a:cubicBezTo>
                <a:cubicBezTo>
                  <a:pt x="707708" y="360997"/>
                  <a:pt x="704850" y="360045"/>
                  <a:pt x="701993" y="359092"/>
                </a:cubicBezTo>
                <a:cubicBezTo>
                  <a:pt x="696278" y="358140"/>
                  <a:pt x="690563" y="360997"/>
                  <a:pt x="685800" y="357188"/>
                </a:cubicBezTo>
                <a:cubicBezTo>
                  <a:pt x="701040" y="355282"/>
                  <a:pt x="717233" y="356235"/>
                  <a:pt x="732473" y="361950"/>
                </a:cubicBezTo>
                <a:close/>
                <a:moveTo>
                  <a:pt x="717233" y="389572"/>
                </a:moveTo>
                <a:cubicBezTo>
                  <a:pt x="712470" y="387667"/>
                  <a:pt x="707708" y="389572"/>
                  <a:pt x="702945" y="389572"/>
                </a:cubicBezTo>
                <a:cubicBezTo>
                  <a:pt x="698183" y="389572"/>
                  <a:pt x="692468" y="388620"/>
                  <a:pt x="690563" y="383857"/>
                </a:cubicBezTo>
                <a:cubicBezTo>
                  <a:pt x="698183" y="380047"/>
                  <a:pt x="706755" y="377190"/>
                  <a:pt x="713423" y="381953"/>
                </a:cubicBezTo>
                <a:cubicBezTo>
                  <a:pt x="716280" y="383857"/>
                  <a:pt x="718185" y="385763"/>
                  <a:pt x="721043" y="385763"/>
                </a:cubicBezTo>
                <a:cubicBezTo>
                  <a:pt x="723900" y="385763"/>
                  <a:pt x="725805" y="382905"/>
                  <a:pt x="727710" y="380047"/>
                </a:cubicBezTo>
                <a:cubicBezTo>
                  <a:pt x="729615" y="378142"/>
                  <a:pt x="741998" y="382905"/>
                  <a:pt x="735330" y="378142"/>
                </a:cubicBezTo>
                <a:cubicBezTo>
                  <a:pt x="731520" y="376238"/>
                  <a:pt x="727710" y="373380"/>
                  <a:pt x="722948" y="371475"/>
                </a:cubicBezTo>
                <a:cubicBezTo>
                  <a:pt x="737235" y="372428"/>
                  <a:pt x="754380" y="375285"/>
                  <a:pt x="760095" y="383857"/>
                </a:cubicBezTo>
                <a:cubicBezTo>
                  <a:pt x="761048" y="384810"/>
                  <a:pt x="761048" y="386715"/>
                  <a:pt x="760095" y="387667"/>
                </a:cubicBezTo>
                <a:cubicBezTo>
                  <a:pt x="759143" y="388620"/>
                  <a:pt x="757238" y="388620"/>
                  <a:pt x="755333" y="388620"/>
                </a:cubicBezTo>
                <a:cubicBezTo>
                  <a:pt x="743903" y="389572"/>
                  <a:pt x="731520" y="390525"/>
                  <a:pt x="720090" y="391478"/>
                </a:cubicBezTo>
                <a:cubicBezTo>
                  <a:pt x="719138" y="390525"/>
                  <a:pt x="718185" y="390525"/>
                  <a:pt x="717233" y="389572"/>
                </a:cubicBezTo>
                <a:close/>
                <a:moveTo>
                  <a:pt x="756285" y="425767"/>
                </a:moveTo>
                <a:cubicBezTo>
                  <a:pt x="753428" y="423863"/>
                  <a:pt x="749618" y="421957"/>
                  <a:pt x="746760" y="420053"/>
                </a:cubicBezTo>
                <a:cubicBezTo>
                  <a:pt x="751523" y="420053"/>
                  <a:pt x="755333" y="421005"/>
                  <a:pt x="760095" y="421005"/>
                </a:cubicBezTo>
                <a:cubicBezTo>
                  <a:pt x="760095" y="422910"/>
                  <a:pt x="758190" y="424815"/>
                  <a:pt x="756285" y="425767"/>
                </a:cubicBezTo>
                <a:close/>
                <a:moveTo>
                  <a:pt x="749618" y="408622"/>
                </a:moveTo>
                <a:cubicBezTo>
                  <a:pt x="747713" y="403860"/>
                  <a:pt x="740093" y="403860"/>
                  <a:pt x="734378" y="401955"/>
                </a:cubicBezTo>
                <a:cubicBezTo>
                  <a:pt x="734378" y="401955"/>
                  <a:pt x="734378" y="401955"/>
                  <a:pt x="734378" y="401955"/>
                </a:cubicBezTo>
                <a:cubicBezTo>
                  <a:pt x="743903" y="404813"/>
                  <a:pt x="752475" y="407670"/>
                  <a:pt x="762000" y="409575"/>
                </a:cubicBezTo>
                <a:cubicBezTo>
                  <a:pt x="757238" y="409575"/>
                  <a:pt x="753428" y="409575"/>
                  <a:pt x="749618" y="408622"/>
                </a:cubicBezTo>
                <a:close/>
                <a:moveTo>
                  <a:pt x="822008" y="461010"/>
                </a:moveTo>
                <a:cubicBezTo>
                  <a:pt x="822008" y="461010"/>
                  <a:pt x="821055" y="461010"/>
                  <a:pt x="820103" y="461010"/>
                </a:cubicBezTo>
                <a:cubicBezTo>
                  <a:pt x="812483" y="457200"/>
                  <a:pt x="805815" y="452438"/>
                  <a:pt x="798195" y="448628"/>
                </a:cubicBezTo>
                <a:cubicBezTo>
                  <a:pt x="801053" y="446722"/>
                  <a:pt x="804863" y="445770"/>
                  <a:pt x="808673" y="444817"/>
                </a:cubicBezTo>
                <a:cubicBezTo>
                  <a:pt x="811530" y="443865"/>
                  <a:pt x="814388" y="443865"/>
                  <a:pt x="816293" y="442913"/>
                </a:cubicBezTo>
                <a:cubicBezTo>
                  <a:pt x="816293" y="446722"/>
                  <a:pt x="817245" y="452438"/>
                  <a:pt x="819150" y="454342"/>
                </a:cubicBezTo>
                <a:cubicBezTo>
                  <a:pt x="821055" y="456247"/>
                  <a:pt x="822960" y="457200"/>
                  <a:pt x="823913" y="459105"/>
                </a:cubicBezTo>
                <a:cubicBezTo>
                  <a:pt x="823913" y="460057"/>
                  <a:pt x="822960" y="461010"/>
                  <a:pt x="822008" y="461010"/>
                </a:cubicBezTo>
                <a:close/>
                <a:moveTo>
                  <a:pt x="819150" y="441960"/>
                </a:moveTo>
                <a:cubicBezTo>
                  <a:pt x="820103" y="441960"/>
                  <a:pt x="822008" y="441007"/>
                  <a:pt x="822960" y="441007"/>
                </a:cubicBezTo>
                <a:cubicBezTo>
                  <a:pt x="825818" y="440055"/>
                  <a:pt x="827723" y="438150"/>
                  <a:pt x="829628" y="436245"/>
                </a:cubicBezTo>
                <a:cubicBezTo>
                  <a:pt x="831533" y="440055"/>
                  <a:pt x="833438" y="444817"/>
                  <a:pt x="833438" y="449580"/>
                </a:cubicBezTo>
                <a:cubicBezTo>
                  <a:pt x="829628" y="451485"/>
                  <a:pt x="823913" y="448628"/>
                  <a:pt x="819150" y="441960"/>
                </a:cubicBezTo>
                <a:close/>
                <a:moveTo>
                  <a:pt x="832485" y="413385"/>
                </a:moveTo>
                <a:lnTo>
                  <a:pt x="817245" y="416242"/>
                </a:lnTo>
                <a:cubicBezTo>
                  <a:pt x="815340" y="418147"/>
                  <a:pt x="817245" y="419100"/>
                  <a:pt x="820103" y="421957"/>
                </a:cubicBezTo>
                <a:cubicBezTo>
                  <a:pt x="817245" y="422910"/>
                  <a:pt x="814388" y="423863"/>
                  <a:pt x="811530" y="424815"/>
                </a:cubicBezTo>
                <a:cubicBezTo>
                  <a:pt x="805815" y="426720"/>
                  <a:pt x="799148" y="428625"/>
                  <a:pt x="792480" y="428625"/>
                </a:cubicBezTo>
                <a:cubicBezTo>
                  <a:pt x="785813" y="428625"/>
                  <a:pt x="778193" y="425767"/>
                  <a:pt x="776288" y="421957"/>
                </a:cubicBezTo>
                <a:cubicBezTo>
                  <a:pt x="779145" y="425767"/>
                  <a:pt x="788670" y="423863"/>
                  <a:pt x="791528" y="420053"/>
                </a:cubicBezTo>
                <a:cubicBezTo>
                  <a:pt x="794385" y="416242"/>
                  <a:pt x="794385" y="411480"/>
                  <a:pt x="798195" y="407670"/>
                </a:cubicBezTo>
                <a:cubicBezTo>
                  <a:pt x="802958" y="403860"/>
                  <a:pt x="811530" y="402907"/>
                  <a:pt x="818198" y="400050"/>
                </a:cubicBezTo>
                <a:cubicBezTo>
                  <a:pt x="821055" y="399097"/>
                  <a:pt x="823913" y="396240"/>
                  <a:pt x="824865" y="394335"/>
                </a:cubicBezTo>
                <a:cubicBezTo>
                  <a:pt x="828675" y="396240"/>
                  <a:pt x="833438" y="397192"/>
                  <a:pt x="834390" y="401003"/>
                </a:cubicBezTo>
                <a:cubicBezTo>
                  <a:pt x="836295" y="406717"/>
                  <a:pt x="834390" y="412432"/>
                  <a:pt x="832485" y="413385"/>
                </a:cubicBezTo>
                <a:close/>
                <a:moveTo>
                  <a:pt x="884873" y="496253"/>
                </a:moveTo>
                <a:cubicBezTo>
                  <a:pt x="883920" y="496253"/>
                  <a:pt x="883920" y="496253"/>
                  <a:pt x="882968" y="497205"/>
                </a:cubicBezTo>
                <a:cubicBezTo>
                  <a:pt x="880110" y="496253"/>
                  <a:pt x="878205" y="494347"/>
                  <a:pt x="875348" y="493395"/>
                </a:cubicBezTo>
                <a:cubicBezTo>
                  <a:pt x="877253" y="492442"/>
                  <a:pt x="879158" y="490538"/>
                  <a:pt x="882015" y="490538"/>
                </a:cubicBezTo>
                <a:cubicBezTo>
                  <a:pt x="885825" y="490538"/>
                  <a:pt x="888683" y="493395"/>
                  <a:pt x="892493" y="493395"/>
                </a:cubicBezTo>
                <a:cubicBezTo>
                  <a:pt x="890588" y="494347"/>
                  <a:pt x="887730" y="495300"/>
                  <a:pt x="884873" y="496253"/>
                </a:cubicBezTo>
                <a:close/>
                <a:moveTo>
                  <a:pt x="881063" y="466725"/>
                </a:moveTo>
                <a:cubicBezTo>
                  <a:pt x="872490" y="470535"/>
                  <a:pt x="862965" y="474345"/>
                  <a:pt x="856298" y="481013"/>
                </a:cubicBezTo>
                <a:cubicBezTo>
                  <a:pt x="853440" y="480060"/>
                  <a:pt x="851535" y="478155"/>
                  <a:pt x="848678" y="477203"/>
                </a:cubicBezTo>
                <a:cubicBezTo>
                  <a:pt x="854393" y="475297"/>
                  <a:pt x="859155" y="469582"/>
                  <a:pt x="862965" y="461963"/>
                </a:cubicBezTo>
                <a:cubicBezTo>
                  <a:pt x="863918" y="462915"/>
                  <a:pt x="864870" y="463867"/>
                  <a:pt x="865823" y="463867"/>
                </a:cubicBezTo>
                <a:cubicBezTo>
                  <a:pt x="867728" y="463867"/>
                  <a:pt x="869633" y="462915"/>
                  <a:pt x="871538" y="461963"/>
                </a:cubicBezTo>
                <a:cubicBezTo>
                  <a:pt x="879158" y="459105"/>
                  <a:pt x="887730" y="459105"/>
                  <a:pt x="894398" y="461963"/>
                </a:cubicBezTo>
                <a:cubicBezTo>
                  <a:pt x="889635" y="463867"/>
                  <a:pt x="885825" y="465772"/>
                  <a:pt x="881063" y="466725"/>
                </a:cubicBezTo>
                <a:close/>
                <a:moveTo>
                  <a:pt x="963930" y="541020"/>
                </a:moveTo>
                <a:cubicBezTo>
                  <a:pt x="961073" y="539115"/>
                  <a:pt x="958215" y="538163"/>
                  <a:pt x="955358" y="536257"/>
                </a:cubicBezTo>
                <a:cubicBezTo>
                  <a:pt x="957263" y="536257"/>
                  <a:pt x="960120" y="536257"/>
                  <a:pt x="962025" y="536257"/>
                </a:cubicBezTo>
                <a:cubicBezTo>
                  <a:pt x="964883" y="536257"/>
                  <a:pt x="967740" y="536257"/>
                  <a:pt x="970598" y="537210"/>
                </a:cubicBezTo>
                <a:cubicBezTo>
                  <a:pt x="971550" y="538163"/>
                  <a:pt x="972503" y="539115"/>
                  <a:pt x="973455" y="540067"/>
                </a:cubicBezTo>
                <a:cubicBezTo>
                  <a:pt x="970598" y="540067"/>
                  <a:pt x="967740" y="541020"/>
                  <a:pt x="963930" y="541020"/>
                </a:cubicBezTo>
                <a:close/>
                <a:moveTo>
                  <a:pt x="992505" y="535305"/>
                </a:moveTo>
                <a:cubicBezTo>
                  <a:pt x="992505" y="536257"/>
                  <a:pt x="991553" y="536257"/>
                  <a:pt x="990600" y="537210"/>
                </a:cubicBezTo>
                <a:cubicBezTo>
                  <a:pt x="988695" y="532447"/>
                  <a:pt x="981075" y="532447"/>
                  <a:pt x="975360" y="530542"/>
                </a:cubicBezTo>
                <a:cubicBezTo>
                  <a:pt x="968693" y="527685"/>
                  <a:pt x="964883" y="521017"/>
                  <a:pt x="958215" y="518160"/>
                </a:cubicBezTo>
                <a:cubicBezTo>
                  <a:pt x="953453" y="516255"/>
                  <a:pt x="948690" y="518160"/>
                  <a:pt x="943928" y="518160"/>
                </a:cubicBezTo>
                <a:cubicBezTo>
                  <a:pt x="939165" y="518160"/>
                  <a:pt x="933450" y="517207"/>
                  <a:pt x="931545" y="512445"/>
                </a:cubicBezTo>
                <a:cubicBezTo>
                  <a:pt x="939165" y="508635"/>
                  <a:pt x="947738" y="505778"/>
                  <a:pt x="954405" y="510540"/>
                </a:cubicBezTo>
                <a:cubicBezTo>
                  <a:pt x="957263" y="512445"/>
                  <a:pt x="959168" y="514350"/>
                  <a:pt x="962025" y="514350"/>
                </a:cubicBezTo>
                <a:cubicBezTo>
                  <a:pt x="963930" y="514350"/>
                  <a:pt x="965835" y="512445"/>
                  <a:pt x="966788" y="511492"/>
                </a:cubicBezTo>
                <a:cubicBezTo>
                  <a:pt x="966788" y="511492"/>
                  <a:pt x="967740" y="511492"/>
                  <a:pt x="967740" y="511492"/>
                </a:cubicBezTo>
                <a:cubicBezTo>
                  <a:pt x="977265" y="513397"/>
                  <a:pt x="988695" y="517207"/>
                  <a:pt x="992505" y="530542"/>
                </a:cubicBezTo>
                <a:cubicBezTo>
                  <a:pt x="993458" y="531495"/>
                  <a:pt x="993458" y="533400"/>
                  <a:pt x="992505" y="535305"/>
                </a:cubicBezTo>
                <a:close/>
                <a:moveTo>
                  <a:pt x="1035368" y="508635"/>
                </a:moveTo>
                <a:cubicBezTo>
                  <a:pt x="1043940" y="512445"/>
                  <a:pt x="1051560" y="516255"/>
                  <a:pt x="1046798" y="517207"/>
                </a:cubicBezTo>
                <a:cubicBezTo>
                  <a:pt x="1037273" y="517207"/>
                  <a:pt x="1032510" y="518160"/>
                  <a:pt x="1022985" y="518160"/>
                </a:cubicBezTo>
                <a:cubicBezTo>
                  <a:pt x="1028700" y="514350"/>
                  <a:pt x="1033463" y="511492"/>
                  <a:pt x="1035368" y="508635"/>
                </a:cubicBezTo>
                <a:close/>
                <a:moveTo>
                  <a:pt x="1003935" y="548640"/>
                </a:moveTo>
                <a:cubicBezTo>
                  <a:pt x="1005840" y="537210"/>
                  <a:pt x="1011555" y="528638"/>
                  <a:pt x="1018223" y="522922"/>
                </a:cubicBezTo>
                <a:cubicBezTo>
                  <a:pt x="1021080" y="522922"/>
                  <a:pt x="1022985" y="523875"/>
                  <a:pt x="1025843" y="523875"/>
                </a:cubicBezTo>
                <a:cubicBezTo>
                  <a:pt x="1035368" y="524828"/>
                  <a:pt x="1046798" y="526732"/>
                  <a:pt x="1050608" y="534353"/>
                </a:cubicBezTo>
                <a:cubicBezTo>
                  <a:pt x="1050608" y="535305"/>
                  <a:pt x="1051560" y="536257"/>
                  <a:pt x="1050608" y="537210"/>
                </a:cubicBezTo>
                <a:cubicBezTo>
                  <a:pt x="1049655" y="538163"/>
                  <a:pt x="1048703" y="538163"/>
                  <a:pt x="1047750" y="538163"/>
                </a:cubicBezTo>
                <a:cubicBezTo>
                  <a:pt x="1042988" y="538163"/>
                  <a:pt x="1039178" y="539115"/>
                  <a:pt x="1034415" y="539115"/>
                </a:cubicBezTo>
                <a:cubicBezTo>
                  <a:pt x="1034415" y="537210"/>
                  <a:pt x="1033463" y="536257"/>
                  <a:pt x="1032510" y="535305"/>
                </a:cubicBezTo>
                <a:cubicBezTo>
                  <a:pt x="1031558" y="537210"/>
                  <a:pt x="1030605" y="538163"/>
                  <a:pt x="1028700" y="540067"/>
                </a:cubicBezTo>
                <a:cubicBezTo>
                  <a:pt x="1023938" y="540067"/>
                  <a:pt x="1019175" y="541020"/>
                  <a:pt x="1014413" y="541020"/>
                </a:cubicBezTo>
                <a:cubicBezTo>
                  <a:pt x="1017270" y="541972"/>
                  <a:pt x="1020128" y="542925"/>
                  <a:pt x="1022985" y="544830"/>
                </a:cubicBezTo>
                <a:cubicBezTo>
                  <a:pt x="1017270" y="548640"/>
                  <a:pt x="1010603" y="550545"/>
                  <a:pt x="1003935" y="548640"/>
                </a:cubicBezTo>
                <a:close/>
                <a:moveTo>
                  <a:pt x="1037273" y="581978"/>
                </a:moveTo>
                <a:cubicBezTo>
                  <a:pt x="1037273" y="581978"/>
                  <a:pt x="1036320" y="581978"/>
                  <a:pt x="1037273" y="581978"/>
                </a:cubicBezTo>
                <a:cubicBezTo>
                  <a:pt x="1037273" y="581978"/>
                  <a:pt x="1037273" y="581978"/>
                  <a:pt x="1037273" y="581978"/>
                </a:cubicBezTo>
                <a:cubicBezTo>
                  <a:pt x="1037273" y="581978"/>
                  <a:pt x="1037273" y="581978"/>
                  <a:pt x="1037273" y="581978"/>
                </a:cubicBezTo>
                <a:close/>
                <a:moveTo>
                  <a:pt x="1042035" y="584835"/>
                </a:moveTo>
                <a:cubicBezTo>
                  <a:pt x="1042035" y="584835"/>
                  <a:pt x="1041083" y="584835"/>
                  <a:pt x="1042035" y="584835"/>
                </a:cubicBezTo>
                <a:cubicBezTo>
                  <a:pt x="1042035" y="584835"/>
                  <a:pt x="1042035" y="583882"/>
                  <a:pt x="1042035" y="583882"/>
                </a:cubicBezTo>
                <a:cubicBezTo>
                  <a:pt x="1042988" y="583882"/>
                  <a:pt x="1044893" y="584835"/>
                  <a:pt x="1045845" y="584835"/>
                </a:cubicBezTo>
                <a:cubicBezTo>
                  <a:pt x="1043940" y="584835"/>
                  <a:pt x="1042988" y="584835"/>
                  <a:pt x="1042035" y="584835"/>
                </a:cubicBezTo>
                <a:close/>
                <a:moveTo>
                  <a:pt x="1038225" y="569595"/>
                </a:moveTo>
                <a:cubicBezTo>
                  <a:pt x="1033463" y="568642"/>
                  <a:pt x="1028700" y="572453"/>
                  <a:pt x="1023938" y="571500"/>
                </a:cubicBezTo>
                <a:cubicBezTo>
                  <a:pt x="1020128" y="571500"/>
                  <a:pt x="1016318" y="569595"/>
                  <a:pt x="1015365" y="570547"/>
                </a:cubicBezTo>
                <a:cubicBezTo>
                  <a:pt x="1015365" y="570547"/>
                  <a:pt x="1015365" y="570547"/>
                  <a:pt x="1015365" y="570547"/>
                </a:cubicBezTo>
                <a:cubicBezTo>
                  <a:pt x="1015365" y="569595"/>
                  <a:pt x="1016318" y="567690"/>
                  <a:pt x="1016318" y="566738"/>
                </a:cubicBezTo>
                <a:cubicBezTo>
                  <a:pt x="1018223" y="562928"/>
                  <a:pt x="1021080" y="561022"/>
                  <a:pt x="1023938" y="559117"/>
                </a:cubicBezTo>
                <a:cubicBezTo>
                  <a:pt x="1031558" y="562928"/>
                  <a:pt x="1041083" y="565785"/>
                  <a:pt x="1049655" y="564832"/>
                </a:cubicBezTo>
                <a:cubicBezTo>
                  <a:pt x="1050608" y="568642"/>
                  <a:pt x="1042988" y="570547"/>
                  <a:pt x="1038225" y="569595"/>
                </a:cubicBezTo>
                <a:close/>
                <a:moveTo>
                  <a:pt x="1030605" y="553403"/>
                </a:moveTo>
                <a:cubicBezTo>
                  <a:pt x="1031558" y="552450"/>
                  <a:pt x="1032510" y="550545"/>
                  <a:pt x="1033463" y="548640"/>
                </a:cubicBezTo>
                <a:cubicBezTo>
                  <a:pt x="1039178" y="550545"/>
                  <a:pt x="1045845" y="553403"/>
                  <a:pt x="1051560" y="555307"/>
                </a:cubicBezTo>
                <a:cubicBezTo>
                  <a:pt x="1043940" y="554355"/>
                  <a:pt x="1037273" y="553403"/>
                  <a:pt x="1030605" y="553403"/>
                </a:cubicBezTo>
                <a:close/>
                <a:moveTo>
                  <a:pt x="1222058" y="592455"/>
                </a:moveTo>
                <a:cubicBezTo>
                  <a:pt x="1226820" y="598170"/>
                  <a:pt x="1235393" y="606742"/>
                  <a:pt x="1232535" y="607695"/>
                </a:cubicBezTo>
                <a:cubicBezTo>
                  <a:pt x="1228725" y="607695"/>
                  <a:pt x="1226820" y="608647"/>
                  <a:pt x="1223010" y="608647"/>
                </a:cubicBezTo>
                <a:cubicBezTo>
                  <a:pt x="1222058" y="608647"/>
                  <a:pt x="1220153" y="610553"/>
                  <a:pt x="1221105" y="612457"/>
                </a:cubicBezTo>
                <a:lnTo>
                  <a:pt x="1208723" y="610553"/>
                </a:lnTo>
                <a:cubicBezTo>
                  <a:pt x="1206818" y="609600"/>
                  <a:pt x="1205865" y="607695"/>
                  <a:pt x="1204913" y="605790"/>
                </a:cubicBezTo>
                <a:cubicBezTo>
                  <a:pt x="1211580" y="601980"/>
                  <a:pt x="1217295" y="598170"/>
                  <a:pt x="1222058" y="592455"/>
                </a:cubicBezTo>
                <a:close/>
                <a:moveTo>
                  <a:pt x="1233488" y="620078"/>
                </a:moveTo>
                <a:cubicBezTo>
                  <a:pt x="1234440" y="621030"/>
                  <a:pt x="1235393" y="622935"/>
                  <a:pt x="1235393" y="624840"/>
                </a:cubicBezTo>
                <a:cubicBezTo>
                  <a:pt x="1235393" y="625792"/>
                  <a:pt x="1235393" y="626745"/>
                  <a:pt x="1235393" y="627697"/>
                </a:cubicBezTo>
                <a:cubicBezTo>
                  <a:pt x="1235393" y="628650"/>
                  <a:pt x="1234440" y="628650"/>
                  <a:pt x="1234440" y="628650"/>
                </a:cubicBezTo>
                <a:cubicBezTo>
                  <a:pt x="1231583" y="629603"/>
                  <a:pt x="1229678" y="629603"/>
                  <a:pt x="1226820" y="630555"/>
                </a:cubicBezTo>
                <a:cubicBezTo>
                  <a:pt x="1225868" y="629603"/>
                  <a:pt x="1223963" y="628650"/>
                  <a:pt x="1223010" y="627697"/>
                </a:cubicBezTo>
                <a:cubicBezTo>
                  <a:pt x="1226820" y="623888"/>
                  <a:pt x="1230630" y="621982"/>
                  <a:pt x="1233488" y="620078"/>
                </a:cubicBezTo>
                <a:close/>
                <a:moveTo>
                  <a:pt x="1233488" y="584835"/>
                </a:moveTo>
                <a:cubicBezTo>
                  <a:pt x="1233488" y="588645"/>
                  <a:pt x="1231583" y="592455"/>
                  <a:pt x="1229678" y="592455"/>
                </a:cubicBezTo>
                <a:cubicBezTo>
                  <a:pt x="1228725" y="592455"/>
                  <a:pt x="1226820" y="590550"/>
                  <a:pt x="1224915" y="589597"/>
                </a:cubicBezTo>
                <a:cubicBezTo>
                  <a:pt x="1227773" y="586740"/>
                  <a:pt x="1230630" y="583882"/>
                  <a:pt x="1232535" y="580072"/>
                </a:cubicBezTo>
                <a:cubicBezTo>
                  <a:pt x="1233488" y="581978"/>
                  <a:pt x="1233488" y="583882"/>
                  <a:pt x="1233488" y="584835"/>
                </a:cubicBezTo>
                <a:close/>
                <a:moveTo>
                  <a:pt x="1188720" y="563880"/>
                </a:moveTo>
                <a:cubicBezTo>
                  <a:pt x="1188720" y="564832"/>
                  <a:pt x="1188720" y="564832"/>
                  <a:pt x="1188720" y="565785"/>
                </a:cubicBezTo>
                <a:cubicBezTo>
                  <a:pt x="1188720" y="573405"/>
                  <a:pt x="1184910" y="580072"/>
                  <a:pt x="1180148" y="580072"/>
                </a:cubicBezTo>
                <a:cubicBezTo>
                  <a:pt x="1180148" y="580072"/>
                  <a:pt x="1180148" y="580072"/>
                  <a:pt x="1179195" y="580072"/>
                </a:cubicBezTo>
                <a:cubicBezTo>
                  <a:pt x="1179195" y="580072"/>
                  <a:pt x="1178243" y="579120"/>
                  <a:pt x="1178243" y="579120"/>
                </a:cubicBezTo>
                <a:cubicBezTo>
                  <a:pt x="1182053" y="573405"/>
                  <a:pt x="1184910" y="568642"/>
                  <a:pt x="1188720" y="563880"/>
                </a:cubicBezTo>
                <a:close/>
                <a:moveTo>
                  <a:pt x="1072515" y="588645"/>
                </a:moveTo>
                <a:cubicBezTo>
                  <a:pt x="1076325" y="591503"/>
                  <a:pt x="1081088" y="594360"/>
                  <a:pt x="1085850" y="596265"/>
                </a:cubicBezTo>
                <a:cubicBezTo>
                  <a:pt x="1084898" y="597217"/>
                  <a:pt x="1084898" y="598170"/>
                  <a:pt x="1083945" y="599122"/>
                </a:cubicBezTo>
                <a:cubicBezTo>
                  <a:pt x="1078230" y="601028"/>
                  <a:pt x="1071563" y="599122"/>
                  <a:pt x="1066800" y="596265"/>
                </a:cubicBezTo>
                <a:cubicBezTo>
                  <a:pt x="1067753" y="593407"/>
                  <a:pt x="1069658" y="590550"/>
                  <a:pt x="1072515" y="588645"/>
                </a:cubicBezTo>
                <a:close/>
                <a:moveTo>
                  <a:pt x="1098233" y="569595"/>
                </a:moveTo>
                <a:cubicBezTo>
                  <a:pt x="1099185" y="569595"/>
                  <a:pt x="1100138" y="568642"/>
                  <a:pt x="1101090" y="568642"/>
                </a:cubicBezTo>
                <a:cubicBezTo>
                  <a:pt x="1102995" y="569595"/>
                  <a:pt x="1104900" y="569595"/>
                  <a:pt x="1106805" y="569595"/>
                </a:cubicBezTo>
                <a:cubicBezTo>
                  <a:pt x="1107758" y="569595"/>
                  <a:pt x="1109663" y="569595"/>
                  <a:pt x="1110615" y="570547"/>
                </a:cubicBezTo>
                <a:cubicBezTo>
                  <a:pt x="1104900" y="577215"/>
                  <a:pt x="1099185" y="583882"/>
                  <a:pt x="1093470" y="588645"/>
                </a:cubicBezTo>
                <a:cubicBezTo>
                  <a:pt x="1088708" y="587692"/>
                  <a:pt x="1084898" y="586740"/>
                  <a:pt x="1080135" y="584835"/>
                </a:cubicBezTo>
                <a:cubicBezTo>
                  <a:pt x="1080135" y="584835"/>
                  <a:pt x="1081088" y="584835"/>
                  <a:pt x="1081088" y="584835"/>
                </a:cubicBezTo>
                <a:cubicBezTo>
                  <a:pt x="1083945" y="583882"/>
                  <a:pt x="1087755" y="582930"/>
                  <a:pt x="1090613" y="581978"/>
                </a:cubicBezTo>
                <a:cubicBezTo>
                  <a:pt x="1094423" y="578167"/>
                  <a:pt x="1096328" y="573405"/>
                  <a:pt x="1098233" y="569595"/>
                </a:cubicBezTo>
                <a:close/>
                <a:moveTo>
                  <a:pt x="1136333" y="621982"/>
                </a:moveTo>
                <a:cubicBezTo>
                  <a:pt x="1129665" y="621030"/>
                  <a:pt x="1125855" y="617220"/>
                  <a:pt x="1123950" y="615315"/>
                </a:cubicBezTo>
                <a:cubicBezTo>
                  <a:pt x="1126808" y="611505"/>
                  <a:pt x="1139190" y="612457"/>
                  <a:pt x="1144905" y="614363"/>
                </a:cubicBezTo>
                <a:cubicBezTo>
                  <a:pt x="1143000" y="618172"/>
                  <a:pt x="1140143" y="620078"/>
                  <a:pt x="1136333" y="621982"/>
                </a:cubicBezTo>
                <a:close/>
                <a:moveTo>
                  <a:pt x="1096328" y="608647"/>
                </a:moveTo>
                <a:cubicBezTo>
                  <a:pt x="1101090" y="607695"/>
                  <a:pt x="1102995" y="608647"/>
                  <a:pt x="1103948" y="613410"/>
                </a:cubicBezTo>
                <a:cubicBezTo>
                  <a:pt x="1103948" y="615315"/>
                  <a:pt x="1103948" y="617220"/>
                  <a:pt x="1102995" y="618172"/>
                </a:cubicBezTo>
                <a:cubicBezTo>
                  <a:pt x="1097280" y="615315"/>
                  <a:pt x="1092518" y="612457"/>
                  <a:pt x="1086803" y="609600"/>
                </a:cubicBezTo>
                <a:cubicBezTo>
                  <a:pt x="1089660" y="609600"/>
                  <a:pt x="1092518" y="608647"/>
                  <a:pt x="1096328" y="608647"/>
                </a:cubicBezTo>
                <a:close/>
                <a:moveTo>
                  <a:pt x="1143000" y="578167"/>
                </a:moveTo>
                <a:cubicBezTo>
                  <a:pt x="1140143" y="580072"/>
                  <a:pt x="1137285" y="581978"/>
                  <a:pt x="1133475" y="582930"/>
                </a:cubicBezTo>
                <a:cubicBezTo>
                  <a:pt x="1131570" y="581978"/>
                  <a:pt x="1130618" y="580072"/>
                  <a:pt x="1128713" y="579120"/>
                </a:cubicBezTo>
                <a:cubicBezTo>
                  <a:pt x="1128713" y="577215"/>
                  <a:pt x="1123950" y="578167"/>
                  <a:pt x="1122998" y="576263"/>
                </a:cubicBezTo>
                <a:cubicBezTo>
                  <a:pt x="1124903" y="574357"/>
                  <a:pt x="1126808" y="573405"/>
                  <a:pt x="1128713" y="571500"/>
                </a:cubicBezTo>
                <a:cubicBezTo>
                  <a:pt x="1133475" y="573405"/>
                  <a:pt x="1138238" y="575310"/>
                  <a:pt x="1143000" y="578167"/>
                </a:cubicBezTo>
                <a:close/>
                <a:moveTo>
                  <a:pt x="1152525" y="512445"/>
                </a:moveTo>
                <a:cubicBezTo>
                  <a:pt x="1152525" y="521017"/>
                  <a:pt x="1143953" y="524828"/>
                  <a:pt x="1137285" y="524828"/>
                </a:cubicBezTo>
                <a:cubicBezTo>
                  <a:pt x="1138238" y="521017"/>
                  <a:pt x="1137285" y="517207"/>
                  <a:pt x="1136333" y="514350"/>
                </a:cubicBezTo>
                <a:cubicBezTo>
                  <a:pt x="1135380" y="512445"/>
                  <a:pt x="1135380" y="511492"/>
                  <a:pt x="1134428" y="510540"/>
                </a:cubicBezTo>
                <a:cubicBezTo>
                  <a:pt x="1139190" y="511492"/>
                  <a:pt x="1145858" y="512445"/>
                  <a:pt x="1152525" y="512445"/>
                </a:cubicBezTo>
                <a:close/>
                <a:moveTo>
                  <a:pt x="1143000" y="557213"/>
                </a:moveTo>
                <a:cubicBezTo>
                  <a:pt x="1143953" y="557213"/>
                  <a:pt x="1143953" y="557213"/>
                  <a:pt x="1143000" y="557213"/>
                </a:cubicBezTo>
                <a:cubicBezTo>
                  <a:pt x="1143953" y="557213"/>
                  <a:pt x="1143953" y="557213"/>
                  <a:pt x="1143000" y="557213"/>
                </a:cubicBezTo>
                <a:cubicBezTo>
                  <a:pt x="1143000" y="557213"/>
                  <a:pt x="1143000" y="557213"/>
                  <a:pt x="1143000" y="557213"/>
                </a:cubicBezTo>
                <a:close/>
                <a:moveTo>
                  <a:pt x="1069658" y="563880"/>
                </a:moveTo>
                <a:cubicBezTo>
                  <a:pt x="1071563" y="561022"/>
                  <a:pt x="1071563" y="557213"/>
                  <a:pt x="1073468" y="554355"/>
                </a:cubicBezTo>
                <a:cubicBezTo>
                  <a:pt x="1074420" y="552450"/>
                  <a:pt x="1076325" y="551497"/>
                  <a:pt x="1079183" y="550545"/>
                </a:cubicBezTo>
                <a:cubicBezTo>
                  <a:pt x="1081088" y="555307"/>
                  <a:pt x="1083945" y="559117"/>
                  <a:pt x="1087755" y="561975"/>
                </a:cubicBezTo>
                <a:cubicBezTo>
                  <a:pt x="1086803" y="563880"/>
                  <a:pt x="1084898" y="565785"/>
                  <a:pt x="1083945" y="567690"/>
                </a:cubicBezTo>
                <a:cubicBezTo>
                  <a:pt x="1082993" y="567690"/>
                  <a:pt x="1082993" y="567690"/>
                  <a:pt x="1082040" y="568642"/>
                </a:cubicBezTo>
                <a:cubicBezTo>
                  <a:pt x="1078230" y="570547"/>
                  <a:pt x="1074420" y="571500"/>
                  <a:pt x="1069658" y="571500"/>
                </a:cubicBezTo>
                <a:cubicBezTo>
                  <a:pt x="1065848" y="571500"/>
                  <a:pt x="1061085" y="569595"/>
                  <a:pt x="1060133" y="565785"/>
                </a:cubicBezTo>
                <a:cubicBezTo>
                  <a:pt x="1062038" y="568642"/>
                  <a:pt x="1067753" y="566738"/>
                  <a:pt x="1069658" y="563880"/>
                </a:cubicBezTo>
                <a:close/>
                <a:moveTo>
                  <a:pt x="1164908" y="648653"/>
                </a:moveTo>
                <a:lnTo>
                  <a:pt x="1167765" y="646747"/>
                </a:lnTo>
                <a:cubicBezTo>
                  <a:pt x="1168718" y="647700"/>
                  <a:pt x="1169670" y="647700"/>
                  <a:pt x="1170623" y="648653"/>
                </a:cubicBezTo>
                <a:cubicBezTo>
                  <a:pt x="1168718" y="648653"/>
                  <a:pt x="1166813" y="649605"/>
                  <a:pt x="1164908" y="649605"/>
                </a:cubicBezTo>
                <a:cubicBezTo>
                  <a:pt x="1164908" y="648653"/>
                  <a:pt x="1164908" y="648653"/>
                  <a:pt x="1164908" y="648653"/>
                </a:cubicBezTo>
                <a:close/>
                <a:moveTo>
                  <a:pt x="1204913" y="657225"/>
                </a:moveTo>
                <a:cubicBezTo>
                  <a:pt x="1204913" y="655320"/>
                  <a:pt x="1205865" y="654367"/>
                  <a:pt x="1205865" y="653415"/>
                </a:cubicBezTo>
                <a:cubicBezTo>
                  <a:pt x="1212533" y="653415"/>
                  <a:pt x="1219200" y="652463"/>
                  <a:pt x="1224915" y="650557"/>
                </a:cubicBezTo>
                <a:cubicBezTo>
                  <a:pt x="1224915" y="650557"/>
                  <a:pt x="1224915" y="651510"/>
                  <a:pt x="1225868" y="651510"/>
                </a:cubicBezTo>
                <a:cubicBezTo>
                  <a:pt x="1220153" y="656272"/>
                  <a:pt x="1212533" y="658178"/>
                  <a:pt x="1204913" y="657225"/>
                </a:cubicBezTo>
                <a:close/>
                <a:moveTo>
                  <a:pt x="1219200" y="671513"/>
                </a:moveTo>
                <a:cubicBezTo>
                  <a:pt x="1220153" y="669607"/>
                  <a:pt x="1222058" y="668655"/>
                  <a:pt x="1223963" y="666750"/>
                </a:cubicBezTo>
                <a:cubicBezTo>
                  <a:pt x="1226820" y="669607"/>
                  <a:pt x="1229678" y="672465"/>
                  <a:pt x="1233488" y="675322"/>
                </a:cubicBezTo>
                <a:cubicBezTo>
                  <a:pt x="1227773" y="674370"/>
                  <a:pt x="1223963" y="673417"/>
                  <a:pt x="1219200" y="671513"/>
                </a:cubicBezTo>
                <a:close/>
                <a:moveTo>
                  <a:pt x="1231583" y="660082"/>
                </a:moveTo>
                <a:cubicBezTo>
                  <a:pt x="1232535" y="658178"/>
                  <a:pt x="1233488" y="656272"/>
                  <a:pt x="1234440" y="654367"/>
                </a:cubicBezTo>
                <a:cubicBezTo>
                  <a:pt x="1234440" y="654367"/>
                  <a:pt x="1234440" y="654367"/>
                  <a:pt x="1235393" y="654367"/>
                </a:cubicBezTo>
                <a:cubicBezTo>
                  <a:pt x="1234440" y="658178"/>
                  <a:pt x="1233488" y="660082"/>
                  <a:pt x="1231583" y="660082"/>
                </a:cubicBezTo>
                <a:close/>
                <a:moveTo>
                  <a:pt x="1251585" y="685800"/>
                </a:moveTo>
                <a:cubicBezTo>
                  <a:pt x="1248728" y="684847"/>
                  <a:pt x="1244918" y="683895"/>
                  <a:pt x="1242060" y="682942"/>
                </a:cubicBezTo>
                <a:cubicBezTo>
                  <a:pt x="1243013" y="679132"/>
                  <a:pt x="1244918" y="676275"/>
                  <a:pt x="1246823" y="674370"/>
                </a:cubicBezTo>
                <a:cubicBezTo>
                  <a:pt x="1247775" y="673417"/>
                  <a:pt x="1248728" y="672465"/>
                  <a:pt x="1249680" y="671513"/>
                </a:cubicBezTo>
                <a:cubicBezTo>
                  <a:pt x="1250633" y="674370"/>
                  <a:pt x="1253490" y="676275"/>
                  <a:pt x="1256348" y="678180"/>
                </a:cubicBezTo>
                <a:cubicBezTo>
                  <a:pt x="1256348" y="679132"/>
                  <a:pt x="1256348" y="680085"/>
                  <a:pt x="1255395" y="681038"/>
                </a:cubicBezTo>
                <a:cubicBezTo>
                  <a:pt x="1254443" y="681038"/>
                  <a:pt x="1253490" y="683895"/>
                  <a:pt x="1251585" y="685800"/>
                </a:cubicBezTo>
                <a:close/>
                <a:moveTo>
                  <a:pt x="1278255" y="681038"/>
                </a:moveTo>
                <a:cubicBezTo>
                  <a:pt x="1272540" y="682942"/>
                  <a:pt x="1265873" y="685800"/>
                  <a:pt x="1260158" y="687705"/>
                </a:cubicBezTo>
                <a:cubicBezTo>
                  <a:pt x="1258253" y="687705"/>
                  <a:pt x="1257300" y="686753"/>
                  <a:pt x="1255395" y="686753"/>
                </a:cubicBezTo>
                <a:cubicBezTo>
                  <a:pt x="1256348" y="683895"/>
                  <a:pt x="1257300" y="681990"/>
                  <a:pt x="1258253" y="679132"/>
                </a:cubicBezTo>
                <a:cubicBezTo>
                  <a:pt x="1261110" y="680085"/>
                  <a:pt x="1264920" y="680085"/>
                  <a:pt x="1267778" y="679132"/>
                </a:cubicBezTo>
                <a:cubicBezTo>
                  <a:pt x="1270635" y="678180"/>
                  <a:pt x="1272540" y="675322"/>
                  <a:pt x="1276350" y="675322"/>
                </a:cubicBezTo>
                <a:cubicBezTo>
                  <a:pt x="1280160" y="675322"/>
                  <a:pt x="1283018" y="678180"/>
                  <a:pt x="1286828" y="678180"/>
                </a:cubicBezTo>
                <a:cubicBezTo>
                  <a:pt x="1283018" y="679132"/>
                  <a:pt x="1281113" y="680085"/>
                  <a:pt x="1278255" y="681038"/>
                </a:cubicBezTo>
                <a:close/>
                <a:moveTo>
                  <a:pt x="1319213" y="641985"/>
                </a:moveTo>
                <a:cubicBezTo>
                  <a:pt x="1322070" y="641985"/>
                  <a:pt x="1323975" y="643890"/>
                  <a:pt x="1325880" y="643890"/>
                </a:cubicBezTo>
                <a:cubicBezTo>
                  <a:pt x="1328738" y="643890"/>
                  <a:pt x="1330643" y="641985"/>
                  <a:pt x="1333500" y="641032"/>
                </a:cubicBezTo>
                <a:cubicBezTo>
                  <a:pt x="1338263" y="640080"/>
                  <a:pt x="1343025" y="645795"/>
                  <a:pt x="1347788" y="645795"/>
                </a:cubicBezTo>
                <a:cubicBezTo>
                  <a:pt x="1348740" y="645795"/>
                  <a:pt x="1349693" y="645795"/>
                  <a:pt x="1351598" y="645795"/>
                </a:cubicBezTo>
                <a:cubicBezTo>
                  <a:pt x="1351598" y="645795"/>
                  <a:pt x="1352550" y="645795"/>
                  <a:pt x="1352550" y="645795"/>
                </a:cubicBezTo>
                <a:cubicBezTo>
                  <a:pt x="1352550" y="645795"/>
                  <a:pt x="1353503" y="645795"/>
                  <a:pt x="1353503" y="645795"/>
                </a:cubicBezTo>
                <a:cubicBezTo>
                  <a:pt x="1353503" y="646747"/>
                  <a:pt x="1354455" y="646747"/>
                  <a:pt x="1354455" y="647700"/>
                </a:cubicBezTo>
                <a:cubicBezTo>
                  <a:pt x="1354455" y="646747"/>
                  <a:pt x="1354455" y="646747"/>
                  <a:pt x="1354455" y="646747"/>
                </a:cubicBezTo>
                <a:cubicBezTo>
                  <a:pt x="1357313" y="647700"/>
                  <a:pt x="1361123" y="650557"/>
                  <a:pt x="1362075" y="656272"/>
                </a:cubicBezTo>
                <a:cubicBezTo>
                  <a:pt x="1362075" y="657225"/>
                  <a:pt x="1362075" y="658178"/>
                  <a:pt x="1362075" y="659130"/>
                </a:cubicBezTo>
                <a:cubicBezTo>
                  <a:pt x="1362075" y="660082"/>
                  <a:pt x="1361123" y="660082"/>
                  <a:pt x="1361123" y="660082"/>
                </a:cubicBezTo>
                <a:cubicBezTo>
                  <a:pt x="1360170" y="660082"/>
                  <a:pt x="1358265" y="661035"/>
                  <a:pt x="1357313" y="661035"/>
                </a:cubicBezTo>
                <a:cubicBezTo>
                  <a:pt x="1356360" y="660082"/>
                  <a:pt x="1354455" y="658178"/>
                  <a:pt x="1353503" y="657225"/>
                </a:cubicBezTo>
                <a:cubicBezTo>
                  <a:pt x="1347788" y="652463"/>
                  <a:pt x="1339215" y="655320"/>
                  <a:pt x="1332548" y="651510"/>
                </a:cubicBezTo>
                <a:cubicBezTo>
                  <a:pt x="1326833" y="648653"/>
                  <a:pt x="1322070" y="642938"/>
                  <a:pt x="1317308" y="645795"/>
                </a:cubicBezTo>
                <a:cubicBezTo>
                  <a:pt x="1314450" y="645795"/>
                  <a:pt x="1316355" y="641985"/>
                  <a:pt x="1319213" y="641985"/>
                </a:cubicBezTo>
                <a:close/>
                <a:moveTo>
                  <a:pt x="1354455" y="703897"/>
                </a:moveTo>
                <a:cubicBezTo>
                  <a:pt x="1353503" y="702945"/>
                  <a:pt x="1352550" y="702945"/>
                  <a:pt x="1351598" y="701992"/>
                </a:cubicBezTo>
                <a:cubicBezTo>
                  <a:pt x="1346835" y="700088"/>
                  <a:pt x="1342073" y="701992"/>
                  <a:pt x="1337310" y="701992"/>
                </a:cubicBezTo>
                <a:cubicBezTo>
                  <a:pt x="1332548" y="701992"/>
                  <a:pt x="1326833" y="701040"/>
                  <a:pt x="1324928" y="696278"/>
                </a:cubicBezTo>
                <a:cubicBezTo>
                  <a:pt x="1332548" y="692467"/>
                  <a:pt x="1341120" y="689610"/>
                  <a:pt x="1347788" y="693420"/>
                </a:cubicBezTo>
                <a:cubicBezTo>
                  <a:pt x="1347788" y="693420"/>
                  <a:pt x="1347788" y="693420"/>
                  <a:pt x="1347788" y="693420"/>
                </a:cubicBezTo>
                <a:cubicBezTo>
                  <a:pt x="1347788" y="695325"/>
                  <a:pt x="1348740" y="696278"/>
                  <a:pt x="1349693" y="696278"/>
                </a:cubicBezTo>
                <a:cubicBezTo>
                  <a:pt x="1351598" y="698182"/>
                  <a:pt x="1354455" y="700088"/>
                  <a:pt x="1356360" y="702945"/>
                </a:cubicBezTo>
                <a:cubicBezTo>
                  <a:pt x="1355408" y="704850"/>
                  <a:pt x="1355408" y="704850"/>
                  <a:pt x="1354455" y="703897"/>
                </a:cubicBezTo>
                <a:close/>
                <a:moveTo>
                  <a:pt x="1362075" y="686753"/>
                </a:moveTo>
                <a:cubicBezTo>
                  <a:pt x="1362075" y="686753"/>
                  <a:pt x="1362075" y="686753"/>
                  <a:pt x="1362075" y="686753"/>
                </a:cubicBezTo>
                <a:cubicBezTo>
                  <a:pt x="1362075" y="686753"/>
                  <a:pt x="1362075" y="686753"/>
                  <a:pt x="1362075" y="686753"/>
                </a:cubicBezTo>
                <a:cubicBezTo>
                  <a:pt x="1362075" y="686753"/>
                  <a:pt x="1362075" y="686753"/>
                  <a:pt x="1362075" y="686753"/>
                </a:cubicBezTo>
                <a:close/>
                <a:moveTo>
                  <a:pt x="1347788" y="674370"/>
                </a:moveTo>
                <a:cubicBezTo>
                  <a:pt x="1348740" y="677228"/>
                  <a:pt x="1350645" y="679132"/>
                  <a:pt x="1352550" y="681038"/>
                </a:cubicBezTo>
                <a:cubicBezTo>
                  <a:pt x="1350645" y="680085"/>
                  <a:pt x="1347788" y="678180"/>
                  <a:pt x="1345883" y="677228"/>
                </a:cubicBezTo>
                <a:cubicBezTo>
                  <a:pt x="1343025" y="675322"/>
                  <a:pt x="1340168" y="674370"/>
                  <a:pt x="1337310" y="673417"/>
                </a:cubicBezTo>
                <a:cubicBezTo>
                  <a:pt x="1331595" y="672465"/>
                  <a:pt x="1325880" y="675322"/>
                  <a:pt x="1321118" y="671513"/>
                </a:cubicBezTo>
                <a:cubicBezTo>
                  <a:pt x="1333500" y="669607"/>
                  <a:pt x="1345883" y="669607"/>
                  <a:pt x="1358265" y="672465"/>
                </a:cubicBezTo>
                <a:cubicBezTo>
                  <a:pt x="1360170" y="674370"/>
                  <a:pt x="1362075" y="676275"/>
                  <a:pt x="1363980" y="678180"/>
                </a:cubicBezTo>
                <a:cubicBezTo>
                  <a:pt x="1357313" y="676275"/>
                  <a:pt x="1352550" y="675322"/>
                  <a:pt x="1347788" y="674370"/>
                </a:cubicBezTo>
                <a:close/>
                <a:moveTo>
                  <a:pt x="1370648" y="693420"/>
                </a:moveTo>
                <a:cubicBezTo>
                  <a:pt x="1369695" y="693420"/>
                  <a:pt x="1369695" y="693420"/>
                  <a:pt x="1368743" y="692467"/>
                </a:cubicBezTo>
                <a:cubicBezTo>
                  <a:pt x="1369695" y="692467"/>
                  <a:pt x="1371600" y="692467"/>
                  <a:pt x="1371600" y="692467"/>
                </a:cubicBezTo>
                <a:cubicBezTo>
                  <a:pt x="1371600" y="693420"/>
                  <a:pt x="1370648" y="693420"/>
                  <a:pt x="1370648" y="693420"/>
                </a:cubicBezTo>
                <a:close/>
                <a:moveTo>
                  <a:pt x="1385888" y="706755"/>
                </a:moveTo>
                <a:cubicBezTo>
                  <a:pt x="1385888" y="706755"/>
                  <a:pt x="1385888" y="705803"/>
                  <a:pt x="1385888" y="705803"/>
                </a:cubicBezTo>
                <a:cubicBezTo>
                  <a:pt x="1386840" y="704850"/>
                  <a:pt x="1385888" y="701992"/>
                  <a:pt x="1384935" y="702945"/>
                </a:cubicBezTo>
                <a:cubicBezTo>
                  <a:pt x="1384935" y="703897"/>
                  <a:pt x="1383983" y="704850"/>
                  <a:pt x="1383983" y="706755"/>
                </a:cubicBezTo>
                <a:cubicBezTo>
                  <a:pt x="1381125" y="706755"/>
                  <a:pt x="1378268" y="705803"/>
                  <a:pt x="1375410" y="705803"/>
                </a:cubicBezTo>
                <a:cubicBezTo>
                  <a:pt x="1376363" y="704850"/>
                  <a:pt x="1377315" y="703897"/>
                  <a:pt x="1378268" y="702945"/>
                </a:cubicBezTo>
                <a:cubicBezTo>
                  <a:pt x="1379220" y="701040"/>
                  <a:pt x="1380173" y="698182"/>
                  <a:pt x="1381125" y="695325"/>
                </a:cubicBezTo>
                <a:cubicBezTo>
                  <a:pt x="1382078" y="695325"/>
                  <a:pt x="1383983" y="695325"/>
                  <a:pt x="1384935" y="696278"/>
                </a:cubicBezTo>
                <a:cubicBezTo>
                  <a:pt x="1392555" y="698182"/>
                  <a:pt x="1402080" y="700088"/>
                  <a:pt x="1406843" y="709613"/>
                </a:cubicBezTo>
                <a:cubicBezTo>
                  <a:pt x="1400175" y="708660"/>
                  <a:pt x="1392555" y="707707"/>
                  <a:pt x="1385888" y="706755"/>
                </a:cubicBezTo>
                <a:close/>
                <a:moveTo>
                  <a:pt x="1428750" y="688657"/>
                </a:moveTo>
                <a:cubicBezTo>
                  <a:pt x="1428750" y="688657"/>
                  <a:pt x="1428750" y="688657"/>
                  <a:pt x="1428750" y="688657"/>
                </a:cubicBezTo>
                <a:cubicBezTo>
                  <a:pt x="1428750" y="688657"/>
                  <a:pt x="1428750" y="688657"/>
                  <a:pt x="1428750" y="688657"/>
                </a:cubicBezTo>
                <a:lnTo>
                  <a:pt x="1428750" y="688657"/>
                </a:lnTo>
                <a:close/>
                <a:moveTo>
                  <a:pt x="1441133" y="716280"/>
                </a:moveTo>
                <a:cubicBezTo>
                  <a:pt x="1439228" y="715328"/>
                  <a:pt x="1437323" y="715328"/>
                  <a:pt x="1435418" y="714375"/>
                </a:cubicBezTo>
                <a:cubicBezTo>
                  <a:pt x="1438275" y="714375"/>
                  <a:pt x="1443038" y="713422"/>
                  <a:pt x="1443990" y="713422"/>
                </a:cubicBezTo>
                <a:cubicBezTo>
                  <a:pt x="1443038" y="713422"/>
                  <a:pt x="1442085" y="714375"/>
                  <a:pt x="1441133" y="716280"/>
                </a:cubicBezTo>
                <a:close/>
                <a:moveTo>
                  <a:pt x="1439228" y="707707"/>
                </a:moveTo>
                <a:cubicBezTo>
                  <a:pt x="1438275" y="708660"/>
                  <a:pt x="1436370" y="708660"/>
                  <a:pt x="1435418" y="708660"/>
                </a:cubicBezTo>
                <a:cubicBezTo>
                  <a:pt x="1435418" y="708660"/>
                  <a:pt x="1435418" y="708660"/>
                  <a:pt x="1435418" y="708660"/>
                </a:cubicBezTo>
                <a:cubicBezTo>
                  <a:pt x="1438275" y="705803"/>
                  <a:pt x="1441133" y="703897"/>
                  <a:pt x="1443038" y="701992"/>
                </a:cubicBezTo>
                <a:cubicBezTo>
                  <a:pt x="1443990" y="702945"/>
                  <a:pt x="1444943" y="703897"/>
                  <a:pt x="1445895" y="704850"/>
                </a:cubicBezTo>
                <a:cubicBezTo>
                  <a:pt x="1445895" y="703897"/>
                  <a:pt x="1440180" y="706755"/>
                  <a:pt x="1439228" y="707707"/>
                </a:cubicBezTo>
                <a:close/>
                <a:moveTo>
                  <a:pt x="1438275" y="689610"/>
                </a:moveTo>
                <a:cubicBezTo>
                  <a:pt x="1439228" y="689610"/>
                  <a:pt x="1439228" y="689610"/>
                  <a:pt x="1438275" y="689610"/>
                </a:cubicBezTo>
                <a:cubicBezTo>
                  <a:pt x="1439228" y="689610"/>
                  <a:pt x="1440180" y="689610"/>
                  <a:pt x="1440180" y="689610"/>
                </a:cubicBezTo>
                <a:lnTo>
                  <a:pt x="1438275" y="689610"/>
                </a:lnTo>
                <a:close/>
                <a:moveTo>
                  <a:pt x="1441133" y="664845"/>
                </a:moveTo>
                <a:cubicBezTo>
                  <a:pt x="1438275" y="663892"/>
                  <a:pt x="1435418" y="665797"/>
                  <a:pt x="1433513" y="668655"/>
                </a:cubicBezTo>
                <a:cubicBezTo>
                  <a:pt x="1432560" y="669607"/>
                  <a:pt x="1431608" y="670560"/>
                  <a:pt x="1430655" y="672465"/>
                </a:cubicBezTo>
                <a:cubicBezTo>
                  <a:pt x="1429703" y="674370"/>
                  <a:pt x="1430655" y="676275"/>
                  <a:pt x="1432560" y="676275"/>
                </a:cubicBezTo>
                <a:cubicBezTo>
                  <a:pt x="1433513" y="676275"/>
                  <a:pt x="1434465" y="676275"/>
                  <a:pt x="1434465" y="675322"/>
                </a:cubicBezTo>
                <a:cubicBezTo>
                  <a:pt x="1437323" y="673417"/>
                  <a:pt x="1441133" y="673417"/>
                  <a:pt x="1443990" y="675322"/>
                </a:cubicBezTo>
                <a:cubicBezTo>
                  <a:pt x="1442085" y="676275"/>
                  <a:pt x="1440180" y="677228"/>
                  <a:pt x="1438275" y="678180"/>
                </a:cubicBezTo>
                <a:cubicBezTo>
                  <a:pt x="1433513" y="680085"/>
                  <a:pt x="1428750" y="682942"/>
                  <a:pt x="1426845" y="687705"/>
                </a:cubicBezTo>
                <a:lnTo>
                  <a:pt x="1424940" y="687705"/>
                </a:lnTo>
                <a:cubicBezTo>
                  <a:pt x="1421130" y="685800"/>
                  <a:pt x="1418273" y="678180"/>
                  <a:pt x="1420178" y="671513"/>
                </a:cubicBezTo>
                <a:cubicBezTo>
                  <a:pt x="1421130" y="666750"/>
                  <a:pt x="1429703" y="664845"/>
                  <a:pt x="1436370" y="662940"/>
                </a:cubicBezTo>
                <a:cubicBezTo>
                  <a:pt x="1437323" y="662940"/>
                  <a:pt x="1437323" y="662940"/>
                  <a:pt x="1438275" y="662940"/>
                </a:cubicBezTo>
                <a:cubicBezTo>
                  <a:pt x="1440180" y="661988"/>
                  <a:pt x="1445895" y="661988"/>
                  <a:pt x="1447800" y="662940"/>
                </a:cubicBezTo>
                <a:cubicBezTo>
                  <a:pt x="1446848" y="663892"/>
                  <a:pt x="1444943" y="664845"/>
                  <a:pt x="1441133" y="664845"/>
                </a:cubicBezTo>
                <a:close/>
                <a:moveTo>
                  <a:pt x="1541145" y="768667"/>
                </a:moveTo>
                <a:cubicBezTo>
                  <a:pt x="1539240" y="767715"/>
                  <a:pt x="1538288" y="765810"/>
                  <a:pt x="1536383" y="764857"/>
                </a:cubicBezTo>
                <a:cubicBezTo>
                  <a:pt x="1538288" y="763905"/>
                  <a:pt x="1540193" y="762953"/>
                  <a:pt x="1542098" y="763905"/>
                </a:cubicBezTo>
                <a:cubicBezTo>
                  <a:pt x="1543050" y="764857"/>
                  <a:pt x="1544003" y="765810"/>
                  <a:pt x="1544955" y="766763"/>
                </a:cubicBezTo>
                <a:cubicBezTo>
                  <a:pt x="1544003" y="766763"/>
                  <a:pt x="1542098" y="767715"/>
                  <a:pt x="1541145" y="768667"/>
                </a:cubicBezTo>
                <a:close/>
                <a:moveTo>
                  <a:pt x="1588770" y="804863"/>
                </a:moveTo>
                <a:cubicBezTo>
                  <a:pt x="1586865" y="803910"/>
                  <a:pt x="1584960" y="806767"/>
                  <a:pt x="1583055" y="805815"/>
                </a:cubicBezTo>
                <a:cubicBezTo>
                  <a:pt x="1578293" y="801053"/>
                  <a:pt x="1572578" y="796290"/>
                  <a:pt x="1567815" y="791528"/>
                </a:cubicBezTo>
                <a:cubicBezTo>
                  <a:pt x="1571625" y="790575"/>
                  <a:pt x="1576388" y="791528"/>
                  <a:pt x="1580198" y="793432"/>
                </a:cubicBezTo>
                <a:cubicBezTo>
                  <a:pt x="1584008" y="798195"/>
                  <a:pt x="1588770" y="801053"/>
                  <a:pt x="1593533" y="800100"/>
                </a:cubicBezTo>
                <a:cubicBezTo>
                  <a:pt x="1594485" y="803910"/>
                  <a:pt x="1591628" y="804863"/>
                  <a:pt x="1588770" y="804863"/>
                </a:cubicBezTo>
                <a:close/>
                <a:moveTo>
                  <a:pt x="1618298" y="814388"/>
                </a:moveTo>
                <a:cubicBezTo>
                  <a:pt x="1618298" y="814388"/>
                  <a:pt x="1618298" y="814388"/>
                  <a:pt x="1618298" y="814388"/>
                </a:cubicBezTo>
                <a:cubicBezTo>
                  <a:pt x="1621155" y="812482"/>
                  <a:pt x="1624965" y="812482"/>
                  <a:pt x="1627823" y="814388"/>
                </a:cubicBezTo>
                <a:cubicBezTo>
                  <a:pt x="1625918" y="815340"/>
                  <a:pt x="1624013" y="816292"/>
                  <a:pt x="1622108" y="817245"/>
                </a:cubicBezTo>
                <a:cubicBezTo>
                  <a:pt x="1619250" y="818197"/>
                  <a:pt x="1617345" y="820103"/>
                  <a:pt x="1614488" y="822007"/>
                </a:cubicBezTo>
                <a:cubicBezTo>
                  <a:pt x="1616393" y="819150"/>
                  <a:pt x="1617345" y="816292"/>
                  <a:pt x="1618298" y="814388"/>
                </a:cubicBezTo>
                <a:close/>
                <a:moveTo>
                  <a:pt x="1607820" y="828675"/>
                </a:moveTo>
                <a:cubicBezTo>
                  <a:pt x="1608773" y="827722"/>
                  <a:pt x="1609725" y="826770"/>
                  <a:pt x="1610678" y="825817"/>
                </a:cubicBezTo>
                <a:cubicBezTo>
                  <a:pt x="1610678" y="825817"/>
                  <a:pt x="1610678" y="826770"/>
                  <a:pt x="1609725" y="826770"/>
                </a:cubicBezTo>
                <a:cubicBezTo>
                  <a:pt x="1610678" y="826770"/>
                  <a:pt x="1611630" y="825817"/>
                  <a:pt x="1612583" y="825817"/>
                </a:cubicBezTo>
                <a:cubicBezTo>
                  <a:pt x="1613535" y="828675"/>
                  <a:pt x="1617345" y="830580"/>
                  <a:pt x="1619250" y="829628"/>
                </a:cubicBezTo>
                <a:cubicBezTo>
                  <a:pt x="1620203" y="828675"/>
                  <a:pt x="1621155" y="827722"/>
                  <a:pt x="1622108" y="827722"/>
                </a:cubicBezTo>
                <a:cubicBezTo>
                  <a:pt x="1624013" y="827722"/>
                  <a:pt x="1625918" y="830580"/>
                  <a:pt x="1626870" y="828675"/>
                </a:cubicBezTo>
                <a:cubicBezTo>
                  <a:pt x="1625918" y="829628"/>
                  <a:pt x="1624013" y="829628"/>
                  <a:pt x="1623060" y="830580"/>
                </a:cubicBezTo>
                <a:cubicBezTo>
                  <a:pt x="1620203" y="831532"/>
                  <a:pt x="1617345" y="833438"/>
                  <a:pt x="1614488" y="834390"/>
                </a:cubicBezTo>
                <a:cubicBezTo>
                  <a:pt x="1612583" y="833438"/>
                  <a:pt x="1610678" y="830580"/>
                  <a:pt x="1607820" y="828675"/>
                </a:cubicBezTo>
                <a:close/>
                <a:moveTo>
                  <a:pt x="1624013" y="844867"/>
                </a:moveTo>
                <a:cubicBezTo>
                  <a:pt x="1623060" y="843915"/>
                  <a:pt x="1621155" y="842010"/>
                  <a:pt x="1620203" y="841057"/>
                </a:cubicBezTo>
                <a:cubicBezTo>
                  <a:pt x="1622108" y="840105"/>
                  <a:pt x="1624013" y="838200"/>
                  <a:pt x="1626870" y="840105"/>
                </a:cubicBezTo>
                <a:cubicBezTo>
                  <a:pt x="1627823" y="841057"/>
                  <a:pt x="1628775" y="842010"/>
                  <a:pt x="1629728" y="842963"/>
                </a:cubicBezTo>
                <a:cubicBezTo>
                  <a:pt x="1628775" y="842010"/>
                  <a:pt x="1625918" y="843915"/>
                  <a:pt x="1624013" y="844867"/>
                </a:cubicBezTo>
                <a:close/>
                <a:moveTo>
                  <a:pt x="1683068" y="879157"/>
                </a:moveTo>
                <a:cubicBezTo>
                  <a:pt x="1675448" y="879157"/>
                  <a:pt x="1671638" y="880110"/>
                  <a:pt x="1664970" y="881063"/>
                </a:cubicBezTo>
                <a:cubicBezTo>
                  <a:pt x="1661160" y="873442"/>
                  <a:pt x="1655445" y="868680"/>
                  <a:pt x="1648778" y="867728"/>
                </a:cubicBezTo>
                <a:cubicBezTo>
                  <a:pt x="1654493" y="865822"/>
                  <a:pt x="1661160" y="866775"/>
                  <a:pt x="1666875" y="870585"/>
                </a:cubicBezTo>
                <a:cubicBezTo>
                  <a:pt x="1667828" y="868680"/>
                  <a:pt x="1667828" y="865822"/>
                  <a:pt x="1665923" y="864870"/>
                </a:cubicBezTo>
                <a:cubicBezTo>
                  <a:pt x="1664018" y="863917"/>
                  <a:pt x="1663065" y="862965"/>
                  <a:pt x="1661160" y="862013"/>
                </a:cubicBezTo>
                <a:cubicBezTo>
                  <a:pt x="1654493" y="860107"/>
                  <a:pt x="1647825" y="857250"/>
                  <a:pt x="1642110" y="852488"/>
                </a:cubicBezTo>
                <a:cubicBezTo>
                  <a:pt x="1645920" y="852488"/>
                  <a:pt x="1650683" y="852488"/>
                  <a:pt x="1654493" y="851535"/>
                </a:cubicBezTo>
                <a:cubicBezTo>
                  <a:pt x="1655445" y="851535"/>
                  <a:pt x="1655445" y="851535"/>
                  <a:pt x="1656398" y="851535"/>
                </a:cubicBezTo>
                <a:cubicBezTo>
                  <a:pt x="1667828" y="862013"/>
                  <a:pt x="1689735" y="877253"/>
                  <a:pt x="1683068" y="879157"/>
                </a:cubicBezTo>
                <a:close/>
                <a:moveTo>
                  <a:pt x="1714500" y="922020"/>
                </a:moveTo>
                <a:cubicBezTo>
                  <a:pt x="1713548" y="922972"/>
                  <a:pt x="1713548" y="924878"/>
                  <a:pt x="1714500" y="925830"/>
                </a:cubicBezTo>
                <a:cubicBezTo>
                  <a:pt x="1714500" y="925830"/>
                  <a:pt x="1714500" y="925830"/>
                  <a:pt x="1715453" y="925830"/>
                </a:cubicBezTo>
                <a:cubicBezTo>
                  <a:pt x="1715453" y="925830"/>
                  <a:pt x="1715453" y="925830"/>
                  <a:pt x="1715453" y="925830"/>
                </a:cubicBezTo>
                <a:cubicBezTo>
                  <a:pt x="1711643" y="922020"/>
                  <a:pt x="1706880" y="919163"/>
                  <a:pt x="1703070" y="915353"/>
                </a:cubicBezTo>
                <a:cubicBezTo>
                  <a:pt x="1710690" y="901065"/>
                  <a:pt x="1723073" y="894397"/>
                  <a:pt x="1727835" y="890588"/>
                </a:cubicBezTo>
                <a:cubicBezTo>
                  <a:pt x="1729740" y="890588"/>
                  <a:pt x="1731645" y="890588"/>
                  <a:pt x="1733550" y="891540"/>
                </a:cubicBezTo>
                <a:cubicBezTo>
                  <a:pt x="1731645" y="892492"/>
                  <a:pt x="1729740" y="893445"/>
                  <a:pt x="1727835" y="894397"/>
                </a:cubicBezTo>
                <a:cubicBezTo>
                  <a:pt x="1723073" y="897255"/>
                  <a:pt x="1717358" y="900113"/>
                  <a:pt x="1715453" y="907732"/>
                </a:cubicBezTo>
                <a:cubicBezTo>
                  <a:pt x="1716405" y="907732"/>
                  <a:pt x="1717358" y="906780"/>
                  <a:pt x="1718310" y="906780"/>
                </a:cubicBezTo>
                <a:cubicBezTo>
                  <a:pt x="1719263" y="910590"/>
                  <a:pt x="1723073" y="912495"/>
                  <a:pt x="1724978" y="910590"/>
                </a:cubicBezTo>
                <a:cubicBezTo>
                  <a:pt x="1725930" y="909638"/>
                  <a:pt x="1726883" y="908685"/>
                  <a:pt x="1727835" y="908685"/>
                </a:cubicBezTo>
                <a:cubicBezTo>
                  <a:pt x="1729740" y="908685"/>
                  <a:pt x="1731645" y="911542"/>
                  <a:pt x="1732598" y="909638"/>
                </a:cubicBezTo>
                <a:cubicBezTo>
                  <a:pt x="1731645" y="910590"/>
                  <a:pt x="1729740" y="911542"/>
                  <a:pt x="1728788" y="911542"/>
                </a:cubicBezTo>
                <a:cubicBezTo>
                  <a:pt x="1724978" y="914400"/>
                  <a:pt x="1720215" y="916305"/>
                  <a:pt x="1716405" y="919163"/>
                </a:cubicBezTo>
                <a:cubicBezTo>
                  <a:pt x="1715453" y="920115"/>
                  <a:pt x="1714500" y="921067"/>
                  <a:pt x="1714500" y="922020"/>
                </a:cubicBezTo>
                <a:close/>
                <a:moveTo>
                  <a:pt x="1730693" y="939165"/>
                </a:moveTo>
                <a:cubicBezTo>
                  <a:pt x="1729740" y="938213"/>
                  <a:pt x="1729740" y="938213"/>
                  <a:pt x="1728788" y="937260"/>
                </a:cubicBezTo>
                <a:cubicBezTo>
                  <a:pt x="1730693" y="937260"/>
                  <a:pt x="1731645" y="936307"/>
                  <a:pt x="1732598" y="936307"/>
                </a:cubicBezTo>
                <a:cubicBezTo>
                  <a:pt x="1732598" y="937260"/>
                  <a:pt x="1731645" y="938213"/>
                  <a:pt x="1730693" y="939165"/>
                </a:cubicBezTo>
                <a:close/>
                <a:moveTo>
                  <a:pt x="1727835" y="929640"/>
                </a:moveTo>
                <a:cubicBezTo>
                  <a:pt x="1726883" y="929640"/>
                  <a:pt x="1725930" y="930592"/>
                  <a:pt x="1725930" y="930592"/>
                </a:cubicBezTo>
                <a:cubicBezTo>
                  <a:pt x="1726883" y="927735"/>
                  <a:pt x="1727835" y="924878"/>
                  <a:pt x="1727835" y="922020"/>
                </a:cubicBezTo>
                <a:cubicBezTo>
                  <a:pt x="1728788" y="922020"/>
                  <a:pt x="1729740" y="922020"/>
                  <a:pt x="1731645" y="922972"/>
                </a:cubicBezTo>
                <a:cubicBezTo>
                  <a:pt x="1732598" y="923925"/>
                  <a:pt x="1733550" y="925830"/>
                  <a:pt x="1734503" y="926782"/>
                </a:cubicBezTo>
                <a:cubicBezTo>
                  <a:pt x="1734503" y="924878"/>
                  <a:pt x="1728788" y="928688"/>
                  <a:pt x="1727835" y="929640"/>
                </a:cubicBezTo>
                <a:close/>
                <a:moveTo>
                  <a:pt x="1757363" y="921067"/>
                </a:moveTo>
                <a:cubicBezTo>
                  <a:pt x="1758315" y="922020"/>
                  <a:pt x="1759268" y="923925"/>
                  <a:pt x="1760220" y="923925"/>
                </a:cubicBezTo>
                <a:cubicBezTo>
                  <a:pt x="1761173" y="923925"/>
                  <a:pt x="1762125" y="922020"/>
                  <a:pt x="1763078" y="920115"/>
                </a:cubicBezTo>
                <a:cubicBezTo>
                  <a:pt x="1763078" y="919163"/>
                  <a:pt x="1764983" y="920115"/>
                  <a:pt x="1765935" y="920115"/>
                </a:cubicBezTo>
                <a:cubicBezTo>
                  <a:pt x="1765935" y="921067"/>
                  <a:pt x="1764983" y="922020"/>
                  <a:pt x="1765935" y="922972"/>
                </a:cubicBezTo>
                <a:cubicBezTo>
                  <a:pt x="1766888" y="922972"/>
                  <a:pt x="1768793" y="923925"/>
                  <a:pt x="1769745" y="923925"/>
                </a:cubicBezTo>
                <a:cubicBezTo>
                  <a:pt x="1773555" y="924878"/>
                  <a:pt x="1778318" y="926782"/>
                  <a:pt x="1779270" y="934403"/>
                </a:cubicBezTo>
                <a:cubicBezTo>
                  <a:pt x="1779270" y="935355"/>
                  <a:pt x="1779270" y="936307"/>
                  <a:pt x="1779270" y="937260"/>
                </a:cubicBezTo>
                <a:cubicBezTo>
                  <a:pt x="1779270" y="938213"/>
                  <a:pt x="1778318" y="938213"/>
                  <a:pt x="1778318" y="938213"/>
                </a:cubicBezTo>
                <a:cubicBezTo>
                  <a:pt x="1775460" y="939165"/>
                  <a:pt x="1772603" y="939165"/>
                  <a:pt x="1769745" y="940117"/>
                </a:cubicBezTo>
                <a:cubicBezTo>
                  <a:pt x="1769745" y="940117"/>
                  <a:pt x="1769745" y="939165"/>
                  <a:pt x="1769745" y="939165"/>
                </a:cubicBezTo>
                <a:cubicBezTo>
                  <a:pt x="1770698" y="938213"/>
                  <a:pt x="1771650" y="937260"/>
                  <a:pt x="1771650" y="938213"/>
                </a:cubicBezTo>
                <a:cubicBezTo>
                  <a:pt x="1770698" y="934403"/>
                  <a:pt x="1767840" y="934403"/>
                  <a:pt x="1764983" y="933450"/>
                </a:cubicBezTo>
                <a:cubicBezTo>
                  <a:pt x="1762125" y="931545"/>
                  <a:pt x="1760220" y="927735"/>
                  <a:pt x="1757363" y="925830"/>
                </a:cubicBezTo>
                <a:cubicBezTo>
                  <a:pt x="1755458" y="924878"/>
                  <a:pt x="1753553" y="925830"/>
                  <a:pt x="1751648" y="925830"/>
                </a:cubicBezTo>
                <a:cubicBezTo>
                  <a:pt x="1749743" y="925830"/>
                  <a:pt x="1747838" y="924878"/>
                  <a:pt x="1746885" y="922020"/>
                </a:cubicBezTo>
                <a:cubicBezTo>
                  <a:pt x="1751648" y="920115"/>
                  <a:pt x="1754505" y="918210"/>
                  <a:pt x="1757363" y="921067"/>
                </a:cubicBezTo>
                <a:close/>
                <a:moveTo>
                  <a:pt x="1774508" y="969645"/>
                </a:moveTo>
                <a:cubicBezTo>
                  <a:pt x="1773555" y="968692"/>
                  <a:pt x="1772603" y="969645"/>
                  <a:pt x="1771650" y="970597"/>
                </a:cubicBezTo>
                <a:cubicBezTo>
                  <a:pt x="1770698" y="969645"/>
                  <a:pt x="1770698" y="969645"/>
                  <a:pt x="1769745" y="968692"/>
                </a:cubicBezTo>
                <a:cubicBezTo>
                  <a:pt x="1765935" y="962025"/>
                  <a:pt x="1761173" y="957263"/>
                  <a:pt x="1755458" y="955357"/>
                </a:cubicBezTo>
                <a:cubicBezTo>
                  <a:pt x="1759268" y="953453"/>
                  <a:pt x="1764030" y="954405"/>
                  <a:pt x="1767840" y="955357"/>
                </a:cubicBezTo>
                <a:cubicBezTo>
                  <a:pt x="1771650" y="960120"/>
                  <a:pt x="1775460" y="963930"/>
                  <a:pt x="1780223" y="962978"/>
                </a:cubicBezTo>
                <a:cubicBezTo>
                  <a:pt x="1779270" y="968692"/>
                  <a:pt x="1776413" y="971550"/>
                  <a:pt x="1774508" y="969645"/>
                </a:cubicBezTo>
                <a:close/>
                <a:moveTo>
                  <a:pt x="1772603" y="953453"/>
                </a:moveTo>
                <a:cubicBezTo>
                  <a:pt x="1772603" y="952500"/>
                  <a:pt x="1772603" y="952500"/>
                  <a:pt x="1771650" y="952500"/>
                </a:cubicBezTo>
                <a:cubicBezTo>
                  <a:pt x="1770698" y="950595"/>
                  <a:pt x="1768793" y="949642"/>
                  <a:pt x="1766888" y="949642"/>
                </a:cubicBezTo>
                <a:cubicBezTo>
                  <a:pt x="1760220" y="946785"/>
                  <a:pt x="1753553" y="942975"/>
                  <a:pt x="1747838" y="938213"/>
                </a:cubicBezTo>
                <a:cubicBezTo>
                  <a:pt x="1751648" y="938213"/>
                  <a:pt x="1756410" y="937260"/>
                  <a:pt x="1760220" y="937260"/>
                </a:cubicBezTo>
                <a:cubicBezTo>
                  <a:pt x="1761173" y="937260"/>
                  <a:pt x="1763078" y="937260"/>
                  <a:pt x="1764030" y="938213"/>
                </a:cubicBezTo>
                <a:cubicBezTo>
                  <a:pt x="1764983" y="939165"/>
                  <a:pt x="1765935" y="940117"/>
                  <a:pt x="1765935" y="941070"/>
                </a:cubicBezTo>
                <a:cubicBezTo>
                  <a:pt x="1764983" y="941070"/>
                  <a:pt x="1764983" y="941070"/>
                  <a:pt x="1764030" y="941070"/>
                </a:cubicBezTo>
                <a:cubicBezTo>
                  <a:pt x="1768793" y="945832"/>
                  <a:pt x="1774508" y="950595"/>
                  <a:pt x="1779270" y="955357"/>
                </a:cubicBezTo>
                <a:cubicBezTo>
                  <a:pt x="1777365" y="954405"/>
                  <a:pt x="1775460" y="954405"/>
                  <a:pt x="1772603" y="953453"/>
                </a:cubicBezTo>
                <a:close/>
                <a:moveTo>
                  <a:pt x="1795463" y="981075"/>
                </a:moveTo>
                <a:cubicBezTo>
                  <a:pt x="1798320" y="977265"/>
                  <a:pt x="1799273" y="969645"/>
                  <a:pt x="1799273" y="962025"/>
                </a:cubicBezTo>
                <a:cubicBezTo>
                  <a:pt x="1799273" y="962025"/>
                  <a:pt x="1799273" y="962025"/>
                  <a:pt x="1799273" y="962025"/>
                </a:cubicBezTo>
                <a:cubicBezTo>
                  <a:pt x="1800225" y="963930"/>
                  <a:pt x="1801178" y="966788"/>
                  <a:pt x="1803083" y="966788"/>
                </a:cubicBezTo>
                <a:cubicBezTo>
                  <a:pt x="1804988" y="966788"/>
                  <a:pt x="1805940" y="964882"/>
                  <a:pt x="1807845" y="962978"/>
                </a:cubicBezTo>
                <a:cubicBezTo>
                  <a:pt x="1811655" y="959167"/>
                  <a:pt x="1816418" y="962025"/>
                  <a:pt x="1821180" y="964882"/>
                </a:cubicBezTo>
                <a:cubicBezTo>
                  <a:pt x="1820228" y="968692"/>
                  <a:pt x="1816418" y="969645"/>
                  <a:pt x="1814513" y="969645"/>
                </a:cubicBezTo>
                <a:cubicBezTo>
                  <a:pt x="1811655" y="969645"/>
                  <a:pt x="1808798" y="968692"/>
                  <a:pt x="1806893" y="969645"/>
                </a:cubicBezTo>
                <a:cubicBezTo>
                  <a:pt x="1802130" y="972503"/>
                  <a:pt x="1799273" y="978217"/>
                  <a:pt x="1795463" y="981075"/>
                </a:cubicBezTo>
                <a:cubicBezTo>
                  <a:pt x="1795463" y="981075"/>
                  <a:pt x="1795463" y="981075"/>
                  <a:pt x="1795463" y="981075"/>
                </a:cubicBezTo>
                <a:close/>
                <a:moveTo>
                  <a:pt x="1798320" y="991553"/>
                </a:moveTo>
                <a:cubicBezTo>
                  <a:pt x="1797368" y="990600"/>
                  <a:pt x="1796415" y="990600"/>
                  <a:pt x="1795463" y="989647"/>
                </a:cubicBezTo>
                <a:cubicBezTo>
                  <a:pt x="1796415" y="988695"/>
                  <a:pt x="1797368" y="987742"/>
                  <a:pt x="1797368" y="986790"/>
                </a:cubicBezTo>
                <a:cubicBezTo>
                  <a:pt x="1798320" y="985838"/>
                  <a:pt x="1799273" y="985838"/>
                  <a:pt x="1800225" y="985838"/>
                </a:cubicBezTo>
                <a:cubicBezTo>
                  <a:pt x="1800225" y="987742"/>
                  <a:pt x="1800225" y="989647"/>
                  <a:pt x="1799273" y="990600"/>
                </a:cubicBezTo>
                <a:cubicBezTo>
                  <a:pt x="1799273" y="990600"/>
                  <a:pt x="1799273" y="991553"/>
                  <a:pt x="1798320" y="991553"/>
                </a:cubicBezTo>
                <a:close/>
                <a:moveTo>
                  <a:pt x="1805940" y="997267"/>
                </a:moveTo>
                <a:cubicBezTo>
                  <a:pt x="1804035" y="996315"/>
                  <a:pt x="1802130" y="994410"/>
                  <a:pt x="1800225" y="993457"/>
                </a:cubicBezTo>
                <a:cubicBezTo>
                  <a:pt x="1801178" y="991553"/>
                  <a:pt x="1802130" y="988695"/>
                  <a:pt x="1802130" y="985838"/>
                </a:cubicBezTo>
                <a:cubicBezTo>
                  <a:pt x="1802130" y="985838"/>
                  <a:pt x="1803083" y="985838"/>
                  <a:pt x="1803083" y="985838"/>
                </a:cubicBezTo>
                <a:cubicBezTo>
                  <a:pt x="1808798" y="985838"/>
                  <a:pt x="1814513" y="986790"/>
                  <a:pt x="1821180" y="986790"/>
                </a:cubicBezTo>
                <a:cubicBezTo>
                  <a:pt x="1816418" y="991553"/>
                  <a:pt x="1811655" y="994410"/>
                  <a:pt x="1805940" y="997267"/>
                </a:cubicBezTo>
                <a:close/>
                <a:moveTo>
                  <a:pt x="1848803" y="945832"/>
                </a:moveTo>
                <a:cubicBezTo>
                  <a:pt x="1850708" y="945832"/>
                  <a:pt x="1851660" y="947738"/>
                  <a:pt x="1853565" y="948690"/>
                </a:cubicBezTo>
                <a:cubicBezTo>
                  <a:pt x="1857375" y="951547"/>
                  <a:pt x="1862138" y="948690"/>
                  <a:pt x="1863090" y="942975"/>
                </a:cubicBezTo>
                <a:cubicBezTo>
                  <a:pt x="1863090" y="942975"/>
                  <a:pt x="1863090" y="942975"/>
                  <a:pt x="1863090" y="942975"/>
                </a:cubicBezTo>
                <a:cubicBezTo>
                  <a:pt x="1863090" y="942975"/>
                  <a:pt x="1863090" y="943928"/>
                  <a:pt x="1863090" y="943928"/>
                </a:cubicBezTo>
                <a:cubicBezTo>
                  <a:pt x="1862138" y="949642"/>
                  <a:pt x="1862138" y="954405"/>
                  <a:pt x="1863090" y="960120"/>
                </a:cubicBezTo>
                <a:cubicBezTo>
                  <a:pt x="1858328" y="957263"/>
                  <a:pt x="1852613" y="954405"/>
                  <a:pt x="1847850" y="951547"/>
                </a:cubicBezTo>
                <a:cubicBezTo>
                  <a:pt x="1845945" y="950595"/>
                  <a:pt x="1844993" y="949642"/>
                  <a:pt x="1843088" y="948690"/>
                </a:cubicBezTo>
                <a:cubicBezTo>
                  <a:pt x="1844993" y="948690"/>
                  <a:pt x="1846898" y="945832"/>
                  <a:pt x="1848803" y="945832"/>
                </a:cubicBezTo>
                <a:close/>
                <a:moveTo>
                  <a:pt x="1840230" y="970597"/>
                </a:moveTo>
                <a:cubicBezTo>
                  <a:pt x="1841183" y="968692"/>
                  <a:pt x="1842135" y="966788"/>
                  <a:pt x="1844040" y="964882"/>
                </a:cubicBezTo>
                <a:cubicBezTo>
                  <a:pt x="1851660" y="959167"/>
                  <a:pt x="1856423" y="974407"/>
                  <a:pt x="1860233" y="970597"/>
                </a:cubicBezTo>
                <a:cubicBezTo>
                  <a:pt x="1861185" y="969645"/>
                  <a:pt x="1862138" y="967740"/>
                  <a:pt x="1863090" y="967740"/>
                </a:cubicBezTo>
                <a:cubicBezTo>
                  <a:pt x="1863090" y="967740"/>
                  <a:pt x="1864043" y="967740"/>
                  <a:pt x="1864043" y="967740"/>
                </a:cubicBezTo>
                <a:cubicBezTo>
                  <a:pt x="1864043" y="969645"/>
                  <a:pt x="1864043" y="970597"/>
                  <a:pt x="1864043" y="972503"/>
                </a:cubicBezTo>
                <a:cubicBezTo>
                  <a:pt x="1864043" y="973455"/>
                  <a:pt x="1864043" y="974407"/>
                  <a:pt x="1864043" y="975360"/>
                </a:cubicBezTo>
                <a:cubicBezTo>
                  <a:pt x="1860233" y="975360"/>
                  <a:pt x="1858328" y="978217"/>
                  <a:pt x="1854518" y="976313"/>
                </a:cubicBezTo>
                <a:cubicBezTo>
                  <a:pt x="1853565" y="976313"/>
                  <a:pt x="1849755" y="976313"/>
                  <a:pt x="1848803" y="975360"/>
                </a:cubicBezTo>
                <a:cubicBezTo>
                  <a:pt x="1847850" y="974407"/>
                  <a:pt x="1840230" y="968692"/>
                  <a:pt x="1840230" y="970597"/>
                </a:cubicBezTo>
                <a:close/>
                <a:moveTo>
                  <a:pt x="1843088" y="984885"/>
                </a:moveTo>
                <a:cubicBezTo>
                  <a:pt x="1845945" y="984885"/>
                  <a:pt x="1853565" y="986790"/>
                  <a:pt x="1857375" y="987742"/>
                </a:cubicBezTo>
                <a:cubicBezTo>
                  <a:pt x="1863090" y="991553"/>
                  <a:pt x="1867853" y="994410"/>
                  <a:pt x="1865948" y="995363"/>
                </a:cubicBezTo>
                <a:cubicBezTo>
                  <a:pt x="1865948" y="995363"/>
                  <a:pt x="1864995" y="995363"/>
                  <a:pt x="1864995" y="995363"/>
                </a:cubicBezTo>
                <a:cubicBezTo>
                  <a:pt x="1864043" y="994410"/>
                  <a:pt x="1864043" y="993457"/>
                  <a:pt x="1863090" y="992505"/>
                </a:cubicBezTo>
                <a:cubicBezTo>
                  <a:pt x="1861185" y="990600"/>
                  <a:pt x="1859280" y="993457"/>
                  <a:pt x="1858328" y="995363"/>
                </a:cubicBezTo>
                <a:cubicBezTo>
                  <a:pt x="1858328" y="995363"/>
                  <a:pt x="1858328" y="995363"/>
                  <a:pt x="1857375" y="995363"/>
                </a:cubicBezTo>
                <a:cubicBezTo>
                  <a:pt x="1856423" y="994410"/>
                  <a:pt x="1854518" y="994410"/>
                  <a:pt x="1853565" y="992505"/>
                </a:cubicBezTo>
                <a:cubicBezTo>
                  <a:pt x="1852613" y="990600"/>
                  <a:pt x="1849755" y="991553"/>
                  <a:pt x="1848803" y="993457"/>
                </a:cubicBezTo>
                <a:cubicBezTo>
                  <a:pt x="1847850" y="992505"/>
                  <a:pt x="1844040" y="985838"/>
                  <a:pt x="1843088" y="984885"/>
                </a:cubicBezTo>
                <a:close/>
                <a:moveTo>
                  <a:pt x="1867853" y="1015365"/>
                </a:moveTo>
                <a:cubicBezTo>
                  <a:pt x="1866900" y="1016317"/>
                  <a:pt x="1865948" y="1016317"/>
                  <a:pt x="1865948" y="1016317"/>
                </a:cubicBezTo>
                <a:cubicBezTo>
                  <a:pt x="1864043" y="1016317"/>
                  <a:pt x="1862138" y="1016317"/>
                  <a:pt x="1860233" y="1017270"/>
                </a:cubicBezTo>
                <a:cubicBezTo>
                  <a:pt x="1858328" y="1011555"/>
                  <a:pt x="1853565" y="1006792"/>
                  <a:pt x="1848803" y="1006792"/>
                </a:cubicBezTo>
                <a:cubicBezTo>
                  <a:pt x="1851660" y="1005840"/>
                  <a:pt x="1855470" y="1003935"/>
                  <a:pt x="1858328" y="1003935"/>
                </a:cubicBezTo>
                <a:cubicBezTo>
                  <a:pt x="1862138" y="1005840"/>
                  <a:pt x="1865948" y="1007745"/>
                  <a:pt x="1867853" y="1012507"/>
                </a:cubicBezTo>
                <a:cubicBezTo>
                  <a:pt x="1867853" y="1013460"/>
                  <a:pt x="1868805" y="1014413"/>
                  <a:pt x="1867853" y="1015365"/>
                </a:cubicBezTo>
                <a:close/>
                <a:moveTo>
                  <a:pt x="1905953" y="1044892"/>
                </a:moveTo>
                <a:cubicBezTo>
                  <a:pt x="1906905" y="1044892"/>
                  <a:pt x="1906905" y="1044892"/>
                  <a:pt x="1907858" y="1045845"/>
                </a:cubicBezTo>
                <a:cubicBezTo>
                  <a:pt x="1906905" y="1045845"/>
                  <a:pt x="1905953" y="1046797"/>
                  <a:pt x="1905000" y="1046797"/>
                </a:cubicBezTo>
                <a:cubicBezTo>
                  <a:pt x="1905953" y="1046797"/>
                  <a:pt x="1905953" y="1045845"/>
                  <a:pt x="1905953" y="1044892"/>
                </a:cubicBezTo>
                <a:close/>
                <a:moveTo>
                  <a:pt x="1904048" y="1062990"/>
                </a:moveTo>
                <a:cubicBezTo>
                  <a:pt x="1903095" y="1062990"/>
                  <a:pt x="1903095" y="1063942"/>
                  <a:pt x="1902143" y="1063942"/>
                </a:cubicBezTo>
                <a:cubicBezTo>
                  <a:pt x="1901190" y="1062990"/>
                  <a:pt x="1900238" y="1062990"/>
                  <a:pt x="1899285" y="1062038"/>
                </a:cubicBezTo>
                <a:cubicBezTo>
                  <a:pt x="1899285" y="1062038"/>
                  <a:pt x="1899285" y="1062038"/>
                  <a:pt x="1899285" y="1062038"/>
                </a:cubicBezTo>
                <a:cubicBezTo>
                  <a:pt x="1900238" y="1061085"/>
                  <a:pt x="1901190" y="1060132"/>
                  <a:pt x="1902143" y="1060132"/>
                </a:cubicBezTo>
                <a:cubicBezTo>
                  <a:pt x="1904048" y="1060132"/>
                  <a:pt x="1905953" y="1062990"/>
                  <a:pt x="1906905" y="1061085"/>
                </a:cubicBezTo>
                <a:cubicBezTo>
                  <a:pt x="1906905" y="1062038"/>
                  <a:pt x="1905953" y="1062990"/>
                  <a:pt x="1904048" y="1062990"/>
                </a:cubicBezTo>
                <a:close/>
                <a:moveTo>
                  <a:pt x="2004060" y="1124903"/>
                </a:moveTo>
                <a:cubicBezTo>
                  <a:pt x="2004060" y="1124903"/>
                  <a:pt x="2004060" y="1125855"/>
                  <a:pt x="2004060" y="1126807"/>
                </a:cubicBezTo>
                <a:cubicBezTo>
                  <a:pt x="2003108" y="1125855"/>
                  <a:pt x="2002155" y="1125855"/>
                  <a:pt x="2000250" y="1124903"/>
                </a:cubicBezTo>
                <a:cubicBezTo>
                  <a:pt x="2001203" y="1123950"/>
                  <a:pt x="2001203" y="1121092"/>
                  <a:pt x="2002155" y="1119188"/>
                </a:cubicBezTo>
                <a:cubicBezTo>
                  <a:pt x="2003108" y="1122045"/>
                  <a:pt x="2006918" y="1122998"/>
                  <a:pt x="2008823" y="1122045"/>
                </a:cubicBezTo>
                <a:cubicBezTo>
                  <a:pt x="2009775" y="1121092"/>
                  <a:pt x="2010728" y="1120140"/>
                  <a:pt x="2011680" y="1120140"/>
                </a:cubicBezTo>
                <a:cubicBezTo>
                  <a:pt x="2013585" y="1120140"/>
                  <a:pt x="2015490" y="1122998"/>
                  <a:pt x="2016443" y="1121092"/>
                </a:cubicBezTo>
                <a:cubicBezTo>
                  <a:pt x="2015490" y="1122045"/>
                  <a:pt x="2013585" y="1122045"/>
                  <a:pt x="2012633" y="1122998"/>
                </a:cubicBezTo>
                <a:cubicBezTo>
                  <a:pt x="2009775" y="1123950"/>
                  <a:pt x="2007870" y="1125855"/>
                  <a:pt x="2005013" y="1126807"/>
                </a:cubicBezTo>
                <a:cubicBezTo>
                  <a:pt x="2005013" y="1125855"/>
                  <a:pt x="2005013" y="1123950"/>
                  <a:pt x="2004060" y="1124903"/>
                </a:cubicBezTo>
                <a:close/>
                <a:moveTo>
                  <a:pt x="2016443" y="1134428"/>
                </a:moveTo>
                <a:cubicBezTo>
                  <a:pt x="2014538" y="1133475"/>
                  <a:pt x="2012633" y="1132523"/>
                  <a:pt x="2010728" y="1130617"/>
                </a:cubicBezTo>
                <a:cubicBezTo>
                  <a:pt x="2011680" y="1129665"/>
                  <a:pt x="2013585" y="1129665"/>
                  <a:pt x="2015490" y="1130617"/>
                </a:cubicBezTo>
                <a:cubicBezTo>
                  <a:pt x="2016443" y="1131570"/>
                  <a:pt x="2017395" y="1132523"/>
                  <a:pt x="2018348" y="1133475"/>
                </a:cubicBezTo>
                <a:cubicBezTo>
                  <a:pt x="2018348" y="1134428"/>
                  <a:pt x="2017395" y="1134428"/>
                  <a:pt x="2016443" y="1134428"/>
                </a:cubicBezTo>
                <a:close/>
                <a:moveTo>
                  <a:pt x="2102168" y="1183005"/>
                </a:moveTo>
                <a:cubicBezTo>
                  <a:pt x="2102168" y="1183005"/>
                  <a:pt x="2102168" y="1182053"/>
                  <a:pt x="2102168" y="1183005"/>
                </a:cubicBezTo>
                <a:cubicBezTo>
                  <a:pt x="2102168" y="1182053"/>
                  <a:pt x="2103120" y="1182053"/>
                  <a:pt x="2103120" y="1182053"/>
                </a:cubicBezTo>
                <a:cubicBezTo>
                  <a:pt x="2103120" y="1182053"/>
                  <a:pt x="2103120" y="1182053"/>
                  <a:pt x="2102168" y="1183005"/>
                </a:cubicBezTo>
                <a:close/>
                <a:moveTo>
                  <a:pt x="2099310" y="1178242"/>
                </a:moveTo>
                <a:cubicBezTo>
                  <a:pt x="2098358" y="1178242"/>
                  <a:pt x="2096453" y="1178242"/>
                  <a:pt x="2095500" y="1179195"/>
                </a:cubicBezTo>
                <a:cubicBezTo>
                  <a:pt x="2095500" y="1179195"/>
                  <a:pt x="2095500" y="1179195"/>
                  <a:pt x="2095500" y="1179195"/>
                </a:cubicBezTo>
                <a:cubicBezTo>
                  <a:pt x="2093595" y="1178242"/>
                  <a:pt x="2090738" y="1177290"/>
                  <a:pt x="2088833" y="1175385"/>
                </a:cubicBezTo>
                <a:cubicBezTo>
                  <a:pt x="2088833" y="1175385"/>
                  <a:pt x="2089785" y="1175385"/>
                  <a:pt x="2089785" y="1175385"/>
                </a:cubicBezTo>
                <a:cubicBezTo>
                  <a:pt x="2090738" y="1175385"/>
                  <a:pt x="2091690" y="1176338"/>
                  <a:pt x="2091690" y="1176338"/>
                </a:cubicBezTo>
                <a:cubicBezTo>
                  <a:pt x="2094548" y="1178242"/>
                  <a:pt x="2097405" y="1171575"/>
                  <a:pt x="2103120" y="1173480"/>
                </a:cubicBezTo>
                <a:cubicBezTo>
                  <a:pt x="2104073" y="1174432"/>
                  <a:pt x="2105025" y="1175385"/>
                  <a:pt x="2105978" y="1176338"/>
                </a:cubicBezTo>
                <a:cubicBezTo>
                  <a:pt x="2105025" y="1175385"/>
                  <a:pt x="2100263" y="1177290"/>
                  <a:pt x="2099310" y="1178242"/>
                </a:cubicBezTo>
                <a:close/>
                <a:moveTo>
                  <a:pt x="2730818" y="1462088"/>
                </a:moveTo>
                <a:cubicBezTo>
                  <a:pt x="2730818" y="1462088"/>
                  <a:pt x="2730818" y="1462088"/>
                  <a:pt x="2730818" y="1462088"/>
                </a:cubicBezTo>
                <a:cubicBezTo>
                  <a:pt x="2731770" y="1462088"/>
                  <a:pt x="2732723" y="1461135"/>
                  <a:pt x="2732723" y="1461135"/>
                </a:cubicBezTo>
                <a:cubicBezTo>
                  <a:pt x="2733675" y="1462088"/>
                  <a:pt x="2735580" y="1463040"/>
                  <a:pt x="2736533" y="1464945"/>
                </a:cubicBezTo>
                <a:cubicBezTo>
                  <a:pt x="2734628" y="1463992"/>
                  <a:pt x="2732723" y="1463040"/>
                  <a:pt x="2730818" y="1462088"/>
                </a:cubicBezTo>
                <a:close/>
                <a:moveTo>
                  <a:pt x="2713673" y="1446848"/>
                </a:moveTo>
                <a:cubicBezTo>
                  <a:pt x="2721293" y="1443038"/>
                  <a:pt x="2726055" y="1453515"/>
                  <a:pt x="2728913" y="1450657"/>
                </a:cubicBezTo>
                <a:cubicBezTo>
                  <a:pt x="2729865" y="1449705"/>
                  <a:pt x="2730818" y="1448753"/>
                  <a:pt x="2731770" y="1448753"/>
                </a:cubicBezTo>
                <a:cubicBezTo>
                  <a:pt x="2733675" y="1448753"/>
                  <a:pt x="2735580" y="1450657"/>
                  <a:pt x="2736533" y="1449705"/>
                </a:cubicBezTo>
                <a:cubicBezTo>
                  <a:pt x="2737485" y="1448753"/>
                  <a:pt x="2737485" y="1447800"/>
                  <a:pt x="2737485" y="1447800"/>
                </a:cubicBezTo>
                <a:cubicBezTo>
                  <a:pt x="2740343" y="1448753"/>
                  <a:pt x="2742248" y="1448753"/>
                  <a:pt x="2743200" y="1450657"/>
                </a:cubicBezTo>
                <a:cubicBezTo>
                  <a:pt x="2744153" y="1453515"/>
                  <a:pt x="2743200" y="1456373"/>
                  <a:pt x="2741295" y="1457325"/>
                </a:cubicBezTo>
                <a:lnTo>
                  <a:pt x="2740343" y="1457325"/>
                </a:lnTo>
                <a:cubicBezTo>
                  <a:pt x="2740343" y="1457325"/>
                  <a:pt x="2740343" y="1457325"/>
                  <a:pt x="2740343" y="1457325"/>
                </a:cubicBezTo>
                <a:cubicBezTo>
                  <a:pt x="2739390" y="1455420"/>
                  <a:pt x="2737485" y="1455420"/>
                  <a:pt x="2735580" y="1455420"/>
                </a:cubicBezTo>
                <a:cubicBezTo>
                  <a:pt x="2730818" y="1454467"/>
                  <a:pt x="2728913" y="1457325"/>
                  <a:pt x="2724150" y="1456373"/>
                </a:cubicBezTo>
                <a:cubicBezTo>
                  <a:pt x="2723198" y="1456373"/>
                  <a:pt x="2719388" y="1456373"/>
                  <a:pt x="2718435" y="1455420"/>
                </a:cubicBezTo>
                <a:cubicBezTo>
                  <a:pt x="2717483" y="1454467"/>
                  <a:pt x="2709863" y="1451610"/>
                  <a:pt x="2709863" y="1452563"/>
                </a:cubicBezTo>
                <a:cubicBezTo>
                  <a:pt x="2711768" y="1449705"/>
                  <a:pt x="2712720" y="1448753"/>
                  <a:pt x="2713673" y="1446848"/>
                </a:cubicBezTo>
                <a:close/>
                <a:moveTo>
                  <a:pt x="2669858" y="1433513"/>
                </a:moveTo>
                <a:cubicBezTo>
                  <a:pt x="2669858" y="1433513"/>
                  <a:pt x="2668905" y="1434465"/>
                  <a:pt x="2668905" y="1434465"/>
                </a:cubicBezTo>
                <a:cubicBezTo>
                  <a:pt x="2676525" y="1431607"/>
                  <a:pt x="2686050" y="1430655"/>
                  <a:pt x="2694623" y="1432560"/>
                </a:cubicBezTo>
                <a:cubicBezTo>
                  <a:pt x="2691765" y="1434465"/>
                  <a:pt x="2688908" y="1433513"/>
                  <a:pt x="2686050" y="1433513"/>
                </a:cubicBezTo>
                <a:cubicBezTo>
                  <a:pt x="2684145" y="1433513"/>
                  <a:pt x="2683193" y="1434465"/>
                  <a:pt x="2681288" y="1435417"/>
                </a:cubicBezTo>
                <a:cubicBezTo>
                  <a:pt x="2679383" y="1437323"/>
                  <a:pt x="2676525" y="1438275"/>
                  <a:pt x="2674620" y="1440180"/>
                </a:cubicBezTo>
                <a:cubicBezTo>
                  <a:pt x="2673668" y="1440180"/>
                  <a:pt x="2673668" y="1440180"/>
                  <a:pt x="2672715" y="1439228"/>
                </a:cubicBezTo>
                <a:cubicBezTo>
                  <a:pt x="2672715" y="1439228"/>
                  <a:pt x="2672715" y="1439228"/>
                  <a:pt x="2672715" y="1438275"/>
                </a:cubicBezTo>
                <a:cubicBezTo>
                  <a:pt x="2672715" y="1438275"/>
                  <a:pt x="2671763" y="1438275"/>
                  <a:pt x="2671763" y="1438275"/>
                </a:cubicBezTo>
                <a:cubicBezTo>
                  <a:pt x="2669858" y="1437323"/>
                  <a:pt x="2667953" y="1436370"/>
                  <a:pt x="2665095" y="1435417"/>
                </a:cubicBezTo>
                <a:cubicBezTo>
                  <a:pt x="2667000" y="1435417"/>
                  <a:pt x="2667953" y="1434465"/>
                  <a:pt x="2669858" y="1433513"/>
                </a:cubicBezTo>
                <a:close/>
                <a:moveTo>
                  <a:pt x="2241233" y="1252538"/>
                </a:moveTo>
                <a:cubicBezTo>
                  <a:pt x="2245995" y="1251585"/>
                  <a:pt x="2250758" y="1250632"/>
                  <a:pt x="2252663" y="1250632"/>
                </a:cubicBezTo>
                <a:cubicBezTo>
                  <a:pt x="2251710" y="1250632"/>
                  <a:pt x="2249805" y="1253490"/>
                  <a:pt x="2247900" y="1255395"/>
                </a:cubicBezTo>
                <a:cubicBezTo>
                  <a:pt x="2245043" y="1255395"/>
                  <a:pt x="2243138" y="1254442"/>
                  <a:pt x="2241233" y="1252538"/>
                </a:cubicBezTo>
                <a:close/>
                <a:moveTo>
                  <a:pt x="2299335" y="1280160"/>
                </a:moveTo>
                <a:cubicBezTo>
                  <a:pt x="2302193" y="1280160"/>
                  <a:pt x="2305050" y="1280160"/>
                  <a:pt x="2307908" y="1280160"/>
                </a:cubicBezTo>
                <a:cubicBezTo>
                  <a:pt x="2307908" y="1280160"/>
                  <a:pt x="2307908" y="1280160"/>
                  <a:pt x="2307908" y="1281113"/>
                </a:cubicBezTo>
                <a:cubicBezTo>
                  <a:pt x="2308860" y="1283017"/>
                  <a:pt x="2309813" y="1283970"/>
                  <a:pt x="2310765" y="1284923"/>
                </a:cubicBezTo>
                <a:cubicBezTo>
                  <a:pt x="2312670" y="1286828"/>
                  <a:pt x="2314575" y="1287780"/>
                  <a:pt x="2316480" y="1289685"/>
                </a:cubicBezTo>
                <a:cubicBezTo>
                  <a:pt x="2311718" y="1285875"/>
                  <a:pt x="2306003" y="1283017"/>
                  <a:pt x="2299335" y="1280160"/>
                </a:cubicBezTo>
                <a:close/>
                <a:moveTo>
                  <a:pt x="2344103" y="1300163"/>
                </a:moveTo>
                <a:cubicBezTo>
                  <a:pt x="2345055" y="1300163"/>
                  <a:pt x="2346008" y="1299210"/>
                  <a:pt x="2346008" y="1299210"/>
                </a:cubicBezTo>
                <a:cubicBezTo>
                  <a:pt x="2347913" y="1299210"/>
                  <a:pt x="2348865" y="1300163"/>
                  <a:pt x="2349818" y="1301115"/>
                </a:cubicBezTo>
                <a:cubicBezTo>
                  <a:pt x="2350770" y="1302067"/>
                  <a:pt x="2352675" y="1302067"/>
                  <a:pt x="2353628" y="1302067"/>
                </a:cubicBezTo>
                <a:cubicBezTo>
                  <a:pt x="2355533" y="1302067"/>
                  <a:pt x="2359343" y="1301115"/>
                  <a:pt x="2362200" y="1301115"/>
                </a:cubicBezTo>
                <a:cubicBezTo>
                  <a:pt x="2362200" y="1301115"/>
                  <a:pt x="2362200" y="1302067"/>
                  <a:pt x="2361248" y="1302067"/>
                </a:cubicBezTo>
                <a:cubicBezTo>
                  <a:pt x="2359343" y="1303020"/>
                  <a:pt x="2357438" y="1304925"/>
                  <a:pt x="2355533" y="1306830"/>
                </a:cubicBezTo>
                <a:cubicBezTo>
                  <a:pt x="2355533" y="1306830"/>
                  <a:pt x="2355533" y="1306830"/>
                  <a:pt x="2354580" y="1306830"/>
                </a:cubicBezTo>
                <a:cubicBezTo>
                  <a:pt x="2352675" y="1304925"/>
                  <a:pt x="2347913" y="1303020"/>
                  <a:pt x="2344103" y="1300163"/>
                </a:cubicBezTo>
                <a:cubicBezTo>
                  <a:pt x="2344103" y="1300163"/>
                  <a:pt x="2344103" y="1300163"/>
                  <a:pt x="2344103" y="1300163"/>
                </a:cubicBezTo>
                <a:close/>
                <a:moveTo>
                  <a:pt x="2366963" y="1300163"/>
                </a:moveTo>
                <a:cubicBezTo>
                  <a:pt x="2366010" y="1300163"/>
                  <a:pt x="2365058" y="1302067"/>
                  <a:pt x="2364105" y="1303020"/>
                </a:cubicBezTo>
                <a:cubicBezTo>
                  <a:pt x="2364105" y="1302067"/>
                  <a:pt x="2365058" y="1301115"/>
                  <a:pt x="2365058" y="1300163"/>
                </a:cubicBezTo>
                <a:cubicBezTo>
                  <a:pt x="2366010" y="1300163"/>
                  <a:pt x="2366963" y="1300163"/>
                  <a:pt x="2366963" y="1300163"/>
                </a:cubicBezTo>
                <a:close/>
                <a:moveTo>
                  <a:pt x="2407920" y="1328738"/>
                </a:moveTo>
                <a:cubicBezTo>
                  <a:pt x="2404110" y="1323975"/>
                  <a:pt x="2398395" y="1320165"/>
                  <a:pt x="2392680" y="1319213"/>
                </a:cubicBezTo>
                <a:cubicBezTo>
                  <a:pt x="2396490" y="1318260"/>
                  <a:pt x="2400300" y="1318260"/>
                  <a:pt x="2404110" y="1318260"/>
                </a:cubicBezTo>
                <a:cubicBezTo>
                  <a:pt x="2405063" y="1321117"/>
                  <a:pt x="2405063" y="1323975"/>
                  <a:pt x="2406968" y="1325880"/>
                </a:cubicBezTo>
                <a:cubicBezTo>
                  <a:pt x="2407920" y="1326832"/>
                  <a:pt x="2409825" y="1327785"/>
                  <a:pt x="2410778" y="1327785"/>
                </a:cubicBezTo>
                <a:cubicBezTo>
                  <a:pt x="2411730" y="1328738"/>
                  <a:pt x="2412683" y="1329690"/>
                  <a:pt x="2413635" y="1331595"/>
                </a:cubicBezTo>
                <a:cubicBezTo>
                  <a:pt x="2411730" y="1330642"/>
                  <a:pt x="2409825" y="1329690"/>
                  <a:pt x="2407920" y="1328738"/>
                </a:cubicBezTo>
                <a:close/>
                <a:moveTo>
                  <a:pt x="2433638" y="1340167"/>
                </a:moveTo>
                <a:cubicBezTo>
                  <a:pt x="2435543" y="1339215"/>
                  <a:pt x="2437448" y="1339215"/>
                  <a:pt x="2438400" y="1339215"/>
                </a:cubicBezTo>
                <a:cubicBezTo>
                  <a:pt x="2436495" y="1339215"/>
                  <a:pt x="2435543" y="1340167"/>
                  <a:pt x="2433638" y="1340167"/>
                </a:cubicBezTo>
                <a:close/>
                <a:moveTo>
                  <a:pt x="2433638" y="1335405"/>
                </a:moveTo>
                <a:cubicBezTo>
                  <a:pt x="2432685" y="1335405"/>
                  <a:pt x="2431733" y="1336357"/>
                  <a:pt x="2430780" y="1337310"/>
                </a:cubicBezTo>
                <a:cubicBezTo>
                  <a:pt x="2430780" y="1337310"/>
                  <a:pt x="2430780" y="1338263"/>
                  <a:pt x="2429828" y="1338263"/>
                </a:cubicBezTo>
                <a:cubicBezTo>
                  <a:pt x="2428875" y="1337310"/>
                  <a:pt x="2426970" y="1337310"/>
                  <a:pt x="2426018" y="1336357"/>
                </a:cubicBezTo>
                <a:cubicBezTo>
                  <a:pt x="2426018" y="1336357"/>
                  <a:pt x="2425065" y="1336357"/>
                  <a:pt x="2425065" y="1335405"/>
                </a:cubicBezTo>
                <a:cubicBezTo>
                  <a:pt x="2427923" y="1332548"/>
                  <a:pt x="2430780" y="1333500"/>
                  <a:pt x="2433638" y="1332548"/>
                </a:cubicBezTo>
                <a:cubicBezTo>
                  <a:pt x="2435543" y="1331595"/>
                  <a:pt x="2437448" y="1330642"/>
                  <a:pt x="2439353" y="1328738"/>
                </a:cubicBezTo>
                <a:cubicBezTo>
                  <a:pt x="2441258" y="1328738"/>
                  <a:pt x="2444115" y="1328738"/>
                  <a:pt x="2446020" y="1328738"/>
                </a:cubicBezTo>
                <a:cubicBezTo>
                  <a:pt x="2442210" y="1332548"/>
                  <a:pt x="2438400" y="1334453"/>
                  <a:pt x="2433638" y="1335405"/>
                </a:cubicBezTo>
                <a:close/>
                <a:moveTo>
                  <a:pt x="2434590" y="1322070"/>
                </a:moveTo>
                <a:cubicBezTo>
                  <a:pt x="2435543" y="1322070"/>
                  <a:pt x="2435543" y="1321117"/>
                  <a:pt x="2436495" y="1320165"/>
                </a:cubicBezTo>
                <a:cubicBezTo>
                  <a:pt x="2436495" y="1321117"/>
                  <a:pt x="2437448" y="1322070"/>
                  <a:pt x="2438400" y="1322070"/>
                </a:cubicBezTo>
                <a:cubicBezTo>
                  <a:pt x="2439353" y="1322070"/>
                  <a:pt x="2439353" y="1321117"/>
                  <a:pt x="2440305" y="1321117"/>
                </a:cubicBezTo>
                <a:cubicBezTo>
                  <a:pt x="2442210" y="1319213"/>
                  <a:pt x="2444115" y="1321117"/>
                  <a:pt x="2446020" y="1322070"/>
                </a:cubicBezTo>
                <a:cubicBezTo>
                  <a:pt x="2445068" y="1323023"/>
                  <a:pt x="2444115" y="1323975"/>
                  <a:pt x="2443163" y="1323975"/>
                </a:cubicBezTo>
                <a:cubicBezTo>
                  <a:pt x="2442210" y="1323975"/>
                  <a:pt x="2440305" y="1323975"/>
                  <a:pt x="2439353" y="1323975"/>
                </a:cubicBezTo>
                <a:cubicBezTo>
                  <a:pt x="2437448" y="1324928"/>
                  <a:pt x="2436495" y="1326832"/>
                  <a:pt x="2435543" y="1327785"/>
                </a:cubicBezTo>
                <a:cubicBezTo>
                  <a:pt x="2431733" y="1328738"/>
                  <a:pt x="2428875" y="1329690"/>
                  <a:pt x="2425065" y="1330642"/>
                </a:cubicBezTo>
                <a:cubicBezTo>
                  <a:pt x="2427923" y="1326832"/>
                  <a:pt x="2430780" y="1323975"/>
                  <a:pt x="2434590" y="1322070"/>
                </a:cubicBezTo>
                <a:close/>
                <a:moveTo>
                  <a:pt x="2396490" y="1283970"/>
                </a:moveTo>
                <a:cubicBezTo>
                  <a:pt x="2397443" y="1284923"/>
                  <a:pt x="2398395" y="1286828"/>
                  <a:pt x="2400300" y="1286828"/>
                </a:cubicBezTo>
                <a:cubicBezTo>
                  <a:pt x="2401253" y="1286828"/>
                  <a:pt x="2402205" y="1284923"/>
                  <a:pt x="2403158" y="1283017"/>
                </a:cubicBezTo>
                <a:cubicBezTo>
                  <a:pt x="2403158" y="1282065"/>
                  <a:pt x="2405063" y="1283017"/>
                  <a:pt x="2406015" y="1283017"/>
                </a:cubicBezTo>
                <a:cubicBezTo>
                  <a:pt x="2404110" y="1284923"/>
                  <a:pt x="2415540" y="1286828"/>
                  <a:pt x="2417445" y="1299210"/>
                </a:cubicBezTo>
                <a:cubicBezTo>
                  <a:pt x="2413635" y="1300163"/>
                  <a:pt x="2409825" y="1298257"/>
                  <a:pt x="2406968" y="1294448"/>
                </a:cubicBezTo>
                <a:cubicBezTo>
                  <a:pt x="2406015" y="1294448"/>
                  <a:pt x="2406015" y="1295400"/>
                  <a:pt x="2406015" y="1296353"/>
                </a:cubicBezTo>
                <a:cubicBezTo>
                  <a:pt x="2403158" y="1294448"/>
                  <a:pt x="2401253" y="1290638"/>
                  <a:pt x="2397443" y="1288732"/>
                </a:cubicBezTo>
                <a:cubicBezTo>
                  <a:pt x="2395538" y="1287780"/>
                  <a:pt x="2392680" y="1288732"/>
                  <a:pt x="2390775" y="1288732"/>
                </a:cubicBezTo>
                <a:cubicBezTo>
                  <a:pt x="2388870" y="1288732"/>
                  <a:pt x="2386013" y="1287780"/>
                  <a:pt x="2385060" y="1285875"/>
                </a:cubicBezTo>
                <a:cubicBezTo>
                  <a:pt x="2388870" y="1283970"/>
                  <a:pt x="2393633" y="1282065"/>
                  <a:pt x="2396490" y="1283970"/>
                </a:cubicBezTo>
                <a:close/>
                <a:moveTo>
                  <a:pt x="2400300" y="1300163"/>
                </a:moveTo>
                <a:cubicBezTo>
                  <a:pt x="2401253" y="1300163"/>
                  <a:pt x="2403158" y="1300163"/>
                  <a:pt x="2404110" y="1301115"/>
                </a:cubicBezTo>
                <a:cubicBezTo>
                  <a:pt x="2406015" y="1302067"/>
                  <a:pt x="2407920" y="1305878"/>
                  <a:pt x="2409825" y="1304925"/>
                </a:cubicBezTo>
                <a:cubicBezTo>
                  <a:pt x="2409825" y="1304925"/>
                  <a:pt x="2410778" y="1303973"/>
                  <a:pt x="2410778" y="1303973"/>
                </a:cubicBezTo>
                <a:cubicBezTo>
                  <a:pt x="2411730" y="1304925"/>
                  <a:pt x="2412683" y="1305878"/>
                  <a:pt x="2413635" y="1306830"/>
                </a:cubicBezTo>
                <a:cubicBezTo>
                  <a:pt x="2414588" y="1308735"/>
                  <a:pt x="2414588" y="1311592"/>
                  <a:pt x="2415540" y="1313498"/>
                </a:cubicBezTo>
                <a:cubicBezTo>
                  <a:pt x="2416493" y="1315403"/>
                  <a:pt x="2418398" y="1317307"/>
                  <a:pt x="2419350" y="1314450"/>
                </a:cubicBezTo>
                <a:cubicBezTo>
                  <a:pt x="2419350" y="1317307"/>
                  <a:pt x="2417445" y="1318260"/>
                  <a:pt x="2415540" y="1318260"/>
                </a:cubicBezTo>
                <a:cubicBezTo>
                  <a:pt x="2415540" y="1317307"/>
                  <a:pt x="2414588" y="1315403"/>
                  <a:pt x="2413635" y="1314450"/>
                </a:cubicBezTo>
                <a:cubicBezTo>
                  <a:pt x="2411730" y="1312545"/>
                  <a:pt x="2409825" y="1312545"/>
                  <a:pt x="2407920" y="1311592"/>
                </a:cubicBezTo>
                <a:cubicBezTo>
                  <a:pt x="2400300" y="1308735"/>
                  <a:pt x="2392680" y="1305878"/>
                  <a:pt x="2385060" y="1300163"/>
                </a:cubicBezTo>
                <a:cubicBezTo>
                  <a:pt x="2389823" y="1301115"/>
                  <a:pt x="2394585" y="1301115"/>
                  <a:pt x="2400300" y="1300163"/>
                </a:cubicBezTo>
                <a:close/>
                <a:moveTo>
                  <a:pt x="2366963" y="1290638"/>
                </a:moveTo>
                <a:cubicBezTo>
                  <a:pt x="2366963" y="1290638"/>
                  <a:pt x="2366010" y="1290638"/>
                  <a:pt x="2366010" y="1291590"/>
                </a:cubicBezTo>
                <a:cubicBezTo>
                  <a:pt x="2366010" y="1291590"/>
                  <a:pt x="2366010" y="1291590"/>
                  <a:pt x="2366010" y="1291590"/>
                </a:cubicBezTo>
                <a:cubicBezTo>
                  <a:pt x="2364105" y="1292542"/>
                  <a:pt x="2362200" y="1293495"/>
                  <a:pt x="2362200" y="1293495"/>
                </a:cubicBezTo>
                <a:cubicBezTo>
                  <a:pt x="2361248" y="1294448"/>
                  <a:pt x="2358390" y="1294448"/>
                  <a:pt x="2357438" y="1294448"/>
                </a:cubicBezTo>
                <a:cubicBezTo>
                  <a:pt x="2355533" y="1295400"/>
                  <a:pt x="2353628" y="1294448"/>
                  <a:pt x="2351723" y="1293495"/>
                </a:cubicBezTo>
                <a:cubicBezTo>
                  <a:pt x="2353628" y="1292542"/>
                  <a:pt x="2354580" y="1291590"/>
                  <a:pt x="2356485" y="1290638"/>
                </a:cubicBezTo>
                <a:cubicBezTo>
                  <a:pt x="2357438" y="1289685"/>
                  <a:pt x="2357438" y="1289685"/>
                  <a:pt x="2357438" y="1288732"/>
                </a:cubicBezTo>
                <a:cubicBezTo>
                  <a:pt x="2360295" y="1286828"/>
                  <a:pt x="2363153" y="1283970"/>
                  <a:pt x="2366963" y="1285875"/>
                </a:cubicBezTo>
                <a:cubicBezTo>
                  <a:pt x="2367915" y="1286828"/>
                  <a:pt x="2368868" y="1288732"/>
                  <a:pt x="2369820" y="1289685"/>
                </a:cubicBezTo>
                <a:cubicBezTo>
                  <a:pt x="2368868" y="1289685"/>
                  <a:pt x="2367915" y="1289685"/>
                  <a:pt x="2366963" y="1290638"/>
                </a:cubicBezTo>
                <a:close/>
                <a:moveTo>
                  <a:pt x="2363153" y="1276350"/>
                </a:moveTo>
                <a:cubicBezTo>
                  <a:pt x="2362200" y="1276350"/>
                  <a:pt x="2361248" y="1277303"/>
                  <a:pt x="2361248" y="1277303"/>
                </a:cubicBezTo>
                <a:cubicBezTo>
                  <a:pt x="2361248" y="1275398"/>
                  <a:pt x="2361248" y="1274445"/>
                  <a:pt x="2362200" y="1272540"/>
                </a:cubicBezTo>
                <a:cubicBezTo>
                  <a:pt x="2362200" y="1272540"/>
                  <a:pt x="2362200" y="1272540"/>
                  <a:pt x="2362200" y="1272540"/>
                </a:cubicBezTo>
                <a:cubicBezTo>
                  <a:pt x="2364105" y="1272540"/>
                  <a:pt x="2366963" y="1275398"/>
                  <a:pt x="2367915" y="1273492"/>
                </a:cubicBezTo>
                <a:cubicBezTo>
                  <a:pt x="2366010" y="1274445"/>
                  <a:pt x="2364105" y="1275398"/>
                  <a:pt x="2363153" y="1276350"/>
                </a:cubicBezTo>
                <a:close/>
                <a:moveTo>
                  <a:pt x="2343150" y="1271588"/>
                </a:moveTo>
                <a:cubicBezTo>
                  <a:pt x="2344103" y="1267778"/>
                  <a:pt x="2344103" y="1263967"/>
                  <a:pt x="2346008" y="1260157"/>
                </a:cubicBezTo>
                <a:cubicBezTo>
                  <a:pt x="2346960" y="1257300"/>
                  <a:pt x="2349818" y="1256348"/>
                  <a:pt x="2351723" y="1254442"/>
                </a:cubicBezTo>
                <a:cubicBezTo>
                  <a:pt x="2351723" y="1255395"/>
                  <a:pt x="2352675" y="1256348"/>
                  <a:pt x="2353628" y="1256348"/>
                </a:cubicBezTo>
                <a:cubicBezTo>
                  <a:pt x="2354580" y="1256348"/>
                  <a:pt x="2355533" y="1256348"/>
                  <a:pt x="2356485" y="1255395"/>
                </a:cubicBezTo>
                <a:cubicBezTo>
                  <a:pt x="2360295" y="1253490"/>
                  <a:pt x="2364105" y="1253490"/>
                  <a:pt x="2367915" y="1255395"/>
                </a:cubicBezTo>
                <a:cubicBezTo>
                  <a:pt x="2366010" y="1256348"/>
                  <a:pt x="2363153" y="1257300"/>
                  <a:pt x="2361248" y="1258253"/>
                </a:cubicBezTo>
                <a:cubicBezTo>
                  <a:pt x="2355533" y="1261110"/>
                  <a:pt x="2349818" y="1263967"/>
                  <a:pt x="2346960" y="1271588"/>
                </a:cubicBezTo>
                <a:cubicBezTo>
                  <a:pt x="2347913" y="1271588"/>
                  <a:pt x="2348865" y="1270635"/>
                  <a:pt x="2349818" y="1270635"/>
                </a:cubicBezTo>
                <a:cubicBezTo>
                  <a:pt x="2350770" y="1272540"/>
                  <a:pt x="2351723" y="1274445"/>
                  <a:pt x="2353628" y="1274445"/>
                </a:cubicBezTo>
                <a:cubicBezTo>
                  <a:pt x="2352675" y="1275398"/>
                  <a:pt x="2352675" y="1275398"/>
                  <a:pt x="2351723" y="1276350"/>
                </a:cubicBezTo>
                <a:cubicBezTo>
                  <a:pt x="2348865" y="1278255"/>
                  <a:pt x="2346960" y="1280160"/>
                  <a:pt x="2344103" y="1280160"/>
                </a:cubicBezTo>
                <a:cubicBezTo>
                  <a:pt x="2341245" y="1280160"/>
                  <a:pt x="2338388" y="1278255"/>
                  <a:pt x="2337435" y="1273492"/>
                </a:cubicBezTo>
                <a:cubicBezTo>
                  <a:pt x="2338388" y="1277303"/>
                  <a:pt x="2342198" y="1274445"/>
                  <a:pt x="2343150" y="1271588"/>
                </a:cubicBezTo>
                <a:close/>
                <a:moveTo>
                  <a:pt x="2330768" y="1261110"/>
                </a:moveTo>
                <a:cubicBezTo>
                  <a:pt x="2326958" y="1260157"/>
                  <a:pt x="2323148" y="1260157"/>
                  <a:pt x="2318385" y="1259205"/>
                </a:cubicBezTo>
                <a:cubicBezTo>
                  <a:pt x="2318385" y="1259205"/>
                  <a:pt x="2318385" y="1259205"/>
                  <a:pt x="2318385" y="1259205"/>
                </a:cubicBezTo>
                <a:cubicBezTo>
                  <a:pt x="2319338" y="1258253"/>
                  <a:pt x="2320290" y="1256348"/>
                  <a:pt x="2321243" y="1255395"/>
                </a:cubicBezTo>
                <a:cubicBezTo>
                  <a:pt x="2325053" y="1257300"/>
                  <a:pt x="2327910" y="1259205"/>
                  <a:pt x="2330768" y="1261110"/>
                </a:cubicBezTo>
                <a:close/>
                <a:moveTo>
                  <a:pt x="2298383" y="1225867"/>
                </a:moveTo>
                <a:cubicBezTo>
                  <a:pt x="2300288" y="1227773"/>
                  <a:pt x="2302193" y="1229678"/>
                  <a:pt x="2304098" y="1229678"/>
                </a:cubicBezTo>
                <a:cubicBezTo>
                  <a:pt x="2306003" y="1229678"/>
                  <a:pt x="2307908" y="1226820"/>
                  <a:pt x="2308860" y="1223963"/>
                </a:cubicBezTo>
                <a:cubicBezTo>
                  <a:pt x="2308860" y="1223963"/>
                  <a:pt x="2309813" y="1223010"/>
                  <a:pt x="2309813" y="1223010"/>
                </a:cubicBezTo>
                <a:cubicBezTo>
                  <a:pt x="2311718" y="1223010"/>
                  <a:pt x="2312670" y="1223963"/>
                  <a:pt x="2314575" y="1223963"/>
                </a:cubicBezTo>
                <a:cubicBezTo>
                  <a:pt x="2320290" y="1224915"/>
                  <a:pt x="2327910" y="1226820"/>
                  <a:pt x="2329815" y="1236345"/>
                </a:cubicBezTo>
                <a:cubicBezTo>
                  <a:pt x="2329815" y="1237298"/>
                  <a:pt x="2330768" y="1239203"/>
                  <a:pt x="2329815" y="1240155"/>
                </a:cubicBezTo>
                <a:cubicBezTo>
                  <a:pt x="2329815" y="1241107"/>
                  <a:pt x="2328863" y="1241107"/>
                  <a:pt x="2327910" y="1241107"/>
                </a:cubicBezTo>
                <a:cubicBezTo>
                  <a:pt x="2322195" y="1242060"/>
                  <a:pt x="2317433" y="1243013"/>
                  <a:pt x="2311718" y="1243965"/>
                </a:cubicBezTo>
                <a:cubicBezTo>
                  <a:pt x="2307908" y="1241107"/>
                  <a:pt x="2305050" y="1235392"/>
                  <a:pt x="2300288" y="1233488"/>
                </a:cubicBezTo>
                <a:cubicBezTo>
                  <a:pt x="2296478" y="1231582"/>
                  <a:pt x="2292668" y="1233488"/>
                  <a:pt x="2289810" y="1233488"/>
                </a:cubicBezTo>
                <a:cubicBezTo>
                  <a:pt x="2286953" y="1233488"/>
                  <a:pt x="2282190" y="1232535"/>
                  <a:pt x="2280285" y="1227773"/>
                </a:cubicBezTo>
                <a:cubicBezTo>
                  <a:pt x="2286953" y="1224915"/>
                  <a:pt x="2293620" y="1222057"/>
                  <a:pt x="2298383" y="1225867"/>
                </a:cubicBezTo>
                <a:close/>
                <a:moveTo>
                  <a:pt x="2304098" y="1251585"/>
                </a:moveTo>
                <a:cubicBezTo>
                  <a:pt x="2306003" y="1251585"/>
                  <a:pt x="2308860" y="1251585"/>
                  <a:pt x="2310765" y="1252538"/>
                </a:cubicBezTo>
                <a:cubicBezTo>
                  <a:pt x="2312670" y="1254442"/>
                  <a:pt x="2314575" y="1257300"/>
                  <a:pt x="2316480" y="1258253"/>
                </a:cubicBezTo>
                <a:cubicBezTo>
                  <a:pt x="2313623" y="1257300"/>
                  <a:pt x="2310765" y="1257300"/>
                  <a:pt x="2307908" y="1256348"/>
                </a:cubicBezTo>
                <a:cubicBezTo>
                  <a:pt x="2313623" y="1265873"/>
                  <a:pt x="2322195" y="1270635"/>
                  <a:pt x="2330768" y="1270635"/>
                </a:cubicBezTo>
                <a:cubicBezTo>
                  <a:pt x="2330768" y="1273492"/>
                  <a:pt x="2328863" y="1275398"/>
                  <a:pt x="2326958" y="1276350"/>
                </a:cubicBezTo>
                <a:cubicBezTo>
                  <a:pt x="2326958" y="1275398"/>
                  <a:pt x="2326005" y="1274445"/>
                  <a:pt x="2326005" y="1274445"/>
                </a:cubicBezTo>
                <a:cubicBezTo>
                  <a:pt x="2323148" y="1271588"/>
                  <a:pt x="2320290" y="1270635"/>
                  <a:pt x="2316480" y="1269682"/>
                </a:cubicBezTo>
                <a:cubicBezTo>
                  <a:pt x="2304098" y="1265873"/>
                  <a:pt x="2291715" y="1260157"/>
                  <a:pt x="2280285" y="1251585"/>
                </a:cubicBezTo>
                <a:cubicBezTo>
                  <a:pt x="2288858" y="1252538"/>
                  <a:pt x="2296478" y="1252538"/>
                  <a:pt x="2304098" y="1251585"/>
                </a:cubicBezTo>
                <a:close/>
                <a:moveTo>
                  <a:pt x="2243138" y="1240155"/>
                </a:moveTo>
                <a:cubicBezTo>
                  <a:pt x="2242185" y="1240155"/>
                  <a:pt x="2242185" y="1241107"/>
                  <a:pt x="2241233" y="1241107"/>
                </a:cubicBezTo>
                <a:cubicBezTo>
                  <a:pt x="2243138" y="1237298"/>
                  <a:pt x="2245043" y="1232535"/>
                  <a:pt x="2246948" y="1227773"/>
                </a:cubicBezTo>
                <a:cubicBezTo>
                  <a:pt x="2247900" y="1227773"/>
                  <a:pt x="2249805" y="1228725"/>
                  <a:pt x="2250758" y="1228725"/>
                </a:cubicBezTo>
                <a:cubicBezTo>
                  <a:pt x="2252663" y="1230630"/>
                  <a:pt x="2253615" y="1233488"/>
                  <a:pt x="2255520" y="1235392"/>
                </a:cubicBezTo>
                <a:cubicBezTo>
                  <a:pt x="2255520" y="1232535"/>
                  <a:pt x="2245043" y="1239203"/>
                  <a:pt x="2243138" y="1240155"/>
                </a:cubicBezTo>
                <a:close/>
                <a:moveTo>
                  <a:pt x="2220278" y="1222057"/>
                </a:moveTo>
                <a:cubicBezTo>
                  <a:pt x="2223135" y="1220153"/>
                  <a:pt x="2226945" y="1219200"/>
                  <a:pt x="2229803" y="1216342"/>
                </a:cubicBezTo>
                <a:cubicBezTo>
                  <a:pt x="2230755" y="1215390"/>
                  <a:pt x="2232660" y="1213485"/>
                  <a:pt x="2233613" y="1211580"/>
                </a:cubicBezTo>
                <a:cubicBezTo>
                  <a:pt x="2235518" y="1211580"/>
                  <a:pt x="2236470" y="1211580"/>
                  <a:pt x="2238375" y="1210628"/>
                </a:cubicBezTo>
                <a:cubicBezTo>
                  <a:pt x="2240280" y="1209675"/>
                  <a:pt x="2242185" y="1206817"/>
                  <a:pt x="2244090" y="1206817"/>
                </a:cubicBezTo>
                <a:cubicBezTo>
                  <a:pt x="2246948" y="1206817"/>
                  <a:pt x="2249805" y="1209675"/>
                  <a:pt x="2251710" y="1209675"/>
                </a:cubicBezTo>
                <a:cubicBezTo>
                  <a:pt x="2249805" y="1210628"/>
                  <a:pt x="2247900" y="1211580"/>
                  <a:pt x="2245995" y="1212532"/>
                </a:cubicBezTo>
                <a:cubicBezTo>
                  <a:pt x="2238375" y="1216342"/>
                  <a:pt x="2229803" y="1220153"/>
                  <a:pt x="2222183" y="1223963"/>
                </a:cubicBezTo>
                <a:cubicBezTo>
                  <a:pt x="2220278" y="1224915"/>
                  <a:pt x="2219325" y="1225867"/>
                  <a:pt x="2218373" y="1226820"/>
                </a:cubicBezTo>
                <a:cubicBezTo>
                  <a:pt x="2217420" y="1228725"/>
                  <a:pt x="2217420" y="1230630"/>
                  <a:pt x="2218373" y="1232535"/>
                </a:cubicBezTo>
                <a:cubicBezTo>
                  <a:pt x="2220278" y="1234440"/>
                  <a:pt x="2223135" y="1231582"/>
                  <a:pt x="2225040" y="1231582"/>
                </a:cubicBezTo>
                <a:cubicBezTo>
                  <a:pt x="2226945" y="1231582"/>
                  <a:pt x="2227898" y="1233488"/>
                  <a:pt x="2229803" y="1235392"/>
                </a:cubicBezTo>
                <a:cubicBezTo>
                  <a:pt x="2233613" y="1239203"/>
                  <a:pt x="2237423" y="1230630"/>
                  <a:pt x="2244090" y="1227773"/>
                </a:cubicBezTo>
                <a:cubicBezTo>
                  <a:pt x="2244090" y="1230630"/>
                  <a:pt x="2243138" y="1232535"/>
                  <a:pt x="2242185" y="1233488"/>
                </a:cubicBezTo>
                <a:cubicBezTo>
                  <a:pt x="2238375" y="1234440"/>
                  <a:pt x="2236470" y="1238250"/>
                  <a:pt x="2233613" y="1242060"/>
                </a:cubicBezTo>
                <a:cubicBezTo>
                  <a:pt x="2229803" y="1242060"/>
                  <a:pt x="2226945" y="1239203"/>
                  <a:pt x="2222183" y="1240155"/>
                </a:cubicBezTo>
                <a:cubicBezTo>
                  <a:pt x="2221230" y="1240155"/>
                  <a:pt x="2220278" y="1241107"/>
                  <a:pt x="2219325" y="1241107"/>
                </a:cubicBezTo>
                <a:cubicBezTo>
                  <a:pt x="2216468" y="1239203"/>
                  <a:pt x="2213610" y="1238250"/>
                  <a:pt x="2210753" y="1236345"/>
                </a:cubicBezTo>
                <a:cubicBezTo>
                  <a:pt x="2211705" y="1230630"/>
                  <a:pt x="2215515" y="1225867"/>
                  <a:pt x="2220278" y="1222057"/>
                </a:cubicBezTo>
                <a:close/>
                <a:moveTo>
                  <a:pt x="3495675" y="1618298"/>
                </a:moveTo>
                <a:cubicBezTo>
                  <a:pt x="3495675" y="1618298"/>
                  <a:pt x="3495675" y="1618298"/>
                  <a:pt x="3495675" y="1618298"/>
                </a:cubicBezTo>
                <a:cubicBezTo>
                  <a:pt x="3495675" y="1618298"/>
                  <a:pt x="3494723" y="1619250"/>
                  <a:pt x="3493770" y="1619250"/>
                </a:cubicBezTo>
                <a:cubicBezTo>
                  <a:pt x="3493770" y="1618298"/>
                  <a:pt x="3494723" y="1618298"/>
                  <a:pt x="3495675" y="1618298"/>
                </a:cubicBezTo>
                <a:close/>
                <a:moveTo>
                  <a:pt x="3326130" y="1625917"/>
                </a:moveTo>
                <a:cubicBezTo>
                  <a:pt x="3326130" y="1625917"/>
                  <a:pt x="3325178" y="1626870"/>
                  <a:pt x="3324225" y="1626870"/>
                </a:cubicBezTo>
                <a:cubicBezTo>
                  <a:pt x="3322320" y="1625917"/>
                  <a:pt x="3321368" y="1625917"/>
                  <a:pt x="3319463" y="1624965"/>
                </a:cubicBezTo>
                <a:cubicBezTo>
                  <a:pt x="3319463" y="1624965"/>
                  <a:pt x="3319463" y="1624965"/>
                  <a:pt x="3319463" y="1624965"/>
                </a:cubicBezTo>
                <a:cubicBezTo>
                  <a:pt x="3322320" y="1624965"/>
                  <a:pt x="3325178" y="1624965"/>
                  <a:pt x="3326130" y="1625917"/>
                </a:cubicBezTo>
                <a:close/>
                <a:moveTo>
                  <a:pt x="4221480" y="1644967"/>
                </a:moveTo>
                <a:cubicBezTo>
                  <a:pt x="4222433" y="1645920"/>
                  <a:pt x="4223385" y="1647825"/>
                  <a:pt x="4224338" y="1648778"/>
                </a:cubicBezTo>
                <a:cubicBezTo>
                  <a:pt x="4224338" y="1648778"/>
                  <a:pt x="4224338" y="1648778"/>
                  <a:pt x="4223385" y="1648778"/>
                </a:cubicBezTo>
                <a:cubicBezTo>
                  <a:pt x="4220528" y="1647825"/>
                  <a:pt x="4217670" y="1646873"/>
                  <a:pt x="4213860" y="1646873"/>
                </a:cubicBezTo>
                <a:cubicBezTo>
                  <a:pt x="4215765" y="1644015"/>
                  <a:pt x="4218623" y="1643063"/>
                  <a:pt x="4221480" y="1644967"/>
                </a:cubicBezTo>
                <a:close/>
                <a:moveTo>
                  <a:pt x="4961573" y="1544955"/>
                </a:moveTo>
                <a:cubicBezTo>
                  <a:pt x="4964430" y="1544955"/>
                  <a:pt x="4967288" y="1544955"/>
                  <a:pt x="4970145" y="1544003"/>
                </a:cubicBezTo>
                <a:cubicBezTo>
                  <a:pt x="4971098" y="1544955"/>
                  <a:pt x="4972050" y="1545907"/>
                  <a:pt x="4973003" y="1546860"/>
                </a:cubicBezTo>
                <a:cubicBezTo>
                  <a:pt x="4971098" y="1547813"/>
                  <a:pt x="4970145" y="1547813"/>
                  <a:pt x="4968240" y="1548765"/>
                </a:cubicBezTo>
                <a:cubicBezTo>
                  <a:pt x="4966335" y="1546860"/>
                  <a:pt x="4964430" y="1545907"/>
                  <a:pt x="4961573" y="1544955"/>
                </a:cubicBezTo>
                <a:close/>
                <a:moveTo>
                  <a:pt x="4976813" y="1515428"/>
                </a:moveTo>
                <a:cubicBezTo>
                  <a:pt x="4976813" y="1516380"/>
                  <a:pt x="4976813" y="1517332"/>
                  <a:pt x="4976813" y="1518285"/>
                </a:cubicBezTo>
                <a:cubicBezTo>
                  <a:pt x="4977765" y="1521142"/>
                  <a:pt x="4979670" y="1523048"/>
                  <a:pt x="4981575" y="1524000"/>
                </a:cubicBezTo>
                <a:cubicBezTo>
                  <a:pt x="4987290" y="1528763"/>
                  <a:pt x="4993958" y="1532573"/>
                  <a:pt x="4999673" y="1537335"/>
                </a:cubicBezTo>
                <a:cubicBezTo>
                  <a:pt x="4997768" y="1538288"/>
                  <a:pt x="4995863" y="1538288"/>
                  <a:pt x="4993958" y="1539240"/>
                </a:cubicBezTo>
                <a:cubicBezTo>
                  <a:pt x="4988243" y="1538288"/>
                  <a:pt x="4982528" y="1536382"/>
                  <a:pt x="4976813" y="1535430"/>
                </a:cubicBezTo>
                <a:cubicBezTo>
                  <a:pt x="4975860" y="1534478"/>
                  <a:pt x="4974908" y="1533525"/>
                  <a:pt x="4973955" y="1532573"/>
                </a:cubicBezTo>
                <a:cubicBezTo>
                  <a:pt x="4972050" y="1531620"/>
                  <a:pt x="4970145" y="1532573"/>
                  <a:pt x="4967288" y="1532573"/>
                </a:cubicBezTo>
                <a:cubicBezTo>
                  <a:pt x="4965383" y="1532573"/>
                  <a:pt x="4962525" y="1531620"/>
                  <a:pt x="4961573" y="1529715"/>
                </a:cubicBezTo>
                <a:cubicBezTo>
                  <a:pt x="4964430" y="1527810"/>
                  <a:pt x="4969193" y="1525905"/>
                  <a:pt x="4972050" y="1528763"/>
                </a:cubicBezTo>
                <a:cubicBezTo>
                  <a:pt x="4973003" y="1529715"/>
                  <a:pt x="4973955" y="1531620"/>
                  <a:pt x="4975860" y="1530667"/>
                </a:cubicBezTo>
                <a:cubicBezTo>
                  <a:pt x="4976813" y="1530667"/>
                  <a:pt x="4977765" y="1528763"/>
                  <a:pt x="4978718" y="1527810"/>
                </a:cubicBezTo>
                <a:cubicBezTo>
                  <a:pt x="4979670" y="1526857"/>
                  <a:pt x="4985385" y="1529715"/>
                  <a:pt x="4982528" y="1526857"/>
                </a:cubicBezTo>
                <a:cubicBezTo>
                  <a:pt x="4978718" y="1524000"/>
                  <a:pt x="4974908" y="1521142"/>
                  <a:pt x="4971098" y="1518285"/>
                </a:cubicBezTo>
                <a:cubicBezTo>
                  <a:pt x="4970145" y="1517332"/>
                  <a:pt x="4968240" y="1516380"/>
                  <a:pt x="4967288" y="1516380"/>
                </a:cubicBezTo>
                <a:cubicBezTo>
                  <a:pt x="4964430" y="1515428"/>
                  <a:pt x="4961573" y="1517332"/>
                  <a:pt x="4959668" y="1515428"/>
                </a:cubicBezTo>
                <a:cubicBezTo>
                  <a:pt x="4965383" y="1513523"/>
                  <a:pt x="4971098" y="1514475"/>
                  <a:pt x="4976813" y="1515428"/>
                </a:cubicBezTo>
                <a:close/>
                <a:moveTo>
                  <a:pt x="4505325" y="1664970"/>
                </a:moveTo>
                <a:cubicBezTo>
                  <a:pt x="4510088" y="1664970"/>
                  <a:pt x="4514850" y="1664017"/>
                  <a:pt x="4519613" y="1664017"/>
                </a:cubicBezTo>
                <a:cubicBezTo>
                  <a:pt x="4520565" y="1664017"/>
                  <a:pt x="4521518" y="1664017"/>
                  <a:pt x="4522470" y="1664017"/>
                </a:cubicBezTo>
                <a:cubicBezTo>
                  <a:pt x="4517708" y="1664970"/>
                  <a:pt x="4512945" y="1664970"/>
                  <a:pt x="4507230" y="1665923"/>
                </a:cubicBezTo>
                <a:cubicBezTo>
                  <a:pt x="4507230" y="1665923"/>
                  <a:pt x="4506278" y="1664970"/>
                  <a:pt x="4505325" y="1664970"/>
                </a:cubicBezTo>
                <a:close/>
                <a:moveTo>
                  <a:pt x="5215890" y="1454467"/>
                </a:moveTo>
                <a:cubicBezTo>
                  <a:pt x="5213033" y="1452563"/>
                  <a:pt x="5210175" y="1450657"/>
                  <a:pt x="5207318" y="1452563"/>
                </a:cubicBezTo>
                <a:cubicBezTo>
                  <a:pt x="5206365" y="1452563"/>
                  <a:pt x="5207318" y="1449705"/>
                  <a:pt x="5209223" y="1450657"/>
                </a:cubicBezTo>
                <a:cubicBezTo>
                  <a:pt x="5211128" y="1450657"/>
                  <a:pt x="5212080" y="1451610"/>
                  <a:pt x="5213985" y="1451610"/>
                </a:cubicBezTo>
                <a:cubicBezTo>
                  <a:pt x="5215890" y="1451610"/>
                  <a:pt x="5216843" y="1450657"/>
                  <a:pt x="5218748" y="1450657"/>
                </a:cubicBezTo>
                <a:cubicBezTo>
                  <a:pt x="5220653" y="1450657"/>
                  <a:pt x="5222558" y="1451610"/>
                  <a:pt x="5223510" y="1451610"/>
                </a:cubicBezTo>
                <a:cubicBezTo>
                  <a:pt x="5220653" y="1452563"/>
                  <a:pt x="5217795" y="1453515"/>
                  <a:pt x="5215890" y="1454467"/>
                </a:cubicBezTo>
                <a:close/>
                <a:moveTo>
                  <a:pt x="5258753" y="1433513"/>
                </a:moveTo>
                <a:cubicBezTo>
                  <a:pt x="5258753" y="1433513"/>
                  <a:pt x="5258753" y="1432560"/>
                  <a:pt x="5258753" y="1432560"/>
                </a:cubicBezTo>
                <a:cubicBezTo>
                  <a:pt x="5259705" y="1432560"/>
                  <a:pt x="5260658" y="1432560"/>
                  <a:pt x="5261610" y="1432560"/>
                </a:cubicBezTo>
                <a:cubicBezTo>
                  <a:pt x="5260658" y="1432560"/>
                  <a:pt x="5259705" y="1432560"/>
                  <a:pt x="5258753" y="1433513"/>
                </a:cubicBezTo>
                <a:close/>
                <a:moveTo>
                  <a:pt x="5302568" y="1408748"/>
                </a:moveTo>
                <a:cubicBezTo>
                  <a:pt x="5301615" y="1408748"/>
                  <a:pt x="5300663" y="1407795"/>
                  <a:pt x="5299710" y="1407795"/>
                </a:cubicBezTo>
                <a:cubicBezTo>
                  <a:pt x="5303520" y="1404938"/>
                  <a:pt x="5306378" y="1403032"/>
                  <a:pt x="5310188" y="1400175"/>
                </a:cubicBezTo>
                <a:cubicBezTo>
                  <a:pt x="5306378" y="1399223"/>
                  <a:pt x="5301615" y="1398270"/>
                  <a:pt x="5297805" y="1398270"/>
                </a:cubicBezTo>
                <a:cubicBezTo>
                  <a:pt x="5297805" y="1398270"/>
                  <a:pt x="5296853" y="1398270"/>
                  <a:pt x="5296853" y="1397317"/>
                </a:cubicBezTo>
                <a:cubicBezTo>
                  <a:pt x="5296853" y="1396365"/>
                  <a:pt x="5296853" y="1395413"/>
                  <a:pt x="5296853" y="1395413"/>
                </a:cubicBezTo>
                <a:cubicBezTo>
                  <a:pt x="5297805" y="1392555"/>
                  <a:pt x="5299710" y="1390650"/>
                  <a:pt x="5301615" y="1389698"/>
                </a:cubicBezTo>
                <a:cubicBezTo>
                  <a:pt x="5301615" y="1391603"/>
                  <a:pt x="5303520" y="1394460"/>
                  <a:pt x="5305425" y="1395413"/>
                </a:cubicBezTo>
                <a:cubicBezTo>
                  <a:pt x="5308283" y="1397317"/>
                  <a:pt x="5313045" y="1397317"/>
                  <a:pt x="5314950" y="1400175"/>
                </a:cubicBezTo>
                <a:cubicBezTo>
                  <a:pt x="5314950" y="1401128"/>
                  <a:pt x="5315903" y="1401128"/>
                  <a:pt x="5315903" y="1402080"/>
                </a:cubicBezTo>
                <a:cubicBezTo>
                  <a:pt x="5311140" y="1403985"/>
                  <a:pt x="5307330" y="1405890"/>
                  <a:pt x="5302568" y="1408748"/>
                </a:cubicBezTo>
                <a:close/>
                <a:moveTo>
                  <a:pt x="5305425" y="1386840"/>
                </a:moveTo>
                <a:cubicBezTo>
                  <a:pt x="5305425" y="1386840"/>
                  <a:pt x="5305425" y="1386840"/>
                  <a:pt x="5305425" y="1386840"/>
                </a:cubicBezTo>
                <a:cubicBezTo>
                  <a:pt x="5307330" y="1386840"/>
                  <a:pt x="5308283" y="1385888"/>
                  <a:pt x="5309235" y="1385888"/>
                </a:cubicBezTo>
                <a:cubicBezTo>
                  <a:pt x="5310188" y="1383982"/>
                  <a:pt x="5308283" y="1383030"/>
                  <a:pt x="5307330" y="1383030"/>
                </a:cubicBezTo>
                <a:cubicBezTo>
                  <a:pt x="5303520" y="1383030"/>
                  <a:pt x="5301615" y="1382078"/>
                  <a:pt x="5297805" y="1382078"/>
                </a:cubicBezTo>
                <a:cubicBezTo>
                  <a:pt x="5295900" y="1381125"/>
                  <a:pt x="5299710" y="1378267"/>
                  <a:pt x="5303520" y="1374457"/>
                </a:cubicBezTo>
                <a:cubicBezTo>
                  <a:pt x="5309235" y="1377315"/>
                  <a:pt x="5320665" y="1381125"/>
                  <a:pt x="5323523" y="1390650"/>
                </a:cubicBezTo>
                <a:cubicBezTo>
                  <a:pt x="5316855" y="1392555"/>
                  <a:pt x="5310188" y="1390650"/>
                  <a:pt x="5305425" y="1386840"/>
                </a:cubicBezTo>
                <a:close/>
                <a:moveTo>
                  <a:pt x="5342573" y="1383982"/>
                </a:moveTo>
                <a:cubicBezTo>
                  <a:pt x="5341620" y="1383982"/>
                  <a:pt x="5341620" y="1383982"/>
                  <a:pt x="5340668" y="1383982"/>
                </a:cubicBezTo>
                <a:cubicBezTo>
                  <a:pt x="5338763" y="1384935"/>
                  <a:pt x="5337810" y="1384935"/>
                  <a:pt x="5337810" y="1386840"/>
                </a:cubicBezTo>
                <a:cubicBezTo>
                  <a:pt x="5336858" y="1386840"/>
                  <a:pt x="5335905" y="1386840"/>
                  <a:pt x="5334000" y="1386840"/>
                </a:cubicBezTo>
                <a:cubicBezTo>
                  <a:pt x="5333048" y="1386840"/>
                  <a:pt x="5332095" y="1386840"/>
                  <a:pt x="5332095" y="1385888"/>
                </a:cubicBezTo>
                <a:cubicBezTo>
                  <a:pt x="5331143" y="1384935"/>
                  <a:pt x="5332095" y="1383982"/>
                  <a:pt x="5332095" y="1383030"/>
                </a:cubicBezTo>
                <a:cubicBezTo>
                  <a:pt x="5334000" y="1380173"/>
                  <a:pt x="5335905" y="1378267"/>
                  <a:pt x="5339715" y="1376363"/>
                </a:cubicBezTo>
                <a:cubicBezTo>
                  <a:pt x="5339715" y="1376363"/>
                  <a:pt x="5340668" y="1377315"/>
                  <a:pt x="5341620" y="1377315"/>
                </a:cubicBezTo>
                <a:cubicBezTo>
                  <a:pt x="5342573" y="1377315"/>
                  <a:pt x="5343525" y="1377315"/>
                  <a:pt x="5344478" y="1376363"/>
                </a:cubicBezTo>
                <a:cubicBezTo>
                  <a:pt x="5346383" y="1376363"/>
                  <a:pt x="5348288" y="1377315"/>
                  <a:pt x="5350193" y="1378267"/>
                </a:cubicBezTo>
                <a:cubicBezTo>
                  <a:pt x="5350193" y="1378267"/>
                  <a:pt x="5350193" y="1378267"/>
                  <a:pt x="5351145" y="1378267"/>
                </a:cubicBezTo>
                <a:cubicBezTo>
                  <a:pt x="5347335" y="1380173"/>
                  <a:pt x="5345430" y="1382078"/>
                  <a:pt x="5342573" y="1383982"/>
                </a:cubicBezTo>
                <a:close/>
                <a:moveTo>
                  <a:pt x="5343525" y="1367790"/>
                </a:moveTo>
                <a:cubicBezTo>
                  <a:pt x="5345430" y="1368742"/>
                  <a:pt x="5347335" y="1366838"/>
                  <a:pt x="5349240" y="1366838"/>
                </a:cubicBezTo>
                <a:cubicBezTo>
                  <a:pt x="5351145" y="1366838"/>
                  <a:pt x="5352098" y="1367790"/>
                  <a:pt x="5353050" y="1368742"/>
                </a:cubicBezTo>
                <a:cubicBezTo>
                  <a:pt x="5356860" y="1371600"/>
                  <a:pt x="5362575" y="1362075"/>
                  <a:pt x="5370195" y="1364932"/>
                </a:cubicBezTo>
                <a:cubicBezTo>
                  <a:pt x="5367338" y="1366838"/>
                  <a:pt x="5363528" y="1369695"/>
                  <a:pt x="5360670" y="1371600"/>
                </a:cubicBezTo>
                <a:cubicBezTo>
                  <a:pt x="5359718" y="1371600"/>
                  <a:pt x="5358765" y="1371600"/>
                  <a:pt x="5358765" y="1371600"/>
                </a:cubicBezTo>
                <a:cubicBezTo>
                  <a:pt x="5358765" y="1371600"/>
                  <a:pt x="5358765" y="1371600"/>
                  <a:pt x="5357813" y="1371600"/>
                </a:cubicBezTo>
                <a:cubicBezTo>
                  <a:pt x="5356860" y="1370648"/>
                  <a:pt x="5354955" y="1369695"/>
                  <a:pt x="5354003" y="1369695"/>
                </a:cubicBezTo>
                <a:cubicBezTo>
                  <a:pt x="5346383" y="1369695"/>
                  <a:pt x="5342573" y="1368742"/>
                  <a:pt x="5335905" y="1368742"/>
                </a:cubicBezTo>
                <a:cubicBezTo>
                  <a:pt x="5330190" y="1367790"/>
                  <a:pt x="5348288" y="1360170"/>
                  <a:pt x="5356860" y="1355407"/>
                </a:cubicBezTo>
                <a:cubicBezTo>
                  <a:pt x="5356860" y="1355407"/>
                  <a:pt x="5356860" y="1354455"/>
                  <a:pt x="5356860" y="1354455"/>
                </a:cubicBezTo>
                <a:cubicBezTo>
                  <a:pt x="5357813" y="1354455"/>
                  <a:pt x="5359718" y="1354455"/>
                  <a:pt x="5360670" y="1353503"/>
                </a:cubicBezTo>
                <a:cubicBezTo>
                  <a:pt x="5362575" y="1352550"/>
                  <a:pt x="5363528" y="1351598"/>
                  <a:pt x="5365433" y="1351598"/>
                </a:cubicBezTo>
                <a:cubicBezTo>
                  <a:pt x="5368290" y="1351598"/>
                  <a:pt x="5371148" y="1354455"/>
                  <a:pt x="5373053" y="1352550"/>
                </a:cubicBezTo>
                <a:cubicBezTo>
                  <a:pt x="5371148" y="1353503"/>
                  <a:pt x="5369243" y="1353503"/>
                  <a:pt x="5366385" y="1354455"/>
                </a:cubicBezTo>
                <a:cubicBezTo>
                  <a:pt x="5359718" y="1356360"/>
                  <a:pt x="5353050" y="1358265"/>
                  <a:pt x="5346383" y="1361123"/>
                </a:cubicBezTo>
                <a:cubicBezTo>
                  <a:pt x="5345430" y="1361123"/>
                  <a:pt x="5343525" y="1362075"/>
                  <a:pt x="5343525" y="1363028"/>
                </a:cubicBezTo>
                <a:cubicBezTo>
                  <a:pt x="5341620" y="1364932"/>
                  <a:pt x="5341620" y="1366838"/>
                  <a:pt x="5343525" y="1367790"/>
                </a:cubicBezTo>
                <a:close/>
                <a:moveTo>
                  <a:pt x="5401628" y="1342073"/>
                </a:moveTo>
                <a:cubicBezTo>
                  <a:pt x="5401628" y="1342073"/>
                  <a:pt x="5400675" y="1342073"/>
                  <a:pt x="5400675" y="1342073"/>
                </a:cubicBezTo>
                <a:cubicBezTo>
                  <a:pt x="5397818" y="1341120"/>
                  <a:pt x="5394008" y="1337310"/>
                  <a:pt x="5391150" y="1339215"/>
                </a:cubicBezTo>
                <a:cubicBezTo>
                  <a:pt x="5390198" y="1339215"/>
                  <a:pt x="5391150" y="1336357"/>
                  <a:pt x="5393055" y="1337310"/>
                </a:cubicBezTo>
                <a:cubicBezTo>
                  <a:pt x="5394960" y="1337310"/>
                  <a:pt x="5395913" y="1338263"/>
                  <a:pt x="5397818" y="1338263"/>
                </a:cubicBezTo>
                <a:cubicBezTo>
                  <a:pt x="5399723" y="1338263"/>
                  <a:pt x="5400675" y="1337310"/>
                  <a:pt x="5402580" y="1337310"/>
                </a:cubicBezTo>
                <a:cubicBezTo>
                  <a:pt x="5404485" y="1337310"/>
                  <a:pt x="5405438" y="1337310"/>
                  <a:pt x="5406390" y="1338263"/>
                </a:cubicBezTo>
                <a:cubicBezTo>
                  <a:pt x="5406390" y="1338263"/>
                  <a:pt x="5406390" y="1338263"/>
                  <a:pt x="5406390" y="1339215"/>
                </a:cubicBezTo>
                <a:cubicBezTo>
                  <a:pt x="5406390" y="1339215"/>
                  <a:pt x="5406390" y="1340167"/>
                  <a:pt x="5407343" y="1340167"/>
                </a:cubicBezTo>
                <a:cubicBezTo>
                  <a:pt x="5404485" y="1340167"/>
                  <a:pt x="5402580" y="1341120"/>
                  <a:pt x="5401628" y="1342073"/>
                </a:cubicBezTo>
                <a:close/>
                <a:moveTo>
                  <a:pt x="5410200" y="1335405"/>
                </a:moveTo>
                <a:cubicBezTo>
                  <a:pt x="5408295" y="1333500"/>
                  <a:pt x="5406390" y="1331595"/>
                  <a:pt x="5403533" y="1329690"/>
                </a:cubicBezTo>
                <a:cubicBezTo>
                  <a:pt x="5402580" y="1328738"/>
                  <a:pt x="5400675" y="1327785"/>
                  <a:pt x="5399723" y="1327785"/>
                </a:cubicBezTo>
                <a:cubicBezTo>
                  <a:pt x="5397818" y="1327785"/>
                  <a:pt x="5395913" y="1327785"/>
                  <a:pt x="5394008" y="1328738"/>
                </a:cubicBezTo>
                <a:cubicBezTo>
                  <a:pt x="5392103" y="1328738"/>
                  <a:pt x="5390198" y="1327785"/>
                  <a:pt x="5390198" y="1325880"/>
                </a:cubicBezTo>
                <a:cubicBezTo>
                  <a:pt x="5391150" y="1324928"/>
                  <a:pt x="5392103" y="1323975"/>
                  <a:pt x="5394960" y="1324928"/>
                </a:cubicBezTo>
                <a:cubicBezTo>
                  <a:pt x="5397818" y="1324928"/>
                  <a:pt x="5400675" y="1324928"/>
                  <a:pt x="5403533" y="1324928"/>
                </a:cubicBezTo>
                <a:cubicBezTo>
                  <a:pt x="5404485" y="1324928"/>
                  <a:pt x="5405438" y="1324928"/>
                  <a:pt x="5406390" y="1324928"/>
                </a:cubicBezTo>
                <a:cubicBezTo>
                  <a:pt x="5409248" y="1328738"/>
                  <a:pt x="5413058" y="1331595"/>
                  <a:pt x="5415915" y="1332548"/>
                </a:cubicBezTo>
                <a:cubicBezTo>
                  <a:pt x="5414010" y="1332548"/>
                  <a:pt x="5412105" y="1333500"/>
                  <a:pt x="5410200" y="1335405"/>
                </a:cubicBezTo>
                <a:close/>
                <a:moveTo>
                  <a:pt x="5411153" y="1323975"/>
                </a:moveTo>
                <a:cubicBezTo>
                  <a:pt x="5412105" y="1323023"/>
                  <a:pt x="5408295" y="1322070"/>
                  <a:pt x="5405438" y="1322070"/>
                </a:cubicBezTo>
                <a:cubicBezTo>
                  <a:pt x="5403533" y="1323023"/>
                  <a:pt x="5400675" y="1319213"/>
                  <a:pt x="5398770" y="1319213"/>
                </a:cubicBezTo>
                <a:cubicBezTo>
                  <a:pt x="5394008" y="1317307"/>
                  <a:pt x="5388293" y="1315403"/>
                  <a:pt x="5384483" y="1312545"/>
                </a:cubicBezTo>
                <a:cubicBezTo>
                  <a:pt x="5390198" y="1311592"/>
                  <a:pt x="5401628" y="1315403"/>
                  <a:pt x="5405438" y="1315403"/>
                </a:cubicBezTo>
                <a:cubicBezTo>
                  <a:pt x="5405438" y="1315403"/>
                  <a:pt x="5405438" y="1315403"/>
                  <a:pt x="5405438" y="1315403"/>
                </a:cubicBezTo>
                <a:cubicBezTo>
                  <a:pt x="5410200" y="1319213"/>
                  <a:pt x="5414963" y="1322070"/>
                  <a:pt x="5419725" y="1325880"/>
                </a:cubicBezTo>
                <a:cubicBezTo>
                  <a:pt x="5415915" y="1324928"/>
                  <a:pt x="5413058" y="1323975"/>
                  <a:pt x="5411153" y="1323975"/>
                </a:cubicBezTo>
                <a:close/>
                <a:moveTo>
                  <a:pt x="5422583" y="1317307"/>
                </a:moveTo>
                <a:cubicBezTo>
                  <a:pt x="5423535" y="1313498"/>
                  <a:pt x="5424488" y="1310640"/>
                  <a:pt x="5426393" y="1308735"/>
                </a:cubicBezTo>
                <a:cubicBezTo>
                  <a:pt x="5428298" y="1310640"/>
                  <a:pt x="5430203" y="1311592"/>
                  <a:pt x="5432108" y="1312545"/>
                </a:cubicBezTo>
                <a:cubicBezTo>
                  <a:pt x="5430203" y="1316355"/>
                  <a:pt x="5426393" y="1318260"/>
                  <a:pt x="5422583" y="1317307"/>
                </a:cubicBezTo>
                <a:close/>
                <a:moveTo>
                  <a:pt x="5429250" y="1322070"/>
                </a:moveTo>
                <a:cubicBezTo>
                  <a:pt x="5430203" y="1321117"/>
                  <a:pt x="5431155" y="1321117"/>
                  <a:pt x="5432108" y="1320165"/>
                </a:cubicBezTo>
                <a:cubicBezTo>
                  <a:pt x="5433060" y="1319213"/>
                  <a:pt x="5434013" y="1315403"/>
                  <a:pt x="5434013" y="1313498"/>
                </a:cubicBezTo>
                <a:cubicBezTo>
                  <a:pt x="5435918" y="1314450"/>
                  <a:pt x="5436870" y="1315403"/>
                  <a:pt x="5438775" y="1315403"/>
                </a:cubicBezTo>
                <a:cubicBezTo>
                  <a:pt x="5435918" y="1317307"/>
                  <a:pt x="5432108" y="1319213"/>
                  <a:pt x="5429250" y="1322070"/>
                </a:cubicBezTo>
                <a:close/>
                <a:moveTo>
                  <a:pt x="5446395" y="1309688"/>
                </a:moveTo>
                <a:cubicBezTo>
                  <a:pt x="5439728" y="1308735"/>
                  <a:pt x="5433060" y="1308735"/>
                  <a:pt x="5426393" y="1307782"/>
                </a:cubicBezTo>
                <a:cubicBezTo>
                  <a:pt x="5428298" y="1304925"/>
                  <a:pt x="5431155" y="1303020"/>
                  <a:pt x="5433060" y="1302067"/>
                </a:cubicBezTo>
                <a:cubicBezTo>
                  <a:pt x="5437823" y="1303973"/>
                  <a:pt x="5443538" y="1305878"/>
                  <a:pt x="5448300" y="1307782"/>
                </a:cubicBezTo>
                <a:cubicBezTo>
                  <a:pt x="5448300" y="1308735"/>
                  <a:pt x="5447348" y="1309688"/>
                  <a:pt x="5446395" y="1309688"/>
                </a:cubicBezTo>
                <a:close/>
                <a:moveTo>
                  <a:pt x="5464493" y="1299210"/>
                </a:moveTo>
                <a:cubicBezTo>
                  <a:pt x="5465445" y="1298257"/>
                  <a:pt x="5466398" y="1296353"/>
                  <a:pt x="5467350" y="1295400"/>
                </a:cubicBezTo>
                <a:cubicBezTo>
                  <a:pt x="5467350" y="1295400"/>
                  <a:pt x="5467350" y="1296353"/>
                  <a:pt x="5468303" y="1296353"/>
                </a:cubicBezTo>
                <a:cubicBezTo>
                  <a:pt x="5468303" y="1296353"/>
                  <a:pt x="5469255" y="1296353"/>
                  <a:pt x="5469255" y="1296353"/>
                </a:cubicBezTo>
                <a:cubicBezTo>
                  <a:pt x="5467350" y="1297305"/>
                  <a:pt x="5466398" y="1298257"/>
                  <a:pt x="5464493" y="1299210"/>
                </a:cubicBezTo>
                <a:close/>
                <a:moveTo>
                  <a:pt x="5487353" y="1285875"/>
                </a:moveTo>
                <a:cubicBezTo>
                  <a:pt x="5483543" y="1286828"/>
                  <a:pt x="5478780" y="1288732"/>
                  <a:pt x="5474970" y="1289685"/>
                </a:cubicBezTo>
                <a:cubicBezTo>
                  <a:pt x="5482590" y="1285875"/>
                  <a:pt x="5489258" y="1284923"/>
                  <a:pt x="5485448" y="1283970"/>
                </a:cubicBezTo>
                <a:lnTo>
                  <a:pt x="5483543" y="1283970"/>
                </a:lnTo>
                <a:cubicBezTo>
                  <a:pt x="5483543" y="1283970"/>
                  <a:pt x="5484495" y="1283970"/>
                  <a:pt x="5484495" y="1283970"/>
                </a:cubicBezTo>
                <a:cubicBezTo>
                  <a:pt x="5486400" y="1283017"/>
                  <a:pt x="5487353" y="1282065"/>
                  <a:pt x="5489258" y="1282065"/>
                </a:cubicBezTo>
                <a:cubicBezTo>
                  <a:pt x="5491163" y="1282065"/>
                  <a:pt x="5492115" y="1283017"/>
                  <a:pt x="5494020" y="1283017"/>
                </a:cubicBezTo>
                <a:cubicBezTo>
                  <a:pt x="5492115" y="1283970"/>
                  <a:pt x="5489258" y="1284923"/>
                  <a:pt x="5487353" y="1285875"/>
                </a:cubicBezTo>
                <a:close/>
                <a:moveTo>
                  <a:pt x="5525453" y="1270635"/>
                </a:moveTo>
                <a:cubicBezTo>
                  <a:pt x="5525453" y="1270635"/>
                  <a:pt x="5525453" y="1270635"/>
                  <a:pt x="5525453" y="1270635"/>
                </a:cubicBezTo>
                <a:cubicBezTo>
                  <a:pt x="5521643" y="1268730"/>
                  <a:pt x="5517833" y="1265873"/>
                  <a:pt x="5514975" y="1267778"/>
                </a:cubicBezTo>
                <a:cubicBezTo>
                  <a:pt x="5514023" y="1267778"/>
                  <a:pt x="5514975" y="1264920"/>
                  <a:pt x="5516880" y="1265873"/>
                </a:cubicBezTo>
                <a:cubicBezTo>
                  <a:pt x="5518785" y="1265873"/>
                  <a:pt x="5519738" y="1266825"/>
                  <a:pt x="5521643" y="1266825"/>
                </a:cubicBezTo>
                <a:cubicBezTo>
                  <a:pt x="5523548" y="1266825"/>
                  <a:pt x="5524500" y="1265873"/>
                  <a:pt x="5526405" y="1265873"/>
                </a:cubicBezTo>
                <a:cubicBezTo>
                  <a:pt x="5529263" y="1265873"/>
                  <a:pt x="5532120" y="1268730"/>
                  <a:pt x="5534978" y="1267778"/>
                </a:cubicBezTo>
                <a:cubicBezTo>
                  <a:pt x="5535930" y="1267778"/>
                  <a:pt x="5536883" y="1267778"/>
                  <a:pt x="5537835" y="1267778"/>
                </a:cubicBezTo>
                <a:cubicBezTo>
                  <a:pt x="5534025" y="1267778"/>
                  <a:pt x="5530215" y="1268730"/>
                  <a:pt x="5525453" y="1270635"/>
                </a:cubicBezTo>
                <a:close/>
                <a:moveTo>
                  <a:pt x="5542598" y="1265873"/>
                </a:moveTo>
                <a:cubicBezTo>
                  <a:pt x="5543550" y="1265873"/>
                  <a:pt x="5543550" y="1265873"/>
                  <a:pt x="5542598" y="1265873"/>
                </a:cubicBezTo>
                <a:cubicBezTo>
                  <a:pt x="5543550" y="1265873"/>
                  <a:pt x="5543550" y="1265873"/>
                  <a:pt x="5542598" y="1265873"/>
                </a:cubicBezTo>
                <a:cubicBezTo>
                  <a:pt x="5543550" y="1265873"/>
                  <a:pt x="5543550" y="1265873"/>
                  <a:pt x="5542598" y="1265873"/>
                </a:cubicBezTo>
                <a:close/>
                <a:moveTo>
                  <a:pt x="5594033" y="1253490"/>
                </a:moveTo>
                <a:cubicBezTo>
                  <a:pt x="5594985" y="1253490"/>
                  <a:pt x="5594985" y="1253490"/>
                  <a:pt x="5594033" y="1253490"/>
                </a:cubicBezTo>
                <a:cubicBezTo>
                  <a:pt x="5594985" y="1253490"/>
                  <a:pt x="5594985" y="1254442"/>
                  <a:pt x="5595938" y="1255395"/>
                </a:cubicBezTo>
                <a:cubicBezTo>
                  <a:pt x="5595938" y="1254442"/>
                  <a:pt x="5594985" y="1254442"/>
                  <a:pt x="5594033" y="1253490"/>
                </a:cubicBezTo>
                <a:close/>
                <a:moveTo>
                  <a:pt x="5596890" y="1252538"/>
                </a:moveTo>
                <a:cubicBezTo>
                  <a:pt x="5600700" y="1251585"/>
                  <a:pt x="5605463" y="1250632"/>
                  <a:pt x="5608320" y="1252538"/>
                </a:cubicBezTo>
                <a:cubicBezTo>
                  <a:pt x="5610225" y="1253490"/>
                  <a:pt x="5611178" y="1254442"/>
                  <a:pt x="5613083" y="1254442"/>
                </a:cubicBezTo>
                <a:cubicBezTo>
                  <a:pt x="5614035" y="1254442"/>
                  <a:pt x="5614988" y="1253490"/>
                  <a:pt x="5615940" y="1252538"/>
                </a:cubicBezTo>
                <a:cubicBezTo>
                  <a:pt x="5618798" y="1253490"/>
                  <a:pt x="5621655" y="1254442"/>
                  <a:pt x="5624513" y="1256348"/>
                </a:cubicBezTo>
                <a:cubicBezTo>
                  <a:pt x="5615940" y="1254442"/>
                  <a:pt x="5606415" y="1253490"/>
                  <a:pt x="5596890" y="1252538"/>
                </a:cubicBezTo>
                <a:close/>
                <a:moveTo>
                  <a:pt x="5619750" y="1243965"/>
                </a:moveTo>
                <a:cubicBezTo>
                  <a:pt x="5616893" y="1243013"/>
                  <a:pt x="5614035" y="1244917"/>
                  <a:pt x="5611178" y="1244917"/>
                </a:cubicBezTo>
                <a:cubicBezTo>
                  <a:pt x="5609273" y="1243965"/>
                  <a:pt x="5607368" y="1243013"/>
                  <a:pt x="5606415" y="1242060"/>
                </a:cubicBezTo>
                <a:cubicBezTo>
                  <a:pt x="5604510" y="1241107"/>
                  <a:pt x="5603558" y="1240155"/>
                  <a:pt x="5601653" y="1240155"/>
                </a:cubicBezTo>
                <a:cubicBezTo>
                  <a:pt x="5597843" y="1240155"/>
                  <a:pt x="5594033" y="1241107"/>
                  <a:pt x="5591175" y="1239203"/>
                </a:cubicBezTo>
                <a:cubicBezTo>
                  <a:pt x="5600700" y="1237298"/>
                  <a:pt x="5611178" y="1238250"/>
                  <a:pt x="5620703" y="1241107"/>
                </a:cubicBezTo>
                <a:cubicBezTo>
                  <a:pt x="5620703" y="1240155"/>
                  <a:pt x="5619750" y="1238250"/>
                  <a:pt x="5617845" y="1237298"/>
                </a:cubicBezTo>
                <a:cubicBezTo>
                  <a:pt x="5621655" y="1238250"/>
                  <a:pt x="5625465" y="1239203"/>
                  <a:pt x="5629275" y="1239203"/>
                </a:cubicBezTo>
                <a:cubicBezTo>
                  <a:pt x="5629275" y="1243013"/>
                  <a:pt x="5623560" y="1244917"/>
                  <a:pt x="5619750" y="1243965"/>
                </a:cubicBezTo>
                <a:close/>
                <a:moveTo>
                  <a:pt x="5601653" y="1229678"/>
                </a:moveTo>
                <a:cubicBezTo>
                  <a:pt x="5602605" y="1230630"/>
                  <a:pt x="5603558" y="1230630"/>
                  <a:pt x="5603558" y="1231582"/>
                </a:cubicBezTo>
                <a:cubicBezTo>
                  <a:pt x="5601653" y="1231582"/>
                  <a:pt x="5599748" y="1231582"/>
                  <a:pt x="5598795" y="1230630"/>
                </a:cubicBezTo>
                <a:cubicBezTo>
                  <a:pt x="5595938" y="1229678"/>
                  <a:pt x="5592128" y="1225867"/>
                  <a:pt x="5589270" y="1227773"/>
                </a:cubicBezTo>
                <a:cubicBezTo>
                  <a:pt x="5588318" y="1227773"/>
                  <a:pt x="5589270" y="1224915"/>
                  <a:pt x="5591175" y="1225867"/>
                </a:cubicBezTo>
                <a:cubicBezTo>
                  <a:pt x="5593080" y="1225867"/>
                  <a:pt x="5594033" y="1226820"/>
                  <a:pt x="5595938" y="1226820"/>
                </a:cubicBezTo>
                <a:cubicBezTo>
                  <a:pt x="5597843" y="1226820"/>
                  <a:pt x="5598795" y="1225867"/>
                  <a:pt x="5600700" y="1225867"/>
                </a:cubicBezTo>
                <a:cubicBezTo>
                  <a:pt x="5603558" y="1225867"/>
                  <a:pt x="5606415" y="1228725"/>
                  <a:pt x="5609273" y="1227773"/>
                </a:cubicBezTo>
                <a:cubicBezTo>
                  <a:pt x="5610225" y="1227773"/>
                  <a:pt x="5611178" y="1227773"/>
                  <a:pt x="5612130" y="1227773"/>
                </a:cubicBezTo>
                <a:cubicBezTo>
                  <a:pt x="5611178" y="1226820"/>
                  <a:pt x="5611178" y="1225867"/>
                  <a:pt x="5610225" y="1225867"/>
                </a:cubicBezTo>
                <a:cubicBezTo>
                  <a:pt x="5616893" y="1228725"/>
                  <a:pt x="5623560" y="1230630"/>
                  <a:pt x="5630228" y="1233488"/>
                </a:cubicBezTo>
                <a:cubicBezTo>
                  <a:pt x="5620703" y="1231582"/>
                  <a:pt x="5611178" y="1230630"/>
                  <a:pt x="5601653" y="1229678"/>
                </a:cubicBezTo>
                <a:close/>
                <a:moveTo>
                  <a:pt x="5658803" y="1207770"/>
                </a:moveTo>
                <a:cubicBezTo>
                  <a:pt x="5658803" y="1207770"/>
                  <a:pt x="5658803" y="1208723"/>
                  <a:pt x="5658803" y="1209675"/>
                </a:cubicBezTo>
                <a:cubicBezTo>
                  <a:pt x="5662613" y="1213485"/>
                  <a:pt x="5672138" y="1220153"/>
                  <a:pt x="5669280" y="1221105"/>
                </a:cubicBezTo>
                <a:cubicBezTo>
                  <a:pt x="5665470" y="1221105"/>
                  <a:pt x="5663565" y="1222057"/>
                  <a:pt x="5660708" y="1222057"/>
                </a:cubicBezTo>
                <a:cubicBezTo>
                  <a:pt x="5660708" y="1220153"/>
                  <a:pt x="5660708" y="1219200"/>
                  <a:pt x="5658803" y="1218248"/>
                </a:cubicBezTo>
                <a:cubicBezTo>
                  <a:pt x="5653088" y="1223010"/>
                  <a:pt x="5645468" y="1224915"/>
                  <a:pt x="5637848" y="1223963"/>
                </a:cubicBezTo>
                <a:cubicBezTo>
                  <a:pt x="5640705" y="1214438"/>
                  <a:pt x="5653088" y="1210628"/>
                  <a:pt x="5658803" y="1207770"/>
                </a:cubicBezTo>
                <a:close/>
                <a:moveTo>
                  <a:pt x="5636895" y="1240155"/>
                </a:moveTo>
                <a:cubicBezTo>
                  <a:pt x="5637848" y="1243013"/>
                  <a:pt x="5642610" y="1241107"/>
                  <a:pt x="5644515" y="1239203"/>
                </a:cubicBezTo>
                <a:cubicBezTo>
                  <a:pt x="5645468" y="1236345"/>
                  <a:pt x="5645468" y="1233488"/>
                  <a:pt x="5647373" y="1231582"/>
                </a:cubicBezTo>
                <a:cubicBezTo>
                  <a:pt x="5649278" y="1228725"/>
                  <a:pt x="5654040" y="1228725"/>
                  <a:pt x="5656898" y="1226820"/>
                </a:cubicBezTo>
                <a:cubicBezTo>
                  <a:pt x="5657850" y="1226820"/>
                  <a:pt x="5657850" y="1225867"/>
                  <a:pt x="5658803" y="1225867"/>
                </a:cubicBezTo>
                <a:cubicBezTo>
                  <a:pt x="5659755" y="1225867"/>
                  <a:pt x="5660708" y="1225867"/>
                  <a:pt x="5661660" y="1226820"/>
                </a:cubicBezTo>
                <a:cubicBezTo>
                  <a:pt x="5665470" y="1227773"/>
                  <a:pt x="5669280" y="1228725"/>
                  <a:pt x="5671185" y="1234440"/>
                </a:cubicBezTo>
                <a:cubicBezTo>
                  <a:pt x="5671185" y="1235392"/>
                  <a:pt x="5671185" y="1236345"/>
                  <a:pt x="5671185" y="1236345"/>
                </a:cubicBezTo>
                <a:cubicBezTo>
                  <a:pt x="5671185" y="1237298"/>
                  <a:pt x="5670233" y="1237298"/>
                  <a:pt x="5670233" y="1237298"/>
                </a:cubicBezTo>
                <a:cubicBezTo>
                  <a:pt x="5666423" y="1238250"/>
                  <a:pt x="5661660" y="1239203"/>
                  <a:pt x="5657850" y="1239203"/>
                </a:cubicBezTo>
                <a:cubicBezTo>
                  <a:pt x="5658803" y="1240155"/>
                  <a:pt x="5659755" y="1240155"/>
                  <a:pt x="5660708" y="1241107"/>
                </a:cubicBezTo>
                <a:cubicBezTo>
                  <a:pt x="5658803" y="1242060"/>
                  <a:pt x="5656898" y="1243013"/>
                  <a:pt x="5654993" y="1243013"/>
                </a:cubicBezTo>
                <a:cubicBezTo>
                  <a:pt x="5652135" y="1243965"/>
                  <a:pt x="5649278" y="1245870"/>
                  <a:pt x="5645468" y="1245870"/>
                </a:cubicBezTo>
                <a:cubicBezTo>
                  <a:pt x="5641658" y="1244917"/>
                  <a:pt x="5637848" y="1243013"/>
                  <a:pt x="5636895" y="1240155"/>
                </a:cubicBezTo>
                <a:close/>
                <a:moveTo>
                  <a:pt x="5662613" y="1268730"/>
                </a:moveTo>
                <a:cubicBezTo>
                  <a:pt x="5663565" y="1268730"/>
                  <a:pt x="5663565" y="1267778"/>
                  <a:pt x="5664518" y="1267778"/>
                </a:cubicBezTo>
                <a:cubicBezTo>
                  <a:pt x="5665470" y="1268730"/>
                  <a:pt x="5666423" y="1269682"/>
                  <a:pt x="5667375" y="1270635"/>
                </a:cubicBezTo>
                <a:cubicBezTo>
                  <a:pt x="5665470" y="1269682"/>
                  <a:pt x="5663565" y="1268730"/>
                  <a:pt x="5662613" y="1268730"/>
                </a:cubicBezTo>
                <a:close/>
                <a:moveTo>
                  <a:pt x="5669280" y="1257300"/>
                </a:moveTo>
                <a:cubicBezTo>
                  <a:pt x="5668328" y="1259205"/>
                  <a:pt x="5666423" y="1259205"/>
                  <a:pt x="5665470" y="1259205"/>
                </a:cubicBezTo>
                <a:cubicBezTo>
                  <a:pt x="5663565" y="1258253"/>
                  <a:pt x="5661660" y="1261110"/>
                  <a:pt x="5659755" y="1261110"/>
                </a:cubicBezTo>
                <a:cubicBezTo>
                  <a:pt x="5657850" y="1261110"/>
                  <a:pt x="5655945" y="1259205"/>
                  <a:pt x="5655945" y="1262063"/>
                </a:cubicBezTo>
                <a:cubicBezTo>
                  <a:pt x="5655945" y="1263015"/>
                  <a:pt x="5656898" y="1263967"/>
                  <a:pt x="5657850" y="1263967"/>
                </a:cubicBezTo>
                <a:cubicBezTo>
                  <a:pt x="5657850" y="1263967"/>
                  <a:pt x="5658803" y="1264920"/>
                  <a:pt x="5658803" y="1264920"/>
                </a:cubicBezTo>
                <a:cubicBezTo>
                  <a:pt x="5657850" y="1264920"/>
                  <a:pt x="5657850" y="1265873"/>
                  <a:pt x="5656898" y="1265873"/>
                </a:cubicBezTo>
                <a:cubicBezTo>
                  <a:pt x="5655945" y="1266825"/>
                  <a:pt x="5654040" y="1266825"/>
                  <a:pt x="5652135" y="1267778"/>
                </a:cubicBezTo>
                <a:cubicBezTo>
                  <a:pt x="5652135" y="1267778"/>
                  <a:pt x="5651183" y="1267778"/>
                  <a:pt x="5651183" y="1267778"/>
                </a:cubicBezTo>
                <a:cubicBezTo>
                  <a:pt x="5651183" y="1267778"/>
                  <a:pt x="5651183" y="1267778"/>
                  <a:pt x="5651183" y="1267778"/>
                </a:cubicBezTo>
                <a:cubicBezTo>
                  <a:pt x="5648325" y="1266825"/>
                  <a:pt x="5644515" y="1266825"/>
                  <a:pt x="5641658" y="1265873"/>
                </a:cubicBezTo>
                <a:cubicBezTo>
                  <a:pt x="5640705" y="1265873"/>
                  <a:pt x="5640705" y="1264920"/>
                  <a:pt x="5639753" y="1264920"/>
                </a:cubicBezTo>
                <a:cubicBezTo>
                  <a:pt x="5641658" y="1261110"/>
                  <a:pt x="5645468" y="1257300"/>
                  <a:pt x="5650230" y="1255395"/>
                </a:cubicBezTo>
                <a:cubicBezTo>
                  <a:pt x="5652135" y="1254442"/>
                  <a:pt x="5654993" y="1254442"/>
                  <a:pt x="5656898" y="1252538"/>
                </a:cubicBezTo>
                <a:cubicBezTo>
                  <a:pt x="5657850" y="1252538"/>
                  <a:pt x="5657850" y="1251585"/>
                  <a:pt x="5658803" y="1251585"/>
                </a:cubicBezTo>
                <a:cubicBezTo>
                  <a:pt x="5661660" y="1254442"/>
                  <a:pt x="5664518" y="1255395"/>
                  <a:pt x="5668328" y="1255395"/>
                </a:cubicBezTo>
                <a:cubicBezTo>
                  <a:pt x="5670233" y="1256348"/>
                  <a:pt x="5669280" y="1257300"/>
                  <a:pt x="5669280" y="1257300"/>
                </a:cubicBezTo>
                <a:close/>
                <a:moveTo>
                  <a:pt x="5663565" y="1247775"/>
                </a:moveTo>
                <a:cubicBezTo>
                  <a:pt x="5663565" y="1246823"/>
                  <a:pt x="5664518" y="1245870"/>
                  <a:pt x="5664518" y="1244917"/>
                </a:cubicBezTo>
                <a:cubicBezTo>
                  <a:pt x="5666423" y="1245870"/>
                  <a:pt x="5668328" y="1247775"/>
                  <a:pt x="5670233" y="1248728"/>
                </a:cubicBezTo>
                <a:cubicBezTo>
                  <a:pt x="5668328" y="1247775"/>
                  <a:pt x="5666423" y="1247775"/>
                  <a:pt x="5663565" y="1247775"/>
                </a:cubicBezTo>
                <a:close/>
                <a:moveTo>
                  <a:pt x="5674995" y="1258253"/>
                </a:moveTo>
                <a:cubicBezTo>
                  <a:pt x="5674995" y="1257300"/>
                  <a:pt x="5674995" y="1257300"/>
                  <a:pt x="5674043" y="1256348"/>
                </a:cubicBezTo>
                <a:cubicBezTo>
                  <a:pt x="5674043" y="1256348"/>
                  <a:pt x="5674043" y="1256348"/>
                  <a:pt x="5674043" y="1255395"/>
                </a:cubicBezTo>
                <a:cubicBezTo>
                  <a:pt x="5674995" y="1257300"/>
                  <a:pt x="5676900" y="1256348"/>
                  <a:pt x="5677853" y="1254442"/>
                </a:cubicBezTo>
                <a:cubicBezTo>
                  <a:pt x="5678805" y="1252538"/>
                  <a:pt x="5678805" y="1249680"/>
                  <a:pt x="5679758" y="1246823"/>
                </a:cubicBezTo>
                <a:cubicBezTo>
                  <a:pt x="5679758" y="1246823"/>
                  <a:pt x="5679758" y="1245870"/>
                  <a:pt x="5680710" y="1245870"/>
                </a:cubicBezTo>
                <a:cubicBezTo>
                  <a:pt x="5681663" y="1249680"/>
                  <a:pt x="5683568" y="1252538"/>
                  <a:pt x="5686425" y="1254442"/>
                </a:cubicBezTo>
                <a:cubicBezTo>
                  <a:pt x="5685473" y="1255395"/>
                  <a:pt x="5684520" y="1256348"/>
                  <a:pt x="5683568" y="1257300"/>
                </a:cubicBezTo>
                <a:cubicBezTo>
                  <a:pt x="5681663" y="1258253"/>
                  <a:pt x="5680710" y="1259205"/>
                  <a:pt x="5678805" y="1259205"/>
                </a:cubicBezTo>
                <a:cubicBezTo>
                  <a:pt x="5676900" y="1260157"/>
                  <a:pt x="5675948" y="1259205"/>
                  <a:pt x="5674995" y="1258253"/>
                </a:cubicBezTo>
                <a:close/>
                <a:moveTo>
                  <a:pt x="5678805" y="1272540"/>
                </a:moveTo>
                <a:cubicBezTo>
                  <a:pt x="5678805" y="1271588"/>
                  <a:pt x="5679758" y="1271588"/>
                  <a:pt x="5680710" y="1270635"/>
                </a:cubicBezTo>
                <a:cubicBezTo>
                  <a:pt x="5681663" y="1271588"/>
                  <a:pt x="5682615" y="1272540"/>
                  <a:pt x="5683568" y="1273492"/>
                </a:cubicBezTo>
                <a:cubicBezTo>
                  <a:pt x="5682615" y="1273492"/>
                  <a:pt x="5680710" y="1272540"/>
                  <a:pt x="5678805" y="1272540"/>
                </a:cubicBezTo>
                <a:close/>
                <a:moveTo>
                  <a:pt x="5692140" y="1270635"/>
                </a:moveTo>
                <a:cubicBezTo>
                  <a:pt x="5692140" y="1269682"/>
                  <a:pt x="5692140" y="1269682"/>
                  <a:pt x="5693093" y="1268730"/>
                </a:cubicBezTo>
                <a:cubicBezTo>
                  <a:pt x="5694045" y="1267778"/>
                  <a:pt x="5693093" y="1265873"/>
                  <a:pt x="5692140" y="1266825"/>
                </a:cubicBezTo>
                <a:cubicBezTo>
                  <a:pt x="5691188" y="1267778"/>
                  <a:pt x="5691188" y="1268730"/>
                  <a:pt x="5691188" y="1270635"/>
                </a:cubicBezTo>
                <a:cubicBezTo>
                  <a:pt x="5690235" y="1270635"/>
                  <a:pt x="5688330" y="1269682"/>
                  <a:pt x="5687378" y="1268730"/>
                </a:cubicBezTo>
                <a:cubicBezTo>
                  <a:pt x="5686425" y="1268730"/>
                  <a:pt x="5685473" y="1267778"/>
                  <a:pt x="5685473" y="1266825"/>
                </a:cubicBezTo>
                <a:cubicBezTo>
                  <a:pt x="5685473" y="1266825"/>
                  <a:pt x="5686425" y="1266825"/>
                  <a:pt x="5686425" y="1265873"/>
                </a:cubicBezTo>
                <a:cubicBezTo>
                  <a:pt x="5688330" y="1263967"/>
                  <a:pt x="5689283" y="1260157"/>
                  <a:pt x="5689283" y="1255395"/>
                </a:cubicBezTo>
                <a:cubicBezTo>
                  <a:pt x="5691188" y="1256348"/>
                  <a:pt x="5692140" y="1256348"/>
                  <a:pt x="5694045" y="1257300"/>
                </a:cubicBezTo>
                <a:cubicBezTo>
                  <a:pt x="5698808" y="1259205"/>
                  <a:pt x="5702618" y="1262063"/>
                  <a:pt x="5704523" y="1266825"/>
                </a:cubicBezTo>
                <a:cubicBezTo>
                  <a:pt x="5700713" y="1270635"/>
                  <a:pt x="5695950" y="1271588"/>
                  <a:pt x="5692140" y="1270635"/>
                </a:cubicBezTo>
                <a:close/>
                <a:moveTo>
                  <a:pt x="5700713" y="1247775"/>
                </a:moveTo>
                <a:cubicBezTo>
                  <a:pt x="5697855" y="1247775"/>
                  <a:pt x="5694045" y="1246823"/>
                  <a:pt x="5691188" y="1244917"/>
                </a:cubicBezTo>
                <a:cubicBezTo>
                  <a:pt x="5689283" y="1243965"/>
                  <a:pt x="5686425" y="1243013"/>
                  <a:pt x="5684520" y="1242060"/>
                </a:cubicBezTo>
                <a:cubicBezTo>
                  <a:pt x="5685473" y="1240155"/>
                  <a:pt x="5686425" y="1236345"/>
                  <a:pt x="5685473" y="1235392"/>
                </a:cubicBezTo>
                <a:cubicBezTo>
                  <a:pt x="5683568" y="1237298"/>
                  <a:pt x="5681663" y="1239203"/>
                  <a:pt x="5679758" y="1240155"/>
                </a:cubicBezTo>
                <a:cubicBezTo>
                  <a:pt x="5679758" y="1240155"/>
                  <a:pt x="5678805" y="1240155"/>
                  <a:pt x="5678805" y="1240155"/>
                </a:cubicBezTo>
                <a:cubicBezTo>
                  <a:pt x="5678805" y="1240155"/>
                  <a:pt x="5678805" y="1240155"/>
                  <a:pt x="5678805" y="1241107"/>
                </a:cubicBezTo>
                <a:cubicBezTo>
                  <a:pt x="5677853" y="1241107"/>
                  <a:pt x="5675948" y="1242060"/>
                  <a:pt x="5674995" y="1241107"/>
                </a:cubicBezTo>
                <a:cubicBezTo>
                  <a:pt x="5676900" y="1231582"/>
                  <a:pt x="5683568" y="1227773"/>
                  <a:pt x="5685473" y="1225867"/>
                </a:cubicBezTo>
                <a:cubicBezTo>
                  <a:pt x="5686425" y="1226820"/>
                  <a:pt x="5687378" y="1227773"/>
                  <a:pt x="5688330" y="1228725"/>
                </a:cubicBezTo>
                <a:cubicBezTo>
                  <a:pt x="5691188" y="1230630"/>
                  <a:pt x="5695950" y="1230630"/>
                  <a:pt x="5697855" y="1233488"/>
                </a:cubicBezTo>
                <a:cubicBezTo>
                  <a:pt x="5699760" y="1235392"/>
                  <a:pt x="5699760" y="1239203"/>
                  <a:pt x="5700713" y="1241107"/>
                </a:cubicBezTo>
                <a:cubicBezTo>
                  <a:pt x="5701665" y="1243965"/>
                  <a:pt x="5706428" y="1244917"/>
                  <a:pt x="5708333" y="1242060"/>
                </a:cubicBezTo>
                <a:cubicBezTo>
                  <a:pt x="5707380" y="1246823"/>
                  <a:pt x="5703570" y="1247775"/>
                  <a:pt x="5700713" y="1247775"/>
                </a:cubicBezTo>
                <a:close/>
                <a:moveTo>
                  <a:pt x="5715953" y="1217295"/>
                </a:moveTo>
                <a:cubicBezTo>
                  <a:pt x="5718810" y="1210628"/>
                  <a:pt x="5727383" y="1209675"/>
                  <a:pt x="5734050" y="1208723"/>
                </a:cubicBezTo>
                <a:cubicBezTo>
                  <a:pt x="5735955" y="1208723"/>
                  <a:pt x="5738813" y="1207770"/>
                  <a:pt x="5740718" y="1207770"/>
                </a:cubicBezTo>
                <a:cubicBezTo>
                  <a:pt x="5741670" y="1205865"/>
                  <a:pt x="5738813" y="1204913"/>
                  <a:pt x="5736908" y="1204913"/>
                </a:cubicBezTo>
                <a:cubicBezTo>
                  <a:pt x="5729288" y="1204913"/>
                  <a:pt x="5725478" y="1203960"/>
                  <a:pt x="5718810" y="1203960"/>
                </a:cubicBezTo>
                <a:cubicBezTo>
                  <a:pt x="5714048" y="1203007"/>
                  <a:pt x="5726430" y="1197292"/>
                  <a:pt x="5735003" y="1193482"/>
                </a:cubicBezTo>
                <a:cubicBezTo>
                  <a:pt x="5734050" y="1194435"/>
                  <a:pt x="5734050" y="1195388"/>
                  <a:pt x="5734050" y="1197292"/>
                </a:cubicBezTo>
                <a:cubicBezTo>
                  <a:pt x="5747385" y="1204913"/>
                  <a:pt x="5775960" y="1217295"/>
                  <a:pt x="5767388" y="1219200"/>
                </a:cubicBezTo>
                <a:cubicBezTo>
                  <a:pt x="5755005" y="1219200"/>
                  <a:pt x="5750243" y="1220153"/>
                  <a:pt x="5737860" y="1220153"/>
                </a:cubicBezTo>
                <a:cubicBezTo>
                  <a:pt x="5735955" y="1220153"/>
                  <a:pt x="5734050" y="1221105"/>
                  <a:pt x="5732145" y="1222057"/>
                </a:cubicBezTo>
                <a:cubicBezTo>
                  <a:pt x="5727383" y="1222057"/>
                  <a:pt x="5722620" y="1221105"/>
                  <a:pt x="5717858" y="1221105"/>
                </a:cubicBezTo>
                <a:cubicBezTo>
                  <a:pt x="5716905" y="1221105"/>
                  <a:pt x="5715953" y="1221105"/>
                  <a:pt x="5715953" y="1220153"/>
                </a:cubicBezTo>
                <a:cubicBezTo>
                  <a:pt x="5715000" y="1219200"/>
                  <a:pt x="5715953" y="1218248"/>
                  <a:pt x="5715953" y="1217295"/>
                </a:cubicBezTo>
                <a:close/>
                <a:moveTo>
                  <a:pt x="5715953" y="1242060"/>
                </a:moveTo>
                <a:cubicBezTo>
                  <a:pt x="5726430" y="1242060"/>
                  <a:pt x="5735955" y="1238250"/>
                  <a:pt x="5743575" y="1231582"/>
                </a:cubicBezTo>
                <a:cubicBezTo>
                  <a:pt x="5734050" y="1232535"/>
                  <a:pt x="5724525" y="1233488"/>
                  <a:pt x="5715953" y="1234440"/>
                </a:cubicBezTo>
                <a:cubicBezTo>
                  <a:pt x="5722620" y="1231582"/>
                  <a:pt x="5729288" y="1228725"/>
                  <a:pt x="5735955" y="1225867"/>
                </a:cubicBezTo>
                <a:cubicBezTo>
                  <a:pt x="5737860" y="1225867"/>
                  <a:pt x="5740718" y="1226820"/>
                  <a:pt x="5742623" y="1226820"/>
                </a:cubicBezTo>
                <a:cubicBezTo>
                  <a:pt x="5754053" y="1227773"/>
                  <a:pt x="5767388" y="1230630"/>
                  <a:pt x="5772150" y="1241107"/>
                </a:cubicBezTo>
                <a:cubicBezTo>
                  <a:pt x="5773103" y="1242060"/>
                  <a:pt x="5773103" y="1243965"/>
                  <a:pt x="5772150" y="1244917"/>
                </a:cubicBezTo>
                <a:cubicBezTo>
                  <a:pt x="5771198" y="1245870"/>
                  <a:pt x="5770245" y="1245870"/>
                  <a:pt x="5768340" y="1246823"/>
                </a:cubicBezTo>
                <a:cubicBezTo>
                  <a:pt x="5759768" y="1247775"/>
                  <a:pt x="5750243" y="1248728"/>
                  <a:pt x="5741670" y="1249680"/>
                </a:cubicBezTo>
                <a:cubicBezTo>
                  <a:pt x="5741670" y="1249680"/>
                  <a:pt x="5742623" y="1248728"/>
                  <a:pt x="5742623" y="1248728"/>
                </a:cubicBezTo>
                <a:cubicBezTo>
                  <a:pt x="5744528" y="1245870"/>
                  <a:pt x="5739765" y="1247775"/>
                  <a:pt x="5735955" y="1247775"/>
                </a:cubicBezTo>
                <a:cubicBezTo>
                  <a:pt x="5732145" y="1248728"/>
                  <a:pt x="5729288" y="1244917"/>
                  <a:pt x="5725478" y="1245870"/>
                </a:cubicBezTo>
                <a:cubicBezTo>
                  <a:pt x="5721668" y="1247775"/>
                  <a:pt x="5715953" y="1245870"/>
                  <a:pt x="5715953" y="1242060"/>
                </a:cubicBezTo>
                <a:close/>
                <a:moveTo>
                  <a:pt x="5735003" y="1271588"/>
                </a:moveTo>
                <a:cubicBezTo>
                  <a:pt x="5730240" y="1271588"/>
                  <a:pt x="5724525" y="1269682"/>
                  <a:pt x="5720715" y="1267778"/>
                </a:cubicBezTo>
                <a:cubicBezTo>
                  <a:pt x="5725478" y="1264920"/>
                  <a:pt x="5732145" y="1264920"/>
                  <a:pt x="5737860" y="1263967"/>
                </a:cubicBezTo>
                <a:cubicBezTo>
                  <a:pt x="5741670" y="1263015"/>
                  <a:pt x="5745480" y="1262063"/>
                  <a:pt x="5748338" y="1259205"/>
                </a:cubicBezTo>
                <a:cubicBezTo>
                  <a:pt x="5752148" y="1261110"/>
                  <a:pt x="5756910" y="1263015"/>
                  <a:pt x="5760720" y="1264920"/>
                </a:cubicBezTo>
                <a:cubicBezTo>
                  <a:pt x="5758815" y="1265873"/>
                  <a:pt x="5756910" y="1267778"/>
                  <a:pt x="5754053" y="1268730"/>
                </a:cubicBezTo>
                <a:cubicBezTo>
                  <a:pt x="5745480" y="1267778"/>
                  <a:pt x="5736908" y="1266825"/>
                  <a:pt x="5728335" y="1265873"/>
                </a:cubicBezTo>
                <a:cubicBezTo>
                  <a:pt x="5730240" y="1267778"/>
                  <a:pt x="5733098" y="1269682"/>
                  <a:pt x="5735003" y="1271588"/>
                </a:cubicBezTo>
                <a:close/>
                <a:moveTo>
                  <a:pt x="5719763" y="1259205"/>
                </a:moveTo>
                <a:cubicBezTo>
                  <a:pt x="5724525" y="1257300"/>
                  <a:pt x="5729288" y="1255395"/>
                  <a:pt x="5734050" y="1253490"/>
                </a:cubicBezTo>
                <a:cubicBezTo>
                  <a:pt x="5735955" y="1254442"/>
                  <a:pt x="5738813" y="1255395"/>
                  <a:pt x="5740718" y="1256348"/>
                </a:cubicBezTo>
                <a:cubicBezTo>
                  <a:pt x="5734050" y="1257300"/>
                  <a:pt x="5726430" y="1258253"/>
                  <a:pt x="5719763" y="1259205"/>
                </a:cubicBezTo>
                <a:close/>
                <a:moveTo>
                  <a:pt x="5760720" y="1290638"/>
                </a:moveTo>
                <a:cubicBezTo>
                  <a:pt x="5758815" y="1290638"/>
                  <a:pt x="5757863" y="1289685"/>
                  <a:pt x="5755958" y="1289685"/>
                </a:cubicBezTo>
                <a:cubicBezTo>
                  <a:pt x="5755958" y="1289685"/>
                  <a:pt x="5755958" y="1289685"/>
                  <a:pt x="5755958" y="1289685"/>
                </a:cubicBezTo>
                <a:cubicBezTo>
                  <a:pt x="5756910" y="1287780"/>
                  <a:pt x="5755005" y="1285875"/>
                  <a:pt x="5753100" y="1285875"/>
                </a:cubicBezTo>
                <a:cubicBezTo>
                  <a:pt x="5747385" y="1283970"/>
                  <a:pt x="5740718" y="1283017"/>
                  <a:pt x="5735003" y="1283970"/>
                </a:cubicBezTo>
                <a:cubicBezTo>
                  <a:pt x="5734050" y="1283970"/>
                  <a:pt x="5732145" y="1283970"/>
                  <a:pt x="5730240" y="1284923"/>
                </a:cubicBezTo>
                <a:cubicBezTo>
                  <a:pt x="5726430" y="1283970"/>
                  <a:pt x="5723573" y="1283017"/>
                  <a:pt x="5719763" y="1282065"/>
                </a:cubicBezTo>
                <a:cubicBezTo>
                  <a:pt x="5719763" y="1282065"/>
                  <a:pt x="5718810" y="1281113"/>
                  <a:pt x="5718810" y="1281113"/>
                </a:cubicBezTo>
                <a:cubicBezTo>
                  <a:pt x="5725478" y="1278255"/>
                  <a:pt x="5734050" y="1277303"/>
                  <a:pt x="5740718" y="1276350"/>
                </a:cubicBezTo>
                <a:cubicBezTo>
                  <a:pt x="5740718" y="1276350"/>
                  <a:pt x="5740718" y="1276350"/>
                  <a:pt x="5740718" y="1276350"/>
                </a:cubicBezTo>
                <a:cubicBezTo>
                  <a:pt x="5750243" y="1281113"/>
                  <a:pt x="5759768" y="1283970"/>
                  <a:pt x="5770245" y="1283970"/>
                </a:cubicBezTo>
                <a:cubicBezTo>
                  <a:pt x="5771198" y="1288732"/>
                  <a:pt x="5766435" y="1291590"/>
                  <a:pt x="5760720" y="1290638"/>
                </a:cubicBezTo>
                <a:close/>
                <a:moveTo>
                  <a:pt x="5756910" y="1268730"/>
                </a:moveTo>
                <a:cubicBezTo>
                  <a:pt x="5757863" y="1267778"/>
                  <a:pt x="5758815" y="1265873"/>
                  <a:pt x="5759768" y="1264920"/>
                </a:cubicBezTo>
                <a:cubicBezTo>
                  <a:pt x="5763578" y="1266825"/>
                  <a:pt x="5768340" y="1268730"/>
                  <a:pt x="5772150" y="1270635"/>
                </a:cubicBezTo>
                <a:cubicBezTo>
                  <a:pt x="5767388" y="1269682"/>
                  <a:pt x="5762625" y="1269682"/>
                  <a:pt x="5756910" y="1268730"/>
                </a:cubicBezTo>
                <a:close/>
                <a:moveTo>
                  <a:pt x="5818823" y="1228725"/>
                </a:moveTo>
                <a:cubicBezTo>
                  <a:pt x="5816918" y="1230630"/>
                  <a:pt x="5814060" y="1233488"/>
                  <a:pt x="5813108" y="1236345"/>
                </a:cubicBezTo>
                <a:cubicBezTo>
                  <a:pt x="5815013" y="1235392"/>
                  <a:pt x="5816918" y="1235392"/>
                  <a:pt x="5818823" y="1234440"/>
                </a:cubicBezTo>
                <a:cubicBezTo>
                  <a:pt x="5821680" y="1240155"/>
                  <a:pt x="5829300" y="1243013"/>
                  <a:pt x="5835015" y="1240155"/>
                </a:cubicBezTo>
                <a:cubicBezTo>
                  <a:pt x="5837873" y="1239203"/>
                  <a:pt x="5839778" y="1237298"/>
                  <a:pt x="5842635" y="1237298"/>
                </a:cubicBezTo>
                <a:cubicBezTo>
                  <a:pt x="5845493" y="1237298"/>
                  <a:pt x="5849303" y="1240155"/>
                  <a:pt x="5852160" y="1240155"/>
                </a:cubicBezTo>
                <a:cubicBezTo>
                  <a:pt x="5849303" y="1241107"/>
                  <a:pt x="5847398" y="1242060"/>
                  <a:pt x="5844540" y="1243013"/>
                </a:cubicBezTo>
                <a:cubicBezTo>
                  <a:pt x="5836920" y="1245870"/>
                  <a:pt x="5829300" y="1248728"/>
                  <a:pt x="5821680" y="1251585"/>
                </a:cubicBezTo>
                <a:cubicBezTo>
                  <a:pt x="5821680" y="1248728"/>
                  <a:pt x="5821680" y="1246823"/>
                  <a:pt x="5818823" y="1245870"/>
                </a:cubicBezTo>
                <a:cubicBezTo>
                  <a:pt x="5810250" y="1254442"/>
                  <a:pt x="5796915" y="1257300"/>
                  <a:pt x="5785485" y="1256348"/>
                </a:cubicBezTo>
                <a:cubicBezTo>
                  <a:pt x="5790248" y="1239203"/>
                  <a:pt x="5810250" y="1232535"/>
                  <a:pt x="5818823" y="1228725"/>
                </a:cubicBezTo>
                <a:close/>
                <a:moveTo>
                  <a:pt x="5842635" y="1289685"/>
                </a:moveTo>
                <a:cubicBezTo>
                  <a:pt x="5841683" y="1287780"/>
                  <a:pt x="5836920" y="1287780"/>
                  <a:pt x="5835015" y="1288732"/>
                </a:cubicBezTo>
                <a:cubicBezTo>
                  <a:pt x="5833110" y="1290638"/>
                  <a:pt x="5828348" y="1289685"/>
                  <a:pt x="5828348" y="1292542"/>
                </a:cubicBezTo>
                <a:cubicBezTo>
                  <a:pt x="5828348" y="1292542"/>
                  <a:pt x="5828348" y="1292542"/>
                  <a:pt x="5828348" y="1292542"/>
                </a:cubicBezTo>
                <a:cubicBezTo>
                  <a:pt x="5829300" y="1289685"/>
                  <a:pt x="5830253" y="1285875"/>
                  <a:pt x="5830253" y="1283017"/>
                </a:cubicBezTo>
                <a:cubicBezTo>
                  <a:pt x="5835968" y="1282065"/>
                  <a:pt x="5848350" y="1280160"/>
                  <a:pt x="5852160" y="1280160"/>
                </a:cubicBezTo>
                <a:cubicBezTo>
                  <a:pt x="5851208" y="1281113"/>
                  <a:pt x="5843588" y="1287780"/>
                  <a:pt x="5842635" y="1289685"/>
                </a:cubicBezTo>
                <a:close/>
                <a:moveTo>
                  <a:pt x="5842635" y="1269682"/>
                </a:moveTo>
                <a:cubicBezTo>
                  <a:pt x="5840730" y="1270635"/>
                  <a:pt x="5835015" y="1270635"/>
                  <a:pt x="5833110" y="1271588"/>
                </a:cubicBezTo>
                <a:cubicBezTo>
                  <a:pt x="5825490" y="1273492"/>
                  <a:pt x="5821680" y="1268730"/>
                  <a:pt x="5814060" y="1270635"/>
                </a:cubicBezTo>
                <a:cubicBezTo>
                  <a:pt x="5811203" y="1271588"/>
                  <a:pt x="5808345" y="1271588"/>
                  <a:pt x="5806440" y="1274445"/>
                </a:cubicBezTo>
                <a:cubicBezTo>
                  <a:pt x="5804535" y="1276350"/>
                  <a:pt x="5805488" y="1281113"/>
                  <a:pt x="5808345" y="1281113"/>
                </a:cubicBezTo>
                <a:cubicBezTo>
                  <a:pt x="5810250" y="1281113"/>
                  <a:pt x="5811203" y="1280160"/>
                  <a:pt x="5813108" y="1280160"/>
                </a:cubicBezTo>
                <a:cubicBezTo>
                  <a:pt x="5815965" y="1280160"/>
                  <a:pt x="5818823" y="1282065"/>
                  <a:pt x="5820728" y="1283017"/>
                </a:cubicBezTo>
                <a:cubicBezTo>
                  <a:pt x="5821680" y="1283017"/>
                  <a:pt x="5822633" y="1283017"/>
                  <a:pt x="5822633" y="1283970"/>
                </a:cubicBezTo>
                <a:cubicBezTo>
                  <a:pt x="5818823" y="1285875"/>
                  <a:pt x="5814060" y="1287780"/>
                  <a:pt x="5810250" y="1289685"/>
                </a:cubicBezTo>
                <a:cubicBezTo>
                  <a:pt x="5805488" y="1291590"/>
                  <a:pt x="5800725" y="1294448"/>
                  <a:pt x="5795963" y="1294448"/>
                </a:cubicBezTo>
                <a:cubicBezTo>
                  <a:pt x="5791200" y="1294448"/>
                  <a:pt x="5785485" y="1291590"/>
                  <a:pt x="5783580" y="1286828"/>
                </a:cubicBezTo>
                <a:cubicBezTo>
                  <a:pt x="5785485" y="1291590"/>
                  <a:pt x="5793105" y="1288732"/>
                  <a:pt x="5795010" y="1284923"/>
                </a:cubicBezTo>
                <a:cubicBezTo>
                  <a:pt x="5796915" y="1280160"/>
                  <a:pt x="5796915" y="1275398"/>
                  <a:pt x="5799773" y="1271588"/>
                </a:cubicBezTo>
                <a:cubicBezTo>
                  <a:pt x="5802630" y="1267778"/>
                  <a:pt x="5806440" y="1266825"/>
                  <a:pt x="5810250" y="1264920"/>
                </a:cubicBezTo>
                <a:cubicBezTo>
                  <a:pt x="5812155" y="1265873"/>
                  <a:pt x="5815013" y="1263015"/>
                  <a:pt x="5817870" y="1263967"/>
                </a:cubicBezTo>
                <a:cubicBezTo>
                  <a:pt x="5819775" y="1263967"/>
                  <a:pt x="5821680" y="1265873"/>
                  <a:pt x="5823585" y="1267778"/>
                </a:cubicBezTo>
                <a:cubicBezTo>
                  <a:pt x="5829300" y="1272540"/>
                  <a:pt x="5836920" y="1255395"/>
                  <a:pt x="5850255" y="1261110"/>
                </a:cubicBezTo>
                <a:cubicBezTo>
                  <a:pt x="5852160" y="1263015"/>
                  <a:pt x="5854065" y="1264920"/>
                  <a:pt x="5855970" y="1266825"/>
                </a:cubicBezTo>
                <a:cubicBezTo>
                  <a:pt x="5856923" y="1263015"/>
                  <a:pt x="5844540" y="1268730"/>
                  <a:pt x="5842635" y="1269682"/>
                </a:cubicBezTo>
                <a:close/>
                <a:moveTo>
                  <a:pt x="5887403" y="1184910"/>
                </a:moveTo>
                <a:cubicBezTo>
                  <a:pt x="5891213" y="1184910"/>
                  <a:pt x="5895975" y="1184910"/>
                  <a:pt x="5899785" y="1184910"/>
                </a:cubicBezTo>
                <a:cubicBezTo>
                  <a:pt x="5901690" y="1184910"/>
                  <a:pt x="5902643" y="1184910"/>
                  <a:pt x="5904548" y="1184910"/>
                </a:cubicBezTo>
                <a:cubicBezTo>
                  <a:pt x="5901690" y="1187767"/>
                  <a:pt x="5899785" y="1190625"/>
                  <a:pt x="5899785" y="1192530"/>
                </a:cubicBezTo>
                <a:cubicBezTo>
                  <a:pt x="5898833" y="1191578"/>
                  <a:pt x="5896928" y="1190625"/>
                  <a:pt x="5895975" y="1190625"/>
                </a:cubicBezTo>
                <a:cubicBezTo>
                  <a:pt x="5893118" y="1190625"/>
                  <a:pt x="5890260" y="1191578"/>
                  <a:pt x="5887403" y="1191578"/>
                </a:cubicBezTo>
                <a:cubicBezTo>
                  <a:pt x="5884545" y="1191578"/>
                  <a:pt x="5881688" y="1189673"/>
                  <a:pt x="5881688" y="1186815"/>
                </a:cubicBezTo>
                <a:cubicBezTo>
                  <a:pt x="5881688" y="1184910"/>
                  <a:pt x="5883593" y="1183957"/>
                  <a:pt x="5887403" y="1184910"/>
                </a:cubicBezTo>
                <a:close/>
                <a:moveTo>
                  <a:pt x="5882640" y="1206817"/>
                </a:moveTo>
                <a:cubicBezTo>
                  <a:pt x="5884545" y="1206817"/>
                  <a:pt x="5886450" y="1208723"/>
                  <a:pt x="5889308" y="1208723"/>
                </a:cubicBezTo>
                <a:cubicBezTo>
                  <a:pt x="5892165" y="1208723"/>
                  <a:pt x="5894070" y="1206817"/>
                  <a:pt x="5896928" y="1205865"/>
                </a:cubicBezTo>
                <a:cubicBezTo>
                  <a:pt x="5897880" y="1205865"/>
                  <a:pt x="5897880" y="1205865"/>
                  <a:pt x="5898833" y="1205865"/>
                </a:cubicBezTo>
                <a:cubicBezTo>
                  <a:pt x="5897880" y="1205865"/>
                  <a:pt x="5897880" y="1206817"/>
                  <a:pt x="5896928" y="1206817"/>
                </a:cubicBezTo>
                <a:cubicBezTo>
                  <a:pt x="5891213" y="1210628"/>
                  <a:pt x="5901690" y="1206817"/>
                  <a:pt x="5903595" y="1208723"/>
                </a:cubicBezTo>
                <a:cubicBezTo>
                  <a:pt x="5905500" y="1210628"/>
                  <a:pt x="5906453" y="1213485"/>
                  <a:pt x="5909310" y="1213485"/>
                </a:cubicBezTo>
                <a:cubicBezTo>
                  <a:pt x="5911215" y="1213485"/>
                  <a:pt x="5913120" y="1211580"/>
                  <a:pt x="5915025" y="1210628"/>
                </a:cubicBezTo>
                <a:cubicBezTo>
                  <a:pt x="5915025" y="1210628"/>
                  <a:pt x="5915025" y="1210628"/>
                  <a:pt x="5915025" y="1210628"/>
                </a:cubicBezTo>
                <a:cubicBezTo>
                  <a:pt x="5915025" y="1210628"/>
                  <a:pt x="5915025" y="1210628"/>
                  <a:pt x="5915025" y="1210628"/>
                </a:cubicBezTo>
                <a:cubicBezTo>
                  <a:pt x="5915025" y="1210628"/>
                  <a:pt x="5915025" y="1210628"/>
                  <a:pt x="5915025" y="1210628"/>
                </a:cubicBezTo>
                <a:cubicBezTo>
                  <a:pt x="5920740" y="1206817"/>
                  <a:pt x="5928360" y="1209675"/>
                  <a:pt x="5935028" y="1212532"/>
                </a:cubicBezTo>
                <a:cubicBezTo>
                  <a:pt x="5933123" y="1216342"/>
                  <a:pt x="5928360" y="1217295"/>
                  <a:pt x="5924550" y="1217295"/>
                </a:cubicBezTo>
                <a:cubicBezTo>
                  <a:pt x="5920740" y="1217295"/>
                  <a:pt x="5915978" y="1216342"/>
                  <a:pt x="5912168" y="1217295"/>
                </a:cubicBezTo>
                <a:cubicBezTo>
                  <a:pt x="5910263" y="1218248"/>
                  <a:pt x="5909310" y="1218248"/>
                  <a:pt x="5908358" y="1219200"/>
                </a:cubicBezTo>
                <a:cubicBezTo>
                  <a:pt x="5903595" y="1218248"/>
                  <a:pt x="5898833" y="1218248"/>
                  <a:pt x="5895023" y="1216342"/>
                </a:cubicBezTo>
                <a:cubicBezTo>
                  <a:pt x="5890260" y="1213485"/>
                  <a:pt x="5885498" y="1207770"/>
                  <a:pt x="5880735" y="1210628"/>
                </a:cubicBezTo>
                <a:cubicBezTo>
                  <a:pt x="5878830" y="1210628"/>
                  <a:pt x="5880735" y="1206817"/>
                  <a:pt x="5882640" y="1206817"/>
                </a:cubicBezTo>
                <a:close/>
                <a:moveTo>
                  <a:pt x="5888355" y="1282065"/>
                </a:moveTo>
                <a:cubicBezTo>
                  <a:pt x="5888355" y="1282065"/>
                  <a:pt x="5888355" y="1282065"/>
                  <a:pt x="5888355" y="1282065"/>
                </a:cubicBezTo>
                <a:cubicBezTo>
                  <a:pt x="5888355" y="1282065"/>
                  <a:pt x="5888355" y="1282065"/>
                  <a:pt x="5888355" y="1282065"/>
                </a:cubicBezTo>
                <a:cubicBezTo>
                  <a:pt x="5888355" y="1282065"/>
                  <a:pt x="5888355" y="1282065"/>
                  <a:pt x="5888355" y="1282065"/>
                </a:cubicBezTo>
                <a:close/>
                <a:moveTo>
                  <a:pt x="5883593" y="1234440"/>
                </a:moveTo>
                <a:cubicBezTo>
                  <a:pt x="5884545" y="1234440"/>
                  <a:pt x="5885498" y="1234440"/>
                  <a:pt x="5885498" y="1234440"/>
                </a:cubicBezTo>
                <a:cubicBezTo>
                  <a:pt x="5886450" y="1234440"/>
                  <a:pt x="5887403" y="1235392"/>
                  <a:pt x="5887403" y="1236345"/>
                </a:cubicBezTo>
                <a:cubicBezTo>
                  <a:pt x="5887403" y="1236345"/>
                  <a:pt x="5887403" y="1236345"/>
                  <a:pt x="5887403" y="1236345"/>
                </a:cubicBezTo>
                <a:cubicBezTo>
                  <a:pt x="5887403" y="1235392"/>
                  <a:pt x="5885498" y="1235392"/>
                  <a:pt x="5883593" y="1234440"/>
                </a:cubicBezTo>
                <a:close/>
                <a:moveTo>
                  <a:pt x="5910263" y="1263015"/>
                </a:moveTo>
                <a:cubicBezTo>
                  <a:pt x="5907405" y="1263015"/>
                  <a:pt x="5903595" y="1263015"/>
                  <a:pt x="5900738" y="1263015"/>
                </a:cubicBezTo>
                <a:cubicBezTo>
                  <a:pt x="5897880" y="1263015"/>
                  <a:pt x="5894070" y="1262063"/>
                  <a:pt x="5891213" y="1260157"/>
                </a:cubicBezTo>
                <a:cubicBezTo>
                  <a:pt x="5897880" y="1258253"/>
                  <a:pt x="5905500" y="1256348"/>
                  <a:pt x="5913120" y="1257300"/>
                </a:cubicBezTo>
                <a:cubicBezTo>
                  <a:pt x="5914073" y="1258253"/>
                  <a:pt x="5915978" y="1259205"/>
                  <a:pt x="5917883" y="1259205"/>
                </a:cubicBezTo>
                <a:cubicBezTo>
                  <a:pt x="5918835" y="1259205"/>
                  <a:pt x="5919788" y="1259205"/>
                  <a:pt x="5919788" y="1258253"/>
                </a:cubicBezTo>
                <a:cubicBezTo>
                  <a:pt x="5920740" y="1258253"/>
                  <a:pt x="5921693" y="1258253"/>
                  <a:pt x="5922645" y="1258253"/>
                </a:cubicBezTo>
                <a:cubicBezTo>
                  <a:pt x="5917883" y="1260157"/>
                  <a:pt x="5914073" y="1261110"/>
                  <a:pt x="5910263" y="1263015"/>
                </a:cubicBezTo>
                <a:close/>
                <a:moveTo>
                  <a:pt x="5915025" y="1243965"/>
                </a:moveTo>
                <a:cubicBezTo>
                  <a:pt x="5912168" y="1242060"/>
                  <a:pt x="5910263" y="1241107"/>
                  <a:pt x="5907405" y="1239203"/>
                </a:cubicBezTo>
                <a:cubicBezTo>
                  <a:pt x="5904548" y="1238250"/>
                  <a:pt x="5902643" y="1236345"/>
                  <a:pt x="5899785" y="1236345"/>
                </a:cubicBezTo>
                <a:cubicBezTo>
                  <a:pt x="5899785" y="1236345"/>
                  <a:pt x="5899785" y="1236345"/>
                  <a:pt x="5899785" y="1236345"/>
                </a:cubicBezTo>
                <a:cubicBezTo>
                  <a:pt x="5900738" y="1235392"/>
                  <a:pt x="5901690" y="1234440"/>
                  <a:pt x="5902643" y="1234440"/>
                </a:cubicBezTo>
                <a:cubicBezTo>
                  <a:pt x="5903595" y="1234440"/>
                  <a:pt x="5904548" y="1233488"/>
                  <a:pt x="5905500" y="1233488"/>
                </a:cubicBezTo>
                <a:cubicBezTo>
                  <a:pt x="5913120" y="1233488"/>
                  <a:pt x="5921693" y="1235392"/>
                  <a:pt x="5929313" y="1238250"/>
                </a:cubicBezTo>
                <a:cubicBezTo>
                  <a:pt x="5929313" y="1237298"/>
                  <a:pt x="5928360" y="1235392"/>
                  <a:pt x="5927408" y="1233488"/>
                </a:cubicBezTo>
                <a:cubicBezTo>
                  <a:pt x="5931218" y="1233488"/>
                  <a:pt x="5934075" y="1233488"/>
                  <a:pt x="5937885" y="1234440"/>
                </a:cubicBezTo>
                <a:cubicBezTo>
                  <a:pt x="5929313" y="1237298"/>
                  <a:pt x="5921693" y="1241107"/>
                  <a:pt x="5915025" y="1243965"/>
                </a:cubicBezTo>
                <a:close/>
                <a:moveTo>
                  <a:pt x="5925503" y="1191578"/>
                </a:moveTo>
                <a:cubicBezTo>
                  <a:pt x="5922645" y="1191578"/>
                  <a:pt x="5920740" y="1193482"/>
                  <a:pt x="5918835" y="1194435"/>
                </a:cubicBezTo>
                <a:cubicBezTo>
                  <a:pt x="5915025" y="1196340"/>
                  <a:pt x="5911215" y="1198245"/>
                  <a:pt x="5908358" y="1201103"/>
                </a:cubicBezTo>
                <a:cubicBezTo>
                  <a:pt x="5906453" y="1199198"/>
                  <a:pt x="5904548" y="1196340"/>
                  <a:pt x="5901690" y="1194435"/>
                </a:cubicBezTo>
                <a:cubicBezTo>
                  <a:pt x="5900738" y="1193482"/>
                  <a:pt x="5900738" y="1193482"/>
                  <a:pt x="5899785" y="1193482"/>
                </a:cubicBezTo>
                <a:cubicBezTo>
                  <a:pt x="5912168" y="1188720"/>
                  <a:pt x="5926455" y="1187767"/>
                  <a:pt x="5939790" y="1190625"/>
                </a:cubicBezTo>
                <a:cubicBezTo>
                  <a:pt x="5935980" y="1192530"/>
                  <a:pt x="5930265" y="1190625"/>
                  <a:pt x="5925503" y="1191578"/>
                </a:cubicBezTo>
                <a:close/>
                <a:moveTo>
                  <a:pt x="5979795" y="1147763"/>
                </a:moveTo>
                <a:cubicBezTo>
                  <a:pt x="5983605" y="1148715"/>
                  <a:pt x="5989320" y="1147763"/>
                  <a:pt x="5988368" y="1143953"/>
                </a:cubicBezTo>
                <a:cubicBezTo>
                  <a:pt x="5988368" y="1142048"/>
                  <a:pt x="5986463" y="1142048"/>
                  <a:pt x="5985510" y="1141095"/>
                </a:cubicBezTo>
                <a:cubicBezTo>
                  <a:pt x="5985510" y="1141095"/>
                  <a:pt x="5984558" y="1141095"/>
                  <a:pt x="5984558" y="1141095"/>
                </a:cubicBezTo>
                <a:cubicBezTo>
                  <a:pt x="5990273" y="1143000"/>
                  <a:pt x="5995035" y="1146810"/>
                  <a:pt x="5996940" y="1154430"/>
                </a:cubicBezTo>
                <a:cubicBezTo>
                  <a:pt x="5996940" y="1155382"/>
                  <a:pt x="5997893" y="1157288"/>
                  <a:pt x="5996940" y="1158240"/>
                </a:cubicBezTo>
                <a:cubicBezTo>
                  <a:pt x="5995988" y="1159192"/>
                  <a:pt x="5995988" y="1159192"/>
                  <a:pt x="5995035" y="1160145"/>
                </a:cubicBezTo>
                <a:cubicBezTo>
                  <a:pt x="5994083" y="1160145"/>
                  <a:pt x="5994083" y="1160145"/>
                  <a:pt x="5993130" y="1160145"/>
                </a:cubicBezTo>
                <a:cubicBezTo>
                  <a:pt x="5992178" y="1159192"/>
                  <a:pt x="5991225" y="1158240"/>
                  <a:pt x="5990273" y="1158240"/>
                </a:cubicBezTo>
                <a:cubicBezTo>
                  <a:pt x="5985510" y="1154430"/>
                  <a:pt x="5978843" y="1150620"/>
                  <a:pt x="5973128" y="1152525"/>
                </a:cubicBezTo>
                <a:cubicBezTo>
                  <a:pt x="5966460" y="1152525"/>
                  <a:pt x="5962650" y="1150620"/>
                  <a:pt x="5960745" y="1149667"/>
                </a:cubicBezTo>
                <a:cubicBezTo>
                  <a:pt x="5962650" y="1145857"/>
                  <a:pt x="5975985" y="1146810"/>
                  <a:pt x="5979795" y="1147763"/>
                </a:cubicBezTo>
                <a:close/>
                <a:moveTo>
                  <a:pt x="5985510" y="1241107"/>
                </a:moveTo>
                <a:cubicBezTo>
                  <a:pt x="5984558" y="1241107"/>
                  <a:pt x="5984558" y="1240155"/>
                  <a:pt x="5983605" y="1240155"/>
                </a:cubicBezTo>
                <a:cubicBezTo>
                  <a:pt x="5981700" y="1238250"/>
                  <a:pt x="5976938" y="1239203"/>
                  <a:pt x="5976938" y="1241107"/>
                </a:cubicBezTo>
                <a:cubicBezTo>
                  <a:pt x="5975985" y="1239203"/>
                  <a:pt x="5969318" y="1232535"/>
                  <a:pt x="5967413" y="1232535"/>
                </a:cubicBezTo>
                <a:cubicBezTo>
                  <a:pt x="5971223" y="1232535"/>
                  <a:pt x="5981700" y="1234440"/>
                  <a:pt x="5987415" y="1235392"/>
                </a:cubicBezTo>
                <a:cubicBezTo>
                  <a:pt x="5988368" y="1236345"/>
                  <a:pt x="5990273" y="1237298"/>
                  <a:pt x="5991225" y="1238250"/>
                </a:cubicBezTo>
                <a:cubicBezTo>
                  <a:pt x="5990273" y="1239203"/>
                  <a:pt x="5988368" y="1240155"/>
                  <a:pt x="5985510" y="1241107"/>
                </a:cubicBezTo>
                <a:close/>
                <a:moveTo>
                  <a:pt x="5992178" y="1223963"/>
                </a:moveTo>
                <a:cubicBezTo>
                  <a:pt x="5982653" y="1222057"/>
                  <a:pt x="5974080" y="1219200"/>
                  <a:pt x="5964555" y="1217295"/>
                </a:cubicBezTo>
                <a:cubicBezTo>
                  <a:pt x="5966460" y="1215390"/>
                  <a:pt x="5967413" y="1213485"/>
                  <a:pt x="5969318" y="1212532"/>
                </a:cubicBezTo>
                <a:cubicBezTo>
                  <a:pt x="5971223" y="1211580"/>
                  <a:pt x="5973128" y="1211580"/>
                  <a:pt x="5974080" y="1211580"/>
                </a:cubicBezTo>
                <a:cubicBezTo>
                  <a:pt x="5980748" y="1215390"/>
                  <a:pt x="5986463" y="1219200"/>
                  <a:pt x="5992178" y="1223963"/>
                </a:cubicBezTo>
                <a:cubicBezTo>
                  <a:pt x="5992178" y="1223963"/>
                  <a:pt x="5992178" y="1223963"/>
                  <a:pt x="5992178" y="1223963"/>
                </a:cubicBezTo>
                <a:close/>
                <a:moveTo>
                  <a:pt x="5987415" y="1202055"/>
                </a:moveTo>
                <a:cubicBezTo>
                  <a:pt x="5986463" y="1202055"/>
                  <a:pt x="5986463" y="1202055"/>
                  <a:pt x="5985510" y="1202055"/>
                </a:cubicBezTo>
                <a:cubicBezTo>
                  <a:pt x="5981700" y="1201103"/>
                  <a:pt x="5978843" y="1199198"/>
                  <a:pt x="5975033" y="1198245"/>
                </a:cubicBezTo>
                <a:cubicBezTo>
                  <a:pt x="5973128" y="1197292"/>
                  <a:pt x="5970270" y="1196340"/>
                  <a:pt x="5968365" y="1195388"/>
                </a:cubicBezTo>
                <a:cubicBezTo>
                  <a:pt x="5971223" y="1195388"/>
                  <a:pt x="5974080" y="1192530"/>
                  <a:pt x="5976938" y="1192530"/>
                </a:cubicBezTo>
                <a:cubicBezTo>
                  <a:pt x="5979795" y="1192530"/>
                  <a:pt x="5981700" y="1194435"/>
                  <a:pt x="5983605" y="1195388"/>
                </a:cubicBezTo>
                <a:cubicBezTo>
                  <a:pt x="5987415" y="1197292"/>
                  <a:pt x="5991225" y="1196340"/>
                  <a:pt x="5994083" y="1194435"/>
                </a:cubicBezTo>
                <a:cubicBezTo>
                  <a:pt x="5994083" y="1194435"/>
                  <a:pt x="5995035" y="1194435"/>
                  <a:pt x="5995035" y="1194435"/>
                </a:cubicBezTo>
                <a:cubicBezTo>
                  <a:pt x="5995988" y="1201103"/>
                  <a:pt x="5991225" y="1203960"/>
                  <a:pt x="5987415" y="1202055"/>
                </a:cubicBezTo>
                <a:close/>
                <a:moveTo>
                  <a:pt x="5995988" y="1182053"/>
                </a:moveTo>
                <a:cubicBezTo>
                  <a:pt x="5991225" y="1178242"/>
                  <a:pt x="5984558" y="1175385"/>
                  <a:pt x="5978843" y="1173480"/>
                </a:cubicBezTo>
                <a:cubicBezTo>
                  <a:pt x="5975033" y="1171575"/>
                  <a:pt x="5971223" y="1170623"/>
                  <a:pt x="5967413" y="1168717"/>
                </a:cubicBezTo>
                <a:cubicBezTo>
                  <a:pt x="5970270" y="1167765"/>
                  <a:pt x="5972175" y="1166813"/>
                  <a:pt x="5975033" y="1166813"/>
                </a:cubicBezTo>
                <a:cubicBezTo>
                  <a:pt x="5982653" y="1172528"/>
                  <a:pt x="5989320" y="1177290"/>
                  <a:pt x="5995988" y="1182053"/>
                </a:cubicBezTo>
                <a:cubicBezTo>
                  <a:pt x="5996940" y="1182053"/>
                  <a:pt x="5996940" y="1182053"/>
                  <a:pt x="5995988" y="1182053"/>
                </a:cubicBezTo>
                <a:close/>
                <a:moveTo>
                  <a:pt x="6035993" y="1205865"/>
                </a:moveTo>
                <a:cubicBezTo>
                  <a:pt x="6035040" y="1205865"/>
                  <a:pt x="6033135" y="1205865"/>
                  <a:pt x="6032183" y="1205865"/>
                </a:cubicBezTo>
                <a:cubicBezTo>
                  <a:pt x="6033135" y="1202055"/>
                  <a:pt x="6033135" y="1197292"/>
                  <a:pt x="6034088" y="1192530"/>
                </a:cubicBezTo>
                <a:cubicBezTo>
                  <a:pt x="6035040" y="1192530"/>
                  <a:pt x="6035993" y="1193482"/>
                  <a:pt x="6036945" y="1193482"/>
                </a:cubicBezTo>
                <a:cubicBezTo>
                  <a:pt x="6040755" y="1194435"/>
                  <a:pt x="6044565" y="1194435"/>
                  <a:pt x="6047423" y="1196340"/>
                </a:cubicBezTo>
                <a:cubicBezTo>
                  <a:pt x="6043613" y="1199198"/>
                  <a:pt x="6039803" y="1202055"/>
                  <a:pt x="6035993" y="1205865"/>
                </a:cubicBezTo>
                <a:close/>
                <a:moveTo>
                  <a:pt x="6073140" y="1165860"/>
                </a:moveTo>
                <a:cubicBezTo>
                  <a:pt x="6070283" y="1165860"/>
                  <a:pt x="6067425" y="1163955"/>
                  <a:pt x="6066473" y="1160145"/>
                </a:cubicBezTo>
                <a:cubicBezTo>
                  <a:pt x="6069330" y="1162050"/>
                  <a:pt x="6072188" y="1163955"/>
                  <a:pt x="6075998" y="1164907"/>
                </a:cubicBezTo>
                <a:cubicBezTo>
                  <a:pt x="6074093" y="1165860"/>
                  <a:pt x="6074093" y="1165860"/>
                  <a:pt x="6073140" y="1165860"/>
                </a:cubicBezTo>
                <a:close/>
                <a:moveTo>
                  <a:pt x="6081713" y="1160145"/>
                </a:moveTo>
                <a:cubicBezTo>
                  <a:pt x="6077903" y="1159192"/>
                  <a:pt x="6075045" y="1159192"/>
                  <a:pt x="6071235" y="1157288"/>
                </a:cubicBezTo>
                <a:cubicBezTo>
                  <a:pt x="6071235" y="1156335"/>
                  <a:pt x="6072188" y="1156335"/>
                  <a:pt x="6072188" y="1155382"/>
                </a:cubicBezTo>
                <a:cubicBezTo>
                  <a:pt x="6073140" y="1150620"/>
                  <a:pt x="6073140" y="1145857"/>
                  <a:pt x="6075045" y="1142048"/>
                </a:cubicBezTo>
                <a:cubicBezTo>
                  <a:pt x="6075045" y="1142048"/>
                  <a:pt x="6075045" y="1142048"/>
                  <a:pt x="6075045" y="1141095"/>
                </a:cubicBezTo>
                <a:cubicBezTo>
                  <a:pt x="6078855" y="1144905"/>
                  <a:pt x="6085523" y="1147763"/>
                  <a:pt x="6091238" y="1148715"/>
                </a:cubicBezTo>
                <a:cubicBezTo>
                  <a:pt x="6091238" y="1148715"/>
                  <a:pt x="6091238" y="1148715"/>
                  <a:pt x="6091238" y="1148715"/>
                </a:cubicBezTo>
                <a:cubicBezTo>
                  <a:pt x="6089333" y="1152525"/>
                  <a:pt x="6085523" y="1156335"/>
                  <a:pt x="6081713" y="1160145"/>
                </a:cubicBezTo>
                <a:close/>
                <a:moveTo>
                  <a:pt x="6101715" y="1138238"/>
                </a:moveTo>
                <a:cubicBezTo>
                  <a:pt x="6095048" y="1137285"/>
                  <a:pt x="6089333" y="1136332"/>
                  <a:pt x="6082665" y="1135380"/>
                </a:cubicBezTo>
                <a:cubicBezTo>
                  <a:pt x="6083618" y="1134428"/>
                  <a:pt x="6084570" y="1134428"/>
                  <a:pt x="6085523" y="1133475"/>
                </a:cubicBezTo>
                <a:cubicBezTo>
                  <a:pt x="6087428" y="1132523"/>
                  <a:pt x="6088380" y="1129665"/>
                  <a:pt x="6088380" y="1126807"/>
                </a:cubicBezTo>
                <a:cubicBezTo>
                  <a:pt x="6089333" y="1126807"/>
                  <a:pt x="6089333" y="1127760"/>
                  <a:pt x="6090285" y="1127760"/>
                </a:cubicBezTo>
                <a:cubicBezTo>
                  <a:pt x="6095048" y="1129665"/>
                  <a:pt x="6100763" y="1132523"/>
                  <a:pt x="6105525" y="1134428"/>
                </a:cubicBezTo>
                <a:cubicBezTo>
                  <a:pt x="6103620" y="1135380"/>
                  <a:pt x="6102668" y="1137285"/>
                  <a:pt x="6101715" y="1138238"/>
                </a:cubicBezTo>
                <a:close/>
                <a:moveTo>
                  <a:pt x="6117908" y="1119188"/>
                </a:moveTo>
                <a:cubicBezTo>
                  <a:pt x="6116003" y="1119188"/>
                  <a:pt x="6114098" y="1119188"/>
                  <a:pt x="6112193" y="1119188"/>
                </a:cubicBezTo>
                <a:cubicBezTo>
                  <a:pt x="6106478" y="1117282"/>
                  <a:pt x="6100763" y="1122998"/>
                  <a:pt x="6095048" y="1122045"/>
                </a:cubicBezTo>
                <a:cubicBezTo>
                  <a:pt x="6093143" y="1122045"/>
                  <a:pt x="6090285" y="1121092"/>
                  <a:pt x="6088380" y="1120140"/>
                </a:cubicBezTo>
                <a:cubicBezTo>
                  <a:pt x="6088380" y="1119188"/>
                  <a:pt x="6088380" y="1119188"/>
                  <a:pt x="6087428" y="1118235"/>
                </a:cubicBezTo>
                <a:cubicBezTo>
                  <a:pt x="6087428" y="1118235"/>
                  <a:pt x="6086475" y="1119188"/>
                  <a:pt x="6086475" y="1119188"/>
                </a:cubicBezTo>
                <a:cubicBezTo>
                  <a:pt x="6084570" y="1119188"/>
                  <a:pt x="6083618" y="1119188"/>
                  <a:pt x="6084570" y="1122045"/>
                </a:cubicBezTo>
                <a:cubicBezTo>
                  <a:pt x="6079808" y="1127760"/>
                  <a:pt x="6073140" y="1129665"/>
                  <a:pt x="6066473" y="1128713"/>
                </a:cubicBezTo>
                <a:cubicBezTo>
                  <a:pt x="6069330" y="1109663"/>
                  <a:pt x="6085523" y="1102995"/>
                  <a:pt x="6089333" y="1099185"/>
                </a:cubicBezTo>
                <a:cubicBezTo>
                  <a:pt x="6099810" y="1106805"/>
                  <a:pt x="6112193" y="1110615"/>
                  <a:pt x="6124575" y="1111567"/>
                </a:cubicBezTo>
                <a:cubicBezTo>
                  <a:pt x="6121718" y="1114425"/>
                  <a:pt x="6119813" y="1117282"/>
                  <a:pt x="6117908" y="1119188"/>
                </a:cubicBezTo>
                <a:close/>
                <a:moveTo>
                  <a:pt x="6183630" y="1035367"/>
                </a:moveTo>
                <a:cubicBezTo>
                  <a:pt x="6171248" y="1042035"/>
                  <a:pt x="6158865" y="1046797"/>
                  <a:pt x="6145530" y="1049655"/>
                </a:cubicBezTo>
                <a:cubicBezTo>
                  <a:pt x="6140768" y="1047750"/>
                  <a:pt x="6137910" y="1042988"/>
                  <a:pt x="6139815" y="1037272"/>
                </a:cubicBezTo>
                <a:cubicBezTo>
                  <a:pt x="6139815" y="1037272"/>
                  <a:pt x="6139815" y="1037272"/>
                  <a:pt x="6139815" y="1037272"/>
                </a:cubicBezTo>
                <a:cubicBezTo>
                  <a:pt x="6140768" y="1038225"/>
                  <a:pt x="6140768" y="1038225"/>
                  <a:pt x="6141720" y="1039178"/>
                </a:cubicBezTo>
                <a:cubicBezTo>
                  <a:pt x="6145530" y="1041082"/>
                  <a:pt x="6148388" y="1035367"/>
                  <a:pt x="6151245" y="1033463"/>
                </a:cubicBezTo>
                <a:cubicBezTo>
                  <a:pt x="6153150" y="1032510"/>
                  <a:pt x="6156008" y="1032510"/>
                  <a:pt x="6158865" y="1032510"/>
                </a:cubicBezTo>
                <a:cubicBezTo>
                  <a:pt x="6167438" y="1032510"/>
                  <a:pt x="6176010" y="1033463"/>
                  <a:pt x="6184583" y="1033463"/>
                </a:cubicBezTo>
                <a:cubicBezTo>
                  <a:pt x="6183630" y="1034415"/>
                  <a:pt x="6183630" y="1035367"/>
                  <a:pt x="6183630" y="1035367"/>
                </a:cubicBezTo>
                <a:close/>
                <a:moveTo>
                  <a:pt x="6216968" y="968692"/>
                </a:moveTo>
                <a:cubicBezTo>
                  <a:pt x="6217920" y="968692"/>
                  <a:pt x="6217920" y="968692"/>
                  <a:pt x="6218873" y="967740"/>
                </a:cubicBezTo>
                <a:cubicBezTo>
                  <a:pt x="6219825" y="968692"/>
                  <a:pt x="6221730" y="969645"/>
                  <a:pt x="6222683" y="970597"/>
                </a:cubicBezTo>
                <a:cubicBezTo>
                  <a:pt x="6219825" y="970597"/>
                  <a:pt x="6218873" y="969645"/>
                  <a:pt x="6216968" y="968692"/>
                </a:cubicBezTo>
                <a:close/>
                <a:moveTo>
                  <a:pt x="6238875" y="970597"/>
                </a:moveTo>
                <a:cubicBezTo>
                  <a:pt x="6234113" y="969645"/>
                  <a:pt x="6229350" y="968692"/>
                  <a:pt x="6224588" y="967740"/>
                </a:cubicBezTo>
                <a:cubicBezTo>
                  <a:pt x="6228398" y="967740"/>
                  <a:pt x="6232208" y="967740"/>
                  <a:pt x="6236018" y="969645"/>
                </a:cubicBezTo>
                <a:cubicBezTo>
                  <a:pt x="6236970" y="969645"/>
                  <a:pt x="6237923" y="969645"/>
                  <a:pt x="6238875" y="970597"/>
                </a:cubicBezTo>
                <a:cubicBezTo>
                  <a:pt x="6238875" y="970597"/>
                  <a:pt x="6238875" y="970597"/>
                  <a:pt x="6238875" y="970597"/>
                </a:cubicBezTo>
                <a:close/>
                <a:moveTo>
                  <a:pt x="6244590" y="964882"/>
                </a:moveTo>
                <a:cubicBezTo>
                  <a:pt x="6244590" y="964882"/>
                  <a:pt x="6244590" y="963930"/>
                  <a:pt x="6244590" y="963930"/>
                </a:cubicBezTo>
                <a:cubicBezTo>
                  <a:pt x="6243638" y="961072"/>
                  <a:pt x="6240780" y="959167"/>
                  <a:pt x="6238875" y="957263"/>
                </a:cubicBezTo>
                <a:cubicBezTo>
                  <a:pt x="6234113" y="953453"/>
                  <a:pt x="6227445" y="949642"/>
                  <a:pt x="6221730" y="951547"/>
                </a:cubicBezTo>
                <a:cubicBezTo>
                  <a:pt x="6215063" y="951547"/>
                  <a:pt x="6211253" y="949642"/>
                  <a:pt x="6209348" y="948690"/>
                </a:cubicBezTo>
                <a:cubicBezTo>
                  <a:pt x="6212205" y="946785"/>
                  <a:pt x="6222683" y="947738"/>
                  <a:pt x="6227445" y="948690"/>
                </a:cubicBezTo>
                <a:cubicBezTo>
                  <a:pt x="6231255" y="954405"/>
                  <a:pt x="6238875" y="958215"/>
                  <a:pt x="6246495" y="959167"/>
                </a:cubicBezTo>
                <a:cubicBezTo>
                  <a:pt x="6248400" y="959167"/>
                  <a:pt x="6249353" y="959167"/>
                  <a:pt x="6251258" y="960120"/>
                </a:cubicBezTo>
                <a:cubicBezTo>
                  <a:pt x="6249353" y="960120"/>
                  <a:pt x="6246495" y="962025"/>
                  <a:pt x="6244590" y="964882"/>
                </a:cubicBezTo>
                <a:close/>
                <a:moveTo>
                  <a:pt x="6294120" y="925830"/>
                </a:moveTo>
                <a:cubicBezTo>
                  <a:pt x="6294120" y="924878"/>
                  <a:pt x="6293168" y="924878"/>
                  <a:pt x="6293168" y="923925"/>
                </a:cubicBezTo>
                <a:cubicBezTo>
                  <a:pt x="6293168" y="923925"/>
                  <a:pt x="6294120" y="924878"/>
                  <a:pt x="6294120" y="925830"/>
                </a:cubicBezTo>
                <a:cubicBezTo>
                  <a:pt x="6294120" y="924878"/>
                  <a:pt x="6294120" y="924878"/>
                  <a:pt x="6294120" y="925830"/>
                </a:cubicBezTo>
                <a:close/>
                <a:moveTo>
                  <a:pt x="6527483" y="925830"/>
                </a:moveTo>
                <a:cubicBezTo>
                  <a:pt x="6526530" y="922972"/>
                  <a:pt x="6524625" y="922020"/>
                  <a:pt x="6521768" y="921067"/>
                </a:cubicBezTo>
                <a:cubicBezTo>
                  <a:pt x="6519863" y="920115"/>
                  <a:pt x="6517958" y="920115"/>
                  <a:pt x="6517005" y="920115"/>
                </a:cubicBezTo>
                <a:cubicBezTo>
                  <a:pt x="6526530" y="917257"/>
                  <a:pt x="6536055" y="917257"/>
                  <a:pt x="6545580" y="919163"/>
                </a:cubicBezTo>
                <a:cubicBezTo>
                  <a:pt x="6538913" y="921067"/>
                  <a:pt x="6533198" y="922972"/>
                  <a:pt x="6527483" y="925830"/>
                </a:cubicBezTo>
                <a:close/>
                <a:moveTo>
                  <a:pt x="6518910" y="909638"/>
                </a:moveTo>
                <a:cubicBezTo>
                  <a:pt x="6515100" y="910590"/>
                  <a:pt x="6511290" y="911542"/>
                  <a:pt x="6508433" y="913447"/>
                </a:cubicBezTo>
                <a:cubicBezTo>
                  <a:pt x="6507480" y="914400"/>
                  <a:pt x="6506528" y="915353"/>
                  <a:pt x="6506528" y="916305"/>
                </a:cubicBezTo>
                <a:cubicBezTo>
                  <a:pt x="6505575" y="915353"/>
                  <a:pt x="6505575" y="915353"/>
                  <a:pt x="6504623" y="914400"/>
                </a:cubicBezTo>
                <a:cubicBezTo>
                  <a:pt x="6501765" y="912495"/>
                  <a:pt x="6499860" y="913447"/>
                  <a:pt x="6497003" y="915353"/>
                </a:cubicBezTo>
                <a:cubicBezTo>
                  <a:pt x="6485573" y="911542"/>
                  <a:pt x="6474143" y="908685"/>
                  <a:pt x="6462713" y="905828"/>
                </a:cubicBezTo>
                <a:cubicBezTo>
                  <a:pt x="6460808" y="903922"/>
                  <a:pt x="6458903" y="902970"/>
                  <a:pt x="6457950" y="902970"/>
                </a:cubicBezTo>
                <a:cubicBezTo>
                  <a:pt x="6463665" y="902970"/>
                  <a:pt x="6486525" y="906780"/>
                  <a:pt x="6492240" y="906780"/>
                </a:cubicBezTo>
                <a:cubicBezTo>
                  <a:pt x="6496050" y="906780"/>
                  <a:pt x="6499860" y="906780"/>
                  <a:pt x="6502718" y="905828"/>
                </a:cubicBezTo>
                <a:cubicBezTo>
                  <a:pt x="6506528" y="904875"/>
                  <a:pt x="6510338" y="902017"/>
                  <a:pt x="6514148" y="902017"/>
                </a:cubicBezTo>
                <a:cubicBezTo>
                  <a:pt x="6516053" y="902017"/>
                  <a:pt x="6517958" y="903922"/>
                  <a:pt x="6520815" y="903922"/>
                </a:cubicBezTo>
                <a:cubicBezTo>
                  <a:pt x="6524625" y="903922"/>
                  <a:pt x="6526530" y="897255"/>
                  <a:pt x="6523673" y="894397"/>
                </a:cubicBezTo>
                <a:cubicBezTo>
                  <a:pt x="6523673" y="894397"/>
                  <a:pt x="6524625" y="893445"/>
                  <a:pt x="6524625" y="893445"/>
                </a:cubicBezTo>
                <a:cubicBezTo>
                  <a:pt x="6526530" y="892492"/>
                  <a:pt x="6529388" y="892492"/>
                  <a:pt x="6532245" y="892492"/>
                </a:cubicBezTo>
                <a:cubicBezTo>
                  <a:pt x="6540818" y="892492"/>
                  <a:pt x="6550343" y="893445"/>
                  <a:pt x="6558915" y="893445"/>
                </a:cubicBezTo>
                <a:cubicBezTo>
                  <a:pt x="6546533" y="901065"/>
                  <a:pt x="6532245" y="906780"/>
                  <a:pt x="6518910" y="909638"/>
                </a:cubicBezTo>
                <a:close/>
                <a:moveTo>
                  <a:pt x="6600825" y="914400"/>
                </a:moveTo>
                <a:cubicBezTo>
                  <a:pt x="6605588" y="913447"/>
                  <a:pt x="6610350" y="911542"/>
                  <a:pt x="6615113" y="912495"/>
                </a:cubicBezTo>
                <a:cubicBezTo>
                  <a:pt x="6618923" y="918210"/>
                  <a:pt x="6626543" y="921067"/>
                  <a:pt x="6634163" y="922972"/>
                </a:cubicBezTo>
                <a:cubicBezTo>
                  <a:pt x="6643688" y="923925"/>
                  <a:pt x="6653213" y="923925"/>
                  <a:pt x="6660833" y="928688"/>
                </a:cubicBezTo>
                <a:cubicBezTo>
                  <a:pt x="6653213" y="932497"/>
                  <a:pt x="6644640" y="935355"/>
                  <a:pt x="6636068" y="935355"/>
                </a:cubicBezTo>
                <a:cubicBezTo>
                  <a:pt x="6631305" y="931545"/>
                  <a:pt x="6624638" y="928688"/>
                  <a:pt x="6618923" y="927735"/>
                </a:cubicBezTo>
                <a:cubicBezTo>
                  <a:pt x="6616065" y="919163"/>
                  <a:pt x="6608445" y="914400"/>
                  <a:pt x="6600825" y="914400"/>
                </a:cubicBezTo>
                <a:close/>
                <a:moveTo>
                  <a:pt x="6661785" y="950595"/>
                </a:moveTo>
                <a:cubicBezTo>
                  <a:pt x="6651308" y="951547"/>
                  <a:pt x="6639878" y="951547"/>
                  <a:pt x="6629400" y="950595"/>
                </a:cubicBezTo>
                <a:cubicBezTo>
                  <a:pt x="6634163" y="948690"/>
                  <a:pt x="6638925" y="946785"/>
                  <a:pt x="6642735" y="944880"/>
                </a:cubicBezTo>
                <a:cubicBezTo>
                  <a:pt x="6649403" y="945832"/>
                  <a:pt x="6656070" y="946785"/>
                  <a:pt x="6661785" y="950595"/>
                </a:cubicBezTo>
                <a:cubicBezTo>
                  <a:pt x="6661785" y="949642"/>
                  <a:pt x="6661785" y="950595"/>
                  <a:pt x="6661785" y="950595"/>
                </a:cubicBezTo>
                <a:close/>
                <a:moveTo>
                  <a:pt x="6653213" y="892492"/>
                </a:moveTo>
                <a:cubicBezTo>
                  <a:pt x="6647498" y="890588"/>
                  <a:pt x="6641783" y="896303"/>
                  <a:pt x="6636068" y="895350"/>
                </a:cubicBezTo>
                <a:cubicBezTo>
                  <a:pt x="6630353" y="894397"/>
                  <a:pt x="6622733" y="890588"/>
                  <a:pt x="6625590" y="896303"/>
                </a:cubicBezTo>
                <a:cubicBezTo>
                  <a:pt x="6626543" y="898207"/>
                  <a:pt x="6629400" y="900113"/>
                  <a:pt x="6631305" y="901065"/>
                </a:cubicBezTo>
                <a:cubicBezTo>
                  <a:pt x="6640830" y="905828"/>
                  <a:pt x="6651308" y="909638"/>
                  <a:pt x="6660833" y="914400"/>
                </a:cubicBezTo>
                <a:cubicBezTo>
                  <a:pt x="6653213" y="913447"/>
                  <a:pt x="6645593" y="912495"/>
                  <a:pt x="6637020" y="910590"/>
                </a:cubicBezTo>
                <a:cubicBezTo>
                  <a:pt x="6636068" y="906780"/>
                  <a:pt x="6635115" y="905828"/>
                  <a:pt x="6632258" y="903922"/>
                </a:cubicBezTo>
                <a:cubicBezTo>
                  <a:pt x="6629400" y="902970"/>
                  <a:pt x="6626543" y="903922"/>
                  <a:pt x="6623685" y="902970"/>
                </a:cubicBezTo>
                <a:cubicBezTo>
                  <a:pt x="6622733" y="902017"/>
                  <a:pt x="6621780" y="901065"/>
                  <a:pt x="6620828" y="900113"/>
                </a:cubicBezTo>
                <a:cubicBezTo>
                  <a:pt x="6617970" y="898207"/>
                  <a:pt x="6615113" y="901065"/>
                  <a:pt x="6612255" y="903922"/>
                </a:cubicBezTo>
                <a:cubicBezTo>
                  <a:pt x="6612255" y="902017"/>
                  <a:pt x="6607493" y="902017"/>
                  <a:pt x="6606540" y="901065"/>
                </a:cubicBezTo>
                <a:cubicBezTo>
                  <a:pt x="6604635" y="899160"/>
                  <a:pt x="6599873" y="900113"/>
                  <a:pt x="6599873" y="902017"/>
                </a:cubicBezTo>
                <a:cubicBezTo>
                  <a:pt x="6598920" y="900113"/>
                  <a:pt x="6592253" y="893445"/>
                  <a:pt x="6590348" y="893445"/>
                </a:cubicBezTo>
                <a:cubicBezTo>
                  <a:pt x="6594158" y="893445"/>
                  <a:pt x="6608445" y="896303"/>
                  <a:pt x="6613208" y="896303"/>
                </a:cubicBezTo>
                <a:cubicBezTo>
                  <a:pt x="6616065" y="896303"/>
                  <a:pt x="6617970" y="896303"/>
                  <a:pt x="6619875" y="895350"/>
                </a:cubicBezTo>
                <a:cubicBezTo>
                  <a:pt x="6622733" y="894397"/>
                  <a:pt x="6624638" y="892492"/>
                  <a:pt x="6627495" y="892492"/>
                </a:cubicBezTo>
                <a:cubicBezTo>
                  <a:pt x="6628448" y="892492"/>
                  <a:pt x="6630353" y="893445"/>
                  <a:pt x="6631305" y="893445"/>
                </a:cubicBezTo>
                <a:cubicBezTo>
                  <a:pt x="6634163" y="893445"/>
                  <a:pt x="6635115" y="888682"/>
                  <a:pt x="6633210" y="886778"/>
                </a:cubicBezTo>
                <a:cubicBezTo>
                  <a:pt x="6631305" y="884872"/>
                  <a:pt x="6628448" y="883920"/>
                  <a:pt x="6625590" y="882967"/>
                </a:cubicBezTo>
                <a:cubicBezTo>
                  <a:pt x="6617970" y="881063"/>
                  <a:pt x="6615113" y="885825"/>
                  <a:pt x="6608445" y="883920"/>
                </a:cubicBezTo>
                <a:cubicBezTo>
                  <a:pt x="6606540" y="883920"/>
                  <a:pt x="6601778" y="883920"/>
                  <a:pt x="6599873" y="882967"/>
                </a:cubicBezTo>
                <a:cubicBezTo>
                  <a:pt x="6597968" y="882015"/>
                  <a:pt x="6586538" y="876300"/>
                  <a:pt x="6586538" y="878205"/>
                </a:cubicBezTo>
                <a:cubicBezTo>
                  <a:pt x="6588443" y="876300"/>
                  <a:pt x="6589395" y="874395"/>
                  <a:pt x="6592253" y="872490"/>
                </a:cubicBezTo>
                <a:cubicBezTo>
                  <a:pt x="6603683" y="867728"/>
                  <a:pt x="6611303" y="882015"/>
                  <a:pt x="6617018" y="878205"/>
                </a:cubicBezTo>
                <a:cubicBezTo>
                  <a:pt x="6618923" y="877253"/>
                  <a:pt x="6619875" y="875347"/>
                  <a:pt x="6621780" y="875347"/>
                </a:cubicBezTo>
                <a:cubicBezTo>
                  <a:pt x="6624638" y="875347"/>
                  <a:pt x="6627495" y="878205"/>
                  <a:pt x="6629400" y="876300"/>
                </a:cubicBezTo>
                <a:cubicBezTo>
                  <a:pt x="6630353" y="875347"/>
                  <a:pt x="6630353" y="874395"/>
                  <a:pt x="6630353" y="873442"/>
                </a:cubicBezTo>
                <a:cubicBezTo>
                  <a:pt x="6640830" y="881063"/>
                  <a:pt x="6654165" y="884872"/>
                  <a:pt x="6666548" y="884872"/>
                </a:cubicBezTo>
                <a:cubicBezTo>
                  <a:pt x="6667500" y="891540"/>
                  <a:pt x="6658928" y="894397"/>
                  <a:pt x="6653213" y="892492"/>
                </a:cubicBezTo>
                <a:close/>
                <a:moveTo>
                  <a:pt x="6765608" y="899160"/>
                </a:moveTo>
                <a:cubicBezTo>
                  <a:pt x="6756083" y="900113"/>
                  <a:pt x="6745605" y="902970"/>
                  <a:pt x="6737033" y="907732"/>
                </a:cubicBezTo>
                <a:cubicBezTo>
                  <a:pt x="6736080" y="907732"/>
                  <a:pt x="6735128" y="907732"/>
                  <a:pt x="6734175" y="908685"/>
                </a:cubicBezTo>
                <a:cubicBezTo>
                  <a:pt x="6734175" y="908685"/>
                  <a:pt x="6733223" y="909638"/>
                  <a:pt x="6733223" y="909638"/>
                </a:cubicBezTo>
                <a:cubicBezTo>
                  <a:pt x="6721793" y="915353"/>
                  <a:pt x="6711315" y="923925"/>
                  <a:pt x="6704648" y="933450"/>
                </a:cubicBezTo>
                <a:cubicBezTo>
                  <a:pt x="6697980" y="934403"/>
                  <a:pt x="6691313" y="932497"/>
                  <a:pt x="6686550" y="928688"/>
                </a:cubicBezTo>
                <a:cubicBezTo>
                  <a:pt x="6690360" y="921067"/>
                  <a:pt x="6696075" y="915353"/>
                  <a:pt x="6703695" y="912495"/>
                </a:cubicBezTo>
                <a:cubicBezTo>
                  <a:pt x="6707505" y="910590"/>
                  <a:pt x="6711315" y="910590"/>
                  <a:pt x="6715125" y="907732"/>
                </a:cubicBezTo>
                <a:cubicBezTo>
                  <a:pt x="6718935" y="905828"/>
                  <a:pt x="6720840" y="902017"/>
                  <a:pt x="6722745" y="898207"/>
                </a:cubicBezTo>
                <a:cubicBezTo>
                  <a:pt x="6737033" y="895350"/>
                  <a:pt x="6752273" y="895350"/>
                  <a:pt x="6765608" y="899160"/>
                </a:cubicBezTo>
                <a:cubicBezTo>
                  <a:pt x="6765608" y="898207"/>
                  <a:pt x="6765608" y="899160"/>
                  <a:pt x="6765608" y="899160"/>
                </a:cubicBezTo>
                <a:close/>
                <a:moveTo>
                  <a:pt x="6726555" y="882015"/>
                </a:moveTo>
                <a:cubicBezTo>
                  <a:pt x="6726555" y="882015"/>
                  <a:pt x="6726555" y="881063"/>
                  <a:pt x="6726555" y="881063"/>
                </a:cubicBezTo>
                <a:cubicBezTo>
                  <a:pt x="6724650" y="882015"/>
                  <a:pt x="6723698" y="882967"/>
                  <a:pt x="6721793" y="882967"/>
                </a:cubicBezTo>
                <a:cubicBezTo>
                  <a:pt x="6720840" y="882967"/>
                  <a:pt x="6719888" y="883920"/>
                  <a:pt x="6718935" y="883920"/>
                </a:cubicBezTo>
                <a:cubicBezTo>
                  <a:pt x="6712268" y="884872"/>
                  <a:pt x="6704648" y="886778"/>
                  <a:pt x="6699885" y="890588"/>
                </a:cubicBezTo>
                <a:cubicBezTo>
                  <a:pt x="6697980" y="891540"/>
                  <a:pt x="6697028" y="893445"/>
                  <a:pt x="6696075" y="894397"/>
                </a:cubicBezTo>
                <a:cubicBezTo>
                  <a:pt x="6694170" y="894397"/>
                  <a:pt x="6693218" y="895350"/>
                  <a:pt x="6691313" y="895350"/>
                </a:cubicBezTo>
                <a:cubicBezTo>
                  <a:pt x="6686550" y="895350"/>
                  <a:pt x="6680835" y="892492"/>
                  <a:pt x="6678930" y="887730"/>
                </a:cubicBezTo>
                <a:cubicBezTo>
                  <a:pt x="6680835" y="892492"/>
                  <a:pt x="6688455" y="889635"/>
                  <a:pt x="6690360" y="885825"/>
                </a:cubicBezTo>
                <a:cubicBezTo>
                  <a:pt x="6692265" y="881063"/>
                  <a:pt x="6692265" y="876300"/>
                  <a:pt x="6695123" y="872490"/>
                </a:cubicBezTo>
                <a:cubicBezTo>
                  <a:pt x="6697980" y="868680"/>
                  <a:pt x="6702743" y="867728"/>
                  <a:pt x="6706553" y="865822"/>
                </a:cubicBezTo>
                <a:cubicBezTo>
                  <a:pt x="6707505" y="867728"/>
                  <a:pt x="6709410" y="868680"/>
                  <a:pt x="6711315" y="869632"/>
                </a:cubicBezTo>
                <a:cubicBezTo>
                  <a:pt x="6717983" y="871538"/>
                  <a:pt x="6722745" y="864870"/>
                  <a:pt x="6729413" y="862013"/>
                </a:cubicBezTo>
                <a:cubicBezTo>
                  <a:pt x="6733223" y="860107"/>
                  <a:pt x="6737985" y="860107"/>
                  <a:pt x="6742748" y="860107"/>
                </a:cubicBezTo>
                <a:cubicBezTo>
                  <a:pt x="6758940" y="861060"/>
                  <a:pt x="6775133" y="861060"/>
                  <a:pt x="6792278" y="862013"/>
                </a:cubicBezTo>
                <a:cubicBezTo>
                  <a:pt x="6772275" y="869632"/>
                  <a:pt x="6749415" y="877253"/>
                  <a:pt x="6726555" y="882015"/>
                </a:cubicBezTo>
                <a:close/>
                <a:moveTo>
                  <a:pt x="6858000" y="764857"/>
                </a:moveTo>
                <a:cubicBezTo>
                  <a:pt x="6855143" y="763905"/>
                  <a:pt x="6852285" y="762953"/>
                  <a:pt x="6849428" y="762000"/>
                </a:cubicBezTo>
                <a:cubicBezTo>
                  <a:pt x="6853238" y="761047"/>
                  <a:pt x="6857048" y="760095"/>
                  <a:pt x="6860858" y="759142"/>
                </a:cubicBezTo>
                <a:cubicBezTo>
                  <a:pt x="6859905" y="761047"/>
                  <a:pt x="6858953" y="762953"/>
                  <a:pt x="6858000" y="764857"/>
                </a:cubicBezTo>
                <a:close/>
                <a:moveTo>
                  <a:pt x="6878955" y="734378"/>
                </a:moveTo>
                <a:cubicBezTo>
                  <a:pt x="6878003" y="735330"/>
                  <a:pt x="6878003" y="736282"/>
                  <a:pt x="6877050" y="737235"/>
                </a:cubicBezTo>
                <a:cubicBezTo>
                  <a:pt x="6871335" y="735330"/>
                  <a:pt x="6864668" y="733425"/>
                  <a:pt x="6858953" y="734378"/>
                </a:cubicBezTo>
                <a:cubicBezTo>
                  <a:pt x="6846570" y="734378"/>
                  <a:pt x="6839903" y="730567"/>
                  <a:pt x="6837045" y="729615"/>
                </a:cubicBezTo>
                <a:cubicBezTo>
                  <a:pt x="6842760" y="726757"/>
                  <a:pt x="6866573" y="727710"/>
                  <a:pt x="6873240" y="729615"/>
                </a:cubicBezTo>
                <a:cubicBezTo>
                  <a:pt x="6875145" y="730567"/>
                  <a:pt x="6877050" y="730567"/>
                  <a:pt x="6879908" y="730567"/>
                </a:cubicBezTo>
                <a:cubicBezTo>
                  <a:pt x="6878955" y="731520"/>
                  <a:pt x="6878955" y="732472"/>
                  <a:pt x="6878955" y="734378"/>
                </a:cubicBezTo>
                <a:cubicBezTo>
                  <a:pt x="6878955" y="734378"/>
                  <a:pt x="6878955" y="734378"/>
                  <a:pt x="6878955" y="734378"/>
                </a:cubicBezTo>
                <a:close/>
                <a:moveTo>
                  <a:pt x="6881813" y="730567"/>
                </a:moveTo>
                <a:cubicBezTo>
                  <a:pt x="6881813" y="730567"/>
                  <a:pt x="6881813" y="730567"/>
                  <a:pt x="6881813" y="730567"/>
                </a:cubicBezTo>
                <a:cubicBezTo>
                  <a:pt x="6881813" y="730567"/>
                  <a:pt x="6881813" y="730567"/>
                  <a:pt x="6881813" y="730567"/>
                </a:cubicBezTo>
                <a:cubicBezTo>
                  <a:pt x="6882765" y="730567"/>
                  <a:pt x="6882765" y="730567"/>
                  <a:pt x="6881813" y="730567"/>
                </a:cubicBezTo>
                <a:close/>
                <a:moveTo>
                  <a:pt x="6947535" y="679132"/>
                </a:moveTo>
                <a:cubicBezTo>
                  <a:pt x="6951345" y="667703"/>
                  <a:pt x="6962775" y="661035"/>
                  <a:pt x="6972300" y="656272"/>
                </a:cubicBezTo>
                <a:cubicBezTo>
                  <a:pt x="6972300" y="656272"/>
                  <a:pt x="6972300" y="657225"/>
                  <a:pt x="6973253" y="657225"/>
                </a:cubicBezTo>
                <a:cubicBezTo>
                  <a:pt x="6974205" y="661035"/>
                  <a:pt x="6975158" y="663892"/>
                  <a:pt x="6977063" y="667703"/>
                </a:cubicBezTo>
                <a:cubicBezTo>
                  <a:pt x="6966585" y="670560"/>
                  <a:pt x="6957060" y="674370"/>
                  <a:pt x="6947535" y="679132"/>
                </a:cubicBezTo>
                <a:close/>
                <a:moveTo>
                  <a:pt x="7020878" y="660082"/>
                </a:moveTo>
                <a:cubicBezTo>
                  <a:pt x="7027545" y="655320"/>
                  <a:pt x="7033260" y="651510"/>
                  <a:pt x="7039928" y="646747"/>
                </a:cubicBezTo>
                <a:cubicBezTo>
                  <a:pt x="7039928" y="646747"/>
                  <a:pt x="7040880" y="645795"/>
                  <a:pt x="7040880" y="645795"/>
                </a:cubicBezTo>
                <a:cubicBezTo>
                  <a:pt x="7042785" y="648653"/>
                  <a:pt x="7044690" y="651510"/>
                  <a:pt x="7046595" y="654367"/>
                </a:cubicBezTo>
                <a:cubicBezTo>
                  <a:pt x="7038023" y="656272"/>
                  <a:pt x="7029450" y="658178"/>
                  <a:pt x="7020878" y="660082"/>
                </a:cubicBezTo>
                <a:close/>
                <a:moveTo>
                  <a:pt x="7046595" y="662940"/>
                </a:moveTo>
                <a:cubicBezTo>
                  <a:pt x="7047548" y="661988"/>
                  <a:pt x="7048500" y="660082"/>
                  <a:pt x="7049453" y="658178"/>
                </a:cubicBezTo>
                <a:cubicBezTo>
                  <a:pt x="7050405" y="659130"/>
                  <a:pt x="7052310" y="660082"/>
                  <a:pt x="7053263" y="660082"/>
                </a:cubicBezTo>
                <a:cubicBezTo>
                  <a:pt x="7051358" y="660082"/>
                  <a:pt x="7049453" y="661035"/>
                  <a:pt x="7046595" y="662940"/>
                </a:cubicBezTo>
                <a:close/>
                <a:moveTo>
                  <a:pt x="7075170" y="655320"/>
                </a:moveTo>
                <a:cubicBezTo>
                  <a:pt x="7076123" y="655320"/>
                  <a:pt x="7077075" y="654367"/>
                  <a:pt x="7077075" y="654367"/>
                </a:cubicBezTo>
                <a:cubicBezTo>
                  <a:pt x="7078028" y="657225"/>
                  <a:pt x="7078028" y="660082"/>
                  <a:pt x="7079933" y="661988"/>
                </a:cubicBezTo>
                <a:cubicBezTo>
                  <a:pt x="7080885" y="662940"/>
                  <a:pt x="7082790" y="663892"/>
                  <a:pt x="7083743" y="664845"/>
                </a:cubicBezTo>
                <a:cubicBezTo>
                  <a:pt x="7086600" y="666750"/>
                  <a:pt x="7088505" y="669607"/>
                  <a:pt x="7089458" y="673417"/>
                </a:cubicBezTo>
                <a:cubicBezTo>
                  <a:pt x="7086600" y="676275"/>
                  <a:pt x="7082790" y="677228"/>
                  <a:pt x="7080885" y="674370"/>
                </a:cubicBezTo>
                <a:cubicBezTo>
                  <a:pt x="7079933" y="673417"/>
                  <a:pt x="7078980" y="672465"/>
                  <a:pt x="7078028" y="671513"/>
                </a:cubicBezTo>
                <a:cubicBezTo>
                  <a:pt x="7078980" y="670560"/>
                  <a:pt x="7080885" y="670560"/>
                  <a:pt x="7081838" y="669607"/>
                </a:cubicBezTo>
                <a:cubicBezTo>
                  <a:pt x="7081838" y="669607"/>
                  <a:pt x="7082790" y="669607"/>
                  <a:pt x="7082790" y="668655"/>
                </a:cubicBezTo>
                <a:cubicBezTo>
                  <a:pt x="7083743" y="667703"/>
                  <a:pt x="7081838" y="665797"/>
                  <a:pt x="7080885" y="664845"/>
                </a:cubicBezTo>
                <a:cubicBezTo>
                  <a:pt x="7078980" y="663892"/>
                  <a:pt x="7076123" y="662940"/>
                  <a:pt x="7073265" y="662940"/>
                </a:cubicBezTo>
                <a:cubicBezTo>
                  <a:pt x="7073265" y="662940"/>
                  <a:pt x="7073265" y="662940"/>
                  <a:pt x="7073265" y="662940"/>
                </a:cubicBezTo>
                <a:cubicBezTo>
                  <a:pt x="7072313" y="661988"/>
                  <a:pt x="7072313" y="662940"/>
                  <a:pt x="7071360" y="662940"/>
                </a:cubicBezTo>
                <a:cubicBezTo>
                  <a:pt x="7071360" y="662940"/>
                  <a:pt x="7070408" y="662940"/>
                  <a:pt x="7070408" y="662940"/>
                </a:cubicBezTo>
                <a:cubicBezTo>
                  <a:pt x="7067550" y="663892"/>
                  <a:pt x="7062788" y="664845"/>
                  <a:pt x="7061835" y="660082"/>
                </a:cubicBezTo>
                <a:cubicBezTo>
                  <a:pt x="7066598" y="656272"/>
                  <a:pt x="7071360" y="656272"/>
                  <a:pt x="7075170" y="655320"/>
                </a:cubicBezTo>
                <a:close/>
                <a:moveTo>
                  <a:pt x="7062788" y="673417"/>
                </a:moveTo>
                <a:cubicBezTo>
                  <a:pt x="7066598" y="673417"/>
                  <a:pt x="7071360" y="672465"/>
                  <a:pt x="7075170" y="671513"/>
                </a:cubicBezTo>
                <a:cubicBezTo>
                  <a:pt x="7078028" y="678180"/>
                  <a:pt x="7082790" y="682942"/>
                  <a:pt x="7088505" y="684847"/>
                </a:cubicBezTo>
                <a:cubicBezTo>
                  <a:pt x="7085648" y="684847"/>
                  <a:pt x="7082790" y="686753"/>
                  <a:pt x="7079933" y="688657"/>
                </a:cubicBezTo>
                <a:cubicBezTo>
                  <a:pt x="7075170" y="681990"/>
                  <a:pt x="7069455" y="677228"/>
                  <a:pt x="7062788" y="673417"/>
                </a:cubicBezTo>
                <a:close/>
              </a:path>
            </a:pathLst>
          </a:custGeom>
          <a:gradFill>
            <a:gsLst>
              <a:gs pos="5000">
                <a:schemeClr val="accent3">
                  <a:lumMod val="50000"/>
                </a:schemeClr>
              </a:gs>
              <a:gs pos="100000">
                <a:schemeClr val="accent4">
                  <a:lumMod val="50000"/>
                </a:schemeClr>
              </a:gs>
            </a:gsLst>
            <a:lin ang="5400000" scaled="1"/>
          </a:gradFill>
          <a:ln w="319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p>
        </p:txBody>
      </p:sp>
      <p:sp>
        <p:nvSpPr>
          <p:cNvPr id="14" name="!!TextBox 1CSC"/>
          <p:cNvSpPr txBox="1"/>
          <p:nvPr/>
        </p:nvSpPr>
        <p:spPr>
          <a:xfrm>
            <a:off x="229870" y="548640"/>
            <a:ext cx="11880850" cy="645160"/>
          </a:xfrm>
          <a:prstGeom prst="rect">
            <a:avLst/>
          </a:prstGeom>
          <a:noFill/>
        </p:spPr>
        <p:txBody>
          <a:bodyPr wrap="square" rtlCol="0">
            <a:spAutoFit/>
          </a:bodyPr>
          <a:lstStyle/>
          <a:p>
            <a:pPr algn="ctr"/>
            <a:r>
              <a:rPr lang="vi-VN" altLang="en-US" sz="3600">
                <a:solidFill>
                  <a:schemeClr val="bg1"/>
                </a:solidFill>
                <a:latin typeface="Paytone One" panose="00000500000000000000" pitchFamily="2" charset="77"/>
              </a:rPr>
              <a:t>ƯU ĐIỂM-NHƯỢC ĐIỂM NĂNG LƯỢNG TÁI TẠO</a:t>
            </a:r>
            <a:endParaRPr lang="vi-VN" altLang="en-US" sz="3600">
              <a:solidFill>
                <a:schemeClr val="bg1"/>
              </a:solidFill>
              <a:latin typeface="Paytone One" panose="00000500000000000000" pitchFamily="2" charset="77"/>
            </a:endParaRPr>
          </a:p>
        </p:txBody>
      </p:sp>
      <p:pic>
        <p:nvPicPr>
          <p:cNvPr id="4" name="Picture Placeholder 3" descr="pngtree-simple-line-art-illustration-of-money-and-coins-png-image_9032831"/>
          <p:cNvPicPr>
            <a:picLocks noChangeAspect="1"/>
          </p:cNvPicPr>
          <p:nvPr>
            <p:ph type="pic" sz="quarter" idx="4294967295"/>
          </p:nvPr>
        </p:nvPicPr>
        <p:blipFill>
          <a:blip r:embed="rId7"/>
          <a:stretch>
            <a:fillRect/>
          </a:stretch>
        </p:blipFill>
        <p:spPr>
          <a:xfrm>
            <a:off x="9912350" y="2709545"/>
            <a:ext cx="1498600" cy="1383665"/>
          </a:xfrm>
          <a:prstGeom prst="rect">
            <a:avLst/>
          </a:prstGeom>
        </p:spPr>
      </p:pic>
      <p:pic>
        <p:nvPicPr>
          <p:cNvPr id="37" name="Picture 36" descr="pngtree-illustration-of-x-mark-in-a-speech-bubble-in-cartoon-style-in-vector-format-vector-picture-image_10869376"/>
          <p:cNvPicPr>
            <a:picLocks noChangeAspect="1"/>
          </p:cNvPicPr>
          <p:nvPr/>
        </p:nvPicPr>
        <p:blipFill>
          <a:blip r:embed="rId8"/>
          <a:stretch>
            <a:fillRect/>
          </a:stretch>
        </p:blipFill>
        <p:spPr>
          <a:xfrm>
            <a:off x="8264525" y="1700530"/>
            <a:ext cx="1174115" cy="945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000" decel="92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accel="8000" decel="92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850" fill="hold"/>
                                        <p:tgtEl>
                                          <p:spTgt spid="12"/>
                                        </p:tgtEl>
                                        <p:attrNameLst>
                                          <p:attrName>ppt_x</p:attrName>
                                        </p:attrNameLst>
                                      </p:cBhvr>
                                      <p:tavLst>
                                        <p:tav tm="0">
                                          <p:val>
                                            <p:strVal val="#ppt_x"/>
                                          </p:val>
                                        </p:tav>
                                        <p:tav tm="100000">
                                          <p:val>
                                            <p:strVal val="#ppt_x"/>
                                          </p:val>
                                        </p:tav>
                                      </p:tavLst>
                                    </p:anim>
                                    <p:anim calcmode="lin" valueType="num">
                                      <p:cBhvr additive="base">
                                        <p:cTn id="12" dur="8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000" decel="92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950" fill="hold"/>
                                        <p:tgtEl>
                                          <p:spTgt spid="11"/>
                                        </p:tgtEl>
                                        <p:attrNameLst>
                                          <p:attrName>ppt_x</p:attrName>
                                        </p:attrNameLst>
                                      </p:cBhvr>
                                      <p:tavLst>
                                        <p:tav tm="0">
                                          <p:val>
                                            <p:strVal val="#ppt_x"/>
                                          </p:val>
                                        </p:tav>
                                        <p:tav tm="100000">
                                          <p:val>
                                            <p:strVal val="#ppt_x"/>
                                          </p:val>
                                        </p:tav>
                                      </p:tavLst>
                                    </p:anim>
                                    <p:anim calcmode="lin" valueType="num">
                                      <p:cBhvr additive="base">
                                        <p:cTn id="16" dur="95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accel="8000" decel="92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100" fill="hold"/>
                                        <p:tgtEl>
                                          <p:spTgt spid="10"/>
                                        </p:tgtEl>
                                        <p:attrNameLst>
                                          <p:attrName>ppt_x</p:attrName>
                                        </p:attrNameLst>
                                      </p:cBhvr>
                                      <p:tavLst>
                                        <p:tav tm="0">
                                          <p:val>
                                            <p:strVal val="#ppt_x"/>
                                          </p:val>
                                        </p:tav>
                                        <p:tav tm="100000">
                                          <p:val>
                                            <p:strVal val="#ppt_x"/>
                                          </p:val>
                                        </p:tav>
                                      </p:tavLst>
                                    </p:anim>
                                    <p:anim calcmode="lin" valueType="num">
                                      <p:cBhvr additive="base">
                                        <p:cTn id="20" dur="11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accel="8000" decel="9200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200" fill="hold"/>
                                        <p:tgtEl>
                                          <p:spTgt spid="8"/>
                                        </p:tgtEl>
                                        <p:attrNameLst>
                                          <p:attrName>ppt_x</p:attrName>
                                        </p:attrNameLst>
                                      </p:cBhvr>
                                      <p:tavLst>
                                        <p:tav tm="0">
                                          <p:val>
                                            <p:strVal val="#ppt_x"/>
                                          </p:val>
                                        </p:tav>
                                        <p:tav tm="100000">
                                          <p:val>
                                            <p:strVal val="#ppt_x"/>
                                          </p:val>
                                        </p:tav>
                                      </p:tavLst>
                                    </p:anim>
                                    <p:anim calcmode="lin" valueType="num">
                                      <p:cBhvr additive="base">
                                        <p:cTn id="24" dur="12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accel="8000" decel="9200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300" fill="hold"/>
                                        <p:tgtEl>
                                          <p:spTgt spid="9"/>
                                        </p:tgtEl>
                                        <p:attrNameLst>
                                          <p:attrName>ppt_x</p:attrName>
                                        </p:attrNameLst>
                                      </p:cBhvr>
                                      <p:tavLst>
                                        <p:tav tm="0">
                                          <p:val>
                                            <p:strVal val="#ppt_x"/>
                                          </p:val>
                                        </p:tav>
                                        <p:tav tm="100000">
                                          <p:val>
                                            <p:strVal val="#ppt_x"/>
                                          </p:val>
                                        </p:tav>
                                      </p:tavLst>
                                    </p:anim>
                                    <p:anim calcmode="lin" valueType="num">
                                      <p:cBhvr additive="base">
                                        <p:cTn id="28" dur="13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accel="8000" decel="9200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400" fill="hold"/>
                                        <p:tgtEl>
                                          <p:spTgt spid="7"/>
                                        </p:tgtEl>
                                        <p:attrNameLst>
                                          <p:attrName>ppt_x</p:attrName>
                                        </p:attrNameLst>
                                      </p:cBhvr>
                                      <p:tavLst>
                                        <p:tav tm="0">
                                          <p:val>
                                            <p:strVal val="#ppt_x"/>
                                          </p:val>
                                        </p:tav>
                                        <p:tav tm="100000">
                                          <p:val>
                                            <p:strVal val="#ppt_x"/>
                                          </p:val>
                                        </p:tav>
                                      </p:tavLst>
                                    </p:anim>
                                    <p:anim calcmode="lin" valueType="num">
                                      <p:cBhvr additive="base">
                                        <p:cTn id="32" dur="14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accel="8000" decel="9200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700" fill="hold"/>
                                        <p:tgtEl>
                                          <p:spTgt spid="3"/>
                                        </p:tgtEl>
                                        <p:attrNameLst>
                                          <p:attrName>ppt_x</p:attrName>
                                        </p:attrNameLst>
                                      </p:cBhvr>
                                      <p:tavLst>
                                        <p:tav tm="0">
                                          <p:val>
                                            <p:strVal val="#ppt_x"/>
                                          </p:val>
                                        </p:tav>
                                        <p:tav tm="100000">
                                          <p:val>
                                            <p:strVal val="#ppt_x"/>
                                          </p:val>
                                        </p:tav>
                                      </p:tavLst>
                                    </p:anim>
                                    <p:anim calcmode="lin" valueType="num">
                                      <p:cBhvr additive="base">
                                        <p:cTn id="36" dur="17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accel="8000" decel="9200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1700" fill="hold"/>
                                        <p:tgtEl>
                                          <p:spTgt spid="2"/>
                                        </p:tgtEl>
                                        <p:attrNameLst>
                                          <p:attrName>ppt_x</p:attrName>
                                        </p:attrNameLst>
                                      </p:cBhvr>
                                      <p:tavLst>
                                        <p:tav tm="0">
                                          <p:val>
                                            <p:strVal val="#ppt_x"/>
                                          </p:val>
                                        </p:tav>
                                        <p:tav tm="100000">
                                          <p:val>
                                            <p:strVal val="#ppt_x"/>
                                          </p:val>
                                        </p:tav>
                                      </p:tavLst>
                                    </p:anim>
                                    <p:anim calcmode="lin" valueType="num">
                                      <p:cBhvr additive="base">
                                        <p:cTn id="40" dur="17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accel="8000" decel="9200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700" fill="hold"/>
                                        <p:tgtEl>
                                          <p:spTgt spid="5"/>
                                        </p:tgtEl>
                                        <p:attrNameLst>
                                          <p:attrName>ppt_x</p:attrName>
                                        </p:attrNameLst>
                                      </p:cBhvr>
                                      <p:tavLst>
                                        <p:tav tm="0">
                                          <p:val>
                                            <p:strVal val="#ppt_x"/>
                                          </p:val>
                                        </p:tav>
                                        <p:tav tm="100000">
                                          <p:val>
                                            <p:strVal val="#ppt_x"/>
                                          </p:val>
                                        </p:tav>
                                      </p:tavLst>
                                    </p:anim>
                                    <p:anim calcmode="lin" valueType="num">
                                      <p:cBhvr additive="base">
                                        <p:cTn id="44" dur="17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bldLvl="0" animBg="1"/>
      <p:bldP spid="8" grpId="0" bldLvl="0" animBg="1"/>
      <p:bldP spid="9" grpId="0" bldLvl="0" animBg="1"/>
      <p:bldP spid="10" grpId="0" animBg="1"/>
      <p:bldP spid="11" grpId="0" animBg="1"/>
      <p:bldP spid="12" grpId="0" bldLvl="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9" name="Rectangle 18"/>
          <p:cNvSpPr/>
          <p:nvPr/>
        </p:nvSpPr>
        <p:spPr>
          <a:xfrm>
            <a:off x="-312420" y="-27305"/>
            <a:ext cx="12524740" cy="7000875"/>
          </a:xfrm>
          <a:prstGeom prst="rect">
            <a:avLst/>
          </a:prstGeom>
          <a:gradFill flip="none" rotWithShape="1">
            <a:gsLst>
              <a:gs pos="39000">
                <a:schemeClr val="tx1">
                  <a:lumMod val="95000"/>
                  <a:lumOff val="5000"/>
                  <a:alpha val="54000"/>
                </a:schemeClr>
              </a:gs>
              <a:gs pos="5000">
                <a:schemeClr val="tx1">
                  <a:lumMod val="95000"/>
                  <a:lumOff val="5000"/>
                  <a:alpha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7"/>
          <p:cNvPicPr>
            <a:picLocks noChangeAspect="1"/>
          </p:cNvPicPr>
          <p:nvPr/>
        </p:nvPicPr>
        <p:blipFill rotWithShape="1">
          <a:blip r:embed="rId2"/>
          <a:srcRect l="-3266" t="10929" r="7271" b="13032"/>
          <a:stretch>
            <a:fillRect/>
          </a:stretch>
        </p:blipFill>
        <p:spPr>
          <a:xfrm>
            <a:off x="1702839" y="2780405"/>
            <a:ext cx="9270999" cy="4130866"/>
          </a:xfrm>
          <a:custGeom>
            <a:avLst/>
            <a:gdLst>
              <a:gd name="connsiteX0" fmla="*/ 0 w 8572249"/>
              <a:gd name="connsiteY0" fmla="*/ 0 h 3819525"/>
              <a:gd name="connsiteX1" fmla="*/ 8572249 w 8572249"/>
              <a:gd name="connsiteY1" fmla="*/ 0 h 3819525"/>
              <a:gd name="connsiteX2" fmla="*/ 8572249 w 8572249"/>
              <a:gd name="connsiteY2" fmla="*/ 3819525 h 3819525"/>
              <a:gd name="connsiteX3" fmla="*/ 0 w 8572249"/>
              <a:gd name="connsiteY3" fmla="*/ 3819525 h 3819525"/>
            </a:gdLst>
            <a:ahLst/>
            <a:cxnLst>
              <a:cxn ang="0">
                <a:pos x="connsiteX0" y="connsiteY0"/>
              </a:cxn>
              <a:cxn ang="0">
                <a:pos x="connsiteX1" y="connsiteY1"/>
              </a:cxn>
              <a:cxn ang="0">
                <a:pos x="connsiteX2" y="connsiteY2"/>
              </a:cxn>
              <a:cxn ang="0">
                <a:pos x="connsiteX3" y="connsiteY3"/>
              </a:cxn>
            </a:cxnLst>
            <a:rect l="l" t="t" r="r" b="b"/>
            <a:pathLst>
              <a:path w="8572249" h="3819525">
                <a:moveTo>
                  <a:pt x="0" y="0"/>
                </a:moveTo>
                <a:lnTo>
                  <a:pt x="8572249" y="0"/>
                </a:lnTo>
                <a:lnTo>
                  <a:pt x="8572249" y="3819525"/>
                </a:lnTo>
                <a:lnTo>
                  <a:pt x="0" y="3819525"/>
                </a:lnTo>
                <a:close/>
              </a:path>
            </a:pathLst>
          </a:custGeom>
          <a:effectLst>
            <a:glow rad="918834">
              <a:schemeClr val="bg1">
                <a:alpha val="14000"/>
              </a:schemeClr>
            </a:glow>
            <a:outerShdw blurRad="850900" dist="533400" dir="5400000" sx="92000" sy="92000" algn="t" rotWithShape="0">
              <a:prstClr val="black">
                <a:alpha val="40000"/>
              </a:prstClr>
            </a:outerShdw>
          </a:effectLst>
        </p:spPr>
      </p:pic>
      <p:sp>
        <p:nvSpPr>
          <p:cNvPr id="21" name="Speech Bubble: Oval 19"/>
          <p:cNvSpPr/>
          <p:nvPr/>
        </p:nvSpPr>
        <p:spPr>
          <a:xfrm>
            <a:off x="407035" y="1049655"/>
            <a:ext cx="2811145" cy="2776220"/>
          </a:xfrm>
          <a:prstGeom prst="wedgeEllipseCallout">
            <a:avLst>
              <a:gd name="adj1" fmla="val 43603"/>
              <a:gd name="adj2" fmla="val 41066"/>
            </a:avLst>
          </a:prstGeom>
          <a:solidFill>
            <a:schemeClr val="tx2">
              <a:lumMod val="10000"/>
              <a:lumOff val="90000"/>
            </a:schemeClr>
          </a:solidFill>
          <a:ln>
            <a:noFill/>
          </a:ln>
          <a:effectLst>
            <a:outerShdw blurRad="571500" dist="533400" dir="2700000" sx="90000" sy="90000" algn="tl"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3600" b="1" u="sng">
              <a:solidFill>
                <a:schemeClr val="tx1">
                  <a:lumMod val="95000"/>
                  <a:lumOff val="5000"/>
                </a:schemeClr>
              </a:solidFill>
              <a:latin typeface="Baloo Bhaijaan" panose="03080902040302020200" pitchFamily="66" charset="-78"/>
              <a:cs typeface="Baloo Bhaijaan" panose="03080902040302020200" pitchFamily="66" charset="-78"/>
            </a:endParaRPr>
          </a:p>
        </p:txBody>
      </p:sp>
      <p:sp>
        <p:nvSpPr>
          <p:cNvPr id="22" name="TextBox 21"/>
          <p:cNvSpPr txBox="1"/>
          <p:nvPr/>
        </p:nvSpPr>
        <p:spPr>
          <a:xfrm>
            <a:off x="622935" y="1557020"/>
            <a:ext cx="2442210" cy="1727835"/>
          </a:xfrm>
          <a:prstGeom prst="rect">
            <a:avLst/>
          </a:prstGeom>
          <a:noFill/>
        </p:spPr>
        <p:txBody>
          <a:bodyPr wrap="square" rtlCol="0">
            <a:noAutofit/>
          </a:bodyPr>
          <a:lstStyle/>
          <a:p>
            <a:pPr algn="ctr"/>
            <a:r>
              <a:rPr lang="vi-VN" altLang="en-US" sz="1600">
                <a:solidFill>
                  <a:schemeClr val="tx1"/>
                </a:solidFill>
                <a:effectLst>
                  <a:outerShdw blurRad="38100" dist="38100" dir="2700000" algn="tl">
                    <a:srgbClr val="000000">
                      <a:alpha val="43137"/>
                    </a:srgbClr>
                  </a:outerShdw>
                </a:effectLst>
                <a:latin typeface="Baloo Bhaijaan" panose="03080902040302020200" pitchFamily="66" charset="-78"/>
                <a:cs typeface="Baloo Bhaijaan" panose="03080902040302020200" pitchFamily="66" charset="-78"/>
              </a:rPr>
              <a:t>1.SỬ DỤNG NĂNG LƯỢNG MẶT TRỜI ĐỂ ĐUN NƯỚC NÓNG</a:t>
            </a:r>
            <a:endParaRPr lang="vi-VN" altLang="en-US" sz="1600">
              <a:solidFill>
                <a:schemeClr val="tx1"/>
              </a:solidFill>
              <a:effectLst>
                <a:outerShdw blurRad="38100" dist="38100" dir="2700000" algn="tl">
                  <a:srgbClr val="000000">
                    <a:alpha val="43137"/>
                  </a:srgbClr>
                </a:outerShdw>
              </a:effectLst>
              <a:latin typeface="Baloo Bhaijaan" panose="03080902040302020200" pitchFamily="66" charset="-78"/>
              <a:cs typeface="Baloo Bhaijaan" panose="03080902040302020200" pitchFamily="66" charset="-78"/>
            </a:endParaRPr>
          </a:p>
          <a:p>
            <a:pPr algn="ctr">
              <a:lnSpc>
                <a:spcPct val="60000"/>
              </a:lnSpc>
            </a:pPr>
            <a:endParaRPr lang="vi-VN" altLang="en-US" sz="1600">
              <a:solidFill>
                <a:schemeClr val="tx1"/>
              </a:solidFill>
              <a:effectLst>
                <a:outerShdw blurRad="38100" dist="38100" dir="2700000" algn="tl">
                  <a:srgbClr val="000000">
                    <a:alpha val="43137"/>
                  </a:srgbClr>
                </a:outerShdw>
              </a:effectLst>
              <a:latin typeface="Baloo Bhaijaan" panose="03080902040302020200" pitchFamily="66" charset="-78"/>
              <a:cs typeface="Baloo Bhaijaan" panose="03080902040302020200" pitchFamily="66" charset="-78"/>
            </a:endParaRPr>
          </a:p>
          <a:p>
            <a:pPr algn="ctr"/>
            <a:r>
              <a:rPr lang="vi-VN" altLang="en-US" sz="1600">
                <a:solidFill>
                  <a:schemeClr val="tx1"/>
                </a:solidFill>
                <a:effectLst>
                  <a:outerShdw blurRad="38100" dist="38100" dir="2700000" algn="tl">
                    <a:srgbClr val="000000">
                      <a:alpha val="43137"/>
                    </a:srgbClr>
                  </a:outerShdw>
                </a:effectLst>
                <a:latin typeface="Baloo Bhaijaan" panose="03080902040302020200" pitchFamily="66" charset="-78"/>
                <a:cs typeface="Baloo Bhaijaan" panose="03080902040302020200" pitchFamily="66" charset="-78"/>
              </a:rPr>
              <a:t>sản phẩm được ứng nhiều nhất là máy nước nóng năng lượng mặt trời,..</a:t>
            </a:r>
            <a:r>
              <a:rPr lang="vi-VN" altLang="en-US" sz="1600" u="heavy">
                <a:solidFill>
                  <a:schemeClr val="tx1"/>
                </a:solidFill>
                <a:effectLst>
                  <a:outerShdw blurRad="38100" dist="38100" dir="2700000" algn="tl">
                    <a:srgbClr val="000000">
                      <a:alpha val="43137"/>
                    </a:srgbClr>
                  </a:outerShdw>
                </a:effectLst>
                <a:latin typeface="Baloo Bhaijaan" panose="03080902040302020200" pitchFamily="66" charset="-78"/>
                <a:cs typeface="Baloo Bhaijaan" panose="03080902040302020200" pitchFamily="66" charset="-78"/>
              </a:rPr>
              <a:t> </a:t>
            </a:r>
            <a:r>
              <a:rPr lang="en-US" sz="1600">
                <a:solidFill>
                  <a:schemeClr val="tx1"/>
                </a:solidFill>
                <a:effectLst>
                  <a:outerShdw blurRad="38100" dist="38100" dir="2700000" algn="tl">
                    <a:srgbClr val="000000">
                      <a:alpha val="43137"/>
                    </a:srgbClr>
                  </a:outerShdw>
                </a:effectLst>
                <a:latin typeface="Baloo Bhaijaan" panose="03080902040302020200" pitchFamily="66" charset="-78"/>
                <a:cs typeface="Baloo Bhaijaan" panose="03080902040302020200" pitchFamily="66" charset="-78"/>
              </a:rPr>
              <a:t> </a:t>
            </a:r>
            <a:endParaRPr lang="en-US" sz="1600">
              <a:solidFill>
                <a:schemeClr val="tx1"/>
              </a:solidFill>
              <a:effectLst>
                <a:outerShdw blurRad="38100" dist="38100" dir="2700000" algn="tl">
                  <a:srgbClr val="000000">
                    <a:alpha val="43137"/>
                  </a:srgbClr>
                </a:outerShdw>
              </a:effectLst>
              <a:latin typeface="Baloo Bhaijaan" panose="03080902040302020200" pitchFamily="66" charset="-78"/>
              <a:cs typeface="Baloo Bhaijaan" panose="03080902040302020200" pitchFamily="66" charset="-78"/>
            </a:endParaRPr>
          </a:p>
        </p:txBody>
      </p:sp>
      <p:sp>
        <p:nvSpPr>
          <p:cNvPr id="24" name="Speech Bubble: Oval 26"/>
          <p:cNvSpPr/>
          <p:nvPr/>
        </p:nvSpPr>
        <p:spPr>
          <a:xfrm>
            <a:off x="8627745" y="1050290"/>
            <a:ext cx="3117215" cy="2454910"/>
          </a:xfrm>
          <a:prstGeom prst="wedgeEllipseCallout">
            <a:avLst>
              <a:gd name="adj1" fmla="val -44605"/>
              <a:gd name="adj2" fmla="val 38707"/>
            </a:avLst>
          </a:prstGeom>
          <a:solidFill>
            <a:schemeClr val="tx2">
              <a:lumMod val="10000"/>
              <a:lumOff val="90000"/>
            </a:schemeClr>
          </a:solidFill>
          <a:ln>
            <a:noFill/>
          </a:ln>
          <a:effectLst>
            <a:outerShdw blurRad="571500" dist="533400" dir="2700000" sx="90000" sy="90000" algn="tl"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3600" b="1" u="sng">
              <a:solidFill>
                <a:schemeClr val="tx1">
                  <a:lumMod val="95000"/>
                  <a:lumOff val="5000"/>
                </a:schemeClr>
              </a:solidFill>
              <a:latin typeface="Baloo Bhaijaan" panose="03080902040302020200" pitchFamily="66" charset="-78"/>
              <a:cs typeface="Baloo Bhaijaan" panose="03080902040302020200" pitchFamily="66" charset="-78"/>
            </a:endParaRPr>
          </a:p>
        </p:txBody>
      </p:sp>
      <p:sp>
        <p:nvSpPr>
          <p:cNvPr id="25" name="TextBox 24"/>
          <p:cNvSpPr txBox="1"/>
          <p:nvPr/>
        </p:nvSpPr>
        <p:spPr>
          <a:xfrm>
            <a:off x="8961559" y="1701280"/>
            <a:ext cx="2459573" cy="1419860"/>
          </a:xfrm>
          <a:prstGeom prst="rect">
            <a:avLst/>
          </a:prstGeom>
          <a:noFill/>
        </p:spPr>
        <p:txBody>
          <a:bodyPr wrap="square" rtlCol="0">
            <a:spAutoFit/>
          </a:bodyPr>
          <a:lstStyle/>
          <a:p>
            <a:pPr algn="ctr">
              <a:lnSpc>
                <a:spcPct val="120000"/>
              </a:lnSpc>
            </a:pPr>
            <a:r>
              <a:rPr lang="vi-VN" altLang="en-US" dirty="0">
                <a:solidFill>
                  <a:schemeClr val="tx1"/>
                </a:solidFill>
                <a:effectLst/>
                <a:latin typeface="Baloo Bhaijaan" panose="03080902040302020200" pitchFamily="66" charset="-78"/>
                <a:cs typeface="Baloo Bhaijaan" panose="03080902040302020200" pitchFamily="66" charset="-78"/>
              </a:rPr>
              <a:t>2.VINFAST SẢN XUẤT OTO ĐIỆN NHỜ TẬN DỤNG NĂNG LƯỢNG TÁI TẠO</a:t>
            </a:r>
            <a:endParaRPr lang="vi-VN" altLang="en-US" dirty="0">
              <a:solidFill>
                <a:schemeClr val="tx1"/>
              </a:solidFill>
              <a:effectLst/>
              <a:latin typeface="Baloo Bhaijaan" panose="03080902040302020200" pitchFamily="66" charset="-78"/>
              <a:cs typeface="Baloo Bhaijaan" panose="03080902040302020200" pitchFamily="66" charset="-78"/>
            </a:endParaRPr>
          </a:p>
        </p:txBody>
      </p:sp>
      <p:sp>
        <p:nvSpPr>
          <p:cNvPr id="27" name="TextBox 26"/>
          <p:cNvSpPr txBox="1"/>
          <p:nvPr/>
        </p:nvSpPr>
        <p:spPr>
          <a:xfrm>
            <a:off x="1704109" y="363339"/>
            <a:ext cx="8783782" cy="1322070"/>
          </a:xfrm>
          <a:prstGeom prst="rect">
            <a:avLst/>
          </a:prstGeom>
          <a:noFill/>
        </p:spPr>
        <p:txBody>
          <a:bodyPr wrap="square" rtlCol="0">
            <a:spAutoFit/>
          </a:bodyPr>
          <a:lstStyle/>
          <a:p>
            <a:pPr algn="ctr"/>
            <a:r>
              <a:rPr lang="vi-VN" sz="4000">
                <a:solidFill>
                  <a:schemeClr val="bg1"/>
                </a:solidFill>
                <a:effectLst>
                  <a:outerShdw blurRad="38100" dist="38100" dir="2700000" algn="tl">
                    <a:srgbClr val="000000">
                      <a:alpha val="43137"/>
                    </a:srgbClr>
                  </a:outerShdw>
                </a:effectLst>
                <a:latin typeface="Baloo Bhaijaan" panose="03080902040302020200" pitchFamily="66" charset="-78"/>
                <a:cs typeface="Baloo Bhaijaan" panose="03080902040302020200" pitchFamily="66" charset="-78"/>
              </a:rPr>
              <a:t>ỨNG DỤNG NĂNG LƯỢNG TÁI TẠO HIỆN NAY</a:t>
            </a:r>
            <a:endParaRPr lang="vi-VN" sz="4000">
              <a:solidFill>
                <a:schemeClr val="bg1"/>
              </a:solidFill>
              <a:effectLst>
                <a:outerShdw blurRad="38100" dist="38100" dir="2700000" algn="tl">
                  <a:srgbClr val="000000">
                    <a:alpha val="43137"/>
                  </a:srgbClr>
                </a:outerShdw>
              </a:effectLst>
              <a:latin typeface="Baloo Bhaijaan" panose="03080902040302020200" pitchFamily="66" charset="-78"/>
              <a:cs typeface="Baloo Bhaijaan" panose="03080902040302020200" pitchFamily="66"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4433</Words>
  <Application>WPS Presentation</Application>
  <PresentationFormat>Widescreen</PresentationFormat>
  <Paragraphs>147</Paragraphs>
  <Slides>10</Slides>
  <Notes>2</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10</vt:i4>
      </vt:variant>
    </vt:vector>
  </HeadingPairs>
  <TitlesOfParts>
    <vt:vector size="26" baseType="lpstr">
      <vt:lpstr>Arial</vt:lpstr>
      <vt:lpstr>SimSun</vt:lpstr>
      <vt:lpstr>Wingdings</vt:lpstr>
      <vt:lpstr>Paytone One</vt:lpstr>
      <vt:lpstr>Bree Serif</vt:lpstr>
      <vt:lpstr>Baloo Bhaijaan</vt:lpstr>
      <vt:lpstr>Calibri</vt:lpstr>
      <vt:lpstr>Calibri</vt:lpstr>
      <vt:lpstr>Aptos</vt:lpstr>
      <vt:lpstr>Segoe Print</vt:lpstr>
      <vt:lpstr>Microsoft YaHei</vt:lpstr>
      <vt:lpstr>Arial Unicode MS</vt:lpstr>
      <vt:lpstr>Aptos Display</vt:lpstr>
      <vt:lpstr>Times New Roman</vt:lpstr>
      <vt:lpstr>Tahoma</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Công Nguyễn</dc:creator>
  <cp:lastModifiedBy>Linh Khanh</cp:lastModifiedBy>
  <cp:revision>8</cp:revision>
  <dcterms:created xsi:type="dcterms:W3CDTF">2024-04-03T02:38:00Z</dcterms:created>
  <dcterms:modified xsi:type="dcterms:W3CDTF">2024-10-13T09:41:27Z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43E65C61603A487E96138D3E8004E235_12</vt:lpwstr>
  </property>
  <property fmtid="{D5CDD505-2E9C-101B-9397-08002B2CF9AE}" pid="3" name="KSOProductBuildVer">
    <vt:lpwstr>2057-12.2.0.18283</vt:lpwstr>
  </property>
</Properties>
</file>