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8" r:id="rId2"/>
    <p:sldId id="257" r:id="rId3"/>
    <p:sldId id="258" r:id="rId4"/>
    <p:sldId id="317" r:id="rId5"/>
    <p:sldId id="292" r:id="rId6"/>
    <p:sldId id="290" r:id="rId7"/>
    <p:sldId id="318" r:id="rId8"/>
    <p:sldId id="319" r:id="rId9"/>
    <p:sldId id="291" r:id="rId10"/>
    <p:sldId id="260" r:id="rId11"/>
    <p:sldId id="298" r:id="rId12"/>
    <p:sldId id="303" r:id="rId13"/>
    <p:sldId id="261" r:id="rId14"/>
    <p:sldId id="262" r:id="rId15"/>
    <p:sldId id="263" r:id="rId16"/>
    <p:sldId id="293" r:id="rId17"/>
    <p:sldId id="320" r:id="rId18"/>
    <p:sldId id="321" r:id="rId19"/>
    <p:sldId id="322" r:id="rId20"/>
    <p:sldId id="323" r:id="rId21"/>
    <p:sldId id="296" r:id="rId22"/>
    <p:sldId id="265" r:id="rId23"/>
    <p:sldId id="297" r:id="rId24"/>
    <p:sldId id="324" r:id="rId25"/>
    <p:sldId id="266" r:id="rId26"/>
    <p:sldId id="305" r:id="rId27"/>
    <p:sldId id="325" r:id="rId28"/>
    <p:sldId id="304" r:id="rId29"/>
    <p:sldId id="267" r:id="rId30"/>
    <p:sldId id="268" r:id="rId31"/>
    <p:sldId id="326" r:id="rId32"/>
    <p:sldId id="327" r:id="rId33"/>
    <p:sldId id="269" r:id="rId34"/>
    <p:sldId id="330" r:id="rId35"/>
    <p:sldId id="331" r:id="rId36"/>
    <p:sldId id="332" r:id="rId37"/>
    <p:sldId id="333" r:id="rId38"/>
    <p:sldId id="334" r:id="rId39"/>
    <p:sldId id="328" r:id="rId40"/>
    <p:sldId id="329" r:id="rId41"/>
    <p:sldId id="314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38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52.emf"/><Relationship Id="rId4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54.wmf"/><Relationship Id="rId4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emf"/><Relationship Id="rId4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wmf"/><Relationship Id="rId1" Type="http://schemas.openxmlformats.org/officeDocument/2006/relationships/image" Target="../media/image70.emf"/><Relationship Id="rId4" Type="http://schemas.openxmlformats.org/officeDocument/2006/relationships/image" Target="../media/image73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86.emf"/><Relationship Id="rId7" Type="http://schemas.openxmlformats.org/officeDocument/2006/relationships/image" Target="../media/image79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Relationship Id="rId9" Type="http://schemas.openxmlformats.org/officeDocument/2006/relationships/image" Target="../media/image80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emf"/><Relationship Id="rId4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0.emf"/><Relationship Id="rId7" Type="http://schemas.openxmlformats.org/officeDocument/2006/relationships/image" Target="../media/image104.wmf"/><Relationship Id="rId12" Type="http://schemas.openxmlformats.org/officeDocument/2006/relationships/image" Target="../media/image109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11" Type="http://schemas.openxmlformats.org/officeDocument/2006/relationships/image" Target="../media/image108.wmf"/><Relationship Id="rId5" Type="http://schemas.openxmlformats.org/officeDocument/2006/relationships/image" Target="../media/image102.wmf"/><Relationship Id="rId10" Type="http://schemas.openxmlformats.org/officeDocument/2006/relationships/image" Target="../media/image107.emf"/><Relationship Id="rId4" Type="http://schemas.openxmlformats.org/officeDocument/2006/relationships/image" Target="../media/image101.wmf"/><Relationship Id="rId9" Type="http://schemas.openxmlformats.org/officeDocument/2006/relationships/image" Target="../media/image10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5.emf"/><Relationship Id="rId5" Type="http://schemas.openxmlformats.org/officeDocument/2006/relationships/image" Target="../media/image114.wmf"/><Relationship Id="rId4" Type="http://schemas.openxmlformats.org/officeDocument/2006/relationships/image" Target="../media/image11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7.emf"/><Relationship Id="rId3" Type="http://schemas.openxmlformats.org/officeDocument/2006/relationships/image" Target="../media/image17.wmf"/><Relationship Id="rId7" Type="http://schemas.openxmlformats.org/officeDocument/2006/relationships/image" Target="../media/image21.emf"/><Relationship Id="rId12" Type="http://schemas.openxmlformats.org/officeDocument/2006/relationships/image" Target="../media/image26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11" Type="http://schemas.openxmlformats.org/officeDocument/2006/relationships/image" Target="../media/image25.wmf"/><Relationship Id="rId5" Type="http://schemas.openxmlformats.org/officeDocument/2006/relationships/image" Target="../media/image19.wmf"/><Relationship Id="rId15" Type="http://schemas.openxmlformats.org/officeDocument/2006/relationships/image" Target="../media/image2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0FA97-2B45-4170-B878-2EED6545E29C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C55B-9099-4D24-844A-D9F52D73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3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61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7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582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74750"/>
            <a:ext cx="538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27450"/>
            <a:ext cx="538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31472BD-E5AD-41CC-8860-D2DF3279D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70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5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0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0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4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0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4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F57-698F-4470-836E-2CEAD4B2E332}" type="datetimeFigureOut">
              <a:rPr lang="en-US" smtClean="0"/>
              <a:t>30/06/2024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2.wmf"/><Relationship Id="rId26" Type="http://schemas.openxmlformats.org/officeDocument/2006/relationships/image" Target="../media/image26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emf"/><Relationship Id="rId20" Type="http://schemas.openxmlformats.org/officeDocument/2006/relationships/image" Target="../media/image23.emf"/><Relationship Id="rId29" Type="http://schemas.openxmlformats.org/officeDocument/2006/relationships/oleObject" Target="../embeddings/oleObject24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25.wmf"/><Relationship Id="rId32" Type="http://schemas.openxmlformats.org/officeDocument/2006/relationships/image" Target="../media/image29.w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28" Type="http://schemas.openxmlformats.org/officeDocument/2006/relationships/image" Target="../media/image27.emf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19.bin"/><Relationship Id="rId31" Type="http://schemas.openxmlformats.org/officeDocument/2006/relationships/oleObject" Target="../embeddings/oleObject25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0.wmf"/><Relationship Id="rId22" Type="http://schemas.openxmlformats.org/officeDocument/2006/relationships/image" Target="../media/image24.wmf"/><Relationship Id="rId27" Type="http://schemas.openxmlformats.org/officeDocument/2006/relationships/oleObject" Target="../embeddings/oleObject23.bin"/><Relationship Id="rId30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37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34.bin"/><Relationship Id="rId21" Type="http://schemas.openxmlformats.org/officeDocument/2006/relationships/oleObject" Target="../embeddings/oleObject45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wmf"/><Relationship Id="rId20" Type="http://schemas.openxmlformats.org/officeDocument/2006/relationships/image" Target="../media/image48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43.wmf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38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45.wmf"/><Relationship Id="rId22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51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4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54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49.bin"/><Relationship Id="rId12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0.wmf"/><Relationship Id="rId11" Type="http://schemas.openxmlformats.org/officeDocument/2006/relationships/image" Target="../media/image57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52.e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5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oleObject" Target="../embeddings/oleObject56.bin"/><Relationship Id="rId3" Type="http://schemas.openxmlformats.org/officeDocument/2006/relationships/image" Target="../media/image60.png"/><Relationship Id="rId7" Type="http://schemas.openxmlformats.org/officeDocument/2006/relationships/image" Target="../media/image56.wmf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3.bin"/><Relationship Id="rId11" Type="http://schemas.openxmlformats.org/officeDocument/2006/relationships/oleObject" Target="../embeddings/oleObject55.bin"/><Relationship Id="rId5" Type="http://schemas.openxmlformats.org/officeDocument/2006/relationships/image" Target="../media/image55.wmf"/><Relationship Id="rId10" Type="http://schemas.openxmlformats.org/officeDocument/2006/relationships/image" Target="../media/image57.wmf"/><Relationship Id="rId4" Type="http://schemas.openxmlformats.org/officeDocument/2006/relationships/oleObject" Target="../embeddings/oleObject52.bin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6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6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6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73.emf"/><Relationship Id="rId4" Type="http://schemas.openxmlformats.org/officeDocument/2006/relationships/image" Target="../media/image70.emf"/><Relationship Id="rId9" Type="http://schemas.openxmlformats.org/officeDocument/2006/relationships/oleObject" Target="../embeddings/oleObject6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69.bin"/><Relationship Id="rId7" Type="http://schemas.openxmlformats.org/officeDocument/2006/relationships/image" Target="../media/image82.png"/><Relationship Id="rId12" Type="http://schemas.openxmlformats.org/officeDocument/2006/relationships/image" Target="../media/image7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76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7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image" Target="../media/image82.wmf"/><Relationship Id="rId3" Type="http://schemas.openxmlformats.org/officeDocument/2006/relationships/oleObject" Target="../embeddings/oleObject73.bin"/><Relationship Id="rId7" Type="http://schemas.openxmlformats.org/officeDocument/2006/relationships/image" Target="../media/image90.png"/><Relationship Id="rId12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9.wmf"/><Relationship Id="rId11" Type="http://schemas.openxmlformats.org/officeDocument/2006/relationships/image" Target="../media/image81.wmf"/><Relationship Id="rId5" Type="http://schemas.openxmlformats.org/officeDocument/2006/relationships/oleObject" Target="../embeddings/oleObject74.bin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76.bin"/><Relationship Id="rId4" Type="http://schemas.openxmlformats.org/officeDocument/2006/relationships/image" Target="../media/image78.wmf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78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oleObject" Target="../embeddings/oleObject84.bin"/><Relationship Id="rId18" Type="http://schemas.openxmlformats.org/officeDocument/2006/relationships/image" Target="../media/image77.wmf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wm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5" Type="http://schemas.openxmlformats.org/officeDocument/2006/relationships/oleObject" Target="../embeddings/oleObject85.bin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87.bin"/><Relationship Id="rId4" Type="http://schemas.openxmlformats.org/officeDocument/2006/relationships/image" Target="../media/image84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89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93.bin"/><Relationship Id="rId18" Type="http://schemas.openxmlformats.org/officeDocument/2006/relationships/image" Target="../media/image97.wmf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94.emf"/><Relationship Id="rId17" Type="http://schemas.openxmlformats.org/officeDocument/2006/relationships/oleObject" Target="../embeddings/oleObject9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6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10" Type="http://schemas.openxmlformats.org/officeDocument/2006/relationships/image" Target="../media/image93.wmf"/><Relationship Id="rId4" Type="http://schemas.openxmlformats.org/officeDocument/2006/relationships/image" Target="../media/image90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9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13" Type="http://schemas.openxmlformats.org/officeDocument/2006/relationships/oleObject" Target="../embeddings/oleObject101.bin"/><Relationship Id="rId18" Type="http://schemas.openxmlformats.org/officeDocument/2006/relationships/image" Target="../media/image105.wmf"/><Relationship Id="rId26" Type="http://schemas.openxmlformats.org/officeDocument/2006/relationships/image" Target="../media/image109.wmf"/><Relationship Id="rId3" Type="http://schemas.openxmlformats.org/officeDocument/2006/relationships/oleObject" Target="../embeddings/oleObject96.bin"/><Relationship Id="rId21" Type="http://schemas.openxmlformats.org/officeDocument/2006/relationships/oleObject" Target="../embeddings/oleObject105.bin"/><Relationship Id="rId7" Type="http://schemas.openxmlformats.org/officeDocument/2006/relationships/oleObject" Target="../embeddings/oleObject98.bin"/><Relationship Id="rId12" Type="http://schemas.openxmlformats.org/officeDocument/2006/relationships/image" Target="../media/image102.wmf"/><Relationship Id="rId17" Type="http://schemas.openxmlformats.org/officeDocument/2006/relationships/oleObject" Target="../embeddings/oleObject103.bin"/><Relationship Id="rId25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100.bin"/><Relationship Id="rId24" Type="http://schemas.openxmlformats.org/officeDocument/2006/relationships/image" Target="../media/image108.wmf"/><Relationship Id="rId5" Type="http://schemas.openxmlformats.org/officeDocument/2006/relationships/oleObject" Target="../embeddings/oleObject97.bin"/><Relationship Id="rId15" Type="http://schemas.openxmlformats.org/officeDocument/2006/relationships/oleObject" Target="../embeddings/oleObject102.bin"/><Relationship Id="rId23" Type="http://schemas.openxmlformats.org/officeDocument/2006/relationships/oleObject" Target="../embeddings/oleObject106.bin"/><Relationship Id="rId10" Type="http://schemas.openxmlformats.org/officeDocument/2006/relationships/image" Target="../media/image101.wmf"/><Relationship Id="rId19" Type="http://schemas.openxmlformats.org/officeDocument/2006/relationships/oleObject" Target="../embeddings/oleObject104.bin"/><Relationship Id="rId4" Type="http://schemas.openxmlformats.org/officeDocument/2006/relationships/image" Target="../media/image98.wmf"/><Relationship Id="rId9" Type="http://schemas.openxmlformats.org/officeDocument/2006/relationships/oleObject" Target="../embeddings/oleObject99.bin"/><Relationship Id="rId14" Type="http://schemas.openxmlformats.org/officeDocument/2006/relationships/image" Target="../media/image103.wmf"/><Relationship Id="rId22" Type="http://schemas.openxmlformats.org/officeDocument/2006/relationships/image" Target="../media/image10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113.bin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13.e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111.bin"/><Relationship Id="rId14" Type="http://schemas.openxmlformats.org/officeDocument/2006/relationships/image" Target="../media/image11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microsoft.com/office/2007/relationships/hdphoto" Target="../media/hdphoto6.wdp"/><Relationship Id="rId18" Type="http://schemas.openxmlformats.org/officeDocument/2006/relationships/image" Target="../media/image125.png"/><Relationship Id="rId3" Type="http://schemas.openxmlformats.org/officeDocument/2006/relationships/image" Target="../media/image117.png"/><Relationship Id="rId21" Type="http://schemas.openxmlformats.org/officeDocument/2006/relationships/image" Target="../media/image127.png"/><Relationship Id="rId7" Type="http://schemas.microsoft.com/office/2007/relationships/hdphoto" Target="../media/hdphoto3.wdp"/><Relationship Id="rId12" Type="http://schemas.openxmlformats.org/officeDocument/2006/relationships/image" Target="../media/image122.png"/><Relationship Id="rId17" Type="http://schemas.microsoft.com/office/2007/relationships/hdphoto" Target="../media/hdphoto8.wdp"/><Relationship Id="rId2" Type="http://schemas.openxmlformats.org/officeDocument/2006/relationships/image" Target="../media/image116.jpeg"/><Relationship Id="rId16" Type="http://schemas.openxmlformats.org/officeDocument/2006/relationships/image" Target="../media/image124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1.png"/><Relationship Id="rId19" Type="http://schemas.openxmlformats.org/officeDocument/2006/relationships/image" Target="../media/image126.png"/><Relationship Id="rId4" Type="http://schemas.openxmlformats.org/officeDocument/2006/relationships/image" Target="../media/image118.png"/><Relationship Id="rId9" Type="http://schemas.microsoft.com/office/2007/relationships/hdphoto" Target="../media/hdphoto4.wdp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26.png"/><Relationship Id="rId3" Type="http://schemas.microsoft.com/office/2007/relationships/hdphoto" Target="../media/hdphoto9.wdp"/><Relationship Id="rId7" Type="http://schemas.openxmlformats.org/officeDocument/2006/relationships/image" Target="../media/image132.png"/><Relationship Id="rId12" Type="http://schemas.openxmlformats.org/officeDocument/2006/relationships/image" Target="../media/image135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25.png"/><Relationship Id="rId5" Type="http://schemas.openxmlformats.org/officeDocument/2006/relationships/image" Target="../media/image130.gif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microsoft.com/office/2007/relationships/hdphoto" Target="../media/hdphoto10.wdp"/><Relationship Id="rId1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26.png"/><Relationship Id="rId18" Type="http://schemas.openxmlformats.org/officeDocument/2006/relationships/oleObject" Target="../embeddings/oleObject114.bin"/><Relationship Id="rId26" Type="http://schemas.openxmlformats.org/officeDocument/2006/relationships/oleObject" Target="../embeddings/oleObject118.bin"/><Relationship Id="rId3" Type="http://schemas.openxmlformats.org/officeDocument/2006/relationships/image" Target="../media/image116.jpeg"/><Relationship Id="rId21" Type="http://schemas.openxmlformats.org/officeDocument/2006/relationships/image" Target="../media/image138.wmf"/><Relationship Id="rId7" Type="http://schemas.openxmlformats.org/officeDocument/2006/relationships/image" Target="../media/image142.png"/><Relationship Id="rId12" Type="http://schemas.openxmlformats.org/officeDocument/2006/relationships/image" Target="../media/image134.png"/><Relationship Id="rId17" Type="http://schemas.openxmlformats.org/officeDocument/2006/relationships/image" Target="../media/image144.png"/><Relationship Id="rId25" Type="http://schemas.openxmlformats.org/officeDocument/2006/relationships/image" Target="../media/image140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3.png"/><Relationship Id="rId20" Type="http://schemas.openxmlformats.org/officeDocument/2006/relationships/oleObject" Target="../embeddings/oleObject115.bin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1.png"/><Relationship Id="rId11" Type="http://schemas.openxmlformats.org/officeDocument/2006/relationships/image" Target="../media/image125.png"/><Relationship Id="rId24" Type="http://schemas.openxmlformats.org/officeDocument/2006/relationships/oleObject" Target="../embeddings/oleObject117.bin"/><Relationship Id="rId5" Type="http://schemas.openxmlformats.org/officeDocument/2006/relationships/image" Target="../media/image130.gif"/><Relationship Id="rId15" Type="http://schemas.openxmlformats.org/officeDocument/2006/relationships/image" Target="../media/image136.png"/><Relationship Id="rId23" Type="http://schemas.openxmlformats.org/officeDocument/2006/relationships/image" Target="../media/image139.wmf"/><Relationship Id="rId10" Type="http://schemas.microsoft.com/office/2007/relationships/hdphoto" Target="../media/hdphoto10.wdp"/><Relationship Id="rId19" Type="http://schemas.openxmlformats.org/officeDocument/2006/relationships/image" Target="../media/image137.wmf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slide" Target="slide37.xml"/><Relationship Id="rId22" Type="http://schemas.openxmlformats.org/officeDocument/2006/relationships/oleObject" Target="../embeddings/oleObject116.bin"/><Relationship Id="rId27" Type="http://schemas.openxmlformats.org/officeDocument/2006/relationships/image" Target="../media/image141.wmf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26.png"/><Relationship Id="rId18" Type="http://schemas.microsoft.com/office/2007/relationships/hdphoto" Target="../media/hdphoto13.wdp"/><Relationship Id="rId26" Type="http://schemas.openxmlformats.org/officeDocument/2006/relationships/image" Target="../media/image148.wmf"/><Relationship Id="rId3" Type="http://schemas.openxmlformats.org/officeDocument/2006/relationships/image" Target="../media/image150.jpeg"/><Relationship Id="rId21" Type="http://schemas.openxmlformats.org/officeDocument/2006/relationships/oleObject" Target="../embeddings/oleObject120.bin"/><Relationship Id="rId7" Type="http://schemas.openxmlformats.org/officeDocument/2006/relationships/image" Target="../media/image151.png"/><Relationship Id="rId12" Type="http://schemas.openxmlformats.org/officeDocument/2006/relationships/image" Target="../media/image134.png"/><Relationship Id="rId17" Type="http://schemas.openxmlformats.org/officeDocument/2006/relationships/image" Target="../media/image152.png"/><Relationship Id="rId25" Type="http://schemas.openxmlformats.org/officeDocument/2006/relationships/oleObject" Target="../embeddings/oleObject12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4.png"/><Relationship Id="rId20" Type="http://schemas.openxmlformats.org/officeDocument/2006/relationships/image" Target="../media/image145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1.png"/><Relationship Id="rId11" Type="http://schemas.openxmlformats.org/officeDocument/2006/relationships/image" Target="../media/image125.png"/><Relationship Id="rId24" Type="http://schemas.openxmlformats.org/officeDocument/2006/relationships/image" Target="../media/image147.wmf"/><Relationship Id="rId5" Type="http://schemas.openxmlformats.org/officeDocument/2006/relationships/image" Target="../media/image130.gif"/><Relationship Id="rId15" Type="http://schemas.openxmlformats.org/officeDocument/2006/relationships/image" Target="../media/image136.png"/><Relationship Id="rId23" Type="http://schemas.openxmlformats.org/officeDocument/2006/relationships/oleObject" Target="../embeddings/oleObject121.bin"/><Relationship Id="rId28" Type="http://schemas.openxmlformats.org/officeDocument/2006/relationships/image" Target="../media/image149.wmf"/><Relationship Id="rId10" Type="http://schemas.microsoft.com/office/2007/relationships/hdphoto" Target="../media/hdphoto10.wdp"/><Relationship Id="rId19" Type="http://schemas.openxmlformats.org/officeDocument/2006/relationships/oleObject" Target="../embeddings/oleObject119.bin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slide" Target="slide38.xml"/><Relationship Id="rId22" Type="http://schemas.openxmlformats.org/officeDocument/2006/relationships/image" Target="../media/image146.wmf"/><Relationship Id="rId27" Type="http://schemas.openxmlformats.org/officeDocument/2006/relationships/oleObject" Target="../embeddings/oleObject12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26.png"/><Relationship Id="rId18" Type="http://schemas.openxmlformats.org/officeDocument/2006/relationships/image" Target="../media/image154.wmf"/><Relationship Id="rId3" Type="http://schemas.openxmlformats.org/officeDocument/2006/relationships/image" Target="../media/image158.jpeg"/><Relationship Id="rId21" Type="http://schemas.openxmlformats.org/officeDocument/2006/relationships/oleObject" Target="../embeddings/oleObject127.bin"/><Relationship Id="rId7" Type="http://schemas.openxmlformats.org/officeDocument/2006/relationships/image" Target="../media/image159.png"/><Relationship Id="rId12" Type="http://schemas.openxmlformats.org/officeDocument/2006/relationships/image" Target="../media/image135.png"/><Relationship Id="rId17" Type="http://schemas.openxmlformats.org/officeDocument/2006/relationships/oleObject" Target="../embeddings/oleObject12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3.wmf"/><Relationship Id="rId20" Type="http://schemas.openxmlformats.org/officeDocument/2006/relationships/image" Target="../media/image155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31.png"/><Relationship Id="rId11" Type="http://schemas.openxmlformats.org/officeDocument/2006/relationships/image" Target="../media/image134.png"/><Relationship Id="rId24" Type="http://schemas.openxmlformats.org/officeDocument/2006/relationships/image" Target="../media/image157.wmf"/><Relationship Id="rId5" Type="http://schemas.openxmlformats.org/officeDocument/2006/relationships/image" Target="../media/image130.gif"/><Relationship Id="rId15" Type="http://schemas.openxmlformats.org/officeDocument/2006/relationships/oleObject" Target="../embeddings/oleObject124.bin"/><Relationship Id="rId23" Type="http://schemas.openxmlformats.org/officeDocument/2006/relationships/oleObject" Target="../embeddings/oleObject128.bin"/><Relationship Id="rId10" Type="http://schemas.openxmlformats.org/officeDocument/2006/relationships/image" Target="../media/image125.png"/><Relationship Id="rId19" Type="http://schemas.openxmlformats.org/officeDocument/2006/relationships/oleObject" Target="../embeddings/oleObject126.bin"/><Relationship Id="rId4" Type="http://schemas.openxmlformats.org/officeDocument/2006/relationships/image" Target="../media/image129.png"/><Relationship Id="rId9" Type="http://schemas.microsoft.com/office/2007/relationships/hdphoto" Target="../media/hdphoto10.wdp"/><Relationship Id="rId14" Type="http://schemas.openxmlformats.org/officeDocument/2006/relationships/image" Target="../media/image144.png"/><Relationship Id="rId22" Type="http://schemas.openxmlformats.org/officeDocument/2006/relationships/image" Target="../media/image15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61.png"/><Relationship Id="rId4" Type="http://schemas.openxmlformats.org/officeDocument/2006/relationships/image" Target="../media/image1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o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735" y="0"/>
            <a:ext cx="12059265" cy="6857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WordArt 5"/>
          <p:cNvSpPr>
            <a:spLocks noChangeArrowheads="1" noChangeShapeType="1" noTextEdit="1"/>
          </p:cNvSpPr>
          <p:nvPr/>
        </p:nvSpPr>
        <p:spPr bwMode="auto">
          <a:xfrm>
            <a:off x="2684207" y="2492476"/>
            <a:ext cx="6592528" cy="21557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CHÀO MỪNG CÁC EM ĐẾN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VỚI BÀI HỌC HÔM NAY</a:t>
            </a:r>
          </a:p>
          <a:p>
            <a:pPr algn="ctr"/>
            <a:endParaRPr lang="en-US" sz="3600" b="1" kern="10" dirty="0">
              <a:ln w="9525" cap="sq">
                <a:solidFill>
                  <a:srgbClr val="CC99FF"/>
                </a:solidFill>
                <a:miter lim="800000"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458" y="318390"/>
            <a:ext cx="1116452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0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   </a:t>
            </a:r>
            <a:r>
              <a:rPr lang="en-US" sz="4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121.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121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–11.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984528"/>
              </p:ext>
            </p:extLst>
          </p:nvPr>
        </p:nvGraphicFramePr>
        <p:xfrm>
          <a:off x="1975976" y="1953869"/>
          <a:ext cx="2255579" cy="759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3" imgW="1809818" imgH="609600" progId="Equation.DSMT4">
                  <p:embed/>
                </p:oleObj>
              </mc:Choice>
              <mc:Fallback>
                <p:oleObj name="Equation" r:id="rId3" imgW="1809818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5976" y="1953869"/>
                        <a:ext cx="2255579" cy="759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322;p15"/>
          <p:cNvSpPr/>
          <p:nvPr/>
        </p:nvSpPr>
        <p:spPr>
          <a:xfrm>
            <a:off x="176015" y="156161"/>
            <a:ext cx="4055540" cy="9085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466" y="1032752"/>
            <a:ext cx="113415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𝑎 &gt; 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MTCT.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025312"/>
              </p:ext>
            </p:extLst>
          </p:nvPr>
        </p:nvGraphicFramePr>
        <p:xfrm>
          <a:off x="2271251" y="2816880"/>
          <a:ext cx="914401" cy="86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Equation" r:id="rId3" imgW="771744" imgH="733396" progId="Equation.DSMT4">
                  <p:embed/>
                </p:oleObj>
              </mc:Choice>
              <mc:Fallback>
                <p:oleObj name="Equation" r:id="rId3" imgW="771744" imgH="7333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1251" y="2816880"/>
                        <a:ext cx="914401" cy="869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2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0099" y="329667"/>
            <a:ext cx="1116100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kumimoji="0" lang="en-US" altLang="en-US" sz="4000" b="1" i="1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40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40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MTCT,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11,1 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20" y="3156155"/>
            <a:ext cx="11554084" cy="28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8402" y="-131997"/>
            <a:ext cx="1114439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altLang="en-US" sz="4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kumimoji="0" lang="en-US" altLang="en-US" sz="4000" b="1" i="1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MTCT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58" y="3365432"/>
            <a:ext cx="11589283" cy="325659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532271"/>
              </p:ext>
            </p:extLst>
          </p:nvPr>
        </p:nvGraphicFramePr>
        <p:xfrm>
          <a:off x="8142094" y="1793458"/>
          <a:ext cx="854422" cy="124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Equation" r:id="rId4" imgW="304560" imgH="444240" progId="Equation.DSMT4">
                  <p:embed/>
                </p:oleObj>
              </mc:Choice>
              <mc:Fallback>
                <p:oleObj name="Equation" r:id="rId4" imgW="3045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42094" y="1793458"/>
                        <a:ext cx="854422" cy="124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322;p15"/>
          <p:cNvSpPr/>
          <p:nvPr/>
        </p:nvSpPr>
        <p:spPr>
          <a:xfrm>
            <a:off x="345958" y="884902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1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295" y="185654"/>
            <a:ext cx="11670891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i="0" dirty="0" smtClean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 và so</a:t>
            </a:r>
            <a:r>
              <a:rPr lang="en-US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 </a:t>
            </a:r>
            <a:r>
              <a:rPr lang="en-US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|a| trong mỗi trường hợp sau:</a:t>
            </a:r>
            <a:endParaRPr lang="en-US" sz="4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 =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3;			b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 = –3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501968"/>
              </p:ext>
            </p:extLst>
          </p:nvPr>
        </p:nvGraphicFramePr>
        <p:xfrm>
          <a:off x="3892846" y="718200"/>
          <a:ext cx="1017331" cy="84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7" name="Equation" r:id="rId3" imgW="304560" imgH="253800" progId="Equation.DSMT4">
                  <p:embed/>
                </p:oleObj>
              </mc:Choice>
              <mc:Fallback>
                <p:oleObj name="Equation" r:id="rId3" imgW="304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92846" y="718200"/>
                        <a:ext cx="1017331" cy="84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882338"/>
              </p:ext>
            </p:extLst>
          </p:nvPr>
        </p:nvGraphicFramePr>
        <p:xfrm>
          <a:off x="2662200" y="2773423"/>
          <a:ext cx="917882" cy="798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8" name="Equation" r:id="rId5" imgW="291960" imgH="253800" progId="Equation.DSMT4">
                  <p:embed/>
                </p:oleObj>
              </mc:Choice>
              <mc:Fallback>
                <p:oleObj name="Equation" r:id="rId5" imgW="291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2200" y="2773423"/>
                        <a:ext cx="917882" cy="798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659965"/>
              </p:ext>
            </p:extLst>
          </p:nvPr>
        </p:nvGraphicFramePr>
        <p:xfrm>
          <a:off x="3560108" y="2856552"/>
          <a:ext cx="180657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" name="Equation" r:id="rId7" imgW="571320" imgH="228600" progId="Equation.DSMT4">
                  <p:embed/>
                </p:oleObj>
              </mc:Choice>
              <mc:Fallback>
                <p:oleObj name="Equation" r:id="rId7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60108" y="2856552"/>
                        <a:ext cx="1806575" cy="72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37899"/>
              </p:ext>
            </p:extLst>
          </p:nvPr>
        </p:nvGraphicFramePr>
        <p:xfrm>
          <a:off x="2591798" y="3657074"/>
          <a:ext cx="1678989" cy="877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0" name="Equation" r:id="rId9" imgW="558720" imgH="291960" progId="Equation.DSMT4">
                  <p:embed/>
                </p:oleObj>
              </mc:Choice>
              <mc:Fallback>
                <p:oleObj name="Equation" r:id="rId9" imgW="5587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91798" y="3657074"/>
                        <a:ext cx="1678989" cy="877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876201"/>
              </p:ext>
            </p:extLst>
          </p:nvPr>
        </p:nvGraphicFramePr>
        <p:xfrm>
          <a:off x="6496226" y="3551754"/>
          <a:ext cx="17843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1" name="Equation" r:id="rId11" imgW="596880" imgH="291960" progId="Equation.DSMT4">
                  <p:embed/>
                </p:oleObj>
              </mc:Choice>
              <mc:Fallback>
                <p:oleObj name="Equation" r:id="rId11" imgW="596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96226" y="3551754"/>
                        <a:ext cx="1784350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747969"/>
              </p:ext>
            </p:extLst>
          </p:nvPr>
        </p:nvGraphicFramePr>
        <p:xfrm>
          <a:off x="2427640" y="4361027"/>
          <a:ext cx="1533720" cy="887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2" name="Equation" r:id="rId13" imgW="482400" imgH="279360" progId="Equation.DSMT4">
                  <p:embed/>
                </p:oleObj>
              </mc:Choice>
              <mc:Fallback>
                <p:oleObj name="Equation" r:id="rId13" imgW="4824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27640" y="4361027"/>
                        <a:ext cx="1533720" cy="887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312955"/>
              </p:ext>
            </p:extLst>
          </p:nvPr>
        </p:nvGraphicFramePr>
        <p:xfrm>
          <a:off x="3751427" y="4499412"/>
          <a:ext cx="18002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3" name="Equation" r:id="rId15" imgW="1800424" imgH="714170" progId="Equation.DSMT4">
                  <p:embed/>
                </p:oleObj>
              </mc:Choice>
              <mc:Fallback>
                <p:oleObj name="Equation" r:id="rId15" imgW="1800424" imgH="7141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51427" y="4499412"/>
                        <a:ext cx="180022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621474"/>
              </p:ext>
            </p:extLst>
          </p:nvPr>
        </p:nvGraphicFramePr>
        <p:xfrm>
          <a:off x="1536017" y="5474109"/>
          <a:ext cx="2795642" cy="974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4" name="Equation" r:id="rId17" imgW="838080" imgH="291960" progId="Equation.DSMT4">
                  <p:embed/>
                </p:oleObj>
              </mc:Choice>
              <mc:Fallback>
                <p:oleObj name="Equation" r:id="rId17" imgW="8380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36017" y="5474109"/>
                        <a:ext cx="2795642" cy="974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019503"/>
              </p:ext>
            </p:extLst>
          </p:nvPr>
        </p:nvGraphicFramePr>
        <p:xfrm>
          <a:off x="6900004" y="5499489"/>
          <a:ext cx="1935292" cy="92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5" name="Equation" r:id="rId19" imgW="1466925" imgH="704791" progId="Equation.DSMT4">
                  <p:embed/>
                </p:oleObj>
              </mc:Choice>
              <mc:Fallback>
                <p:oleObj name="Equation" r:id="rId19" imgW="1466925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900004" y="5499489"/>
                        <a:ext cx="1935292" cy="929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169;p5"/>
          <p:cNvSpPr/>
          <p:nvPr/>
        </p:nvSpPr>
        <p:spPr>
          <a:xfrm>
            <a:off x="334296" y="106720"/>
            <a:ext cx="2362200" cy="7979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</a:t>
            </a:r>
            <a:r>
              <a:rPr lang="en-US" sz="4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786888"/>
              </p:ext>
            </p:extLst>
          </p:nvPr>
        </p:nvGraphicFramePr>
        <p:xfrm>
          <a:off x="6475412" y="2850437"/>
          <a:ext cx="1392238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" name="Equation" r:id="rId21" imgW="419040" imgH="253800" progId="Equation.DSMT4">
                  <p:embed/>
                </p:oleObj>
              </mc:Choice>
              <mc:Fallback>
                <p:oleObj name="Equation" r:id="rId21" imgW="419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75412" y="2850437"/>
                        <a:ext cx="1392238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264403"/>
              </p:ext>
            </p:extLst>
          </p:nvPr>
        </p:nvGraphicFramePr>
        <p:xfrm>
          <a:off x="5526313" y="2987039"/>
          <a:ext cx="639671" cy="59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7" name="Equation" r:id="rId23" imgW="190440" imgH="177480" progId="Equation.DSMT4">
                  <p:embed/>
                </p:oleObj>
              </mc:Choice>
              <mc:Fallback>
                <p:oleObj name="Equation" r:id="rId23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526313" y="2987039"/>
                        <a:ext cx="639671" cy="59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582373"/>
              </p:ext>
            </p:extLst>
          </p:nvPr>
        </p:nvGraphicFramePr>
        <p:xfrm>
          <a:off x="5526313" y="3737486"/>
          <a:ext cx="868209" cy="63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8" name="Equation" r:id="rId25" imgW="279360" imgH="203040" progId="Equation.DSMT4">
                  <p:embed/>
                </p:oleObj>
              </mc:Choice>
              <mc:Fallback>
                <p:oleObj name="Equation" r:id="rId25" imgW="279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526313" y="3737486"/>
                        <a:ext cx="868209" cy="63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015718"/>
              </p:ext>
            </p:extLst>
          </p:nvPr>
        </p:nvGraphicFramePr>
        <p:xfrm>
          <a:off x="5725646" y="4602968"/>
          <a:ext cx="628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" name="Equation" r:id="rId27" imgW="628481" imgH="590374" progId="Equation.DSMT4">
                  <p:embed/>
                </p:oleObj>
              </mc:Choice>
              <mc:Fallback>
                <p:oleObj name="Equation" r:id="rId27" imgW="628481" imgH="5903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725646" y="4602968"/>
                        <a:ext cx="6286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279304"/>
              </p:ext>
            </p:extLst>
          </p:nvPr>
        </p:nvGraphicFramePr>
        <p:xfrm>
          <a:off x="5638976" y="5739057"/>
          <a:ext cx="857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0" name="Equation" r:id="rId29" imgW="857233" imgH="618978" progId="Equation.DSMT4">
                  <p:embed/>
                </p:oleObj>
              </mc:Choice>
              <mc:Fallback>
                <p:oleObj name="Equation" r:id="rId29" imgW="857233" imgH="6189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638976" y="5739057"/>
                        <a:ext cx="857250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762963"/>
              </p:ext>
            </p:extLst>
          </p:nvPr>
        </p:nvGraphicFramePr>
        <p:xfrm>
          <a:off x="6646323" y="4463373"/>
          <a:ext cx="1688945" cy="84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1" name="Equation" r:id="rId31" imgW="507960" imgH="253800" progId="Equation.DSMT4">
                  <p:embed/>
                </p:oleObj>
              </mc:Choice>
              <mc:Fallback>
                <p:oleObj name="Equation" r:id="rId31" imgW="507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646323" y="4463373"/>
                        <a:ext cx="1688945" cy="844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34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04389" y="1243447"/>
            <a:ext cx="8760542" cy="850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961" y="410409"/>
            <a:ext cx="1163647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119355"/>
              </p:ext>
            </p:extLst>
          </p:nvPr>
        </p:nvGraphicFramePr>
        <p:xfrm>
          <a:off x="792163" y="1269217"/>
          <a:ext cx="1804651" cy="883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" name="Equation" r:id="rId3" imgW="596880" imgH="291960" progId="Equation.DSMT4">
                  <p:embed/>
                </p:oleObj>
              </mc:Choice>
              <mc:Fallback>
                <p:oleObj name="Equation" r:id="rId3" imgW="596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2163" y="1269217"/>
                        <a:ext cx="1804651" cy="883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81739"/>
              </p:ext>
            </p:extLst>
          </p:nvPr>
        </p:nvGraphicFramePr>
        <p:xfrm>
          <a:off x="353961" y="4004689"/>
          <a:ext cx="2804692" cy="1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0" name="Equation" r:id="rId5" imgW="876240" imgH="317160" progId="Equation.DSMT4">
                  <p:embed/>
                </p:oleObj>
              </mc:Choice>
              <mc:Fallback>
                <p:oleObj name="Equation" r:id="rId5" imgW="876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3961" y="4004689"/>
                        <a:ext cx="2804692" cy="1016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884510"/>
              </p:ext>
            </p:extLst>
          </p:nvPr>
        </p:nvGraphicFramePr>
        <p:xfrm>
          <a:off x="3177534" y="5213950"/>
          <a:ext cx="1707126" cy="73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" name="Equation" r:id="rId7" imgW="533160" imgH="228600" progId="Equation.DSMT4">
                  <p:embed/>
                </p:oleObj>
              </mc:Choice>
              <mc:Fallback>
                <p:oleObj name="Equation" r:id="rId7" imgW="533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7534" y="5213950"/>
                        <a:ext cx="1707126" cy="73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068051"/>
              </p:ext>
            </p:extLst>
          </p:nvPr>
        </p:nvGraphicFramePr>
        <p:xfrm>
          <a:off x="6083556" y="3907120"/>
          <a:ext cx="2906522" cy="105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" name="Equation" r:id="rId9" imgW="876240" imgH="317160" progId="Equation.DSMT4">
                  <p:embed/>
                </p:oleObj>
              </mc:Choice>
              <mc:Fallback>
                <p:oleObj name="Equation" r:id="rId9" imgW="876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83556" y="3907120"/>
                        <a:ext cx="2906522" cy="105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970207"/>
              </p:ext>
            </p:extLst>
          </p:nvPr>
        </p:nvGraphicFramePr>
        <p:xfrm>
          <a:off x="8788400" y="4984750"/>
          <a:ext cx="27241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" name="Equation" r:id="rId11" imgW="723600" imgH="241200" progId="Equation.DSMT4">
                  <p:embed/>
                </p:oleObj>
              </mc:Choice>
              <mc:Fallback>
                <p:oleObj name="Equation" r:id="rId11" imgW="723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88400" y="4984750"/>
                        <a:ext cx="2724150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034951"/>
              </p:ext>
            </p:extLst>
          </p:nvPr>
        </p:nvGraphicFramePr>
        <p:xfrm>
          <a:off x="3158653" y="4149177"/>
          <a:ext cx="1901459" cy="99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" name="Equation" r:id="rId13" imgW="583920" imgH="304560" progId="Equation.DSMT4">
                  <p:embed/>
                </p:oleObj>
              </mc:Choice>
              <mc:Fallback>
                <p:oleObj name="Equation" r:id="rId13" imgW="5839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58653" y="4149177"/>
                        <a:ext cx="1901459" cy="992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150329"/>
              </p:ext>
            </p:extLst>
          </p:nvPr>
        </p:nvGraphicFramePr>
        <p:xfrm>
          <a:off x="8820714" y="4004690"/>
          <a:ext cx="2089632" cy="1090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5" name="Equation" r:id="rId15" imgW="583920" imgH="304560" progId="Equation.DSMT4">
                  <p:embed/>
                </p:oleObj>
              </mc:Choice>
              <mc:Fallback>
                <p:oleObj name="Equation" r:id="rId15" imgW="5839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820714" y="4004690"/>
                        <a:ext cx="2089632" cy="1090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858930"/>
              </p:ext>
            </p:extLst>
          </p:nvPr>
        </p:nvGraphicFramePr>
        <p:xfrm>
          <a:off x="8788400" y="5823948"/>
          <a:ext cx="1815690" cy="77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" name="Equation" r:id="rId17" imgW="533160" imgH="228600" progId="Equation.DSMT4">
                  <p:embed/>
                </p:oleObj>
              </mc:Choice>
              <mc:Fallback>
                <p:oleObj name="Equation" r:id="rId17" imgW="533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788400" y="5823948"/>
                        <a:ext cx="1815690" cy="778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03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6751" y="-1242739"/>
            <a:ext cx="12130244" cy="80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AutoNum type="alphaLcParenR"/>
            </a:pP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2238" lvl="8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2238" lvl="8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b)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MTCT;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≤ a &lt; 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288553"/>
              </p:ext>
            </p:extLst>
          </p:nvPr>
        </p:nvGraphicFramePr>
        <p:xfrm>
          <a:off x="6782057" y="1082040"/>
          <a:ext cx="5152588" cy="82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5" name="Equation" r:id="rId3" imgW="1815840" imgH="291960" progId="Equation.DSMT4">
                  <p:embed/>
                </p:oleObj>
              </mc:Choice>
              <mc:Fallback>
                <p:oleObj name="Equation" r:id="rId3" imgW="18158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2057" y="1082040"/>
                        <a:ext cx="5152588" cy="82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653186"/>
              </p:ext>
            </p:extLst>
          </p:nvPr>
        </p:nvGraphicFramePr>
        <p:xfrm>
          <a:off x="3828784" y="1832537"/>
          <a:ext cx="908483" cy="71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" name="Equation" r:id="rId5" imgW="291960" imgH="228600" progId="Equation.DSMT4">
                  <p:embed/>
                </p:oleObj>
              </mc:Choice>
              <mc:Fallback>
                <p:oleObj name="Equation" r:id="rId5" imgW="291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8784" y="1832537"/>
                        <a:ext cx="908483" cy="71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484008"/>
              </p:ext>
            </p:extLst>
          </p:nvPr>
        </p:nvGraphicFramePr>
        <p:xfrm>
          <a:off x="4093196" y="3572845"/>
          <a:ext cx="1988327" cy="77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7" name="Equation" r:id="rId7" imgW="583920" imgH="228600" progId="Equation.DSMT4">
                  <p:embed/>
                </p:oleObj>
              </mc:Choice>
              <mc:Fallback>
                <p:oleObj name="Equation" r:id="rId7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93196" y="3572845"/>
                        <a:ext cx="1988327" cy="77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322;p15"/>
          <p:cNvSpPr/>
          <p:nvPr/>
        </p:nvSpPr>
        <p:spPr>
          <a:xfrm>
            <a:off x="186751" y="173485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8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6751" y="163488"/>
            <a:ext cx="6831422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AutoNum type="alphaLcParenR"/>
            </a:pP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LcParenR"/>
            </a:pP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2238" lvl="8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25648"/>
              </p:ext>
            </p:extLst>
          </p:nvPr>
        </p:nvGraphicFramePr>
        <p:xfrm>
          <a:off x="3822287" y="2123869"/>
          <a:ext cx="5152588" cy="82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6" name="Equation" r:id="rId3" imgW="1815840" imgH="291960" progId="Equation.DSMT4">
                  <p:embed/>
                </p:oleObj>
              </mc:Choice>
              <mc:Fallback>
                <p:oleObj name="Equation" r:id="rId3" imgW="1815840" imgH="2919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2287" y="2123869"/>
                        <a:ext cx="5152588" cy="82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370467"/>
              </p:ext>
            </p:extLst>
          </p:nvPr>
        </p:nvGraphicFramePr>
        <p:xfrm>
          <a:off x="839966" y="4399932"/>
          <a:ext cx="9382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7" name="Equation" r:id="rId5" imgW="304560" imgH="253800" progId="Equation.DSMT4">
                  <p:embed/>
                </p:oleObj>
              </mc:Choice>
              <mc:Fallback>
                <p:oleObj name="Equation" r:id="rId5" imgW="30456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966" y="4399932"/>
                        <a:ext cx="938212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841696"/>
              </p:ext>
            </p:extLst>
          </p:nvPr>
        </p:nvGraphicFramePr>
        <p:xfrm>
          <a:off x="896303" y="5586413"/>
          <a:ext cx="1804987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8" name="Equation" r:id="rId7" imgW="609480" imgH="279360" progId="Equation.DSMT4">
                  <p:embed/>
                </p:oleObj>
              </mc:Choice>
              <mc:Fallback>
                <p:oleObj name="Equation" r:id="rId7" imgW="609480" imgH="2793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6303" y="5586413"/>
                        <a:ext cx="1804987" cy="827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77926"/>
              </p:ext>
            </p:extLst>
          </p:nvPr>
        </p:nvGraphicFramePr>
        <p:xfrm>
          <a:off x="7064577" y="3507040"/>
          <a:ext cx="2874275" cy="826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9" name="Equation" r:id="rId9" imgW="1015920" imgH="291960" progId="Equation.DSMT4">
                  <p:embed/>
                </p:oleObj>
              </mc:Choice>
              <mc:Fallback>
                <p:oleObj name="Equation" r:id="rId9" imgW="1015920" imgH="2919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64577" y="3507040"/>
                        <a:ext cx="2874275" cy="826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492009"/>
              </p:ext>
            </p:extLst>
          </p:nvPr>
        </p:nvGraphicFramePr>
        <p:xfrm>
          <a:off x="6838295" y="4271497"/>
          <a:ext cx="2636298" cy="891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0" name="Equation" r:id="rId11" imgW="901440" imgH="304560" progId="Equation.DSMT4">
                  <p:embed/>
                </p:oleObj>
              </mc:Choice>
              <mc:Fallback>
                <p:oleObj name="Equation" r:id="rId11" imgW="901440" imgH="3045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38295" y="4271497"/>
                        <a:ext cx="2636298" cy="891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439786"/>
              </p:ext>
            </p:extLst>
          </p:nvPr>
        </p:nvGraphicFramePr>
        <p:xfrm>
          <a:off x="6838295" y="5111421"/>
          <a:ext cx="2974859" cy="753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" name="Equation" r:id="rId13" imgW="952200" imgH="241200" progId="Equation.DSMT4">
                  <p:embed/>
                </p:oleObj>
              </mc:Choice>
              <mc:Fallback>
                <p:oleObj name="Equation" r:id="rId13" imgW="952200" imgH="241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38295" y="5111421"/>
                        <a:ext cx="2974859" cy="753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229983"/>
              </p:ext>
            </p:extLst>
          </p:nvPr>
        </p:nvGraphicFramePr>
        <p:xfrm>
          <a:off x="6838294" y="5791200"/>
          <a:ext cx="3131800" cy="67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" name="Equation" r:id="rId15" imgW="1054080" imgH="228600" progId="Equation.DSMT4">
                  <p:embed/>
                </p:oleObj>
              </mc:Choice>
              <mc:Fallback>
                <p:oleObj name="Equation" r:id="rId15" imgW="10540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38294" y="5791200"/>
                        <a:ext cx="3131800" cy="679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322;p15"/>
          <p:cNvSpPr/>
          <p:nvPr/>
        </p:nvSpPr>
        <p:spPr>
          <a:xfrm>
            <a:off x="186751" y="173485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196372"/>
              </p:ext>
            </p:extLst>
          </p:nvPr>
        </p:nvGraphicFramePr>
        <p:xfrm>
          <a:off x="1788767" y="4469022"/>
          <a:ext cx="984914" cy="856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" name="Equation" r:id="rId17" imgW="291960" imgH="253800" progId="Equation.DSMT4">
                  <p:embed/>
                </p:oleObj>
              </mc:Choice>
              <mc:Fallback>
                <p:oleObj name="Equation" r:id="rId17" imgW="291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88767" y="4469022"/>
                        <a:ext cx="984914" cy="856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800500"/>
              </p:ext>
            </p:extLst>
          </p:nvPr>
        </p:nvGraphicFramePr>
        <p:xfrm>
          <a:off x="2865470" y="4524501"/>
          <a:ext cx="845979" cy="62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" name="Equation" r:id="rId19" imgW="241200" imgH="177480" progId="Equation.DSMT4">
                  <p:embed/>
                </p:oleObj>
              </mc:Choice>
              <mc:Fallback>
                <p:oleObj name="Equation" r:id="rId19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65470" y="4524501"/>
                        <a:ext cx="845979" cy="623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770026"/>
              </p:ext>
            </p:extLst>
          </p:nvPr>
        </p:nvGraphicFramePr>
        <p:xfrm>
          <a:off x="2826692" y="5629748"/>
          <a:ext cx="1555182" cy="84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5" name="Equation" r:id="rId21" imgW="469800" imgH="253800" progId="Equation.DSMT4">
                  <p:embed/>
                </p:oleObj>
              </mc:Choice>
              <mc:Fallback>
                <p:oleObj name="Equation" r:id="rId21" imgW="469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826692" y="5629748"/>
                        <a:ext cx="1555182" cy="84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55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6751" y="386567"/>
            <a:ext cx="12130244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 b)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MTCT;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≤ a &lt; 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879855"/>
              </p:ext>
            </p:extLst>
          </p:nvPr>
        </p:nvGraphicFramePr>
        <p:xfrm>
          <a:off x="7520278" y="386566"/>
          <a:ext cx="908483" cy="71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" name="Equation" r:id="rId3" imgW="291960" imgH="228600" progId="Equation.DSMT4">
                  <p:embed/>
                </p:oleObj>
              </mc:Choice>
              <mc:Fallback>
                <p:oleObj name="Equation" r:id="rId3" imgW="29196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0278" y="386566"/>
                        <a:ext cx="908483" cy="71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210342"/>
              </p:ext>
            </p:extLst>
          </p:nvPr>
        </p:nvGraphicFramePr>
        <p:xfrm>
          <a:off x="4034203" y="2330944"/>
          <a:ext cx="1988327" cy="77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" name="Equation" r:id="rId5" imgW="583920" imgH="228600" progId="Equation.DSMT4">
                  <p:embed/>
                </p:oleObj>
              </mc:Choice>
              <mc:Fallback>
                <p:oleObj name="Equation" r:id="rId5" imgW="58392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4203" y="2330944"/>
                        <a:ext cx="1988327" cy="77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322;p15"/>
          <p:cNvSpPr/>
          <p:nvPr/>
        </p:nvSpPr>
        <p:spPr>
          <a:xfrm>
            <a:off x="186751" y="173485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922" y="3912072"/>
            <a:ext cx="117605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 </a:t>
            </a:r>
            <a:r>
              <a:rPr lang="en-US" sz="4000" b="1" i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MTCT</a:t>
            </a:r>
            <a:r>
              <a:rPr lang="en-US" sz="4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3,16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3  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623290"/>
              </p:ext>
            </p:extLst>
          </p:nvPr>
        </p:nvGraphicFramePr>
        <p:xfrm>
          <a:off x="1781486" y="4510819"/>
          <a:ext cx="2185466" cy="741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6" name="Equation" r:id="rId7" imgW="711000" imgH="241200" progId="Equation.DSMT4">
                  <p:embed/>
                </p:oleObj>
              </mc:Choice>
              <mc:Fallback>
                <p:oleObj name="Equation" r:id="rId7" imgW="711000" imgH="241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81486" y="4510819"/>
                        <a:ext cx="2185466" cy="741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583878"/>
              </p:ext>
            </p:extLst>
          </p:nvPr>
        </p:nvGraphicFramePr>
        <p:xfrm>
          <a:off x="4234515" y="5000814"/>
          <a:ext cx="1788491" cy="785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7" name="Equation" r:id="rId9" imgW="520560" imgH="228600" progId="Equation.DSMT4">
                  <p:embed/>
                </p:oleObj>
              </mc:Choice>
              <mc:Fallback>
                <p:oleObj name="Equation" r:id="rId9" imgW="52056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34515" y="5000814"/>
                        <a:ext cx="1788491" cy="785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423206"/>
              </p:ext>
            </p:extLst>
          </p:nvPr>
        </p:nvGraphicFramePr>
        <p:xfrm>
          <a:off x="3120773" y="5282257"/>
          <a:ext cx="7905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name="Equation" r:id="rId11" imgW="790533" imgH="495183" progId="Equation.DSMT4">
                  <p:embed/>
                </p:oleObj>
              </mc:Choice>
              <mc:Fallback>
                <p:oleObj name="Equation" r:id="rId11" imgW="790533" imgH="495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20773" y="5282257"/>
                        <a:ext cx="79057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77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6751" y="-228986"/>
            <a:ext cx="12130244" cy="778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b)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MTCT;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≤ a &lt; 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065770"/>
              </p:ext>
            </p:extLst>
          </p:nvPr>
        </p:nvGraphicFramePr>
        <p:xfrm>
          <a:off x="7490781" y="424210"/>
          <a:ext cx="908483" cy="71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" name="Equation" r:id="rId3" imgW="291960" imgH="228600" progId="Equation.DSMT4">
                  <p:embed/>
                </p:oleObj>
              </mc:Choice>
              <mc:Fallback>
                <p:oleObj name="Equation" r:id="rId3" imgW="29196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90781" y="424210"/>
                        <a:ext cx="908483" cy="71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034203" y="2330944"/>
          <a:ext cx="1988327" cy="77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" name="Equation" r:id="rId5" imgW="583920" imgH="228600" progId="Equation.DSMT4">
                  <p:embed/>
                </p:oleObj>
              </mc:Choice>
              <mc:Fallback>
                <p:oleObj name="Equation" r:id="rId5" imgW="58392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4203" y="2330944"/>
                        <a:ext cx="1988327" cy="778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322;p15"/>
          <p:cNvSpPr/>
          <p:nvPr/>
        </p:nvSpPr>
        <p:spPr>
          <a:xfrm>
            <a:off x="186751" y="173485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2168" y="3912072"/>
            <a:ext cx="11297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 </a:t>
            </a:r>
            <a:r>
              <a:rPr lang="en-US" sz="4000" b="1" i="1" u="sng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u="sng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&lt; 9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10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36764"/>
              </p:ext>
            </p:extLst>
          </p:nvPr>
        </p:nvGraphicFramePr>
        <p:xfrm>
          <a:off x="2495969" y="5681426"/>
          <a:ext cx="1788491" cy="785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" name="Equation" r:id="rId7" imgW="520560" imgH="228600" progId="Equation.DSMT4">
                  <p:embed/>
                </p:oleObj>
              </mc:Choice>
              <mc:Fallback>
                <p:oleObj name="Equation" r:id="rId7" imgW="520560" imgH="2286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95969" y="5681426"/>
                        <a:ext cx="1788491" cy="785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816297"/>
              </p:ext>
            </p:extLst>
          </p:nvPr>
        </p:nvGraphicFramePr>
        <p:xfrm>
          <a:off x="4065039" y="5234546"/>
          <a:ext cx="7905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" name="Equation" r:id="rId9" imgW="790533" imgH="495183" progId="Equation.DSMT4">
                  <p:embed/>
                </p:oleObj>
              </mc:Choice>
              <mc:Fallback>
                <p:oleObj name="Equation" r:id="rId9" imgW="790533" imgH="495183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5039" y="5234546"/>
                        <a:ext cx="79057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17669" y="4504182"/>
                <a:ext cx="2476088" cy="711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ra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669" y="4504182"/>
                <a:ext cx="2476088" cy="7116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421789"/>
              </p:ext>
            </p:extLst>
          </p:nvPr>
        </p:nvGraphicFramePr>
        <p:xfrm>
          <a:off x="5077607" y="5030867"/>
          <a:ext cx="2029325" cy="73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" name="Equation" r:id="rId12" imgW="634680" imgH="228600" progId="Equation.DSMT4">
                  <p:embed/>
                </p:oleObj>
              </mc:Choice>
              <mc:Fallback>
                <p:oleObj name="Equation" r:id="rId12" imgW="6346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77607" y="5030867"/>
                        <a:ext cx="2029325" cy="730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7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427" y="294969"/>
            <a:ext cx="1053034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lí, quãng đường S (tính bằng 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vật rơi tự do được cho bởi công thức 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4,9t</a:t>
            </a:r>
            <a:r>
              <a:rPr lang="vi-VN" sz="4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đó t là thời gian rơi (tính bằng giây). Hỏi sau bao nhiêu giây thì vật sẽ chạm đất nếu được thả rơi tự do từ độ cao 122,5 mét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14" descr="Copy (12) of 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48" y="-403684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4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540" y="1091071"/>
            <a:ext cx="81258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CĂN THỨC BẬC HAI</a:t>
            </a:r>
          </a:p>
          <a:p>
            <a:pPr marL="742950" indent="-742950">
              <a:buAutoNum type="arabicPeriod"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7788" y="369526"/>
            <a:ext cx="11798710" cy="994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kumimoji="0" lang="en-US" altLang="en-US" sz="4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ABC,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= 3 cm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= x cm.</a:t>
            </a:r>
          </a:p>
          <a:p>
            <a:pPr lvl="0" algn="just"/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</a:p>
          <a:p>
            <a:pPr lvl="0" algn="just"/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 smtClean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5" descr="HĐ3 trang 46 Toán 9 Tập 1 | Kết nối tri thức Giải Toá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36" y="3677965"/>
            <a:ext cx="3764033" cy="249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787090"/>
              </p:ext>
            </p:extLst>
          </p:nvPr>
        </p:nvGraphicFramePr>
        <p:xfrm>
          <a:off x="3330662" y="2905308"/>
          <a:ext cx="6848730" cy="628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2" name="Equation" r:id="rId4" imgW="2209680" imgH="203040" progId="Equation.DSMT4">
                  <p:embed/>
                </p:oleObj>
              </mc:Choice>
              <mc:Fallback>
                <p:oleObj name="Equation" r:id="rId4" imgW="220968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0662" y="2905308"/>
                        <a:ext cx="6848730" cy="628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817269"/>
              </p:ext>
            </p:extLst>
          </p:nvPr>
        </p:nvGraphicFramePr>
        <p:xfrm>
          <a:off x="1924177" y="4072152"/>
          <a:ext cx="2812970" cy="722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3" name="Equation" r:id="rId6" imgW="1155600" imgH="266400" progId="Equation.DSMT4">
                  <p:embed/>
                </p:oleObj>
              </mc:Choice>
              <mc:Fallback>
                <p:oleObj name="Equation" r:id="rId6" imgW="1155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24177" y="4072152"/>
                        <a:ext cx="2812970" cy="722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169;p5"/>
          <p:cNvSpPr/>
          <p:nvPr/>
        </p:nvSpPr>
        <p:spPr>
          <a:xfrm>
            <a:off x="367788" y="386451"/>
            <a:ext cx="1932960" cy="77867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</a:t>
            </a:r>
            <a:r>
              <a:rPr lang="en-US" sz="4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0" y="0"/>
            <a:ext cx="47212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Sáng mai cô Ngọc có dạy nhóm KHTN ở nhà cô, có bạn nào học thì học nhé, cô Ngọc dạy phần vật lí và hóa học luôn nhen.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19:50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rgbClr val="081C36"/>
              </a:solidFill>
              <a:effectLst/>
              <a:latin typeface="SegoeuiPc"/>
            </a:endParaRP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0" y="0"/>
            <a:ext cx="1968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1893" tIns="53958" rIns="61893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/-strong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/-heart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:-((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:-h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/>
            </a:r>
            <a:b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80" name="Picture 44" descr="https://res-zalo.zadn.vn/upload/media/2019/1/25/iconlike_1548389696575_10359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0325"/>
            <a:ext cx="247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14124" y="4133129"/>
            <a:ext cx="2366387" cy="661839"/>
            <a:chOff x="5435510" y="4213373"/>
            <a:chExt cx="2366387" cy="661839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7260720"/>
                </p:ext>
              </p:extLst>
            </p:nvPr>
          </p:nvGraphicFramePr>
          <p:xfrm>
            <a:off x="5435510" y="4213373"/>
            <a:ext cx="703204" cy="6618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74" name="Equation" r:id="rId9" imgW="215640" imgH="203040" progId="Equation.DSMT4">
                    <p:embed/>
                  </p:oleObj>
                </mc:Choice>
                <mc:Fallback>
                  <p:oleObj name="Equation" r:id="rId9" imgW="2156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435510" y="4213373"/>
                          <a:ext cx="703204" cy="6618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5714275"/>
                </p:ext>
              </p:extLst>
            </p:nvPr>
          </p:nvGraphicFramePr>
          <p:xfrm>
            <a:off x="6203462" y="4266285"/>
            <a:ext cx="1598435" cy="608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75" name="Equation" r:id="rId11" imgW="533160" imgH="203040" progId="Equation.DSMT4">
                    <p:embed/>
                  </p:oleObj>
                </mc:Choice>
                <mc:Fallback>
                  <p:oleObj name="Equation" r:id="rId11" imgW="533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203462" y="4266285"/>
                          <a:ext cx="1598435" cy="6089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572028"/>
              </p:ext>
            </p:extLst>
          </p:nvPr>
        </p:nvGraphicFramePr>
        <p:xfrm>
          <a:off x="1924177" y="4680641"/>
          <a:ext cx="28003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6" name="Equation" r:id="rId13" imgW="2800450" imgH="704791" progId="Equation.DSMT4">
                  <p:embed/>
                </p:oleObj>
              </mc:Choice>
              <mc:Fallback>
                <p:oleObj name="Equation" r:id="rId13" imgW="2800450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24177" y="4680641"/>
                        <a:ext cx="2800350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59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89925" y="1477347"/>
            <a:ext cx="11488994" cy="30325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4026" y="265465"/>
            <a:ext cx="11046542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00515"/>
              </p:ext>
            </p:extLst>
          </p:nvPr>
        </p:nvGraphicFramePr>
        <p:xfrm>
          <a:off x="9529504" y="1688426"/>
          <a:ext cx="809114" cy="59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Equation" r:id="rId3" imgW="330120" imgH="241200" progId="Equation.DSMT4">
                  <p:embed/>
                </p:oleObj>
              </mc:Choice>
              <mc:Fallback>
                <p:oleObj name="Equation" r:id="rId3" imgW="330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9504" y="1688426"/>
                        <a:ext cx="809114" cy="59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336923"/>
              </p:ext>
            </p:extLst>
          </p:nvPr>
        </p:nvGraphicFramePr>
        <p:xfrm>
          <a:off x="589925" y="5651295"/>
          <a:ext cx="179228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" name="Equation" r:id="rId5" imgW="533160" imgH="241200" progId="Equation.DSMT4">
                  <p:embed/>
                </p:oleObj>
              </mc:Choice>
              <mc:Fallback>
                <p:oleObj name="Equation" r:id="rId5" imgW="533160" imgH="241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925" y="5651295"/>
                        <a:ext cx="1792288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25233"/>
              </p:ext>
            </p:extLst>
          </p:nvPr>
        </p:nvGraphicFramePr>
        <p:xfrm>
          <a:off x="2666314" y="5432439"/>
          <a:ext cx="1894819" cy="125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" name="Equation" r:id="rId7" imgW="672840" imgH="444240" progId="Equation.DSMT4">
                  <p:embed/>
                </p:oleObj>
              </mc:Choice>
              <mc:Fallback>
                <p:oleObj name="Equation" r:id="rId7" imgW="6728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66314" y="5432439"/>
                        <a:ext cx="1894819" cy="125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40477" y="261497"/>
            <a:ext cx="11606979" cy="124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Tính giá trị của biểu thức tại x = 5.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Tại x = 0 có tính được giá trị của biểu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Vì sao?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Thay x = 5 vào biểu thức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ta được:</a:t>
            </a: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3 khi x = 5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739954"/>
              </p:ext>
            </p:extLst>
          </p:nvPr>
        </p:nvGraphicFramePr>
        <p:xfrm>
          <a:off x="934067" y="3925973"/>
          <a:ext cx="237966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6" name="Equation" r:id="rId3" imgW="787320" imgH="228600" progId="Equation.DSMT4">
                  <p:embed/>
                </p:oleObj>
              </mc:Choice>
              <mc:Fallback>
                <p:oleObj name="Equation" r:id="rId3" imgW="78732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4067" y="3925973"/>
                        <a:ext cx="2379662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8200"/>
              </p:ext>
            </p:extLst>
          </p:nvPr>
        </p:nvGraphicFramePr>
        <p:xfrm>
          <a:off x="6826537" y="261497"/>
          <a:ext cx="2710870" cy="813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" name="Equation" r:id="rId5" imgW="761760" imgH="228600" progId="Equation.DSMT4">
                  <p:embed/>
                </p:oleObj>
              </mc:Choice>
              <mc:Fallback>
                <p:oleObj name="Equation" r:id="rId5" imgW="761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26537" y="261497"/>
                        <a:ext cx="2710870" cy="813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698831"/>
              </p:ext>
            </p:extLst>
          </p:nvPr>
        </p:nvGraphicFramePr>
        <p:xfrm>
          <a:off x="6643965" y="3285513"/>
          <a:ext cx="2705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8" name="Equation" r:id="rId7" imgW="2705098" imgH="799983" progId="Equation.DSMT4">
                  <p:embed/>
                </p:oleObj>
              </mc:Choice>
              <mc:Fallback>
                <p:oleObj name="Equation" r:id="rId7" imgW="2705098" imgH="7999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43965" y="3285513"/>
                        <a:ext cx="27051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672854"/>
              </p:ext>
            </p:extLst>
          </p:nvPr>
        </p:nvGraphicFramePr>
        <p:xfrm>
          <a:off x="3468031" y="3924639"/>
          <a:ext cx="1707358" cy="682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9" name="Equation" r:id="rId9" imgW="571320" imgH="228600" progId="Equation.DSMT4">
                  <p:embed/>
                </p:oleObj>
              </mc:Choice>
              <mc:Fallback>
                <p:oleObj name="Equation" r:id="rId9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68031" y="3924639"/>
                        <a:ext cx="1707358" cy="682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69;p5"/>
          <p:cNvSpPr/>
          <p:nvPr/>
        </p:nvSpPr>
        <p:spPr>
          <a:xfrm>
            <a:off x="1157418" y="137258"/>
            <a:ext cx="1932960" cy="77867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4</a:t>
            </a:r>
            <a:r>
              <a:rPr lang="en-US" sz="4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1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8035" y="368177"/>
            <a:ext cx="11606979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Cho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Tính giá trị của biểu thức tại x = 5.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Tại x = 0 có tính được giá trị của biểu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Vì sao?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Thay x = 0 vào biểu thức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căn của biểu thức C, ta được: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âm không có căn bậc hai số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x = 0 ta </a:t>
            </a:r>
            <a:r>
              <a:rPr lang="vi-VN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tính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trị của biểu thức C.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751992"/>
              </p:ext>
            </p:extLst>
          </p:nvPr>
        </p:nvGraphicFramePr>
        <p:xfrm>
          <a:off x="3087022" y="4205271"/>
          <a:ext cx="38766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name="Equation" r:id="rId3" imgW="1282680" imgH="177480" progId="Equation.DSMT4">
                  <p:embed/>
                </p:oleObj>
              </mc:Choice>
              <mc:Fallback>
                <p:oleObj name="Equation" r:id="rId3" imgW="128268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7022" y="4205271"/>
                        <a:ext cx="387667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826537" y="261497"/>
          <a:ext cx="2710870" cy="813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Equation" r:id="rId5" imgW="761760" imgH="228600" progId="Equation.DSMT4">
                  <p:embed/>
                </p:oleObj>
              </mc:Choice>
              <mc:Fallback>
                <p:oleObj name="Equation" r:id="rId5" imgW="76176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26537" y="261497"/>
                        <a:ext cx="2710870" cy="813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169;p5"/>
          <p:cNvSpPr/>
          <p:nvPr/>
        </p:nvSpPr>
        <p:spPr>
          <a:xfrm>
            <a:off x="934067" y="196251"/>
            <a:ext cx="1932960" cy="77867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4</a:t>
            </a:r>
            <a:r>
              <a:rPr lang="en-US" sz="4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1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06467" y="1633392"/>
            <a:ext cx="11488994" cy="30325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325" y="160024"/>
            <a:ext cx="11582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801336"/>
              </p:ext>
            </p:extLst>
          </p:nvPr>
        </p:nvGraphicFramePr>
        <p:xfrm>
          <a:off x="606325" y="2449483"/>
          <a:ext cx="977797" cy="705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9" name="Equation" r:id="rId3" imgW="752486" imgH="543013" progId="Equation.DSMT4">
                  <p:embed/>
                </p:oleObj>
              </mc:Choice>
              <mc:Fallback>
                <p:oleObj name="Equation" r:id="rId3" imgW="752486" imgH="543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325" y="2449483"/>
                        <a:ext cx="977797" cy="705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086850"/>
              </p:ext>
            </p:extLst>
          </p:nvPr>
        </p:nvGraphicFramePr>
        <p:xfrm>
          <a:off x="9616844" y="2544653"/>
          <a:ext cx="1801813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0" name="Equation" r:id="rId5" imgW="482400" imgH="203040" progId="Equation.DSMT4">
                  <p:embed/>
                </p:oleObj>
              </mc:Choice>
              <mc:Fallback>
                <p:oleObj name="Equation" r:id="rId5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16844" y="2544653"/>
                        <a:ext cx="1801813" cy="76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73279"/>
              </p:ext>
            </p:extLst>
          </p:nvPr>
        </p:nvGraphicFramePr>
        <p:xfrm>
          <a:off x="2315103" y="3291525"/>
          <a:ext cx="13716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1" name="Equation" r:id="rId7" imgW="1371572" imgH="657430" progId="Equation.DSMT4">
                  <p:embed/>
                </p:oleObj>
              </mc:Choice>
              <mc:Fallback>
                <p:oleObj name="Equation" r:id="rId7" imgW="1371572" imgH="6574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5103" y="3291525"/>
                        <a:ext cx="1371600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103925"/>
              </p:ext>
            </p:extLst>
          </p:nvPr>
        </p:nvGraphicFramePr>
        <p:xfrm>
          <a:off x="9766277" y="3149659"/>
          <a:ext cx="993299" cy="7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2" name="Equation" r:id="rId9" imgW="743092" imgH="533634" progId="Equation.DSMT4">
                  <p:embed/>
                </p:oleObj>
              </mc:Choice>
              <mc:Fallback>
                <p:oleObj name="Equation" r:id="rId9" imgW="743092" imgH="533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66277" y="3149659"/>
                        <a:ext cx="993299" cy="71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44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406" y="743549"/>
            <a:ext cx="108990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4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 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107610"/>
              </p:ext>
            </p:extLst>
          </p:nvPr>
        </p:nvGraphicFramePr>
        <p:xfrm>
          <a:off x="2379135" y="4480432"/>
          <a:ext cx="1248968" cy="505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0" name="Equation" r:id="rId3" imgW="507960" imgH="177480" progId="Equation.DSMT4">
                  <p:embed/>
                </p:oleObj>
              </mc:Choice>
              <mc:Fallback>
                <p:oleObj name="Equation" r:id="rId3" imgW="50796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9135" y="4480432"/>
                        <a:ext cx="1248968" cy="505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972841"/>
              </p:ext>
            </p:extLst>
          </p:nvPr>
        </p:nvGraphicFramePr>
        <p:xfrm>
          <a:off x="2767859" y="4850614"/>
          <a:ext cx="1325169" cy="108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1" name="Equation" r:id="rId5" imgW="482400" imgH="393480" progId="Equation.DSMT4">
                  <p:embed/>
                </p:oleObj>
              </mc:Choice>
              <mc:Fallback>
                <p:oleObj name="Equation" r:id="rId5" imgW="4824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7859" y="4850614"/>
                        <a:ext cx="1325169" cy="1082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47201" y="1419377"/>
                <a:ext cx="2790284" cy="64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201" y="1419377"/>
                <a:ext cx="2790284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313169" y="3828299"/>
                <a:ext cx="1109069" cy="64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169" y="3828299"/>
                <a:ext cx="1109069" cy="642868"/>
              </a:xfrm>
              <a:prstGeom prst="rect">
                <a:avLst/>
              </a:prstGeom>
              <a:blipFill>
                <a:blip r:embed="rId8"/>
                <a:stretch>
                  <a:fillRect r="-37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231064"/>
              </p:ext>
            </p:extLst>
          </p:nvPr>
        </p:nvGraphicFramePr>
        <p:xfrm>
          <a:off x="9044364" y="3858392"/>
          <a:ext cx="214153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2" name="Equation" r:id="rId9" imgW="622080" imgH="177480" progId="Equation.DSMT4">
                  <p:embed/>
                </p:oleObj>
              </mc:Choice>
              <mc:Fallback>
                <p:oleObj name="Equation" r:id="rId9" imgW="622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44364" y="3858392"/>
                        <a:ext cx="2141537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596079"/>
              </p:ext>
            </p:extLst>
          </p:nvPr>
        </p:nvGraphicFramePr>
        <p:xfrm>
          <a:off x="8290074" y="3867282"/>
          <a:ext cx="503387" cy="61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3" name="Equation" r:id="rId11" imgW="164880" imgH="177480" progId="Equation.DSMT4">
                  <p:embed/>
                </p:oleObj>
              </mc:Choice>
              <mc:Fallback>
                <p:oleObj name="Equation" r:id="rId11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90074" y="3867282"/>
                        <a:ext cx="503387" cy="613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06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750" y="553471"/>
            <a:ext cx="111521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4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𝑥 = 0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𝑡/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𝑚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𝑥 =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(𝑡/𝑚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36862"/>
              </p:ext>
            </p:extLst>
          </p:nvPr>
        </p:nvGraphicFramePr>
        <p:xfrm>
          <a:off x="1041123" y="4366974"/>
          <a:ext cx="1492011" cy="638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5" name="Equation" r:id="rId3" imgW="533160" imgH="228600" progId="Equation.DSMT4">
                  <p:embed/>
                </p:oleObj>
              </mc:Choice>
              <mc:Fallback>
                <p:oleObj name="Equation" r:id="rId3" imgW="53316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123" y="4366974"/>
                        <a:ext cx="1492011" cy="638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941893"/>
              </p:ext>
            </p:extLst>
          </p:nvPr>
        </p:nvGraphicFramePr>
        <p:xfrm>
          <a:off x="3853684" y="4410516"/>
          <a:ext cx="703991" cy="5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6" name="Equation" r:id="rId5" imgW="215640" imgH="164880" progId="Equation.DSMT4">
                  <p:embed/>
                </p:oleObj>
              </mc:Choice>
              <mc:Fallback>
                <p:oleObj name="Equation" r:id="rId5" imgW="215640" imgH="1648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3684" y="4410516"/>
                        <a:ext cx="703991" cy="538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34287" y="1241620"/>
                <a:ext cx="2790284" cy="64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287" y="1241620"/>
                <a:ext cx="2790284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777100"/>
              </p:ext>
            </p:extLst>
          </p:nvPr>
        </p:nvGraphicFramePr>
        <p:xfrm>
          <a:off x="2753622" y="4367088"/>
          <a:ext cx="879575" cy="57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7" name="Equation" r:id="rId8" imgW="330120" imgH="215640" progId="Equation.DSMT4">
                  <p:embed/>
                </p:oleObj>
              </mc:Choice>
              <mc:Fallback>
                <p:oleObj name="Equation" r:id="rId8" imgW="3301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53622" y="4367088"/>
                        <a:ext cx="879575" cy="575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045346"/>
              </p:ext>
            </p:extLst>
          </p:nvPr>
        </p:nvGraphicFramePr>
        <p:xfrm>
          <a:off x="1041123" y="5558401"/>
          <a:ext cx="1492011" cy="639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" name="Equation" r:id="rId10" imgW="533160" imgH="228600" progId="Equation.DSMT4">
                  <p:embed/>
                </p:oleObj>
              </mc:Choice>
              <mc:Fallback>
                <p:oleObj name="Equation" r:id="rId10" imgW="533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1123" y="5558401"/>
                        <a:ext cx="1492011" cy="639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644174"/>
              </p:ext>
            </p:extLst>
          </p:nvPr>
        </p:nvGraphicFramePr>
        <p:xfrm>
          <a:off x="2770681" y="5562213"/>
          <a:ext cx="901435" cy="579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" name="Equation" r:id="rId12" imgW="355320" imgH="228600" progId="Equation.DSMT4">
                  <p:embed/>
                </p:oleObj>
              </mc:Choice>
              <mc:Fallback>
                <p:oleObj name="Equation" r:id="rId12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70681" y="5562213"/>
                        <a:ext cx="901435" cy="579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951265"/>
              </p:ext>
            </p:extLst>
          </p:nvPr>
        </p:nvGraphicFramePr>
        <p:xfrm>
          <a:off x="3760662" y="5623829"/>
          <a:ext cx="665843" cy="51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" name="Equation" r:id="rId14" imgW="228600" imgH="177480" progId="Equation.DSMT4">
                  <p:embed/>
                </p:oleObj>
              </mc:Choice>
              <mc:Fallback>
                <p:oleObj name="Equation" r:id="rId14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60662" y="5623829"/>
                        <a:ext cx="665843" cy="517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495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668" y="528784"/>
            <a:ext cx="1030938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2.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 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𝑥 = 2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𝑡/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𝑚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99530"/>
              </p:ext>
            </p:extLst>
          </p:nvPr>
        </p:nvGraphicFramePr>
        <p:xfrm>
          <a:off x="7082025" y="486811"/>
          <a:ext cx="1612031" cy="707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3" name="Equation" r:id="rId3" imgW="520560" imgH="228600" progId="Equation.DSMT4">
                  <p:embed/>
                </p:oleObj>
              </mc:Choice>
              <mc:Fallback>
                <p:oleObj name="Equation" r:id="rId3" imgW="52056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2025" y="486811"/>
                        <a:ext cx="1612031" cy="707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743263"/>
              </p:ext>
            </p:extLst>
          </p:nvPr>
        </p:nvGraphicFramePr>
        <p:xfrm>
          <a:off x="9246190" y="3104447"/>
          <a:ext cx="1785886" cy="500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4" name="Equation" r:id="rId5" imgW="634680" imgH="177480" progId="Equation.DSMT4">
                  <p:embed/>
                </p:oleObj>
              </mc:Choice>
              <mc:Fallback>
                <p:oleObj name="Equation" r:id="rId5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6190" y="3104447"/>
                        <a:ext cx="1785886" cy="500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43722"/>
              </p:ext>
            </p:extLst>
          </p:nvPr>
        </p:nvGraphicFramePr>
        <p:xfrm>
          <a:off x="6860755" y="3039565"/>
          <a:ext cx="1393525" cy="61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5" name="Equation" r:id="rId7" imgW="1190732" imgH="523787" progId="Equation.DSMT4">
                  <p:embed/>
                </p:oleObj>
              </mc:Choice>
              <mc:Fallback>
                <p:oleObj name="Equation" r:id="rId7" imgW="1190732" imgH="5237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60755" y="3039565"/>
                        <a:ext cx="1393525" cy="613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572350"/>
              </p:ext>
            </p:extLst>
          </p:nvPr>
        </p:nvGraphicFramePr>
        <p:xfrm>
          <a:off x="3057568" y="5665788"/>
          <a:ext cx="1430295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6" name="Equation" r:id="rId9" imgW="558720" imgH="228600" progId="Equation.DSMT4">
                  <p:embed/>
                </p:oleObj>
              </mc:Choice>
              <mc:Fallback>
                <p:oleObj name="Equation" r:id="rId9" imgW="558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7568" y="5665788"/>
                        <a:ext cx="1430295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365286"/>
              </p:ext>
            </p:extLst>
          </p:nvPr>
        </p:nvGraphicFramePr>
        <p:xfrm>
          <a:off x="2654010" y="3652716"/>
          <a:ext cx="1473405" cy="50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7" name="Equation" r:id="rId11" imgW="596880" imgH="177480" progId="Equation.DSMT4">
                  <p:embed/>
                </p:oleObj>
              </mc:Choice>
              <mc:Fallback>
                <p:oleObj name="Equation" r:id="rId11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54010" y="3652716"/>
                        <a:ext cx="1473405" cy="50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895362"/>
              </p:ext>
            </p:extLst>
          </p:nvPr>
        </p:nvGraphicFramePr>
        <p:xfrm>
          <a:off x="3381556" y="4069680"/>
          <a:ext cx="976728" cy="1009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8" name="Equation" r:id="rId13" imgW="380880" imgH="393480" progId="Equation.DSMT4">
                  <p:embed/>
                </p:oleObj>
              </mc:Choice>
              <mc:Fallback>
                <p:oleObj name="Equation" r:id="rId13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81556" y="4069680"/>
                        <a:ext cx="976728" cy="1009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937544"/>
              </p:ext>
            </p:extLst>
          </p:nvPr>
        </p:nvGraphicFramePr>
        <p:xfrm>
          <a:off x="6085351" y="5688624"/>
          <a:ext cx="775404" cy="592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9" name="Equation" r:id="rId15" imgW="215640" imgH="164880" progId="Equation.DSMT4">
                  <p:embed/>
                </p:oleObj>
              </mc:Choice>
              <mc:Fallback>
                <p:oleObj name="Equation" r:id="rId15" imgW="2156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85351" y="5688624"/>
                        <a:ext cx="775404" cy="592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22;p15"/>
          <p:cNvSpPr/>
          <p:nvPr/>
        </p:nvSpPr>
        <p:spPr>
          <a:xfrm>
            <a:off x="402818" y="233415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975277"/>
              </p:ext>
            </p:extLst>
          </p:nvPr>
        </p:nvGraphicFramePr>
        <p:xfrm>
          <a:off x="8419951" y="3039565"/>
          <a:ext cx="503387" cy="61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0" name="Equation" r:id="rId17" imgW="164880" imgH="177480" progId="Equation.DSMT4">
                  <p:embed/>
                </p:oleObj>
              </mc:Choice>
              <mc:Fallback>
                <p:oleObj name="Equation" r:id="rId17" imgW="16488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19951" y="3039565"/>
                        <a:ext cx="503387" cy="613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844664"/>
              </p:ext>
            </p:extLst>
          </p:nvPr>
        </p:nvGraphicFramePr>
        <p:xfrm>
          <a:off x="4838276" y="5621295"/>
          <a:ext cx="1083553" cy="70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1" name="Equation" r:id="rId19" imgW="330120" imgH="215640" progId="Equation.DSMT4">
                  <p:embed/>
                </p:oleObj>
              </mc:Choice>
              <mc:Fallback>
                <p:oleObj name="Equation" r:id="rId19" imgW="330120" imgH="2156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38276" y="5621295"/>
                        <a:ext cx="1083553" cy="708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2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06467" y="1633392"/>
            <a:ext cx="11488994" cy="30325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356" y="274535"/>
            <a:ext cx="112492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;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,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 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155100"/>
              </p:ext>
            </p:extLst>
          </p:nvPr>
        </p:nvGraphicFramePr>
        <p:xfrm>
          <a:off x="4190545" y="274535"/>
          <a:ext cx="1944741" cy="894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1" name="Equation" r:id="rId3" imgW="634680" imgH="291960" progId="Equation.DSMT4">
                  <p:embed/>
                </p:oleObj>
              </mc:Choice>
              <mc:Fallback>
                <p:oleObj name="Equation" r:id="rId3" imgW="634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0545" y="274535"/>
                        <a:ext cx="1944741" cy="894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636798"/>
              </p:ext>
            </p:extLst>
          </p:nvPr>
        </p:nvGraphicFramePr>
        <p:xfrm>
          <a:off x="2047461" y="2394272"/>
          <a:ext cx="1238557" cy="597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2" name="Equation" r:id="rId5" imgW="368280" imgH="177480" progId="Equation.DSMT4">
                  <p:embed/>
                </p:oleObj>
              </mc:Choice>
              <mc:Fallback>
                <p:oleObj name="Equation" r:id="rId5" imgW="368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47461" y="2394272"/>
                        <a:ext cx="1238557" cy="597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746682"/>
              </p:ext>
            </p:extLst>
          </p:nvPr>
        </p:nvGraphicFramePr>
        <p:xfrm>
          <a:off x="5007122" y="2363692"/>
          <a:ext cx="1351416" cy="604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3" name="Equation" r:id="rId7" imgW="482400" imgH="215640" progId="Equation.DSMT4">
                  <p:embed/>
                </p:oleObj>
              </mc:Choice>
              <mc:Fallback>
                <p:oleObj name="Equation" r:id="rId7" imgW="482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07122" y="2363692"/>
                        <a:ext cx="1351416" cy="604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005730"/>
              </p:ext>
            </p:extLst>
          </p:nvPr>
        </p:nvGraphicFramePr>
        <p:xfrm>
          <a:off x="7032410" y="2375663"/>
          <a:ext cx="1828170" cy="64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" name="Equation" r:id="rId9" imgW="685800" imgH="241200" progId="Equation.DSMT4">
                  <p:embed/>
                </p:oleObj>
              </mc:Choice>
              <mc:Fallback>
                <p:oleObj name="Equation" r:id="rId9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32410" y="2375663"/>
                        <a:ext cx="1828170" cy="643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095215"/>
              </p:ext>
            </p:extLst>
          </p:nvPr>
        </p:nvGraphicFramePr>
        <p:xfrm>
          <a:off x="1166345" y="3003829"/>
          <a:ext cx="19335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5" name="Equation" r:id="rId11" imgW="1933354" imgH="885796" progId="Equation.DSMT4">
                  <p:embed/>
                </p:oleObj>
              </mc:Choice>
              <mc:Fallback>
                <p:oleObj name="Equation" r:id="rId11" imgW="1933354" imgH="8857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66345" y="3003829"/>
                        <a:ext cx="193357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38828"/>
              </p:ext>
            </p:extLst>
          </p:nvPr>
        </p:nvGraphicFramePr>
        <p:xfrm>
          <a:off x="3496917" y="5095930"/>
          <a:ext cx="1081900" cy="54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6" name="Equation" r:id="rId13" imgW="355320" imgH="177480" progId="Equation.DSMT4">
                  <p:embed/>
                </p:oleObj>
              </mc:Choice>
              <mc:Fallback>
                <p:oleObj name="Equation" r:id="rId13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96917" y="5095930"/>
                        <a:ext cx="1081900" cy="54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587366"/>
              </p:ext>
            </p:extLst>
          </p:nvPr>
        </p:nvGraphicFramePr>
        <p:xfrm>
          <a:off x="6508798" y="5066097"/>
          <a:ext cx="1712349" cy="570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7" name="Equation" r:id="rId15" imgW="533160" imgH="177480" progId="Equation.DSMT4">
                  <p:embed/>
                </p:oleObj>
              </mc:Choice>
              <mc:Fallback>
                <p:oleObj name="Equation" r:id="rId15" imgW="533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08798" y="5066097"/>
                        <a:ext cx="1712349" cy="570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918634"/>
              </p:ext>
            </p:extLst>
          </p:nvPr>
        </p:nvGraphicFramePr>
        <p:xfrm>
          <a:off x="2220277" y="5667468"/>
          <a:ext cx="2971360" cy="714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8" name="Equation" r:id="rId17" imgW="1002960" imgH="241200" progId="Equation.DSMT4">
                  <p:embed/>
                </p:oleObj>
              </mc:Choice>
              <mc:Fallback>
                <p:oleObj name="Equation" r:id="rId17" imgW="1002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220277" y="5667468"/>
                        <a:ext cx="2971360" cy="714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7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70" y="825910"/>
            <a:ext cx="1179871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  <a:p>
            <a:pPr algn="ctr"/>
            <a:r>
              <a:rPr lang="en-US" sz="6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BẬC HAI VÀ CĂN BẬC BA</a:t>
            </a:r>
          </a:p>
          <a:p>
            <a:pPr algn="ctr"/>
            <a:endParaRPr lang="en-US" sz="60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CĂN BẬC  HAI VÀ CĂN THỨC BẬC HAI</a:t>
            </a:r>
          </a:p>
          <a:p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58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960" y="746958"/>
            <a:ext cx="10884711" cy="56938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 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2,5.</a:t>
            </a:r>
          </a:p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–2,5,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–2,5 + |2.(–2,5) – 1| = –2,5 + |–6| = –2,5 + 6 = 3,5.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268602"/>
              </p:ext>
            </p:extLst>
          </p:nvPr>
        </p:nvGraphicFramePr>
        <p:xfrm>
          <a:off x="4013955" y="931046"/>
          <a:ext cx="11287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4" name="Equation" r:id="rId3" imgW="380880" imgH="253800" progId="Equation.DSMT4">
                  <p:embed/>
                </p:oleObj>
              </mc:Choice>
              <mc:Fallback>
                <p:oleObj name="Equation" r:id="rId3" imgW="38088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3955" y="931046"/>
                        <a:ext cx="1128713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697914"/>
              </p:ext>
            </p:extLst>
          </p:nvPr>
        </p:nvGraphicFramePr>
        <p:xfrm>
          <a:off x="6611576" y="1458186"/>
          <a:ext cx="2894123" cy="68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5" name="Equation" r:id="rId5" imgW="1066680" imgH="253800" progId="Equation.DSMT4">
                  <p:embed/>
                </p:oleObj>
              </mc:Choice>
              <mc:Fallback>
                <p:oleObj name="Equation" r:id="rId5" imgW="1066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1576" y="1458186"/>
                        <a:ext cx="2894123" cy="689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767918"/>
              </p:ext>
            </p:extLst>
          </p:nvPr>
        </p:nvGraphicFramePr>
        <p:xfrm>
          <a:off x="2097651" y="3539797"/>
          <a:ext cx="11239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6" name="Equation" r:id="rId7" imgW="1124032" imgH="742774" progId="Equation.DSMT4">
                  <p:embed/>
                </p:oleObj>
              </mc:Choice>
              <mc:Fallback>
                <p:oleObj name="Equation" r:id="rId7" imgW="1124032" imgH="7427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97651" y="3539797"/>
                        <a:ext cx="112395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182816"/>
              </p:ext>
            </p:extLst>
          </p:nvPr>
        </p:nvGraphicFramePr>
        <p:xfrm>
          <a:off x="3326219" y="3609260"/>
          <a:ext cx="1606826" cy="66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7" name="Equation" r:id="rId9" imgW="672840" imgH="279360" progId="Equation.DSMT4">
                  <p:embed/>
                </p:oleObj>
              </mc:Choice>
              <mc:Fallback>
                <p:oleObj name="Equation" r:id="rId9" imgW="672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6219" y="3609260"/>
                        <a:ext cx="1606826" cy="668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866672"/>
              </p:ext>
            </p:extLst>
          </p:nvPr>
        </p:nvGraphicFramePr>
        <p:xfrm>
          <a:off x="5134628" y="3626881"/>
          <a:ext cx="1266989" cy="753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8" name="Equation" r:id="rId11" imgW="469800" imgH="279360" progId="Equation.DSMT4">
                  <p:embed/>
                </p:oleObj>
              </mc:Choice>
              <mc:Fallback>
                <p:oleObj name="Equation" r:id="rId11" imgW="469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34628" y="3626881"/>
                        <a:ext cx="1266989" cy="753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264374"/>
              </p:ext>
            </p:extLst>
          </p:nvPr>
        </p:nvGraphicFramePr>
        <p:xfrm>
          <a:off x="6401617" y="3609260"/>
          <a:ext cx="2721869" cy="636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9" name="Equation" r:id="rId13" imgW="977760" imgH="228600" progId="Equation.DSMT4">
                  <p:embed/>
                </p:oleObj>
              </mc:Choice>
              <mc:Fallback>
                <p:oleObj name="Equation" r:id="rId13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01617" y="3609260"/>
                        <a:ext cx="2721869" cy="636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110022"/>
              </p:ext>
            </p:extLst>
          </p:nvPr>
        </p:nvGraphicFramePr>
        <p:xfrm>
          <a:off x="1874182" y="2451293"/>
          <a:ext cx="1050326" cy="52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0" name="Equation" r:id="rId15" imgW="355320" imgH="177480" progId="Equation.DSMT4">
                  <p:embed/>
                </p:oleObj>
              </mc:Choice>
              <mc:Fallback>
                <p:oleObj name="Equation" r:id="rId15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74182" y="2451293"/>
                        <a:ext cx="1050326" cy="52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700190"/>
              </p:ext>
            </p:extLst>
          </p:nvPr>
        </p:nvGraphicFramePr>
        <p:xfrm>
          <a:off x="3743692" y="2398727"/>
          <a:ext cx="1142276" cy="57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1" name="Equation" r:id="rId17" imgW="406080" imgH="203040" progId="Equation.DSMT4">
                  <p:embed/>
                </p:oleObj>
              </mc:Choice>
              <mc:Fallback>
                <p:oleObj name="Equation" r:id="rId17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43692" y="2398727"/>
                        <a:ext cx="1142276" cy="57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122061"/>
              </p:ext>
            </p:extLst>
          </p:nvPr>
        </p:nvGraphicFramePr>
        <p:xfrm>
          <a:off x="1946528" y="2871521"/>
          <a:ext cx="1543245" cy="72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2" name="Equation" r:id="rId19" imgW="596880" imgH="279360" progId="Equation.DSMT4">
                  <p:embed/>
                </p:oleObj>
              </mc:Choice>
              <mc:Fallback>
                <p:oleObj name="Equation" r:id="rId19" imgW="596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46528" y="2871521"/>
                        <a:ext cx="1543245" cy="722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998093"/>
              </p:ext>
            </p:extLst>
          </p:nvPr>
        </p:nvGraphicFramePr>
        <p:xfrm>
          <a:off x="2223907" y="4444292"/>
          <a:ext cx="28765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3" name="Equation" r:id="rId21" imgW="2876544" imgH="676187" progId="Equation.DSMT4">
                  <p:embed/>
                </p:oleObj>
              </mc:Choice>
              <mc:Fallback>
                <p:oleObj name="Equation" r:id="rId21" imgW="2876544" imgH="6761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223907" y="4444292"/>
                        <a:ext cx="2876550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256356"/>
              </p:ext>
            </p:extLst>
          </p:nvPr>
        </p:nvGraphicFramePr>
        <p:xfrm>
          <a:off x="5142668" y="4351046"/>
          <a:ext cx="2937816" cy="81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4" name="Equation" r:id="rId23" imgW="1002960" imgH="279360" progId="Equation.DSMT4">
                  <p:embed/>
                </p:oleObj>
              </mc:Choice>
              <mc:Fallback>
                <p:oleObj name="Equation" r:id="rId23" imgW="1002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42668" y="4351046"/>
                        <a:ext cx="2937816" cy="818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95789"/>
              </p:ext>
            </p:extLst>
          </p:nvPr>
        </p:nvGraphicFramePr>
        <p:xfrm>
          <a:off x="8254701" y="4463735"/>
          <a:ext cx="1835934" cy="753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5" name="Equation" r:id="rId25" imgW="761760" imgH="253800" progId="Equation.DSMT4">
                  <p:embed/>
                </p:oleObj>
              </mc:Choice>
              <mc:Fallback>
                <p:oleObj name="Equation" r:id="rId25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254701" y="4463735"/>
                        <a:ext cx="1835934" cy="753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22;p15"/>
          <p:cNvSpPr/>
          <p:nvPr/>
        </p:nvSpPr>
        <p:spPr>
          <a:xfrm>
            <a:off x="186751" y="173485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7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427" y="294969"/>
            <a:ext cx="1053034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lí, quãng đường S (tính bằng 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vật rơi tự do được cho bởi công thức 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4,9t</a:t>
            </a:r>
            <a:r>
              <a:rPr lang="vi-VN" sz="4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đó t là thời gian rơi (tính bằng giây). Hỏi sau bao nhiêu giây thì vật sẽ chạm đất nếu được thả rơi tự do từ độ cao 122,5 mét</a:t>
            </a:r>
            <a:r>
              <a:rPr lang="vi-VN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14" descr="Copy (12) of 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48" y="-403684"/>
            <a:ext cx="19812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322;p15"/>
          <p:cNvSpPr/>
          <p:nvPr/>
        </p:nvSpPr>
        <p:spPr>
          <a:xfrm>
            <a:off x="3379116" y="294969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7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82207"/>
            <a:ext cx="1107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Viết công thức tính thời gian t (giây) cần thiết để vật rơi được quãng đường S (mét).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Sử dụng công thức tìm được trong câu a, hãy trả lời câu hỏi trong tình huống mở đầu.</a:t>
            </a:r>
          </a:p>
        </p:txBody>
      </p:sp>
      <p:sp>
        <p:nvSpPr>
          <p:cNvPr id="3" name="Google Shape;322;p15"/>
          <p:cNvSpPr/>
          <p:nvPr/>
        </p:nvSpPr>
        <p:spPr>
          <a:xfrm>
            <a:off x="3379116" y="294969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3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07209" y="-36362"/>
            <a:ext cx="11161485" cy="784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vi-VN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S = 4,9t</a:t>
            </a:r>
            <a:r>
              <a:rPr lang="vi-VN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(giây) (do t &gt; 0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thời gian t (giây) cần thiết để vật rơi được quãng đường S (mét) là 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Quãng đường vật rơi tự do từ độ cao 122,5 mét đến khi chạm đất là 122,5 mét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a,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5 giây thì vật sẽ chạm đất nếu được thả rơi tự do từ độ cao 122,5 mét.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330584"/>
              </p:ext>
            </p:extLst>
          </p:nvPr>
        </p:nvGraphicFramePr>
        <p:xfrm>
          <a:off x="6883228" y="429149"/>
          <a:ext cx="1319200" cy="1037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5" name="Equation" r:id="rId3" imgW="533160" imgH="419040" progId="Equation.DSMT4">
                  <p:embed/>
                </p:oleObj>
              </mc:Choice>
              <mc:Fallback>
                <p:oleObj name="Equation" r:id="rId3" imgW="53316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83228" y="429149"/>
                        <a:ext cx="1319200" cy="1037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543049"/>
              </p:ext>
            </p:extLst>
          </p:nvPr>
        </p:nvGraphicFramePr>
        <p:xfrm>
          <a:off x="1575254" y="1051832"/>
          <a:ext cx="1493233" cy="1094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6" name="Equation" r:id="rId5" imgW="583920" imgH="469800" progId="Equation.DSMT4">
                  <p:embed/>
                </p:oleObj>
              </mc:Choice>
              <mc:Fallback>
                <p:oleObj name="Equation" r:id="rId5" imgW="583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5254" y="1051832"/>
                        <a:ext cx="1493233" cy="1094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461291"/>
              </p:ext>
            </p:extLst>
          </p:nvPr>
        </p:nvGraphicFramePr>
        <p:xfrm>
          <a:off x="5605018" y="4639801"/>
          <a:ext cx="1443905" cy="106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7" name="Equation" r:id="rId7" imgW="634680" imgH="469800" progId="Equation.DSMT4">
                  <p:embed/>
                </p:oleObj>
              </mc:Choice>
              <mc:Fallback>
                <p:oleObj name="Equation" r:id="rId7" imgW="634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05018" y="4639801"/>
                        <a:ext cx="1443905" cy="106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128180"/>
              </p:ext>
            </p:extLst>
          </p:nvPr>
        </p:nvGraphicFramePr>
        <p:xfrm>
          <a:off x="6317430" y="2701756"/>
          <a:ext cx="1802773" cy="112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8" name="Equation" r:id="rId9" imgW="799927" imgH="647583" progId="Equation.DSMT4">
                  <p:embed/>
                </p:oleObj>
              </mc:Choice>
              <mc:Fallback>
                <p:oleObj name="Equation" r:id="rId9" imgW="799927" imgH="6475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17430" y="2701756"/>
                        <a:ext cx="1802773" cy="112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022956"/>
              </p:ext>
            </p:extLst>
          </p:nvPr>
        </p:nvGraphicFramePr>
        <p:xfrm>
          <a:off x="7218817" y="4827129"/>
          <a:ext cx="3552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9" name="Equation" r:id="rId11" imgW="1066680" imgH="241200" progId="Equation.DSMT4">
                  <p:embed/>
                </p:oleObj>
              </mc:Choice>
              <mc:Fallback>
                <p:oleObj name="Equation" r:id="rId11" imgW="1066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18817" y="4827129"/>
                        <a:ext cx="3552825" cy="6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536046"/>
              </p:ext>
            </p:extLst>
          </p:nvPr>
        </p:nvGraphicFramePr>
        <p:xfrm>
          <a:off x="4020454" y="4659468"/>
          <a:ext cx="1540020" cy="104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0" name="Equation" r:id="rId13" imgW="799927" imgH="647583" progId="Equation.DSMT4">
                  <p:embed/>
                </p:oleObj>
              </mc:Choice>
              <mc:Fallback>
                <p:oleObj name="Equation" r:id="rId13" imgW="799927" imgH="6475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20454" y="4659468"/>
                        <a:ext cx="1540020" cy="1047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79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2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74830" y="2147891"/>
            <a:ext cx="2930159" cy="107125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A.-4 </a:t>
            </a:r>
            <a:r>
              <a:rPr lang="en-US" sz="4800" dirty="0" err="1">
                <a:solidFill>
                  <a:srgbClr val="0000FF"/>
                </a:solidFill>
              </a:rPr>
              <a:t>và</a:t>
            </a:r>
            <a:r>
              <a:rPr lang="en-US" sz="4800" dirty="0">
                <a:solidFill>
                  <a:srgbClr val="0000FF"/>
                </a:solidFill>
              </a:rPr>
              <a:t>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95651" y="2167600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B.-5 </a:t>
            </a:r>
            <a:r>
              <a:rPr lang="en-US" sz="5333" dirty="0" err="1">
                <a:solidFill>
                  <a:srgbClr val="0000FF"/>
                </a:solidFill>
              </a:rPr>
              <a:t>và</a:t>
            </a:r>
            <a:r>
              <a:rPr lang="en-US" sz="5333" dirty="0">
                <a:solidFill>
                  <a:srgbClr val="0000FF"/>
                </a:solidFill>
              </a:rPr>
              <a:t> 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311169" y="2147892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C.-6 </a:t>
            </a:r>
            <a:r>
              <a:rPr lang="en-US" sz="5333" dirty="0" err="1">
                <a:solidFill>
                  <a:srgbClr val="0000FF"/>
                </a:solidFill>
              </a:rPr>
              <a:t>và</a:t>
            </a:r>
            <a:r>
              <a:rPr lang="en-US" sz="5333" dirty="0">
                <a:solidFill>
                  <a:srgbClr val="0000FF"/>
                </a:solidFill>
              </a:rPr>
              <a:t>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39322" y="2161430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D. -7 </a:t>
            </a:r>
            <a:r>
              <a:rPr lang="en-US" sz="4800" dirty="0" err="1">
                <a:solidFill>
                  <a:srgbClr val="0000FF"/>
                </a:solidFill>
              </a:rPr>
              <a:t>và</a:t>
            </a:r>
            <a:r>
              <a:rPr lang="en-US" sz="4800" dirty="0">
                <a:solidFill>
                  <a:srgbClr val="0000FF"/>
                </a:solidFill>
              </a:rPr>
              <a:t>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91355" y="938251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73191" y="21240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133138" y="820781"/>
          <a:ext cx="1269919" cy="86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4" name="Equation" r:id="rId18" imgW="317160" imgH="215640" progId="Equation.DSMT4">
                  <p:embed/>
                </p:oleObj>
              </mc:Choice>
              <mc:Fallback>
                <p:oleObj name="Equation" r:id="rId18" imgW="317160" imgH="215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33138" y="820781"/>
                        <a:ext cx="1269919" cy="86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77446" y="2254251"/>
          <a:ext cx="1899596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5" name="Equation" r:id="rId20" imgW="660240" imgH="215640" progId="Equation.DSMT4">
                  <p:embed/>
                </p:oleObj>
              </mc:Choice>
              <mc:Fallback>
                <p:oleObj name="Equation" r:id="rId20" imgW="660240" imgH="215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77446" y="2254251"/>
                        <a:ext cx="1899596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72468" y="2300817"/>
          <a:ext cx="1655233" cy="541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6" name="Equation" r:id="rId22" imgW="660240" imgH="215640" progId="Equation.DSMT4">
                  <p:embed/>
                </p:oleObj>
              </mc:Choice>
              <mc:Fallback>
                <p:oleObj name="Equation" r:id="rId22" imgW="660240" imgH="215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072468" y="2300817"/>
                        <a:ext cx="1655233" cy="541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203017" y="2325625"/>
          <a:ext cx="1797049" cy="576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Equation" r:id="rId24" imgW="672840" imgH="215640" progId="Equation.DSMT4">
                  <p:embed/>
                </p:oleObj>
              </mc:Choice>
              <mc:Fallback>
                <p:oleObj name="Equation" r:id="rId24" imgW="672840" imgH="215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203017" y="2325625"/>
                        <a:ext cx="1797049" cy="576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690101" y="2260601"/>
          <a:ext cx="2044700" cy="658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Equation" r:id="rId26" imgW="672840" imgH="215640" progId="Equation.DSMT4">
                  <p:embed/>
                </p:oleObj>
              </mc:Choice>
              <mc:Fallback>
                <p:oleObj name="Equation" r:id="rId26" imgW="672840" imgH="215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690101" y="2260601"/>
                        <a:ext cx="2044700" cy="658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7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550131" y="420034"/>
            <a:ext cx="6949469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2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4976363" y="1082685"/>
          <a:ext cx="2262911" cy="993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8" name="Equation" r:id="rId19" imgW="520560" imgH="228600" progId="Equation.DSMT4">
                  <p:embed/>
                </p:oleObj>
              </mc:Choice>
              <mc:Fallback>
                <p:oleObj name="Equation" r:id="rId19" imgW="520560" imgH="2286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76363" y="1082685"/>
                        <a:ext cx="2262911" cy="993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82875" y="2384824"/>
            <a:ext cx="2438400" cy="1044177"/>
            <a:chOff x="482875" y="2384824"/>
            <a:chExt cx="2438400" cy="1044177"/>
          </a:xfrm>
        </p:grpSpPr>
        <p:sp>
          <p:nvSpPr>
            <p:cNvPr id="44" name="Rounded Rectangle 43"/>
            <p:cNvSpPr/>
            <p:nvPr/>
          </p:nvSpPr>
          <p:spPr>
            <a:xfrm>
              <a:off x="482875" y="2384824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4722472"/>
                </p:ext>
              </p:extLst>
            </p:nvPr>
          </p:nvGraphicFramePr>
          <p:xfrm>
            <a:off x="672683" y="2505115"/>
            <a:ext cx="2067256" cy="88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59" name="Equation" r:id="rId21" imgW="609480" imgH="393480" progId="Equation.DSMT4">
                    <p:embed/>
                  </p:oleObj>
                </mc:Choice>
                <mc:Fallback>
                  <p:oleObj name="Equation" r:id="rId21" imgW="609480" imgH="393480" progId="Equation.DSMT4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72683" y="2505115"/>
                          <a:ext cx="2067256" cy="88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3530875" y="2418556"/>
            <a:ext cx="2438400" cy="1044177"/>
            <a:chOff x="3530875" y="2418556"/>
            <a:chExt cx="2438400" cy="1044177"/>
          </a:xfrm>
        </p:grpSpPr>
        <p:sp>
          <p:nvSpPr>
            <p:cNvPr id="45" name="Rounded Rectangle 44"/>
            <p:cNvSpPr/>
            <p:nvPr/>
          </p:nvSpPr>
          <p:spPr>
            <a:xfrm>
              <a:off x="3530875" y="2418556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979206"/>
                </p:ext>
              </p:extLst>
            </p:nvPr>
          </p:nvGraphicFramePr>
          <p:xfrm>
            <a:off x="3681123" y="2486240"/>
            <a:ext cx="1906877" cy="970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0" name="Equation" r:id="rId23" imgW="609480" imgH="393480" progId="Equation.DSMT4">
                    <p:embed/>
                  </p:oleObj>
                </mc:Choice>
                <mc:Fallback>
                  <p:oleObj name="Equation" r:id="rId23" imgW="609480" imgH="39348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3681123" y="2486240"/>
                          <a:ext cx="1906877" cy="9705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6668229" y="2418556"/>
            <a:ext cx="2438400" cy="1075511"/>
            <a:chOff x="6668229" y="2418556"/>
            <a:chExt cx="2438400" cy="1075511"/>
          </a:xfrm>
        </p:grpSpPr>
        <p:sp>
          <p:nvSpPr>
            <p:cNvPr id="46" name="Rounded Rectangle 45"/>
            <p:cNvSpPr/>
            <p:nvPr/>
          </p:nvSpPr>
          <p:spPr>
            <a:xfrm>
              <a:off x="6668229" y="2418556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6426462"/>
                </p:ext>
              </p:extLst>
            </p:nvPr>
          </p:nvGraphicFramePr>
          <p:xfrm>
            <a:off x="6959600" y="2437799"/>
            <a:ext cx="1758099" cy="1056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1" name="Equation" r:id="rId25" imgW="507960" imgH="393480" progId="Equation.DSMT4">
                    <p:embed/>
                  </p:oleObj>
                </mc:Choice>
                <mc:Fallback>
                  <p:oleObj name="Equation" r:id="rId25" imgW="507960" imgH="39348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6959600" y="2437799"/>
                          <a:ext cx="1758099" cy="10562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9423675" y="2384824"/>
            <a:ext cx="2438400" cy="1044177"/>
            <a:chOff x="9423675" y="2384824"/>
            <a:chExt cx="2438400" cy="1044177"/>
          </a:xfrm>
        </p:grpSpPr>
        <p:sp>
          <p:nvSpPr>
            <p:cNvPr id="47" name="Rounded Rectangle 46"/>
            <p:cNvSpPr/>
            <p:nvPr/>
          </p:nvSpPr>
          <p:spPr>
            <a:xfrm>
              <a:off x="9423675" y="2384824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1054962"/>
                </p:ext>
              </p:extLst>
            </p:nvPr>
          </p:nvGraphicFramePr>
          <p:xfrm>
            <a:off x="9832961" y="2487445"/>
            <a:ext cx="1762868" cy="941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2" name="Equation" r:id="rId27" imgW="520560" imgH="393480" progId="Equation.DSMT4">
                    <p:embed/>
                  </p:oleObj>
                </mc:Choice>
                <mc:Fallback>
                  <p:oleObj name="Equation" r:id="rId27" imgW="520560" imgH="39348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9832961" y="2487445"/>
                          <a:ext cx="1762868" cy="941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27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1"/>
            <a:ext cx="2438400" cy="96449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672211" y="220370"/>
            <a:ext cx="77784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777511"/>
              </p:ext>
            </p:extLst>
          </p:nvPr>
        </p:nvGraphicFramePr>
        <p:xfrm>
          <a:off x="3636963" y="882650"/>
          <a:ext cx="414972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Equation" r:id="rId15" imgW="939600" imgH="317160" progId="Equation.DSMT4">
                  <p:embed/>
                </p:oleObj>
              </mc:Choice>
              <mc:Fallback>
                <p:oleObj name="Equation" r:id="rId15" imgW="939600" imgH="31716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36963" y="882650"/>
                        <a:ext cx="4149725" cy="114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478520"/>
              </p:ext>
            </p:extLst>
          </p:nvPr>
        </p:nvGraphicFramePr>
        <p:xfrm>
          <a:off x="6592969" y="2125227"/>
          <a:ext cx="2420856" cy="825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Equation" r:id="rId17" imgW="711000" imgH="228600" progId="Equation.DSMT4">
                  <p:embed/>
                </p:oleObj>
              </mc:Choice>
              <mc:Fallback>
                <p:oleObj name="Equation" r:id="rId17" imgW="71100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92969" y="2125227"/>
                        <a:ext cx="2420856" cy="825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470194" y="2188574"/>
          <a:ext cx="2075745" cy="75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Equation" r:id="rId19" imgW="583920" imgH="228600" progId="Equation.DSMT4">
                  <p:embed/>
                </p:oleObj>
              </mc:Choice>
              <mc:Fallback>
                <p:oleObj name="Equation" r:id="rId19" imgW="5839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470194" y="2188574"/>
                        <a:ext cx="2075745" cy="757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14302" y="2188574"/>
          <a:ext cx="1968377" cy="82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5" name="Equation" r:id="rId21" imgW="558720" imgH="228600" progId="Equation.DSMT4">
                  <p:embed/>
                </p:oleObj>
              </mc:Choice>
              <mc:Fallback>
                <p:oleObj name="Equation" r:id="rId21" imgW="55872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614302" y="2188574"/>
                        <a:ext cx="1968377" cy="821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512305"/>
              </p:ext>
            </p:extLst>
          </p:nvPr>
        </p:nvGraphicFramePr>
        <p:xfrm>
          <a:off x="609600" y="2155825"/>
          <a:ext cx="2062611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Equation" r:id="rId23" imgW="571320" imgH="228600" progId="Equation.DSMT4">
                  <p:embed/>
                </p:oleObj>
              </mc:Choice>
              <mc:Fallback>
                <p:oleObj name="Equation" r:id="rId23" imgW="57132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9600" y="2155825"/>
                        <a:ext cx="2062611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25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768" y="2703362"/>
            <a:ext cx="113267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417172"/>
              </p:ext>
            </p:extLst>
          </p:nvPr>
        </p:nvGraphicFramePr>
        <p:xfrm>
          <a:off x="1298026" y="5744743"/>
          <a:ext cx="786581" cy="745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8" name="Equation" r:id="rId3" imgW="241200" imgH="228600" progId="Equation.DSMT4">
                  <p:embed/>
                </p:oleObj>
              </mc:Choice>
              <mc:Fallback>
                <p:oleObj name="Equation" r:id="rId3" imgW="2412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8026" y="5744743"/>
                        <a:ext cx="786581" cy="745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30084"/>
              </p:ext>
            </p:extLst>
          </p:nvPr>
        </p:nvGraphicFramePr>
        <p:xfrm>
          <a:off x="3342601" y="5744743"/>
          <a:ext cx="1042681" cy="72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Equation" r:id="rId5" imgW="330120" imgH="228600" progId="Equation.DSMT4">
                  <p:embed/>
                </p:oleObj>
              </mc:Choice>
              <mc:Fallback>
                <p:oleObj name="Equation" r:id="rId5" imgW="33012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2601" y="5744743"/>
                        <a:ext cx="1042681" cy="721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39080" y="1399763"/>
            <a:ext cx="11913839" cy="14465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dirty="0"/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467768" y="137949"/>
            <a:ext cx="7149055" cy="74898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21926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</p:spTree>
    <p:extLst>
      <p:ext uri="{BB962C8B-B14F-4D97-AF65-F5344CB8AC3E}">
        <p14:creationId xmlns:p14="http://schemas.microsoft.com/office/powerpoint/2010/main" val="255793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4788" y="2981377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 </a:t>
            </a:r>
            <a:r>
              <a:rPr lang="nl-NL" sz="4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4788" y="4760848"/>
            <a:ext cx="5825634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THỨC BẬC HAI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45920" y="766674"/>
            <a:ext cx="8203627" cy="1447800"/>
            <a:chOff x="5341755" y="254955"/>
            <a:chExt cx="8203627" cy="1447800"/>
          </a:xfrm>
        </p:grpSpPr>
        <p:sp>
          <p:nvSpPr>
            <p:cNvPr id="5" name="Rounded Rectangle 4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1079" y="3021506"/>
            <a:ext cx="1236936" cy="1155973"/>
            <a:chOff x="2315060" y="3149849"/>
            <a:chExt cx="1236936" cy="1155973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1079" y="4710669"/>
            <a:ext cx="1236936" cy="1155973"/>
            <a:chOff x="2315060" y="3149849"/>
            <a:chExt cx="1236936" cy="1155973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2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2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9080" y="1399763"/>
            <a:ext cx="11913839" cy="14465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dirty="0"/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467768" y="137949"/>
            <a:ext cx="7149055" cy="74898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21926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080" y="3112219"/>
            <a:ext cx="11913839" cy="813345"/>
            <a:chOff x="139080" y="3112219"/>
            <a:chExt cx="11913839" cy="813345"/>
          </a:xfrm>
        </p:grpSpPr>
        <p:sp>
          <p:nvSpPr>
            <p:cNvPr id="9" name="Rectangle 8"/>
            <p:cNvSpPr/>
            <p:nvPr/>
          </p:nvSpPr>
          <p:spPr>
            <a:xfrm>
              <a:off x="139080" y="3112219"/>
              <a:ext cx="11913839" cy="7694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5970754"/>
                </p:ext>
              </p:extLst>
            </p:nvPr>
          </p:nvGraphicFramePr>
          <p:xfrm>
            <a:off x="139080" y="3112219"/>
            <a:ext cx="2269444" cy="813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81" name="Equation" r:id="rId3" imgW="1781165" imgH="857191" progId="Equation.DSMT4">
                    <p:embed/>
                  </p:oleObj>
                </mc:Choice>
                <mc:Fallback>
                  <p:oleObj name="Equation" r:id="rId3" imgW="1781165" imgH="85719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9080" y="3112219"/>
                          <a:ext cx="2269444" cy="8133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81" y="4029128"/>
            <a:ext cx="12052920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ADFE66A-D891-4AC1-9A4F-6FA922B3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18BA1C2-27F0-4A63-94B6-278F344D4D5D}"/>
              </a:ext>
            </a:extLst>
          </p:cNvPr>
          <p:cNvSpPr txBox="1"/>
          <p:nvPr/>
        </p:nvSpPr>
        <p:spPr>
          <a:xfrm>
            <a:off x="6419227" y="2040673"/>
            <a:ext cx="4903264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Làm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tập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: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3.1 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–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3.6/SGK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48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3D96488-18B4-44B3-B31E-0802AAF38B73}"/>
              </a:ext>
            </a:extLst>
          </p:cNvPr>
          <p:cNvSpPr txBox="1"/>
          <p:nvPr/>
        </p:nvSpPr>
        <p:spPr>
          <a:xfrm>
            <a:off x="6425103" y="2870849"/>
            <a:ext cx="4897388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Làm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thêm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– SBT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0AAD0D8-3B99-46F4-A2BD-55ED1F0601F1}"/>
              </a:ext>
            </a:extLst>
          </p:cNvPr>
          <p:cNvSpPr txBox="1"/>
          <p:nvPr/>
        </p:nvSpPr>
        <p:spPr>
          <a:xfrm>
            <a:off x="6425334" y="3711517"/>
            <a:ext cx="5100357" cy="83099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Xem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trước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8: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Khai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căn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bậc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hai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với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phép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nhân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và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phép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chia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1A7E6FB-F237-4CC1-90C1-B4D4FF378DAC}"/>
              </a:ext>
            </a:extLst>
          </p:cNvPr>
          <p:cNvSpPr txBox="1"/>
          <p:nvPr/>
        </p:nvSpPr>
        <p:spPr>
          <a:xfrm>
            <a:off x="6419227" y="1224500"/>
            <a:ext cx="3785663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lvl="0"/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Ôn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lại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xem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lại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ví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dụ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7" name="文本框 9">
            <a:extLst>
              <a:ext uri="{FF2B5EF4-FFF2-40B4-BE49-F238E27FC236}">
                <a16:creationId xmlns:a16="http://schemas.microsoft.com/office/drawing/2014/main" id="{64652441-79AC-4CC8-8AF8-0D44FBE51D60}"/>
              </a:ext>
            </a:extLst>
          </p:cNvPr>
          <p:cNvSpPr txBox="1"/>
          <p:nvPr/>
        </p:nvSpPr>
        <p:spPr>
          <a:xfrm>
            <a:off x="5604146" y="2095536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2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28" name="文本框 10">
            <a:extLst>
              <a:ext uri="{FF2B5EF4-FFF2-40B4-BE49-F238E27FC236}">
                <a16:creationId xmlns:a16="http://schemas.microsoft.com/office/drawing/2014/main" id="{A33A694E-EF83-409C-A859-98CEB740DEBF}"/>
              </a:ext>
            </a:extLst>
          </p:cNvPr>
          <p:cNvSpPr txBox="1"/>
          <p:nvPr/>
        </p:nvSpPr>
        <p:spPr>
          <a:xfrm>
            <a:off x="5611866" y="2925711"/>
            <a:ext cx="687151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3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id="{688FF3B7-51EA-44FD-A6F7-025642F74BAA}"/>
              </a:ext>
            </a:extLst>
          </p:cNvPr>
          <p:cNvSpPr txBox="1"/>
          <p:nvPr/>
        </p:nvSpPr>
        <p:spPr>
          <a:xfrm>
            <a:off x="5610253" y="3740979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4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0" name="文本框 2">
            <a:extLst>
              <a:ext uri="{FF2B5EF4-FFF2-40B4-BE49-F238E27FC236}">
                <a16:creationId xmlns:a16="http://schemas.microsoft.com/office/drawing/2014/main" id="{D6517F6B-5C44-40E5-BAB1-326EE33C9C7F}"/>
              </a:ext>
            </a:extLst>
          </p:cNvPr>
          <p:cNvSpPr txBox="1"/>
          <p:nvPr/>
        </p:nvSpPr>
        <p:spPr>
          <a:xfrm>
            <a:off x="5604146" y="1279362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31B0414-49CE-41AE-A36C-38CAEA7878B2}"/>
              </a:ext>
            </a:extLst>
          </p:cNvPr>
          <p:cNvSpPr/>
          <p:nvPr/>
        </p:nvSpPr>
        <p:spPr>
          <a:xfrm>
            <a:off x="3199108" y="1279363"/>
            <a:ext cx="2103779" cy="2856349"/>
          </a:xfrm>
          <a:prstGeom prst="rect">
            <a:avLst/>
          </a:prstGeom>
          <a:solidFill>
            <a:srgbClr val="167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文本框 1">
            <a:extLst>
              <a:ext uri="{FF2B5EF4-FFF2-40B4-BE49-F238E27FC236}">
                <a16:creationId xmlns:a16="http://schemas.microsoft.com/office/drawing/2014/main" id="{FAD9924E-A56E-498C-95B7-896B8D1B8176}"/>
              </a:ext>
            </a:extLst>
          </p:cNvPr>
          <p:cNvSpPr txBox="1"/>
          <p:nvPr/>
        </p:nvSpPr>
        <p:spPr>
          <a:xfrm>
            <a:off x="3212894" y="1701800"/>
            <a:ext cx="2076209" cy="18156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733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HƯỚNG DẪN VỀ NHÀ</a:t>
            </a:r>
            <a:endParaRPr lang="zh-CN" altLang="en-US" sz="3733" dirty="0">
              <a:solidFill>
                <a:schemeClr val="bg1"/>
              </a:solidFill>
              <a:latin typeface="Cambria Math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85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6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155274852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993" y="1091071"/>
            <a:ext cx="777488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CĂN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  HAI </a:t>
            </a:r>
          </a:p>
          <a:p>
            <a:pPr algn="ctr"/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974" y="219725"/>
            <a:ext cx="1219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49.</a:t>
            </a:r>
          </a:p>
          <a:p>
            <a:r>
              <a:rPr lang="en-US" sz="4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	x</a:t>
            </a:r>
            <a:r>
              <a:rPr lang="en-US" sz="4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49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x</a:t>
            </a:r>
            <a:r>
              <a:rPr lang="en-US" sz="4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7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(–7)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x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–7.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x 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∈ {7; –7}.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69;p5"/>
          <p:cNvSpPr/>
          <p:nvPr/>
        </p:nvSpPr>
        <p:spPr>
          <a:xfrm>
            <a:off x="235974" y="219726"/>
            <a:ext cx="2362200" cy="7979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1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11"/>
          <p:cNvSpPr/>
          <p:nvPr/>
        </p:nvSpPr>
        <p:spPr>
          <a:xfrm>
            <a:off x="45720" y="1100909"/>
            <a:ext cx="11993880" cy="1657532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" y="1160234"/>
            <a:ext cx="119138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283415" y="3386488"/>
            <a:ext cx="119085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25.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364453"/>
              </p:ext>
            </p:extLst>
          </p:nvPr>
        </p:nvGraphicFramePr>
        <p:xfrm>
          <a:off x="1834793" y="4659724"/>
          <a:ext cx="2057939" cy="87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Equation" r:id="rId3" imgW="1590460" imgH="676187" progId="Equation.DSMT4">
                  <p:embed/>
                </p:oleObj>
              </mc:Choice>
              <mc:Fallback>
                <p:oleObj name="Equation" r:id="rId3" imgW="1590460" imgH="6761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4793" y="4659724"/>
                        <a:ext cx="2057939" cy="874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80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144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8806" y="304800"/>
            <a:ext cx="1066800" cy="10668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44977" y="438834"/>
            <a:ext cx="775765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12606" y="1600200"/>
            <a:ext cx="1828800" cy="1066800"/>
          </a:xfrm>
          <a:prstGeom prst="rect">
            <a:avLst/>
          </a:prstGeom>
          <a:solidFill>
            <a:srgbClr val="C6C34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a) 81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4977" y="1600200"/>
            <a:ext cx="7757652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81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– 9.</a:t>
            </a:r>
            <a:endParaRPr lang="en-US" sz="36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12606" y="2895600"/>
            <a:ext cx="1828800" cy="9906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FFC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b) –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0,01</a:t>
            </a:r>
            <a:endParaRPr lang="en-US" sz="36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12606" y="4114800"/>
            <a:ext cx="1828800" cy="9906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FFC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6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4977" y="2819400"/>
            <a:ext cx="7757652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0,01 &lt; 0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444977" y="4038601"/>
            <a:ext cx="7757652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0.         </a:t>
            </a: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312606" y="5257800"/>
            <a:ext cx="1828800" cy="990600"/>
            <a:chOff x="304800" y="5334000"/>
            <a:chExt cx="1828800" cy="990600"/>
          </a:xfrm>
        </p:grpSpPr>
        <p:sp>
          <p:nvSpPr>
            <p:cNvPr id="17" name="Rectangle 16"/>
            <p:cNvSpPr/>
            <p:nvPr/>
          </p:nvSpPr>
          <p:spPr>
            <a:xfrm>
              <a:off x="304800" y="5334000"/>
              <a:ext cx="1828800" cy="9906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FFC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d)</a:t>
              </a:r>
            </a:p>
          </p:txBody>
        </p:sp>
        <p:graphicFrame>
          <p:nvGraphicFramePr>
            <p:cNvPr id="6147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9636885"/>
                </p:ext>
              </p:extLst>
            </p:nvPr>
          </p:nvGraphicFramePr>
          <p:xfrm>
            <a:off x="903120" y="5353146"/>
            <a:ext cx="758532" cy="895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6" name="Equation" r:id="rId3" imgW="228501" imgH="393529" progId="Equation.DSMT4">
                    <p:embed/>
                  </p:oleObj>
                </mc:Choice>
                <mc:Fallback>
                  <p:oleObj name="Equation" r:id="rId3" imgW="228501" imgH="393529" progId="Equation.DSMT4">
                    <p:embed/>
                    <p:pic>
                      <p:nvPicPr>
                        <p:cNvPr id="6147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3120" y="5353146"/>
                          <a:ext cx="758532" cy="895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444977" y="5181604"/>
            <a:ext cx="7757652" cy="1263651"/>
            <a:chOff x="1997104" y="4037995"/>
            <a:chExt cx="6216256" cy="1264644"/>
          </a:xfrm>
          <a:solidFill>
            <a:schemeClr val="bg1"/>
          </a:solidFill>
        </p:grpSpPr>
        <p:sp>
          <p:nvSpPr>
            <p:cNvPr id="26" name="Rectangle 25"/>
            <p:cNvSpPr/>
            <p:nvPr/>
          </p:nvSpPr>
          <p:spPr>
            <a:xfrm>
              <a:off x="1997104" y="4037995"/>
              <a:ext cx="6216256" cy="126464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dirty="0" err="1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căn</a:t>
              </a: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bậc</a:t>
              </a: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600" dirty="0" smtClean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600" dirty="0" err="1" smtClean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dirty="0" smtClean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600" dirty="0" err="1" smtClean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dirty="0" smtClean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sz="3600" dirty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smtClean="0">
                  <a:solidFill>
                    <a:srgbClr val="29293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147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7333400"/>
                </p:ext>
              </p:extLst>
            </p:nvPr>
          </p:nvGraphicFramePr>
          <p:xfrm>
            <a:off x="7387373" y="4068438"/>
            <a:ext cx="582732" cy="975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7" name="Equation" r:id="rId5" imgW="152334" imgH="393529" progId="Equation.DSMT4">
                    <p:embed/>
                  </p:oleObj>
                </mc:Choice>
                <mc:Fallback>
                  <p:oleObj name="Equation" r:id="rId5" imgW="152334" imgH="393529" progId="Equation.DSMT4">
                    <p:embed/>
                    <p:pic>
                      <p:nvPicPr>
                        <p:cNvPr id="6147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7373" y="4068438"/>
                          <a:ext cx="582732" cy="9754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0962610"/>
                </p:ext>
              </p:extLst>
            </p:nvPr>
          </p:nvGraphicFramePr>
          <p:xfrm>
            <a:off x="6148526" y="4102437"/>
            <a:ext cx="726734" cy="923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8" name="Equation" r:id="rId7" imgW="253890" imgH="393529" progId="Equation.DSMT4">
                    <p:embed/>
                  </p:oleObj>
                </mc:Choice>
                <mc:Fallback>
                  <p:oleObj name="Equation" r:id="rId7" imgW="253890" imgH="393529" progId="Equation.DSMT4">
                    <p:embed/>
                    <p:pic>
                      <p:nvPicPr>
                        <p:cNvPr id="61472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8526" y="4102437"/>
                          <a:ext cx="726734" cy="923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293815"/>
              </p:ext>
            </p:extLst>
          </p:nvPr>
        </p:nvGraphicFramePr>
        <p:xfrm>
          <a:off x="7359919" y="5239947"/>
          <a:ext cx="589461" cy="887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9" name="Equation" r:id="rId9" imgW="228501" imgH="393529" progId="Equation.DSMT4">
                  <p:embed/>
                </p:oleObj>
              </mc:Choice>
              <mc:Fallback>
                <p:oleObj name="Equation" r:id="rId9" imgW="228501" imgH="393529" progId="Equation.DSMT4">
                  <p:embed/>
                  <p:pic>
                    <p:nvPicPr>
                      <p:cNvPr id="3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9919" y="5239947"/>
                        <a:ext cx="589461" cy="887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9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698" y="2064733"/>
            <a:ext cx="113267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523111"/>
              </p:ext>
            </p:extLst>
          </p:nvPr>
        </p:nvGraphicFramePr>
        <p:xfrm>
          <a:off x="1239969" y="5041322"/>
          <a:ext cx="786581" cy="745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" name="Equation" r:id="rId3" imgW="241200" imgH="228600" progId="Equation.DSMT4">
                  <p:embed/>
                </p:oleObj>
              </mc:Choice>
              <mc:Fallback>
                <p:oleObj name="Equation" r:id="rId3" imgW="24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9969" y="5041322"/>
                        <a:ext cx="786581" cy="745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82063"/>
              </p:ext>
            </p:extLst>
          </p:nvPr>
        </p:nvGraphicFramePr>
        <p:xfrm>
          <a:off x="3182944" y="5064648"/>
          <a:ext cx="1042681" cy="72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name="Equation" r:id="rId5" imgW="330120" imgH="228600" progId="Equation.DSMT4">
                  <p:embed/>
                </p:oleObj>
              </mc:Choice>
              <mc:Fallback>
                <p:oleObj name="Equation" r:id="rId5" imgW="330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2944" y="5064648"/>
                        <a:ext cx="1042681" cy="721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259;p11"/>
          <p:cNvSpPr/>
          <p:nvPr/>
        </p:nvSpPr>
        <p:spPr>
          <a:xfrm>
            <a:off x="134208" y="83258"/>
            <a:ext cx="11993880" cy="1657532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208" y="142583"/>
            <a:ext cx="119138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764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912</Words>
  <Application>Microsoft Office PowerPoint</Application>
  <PresentationFormat>Widescreen</PresentationFormat>
  <Paragraphs>309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等线</vt:lpstr>
      <vt:lpstr>Montserrat SemiBold</vt:lpstr>
      <vt:lpstr>SegoeuiPc</vt:lpstr>
      <vt:lpstr>Times New Roman</vt:lpstr>
      <vt:lpstr>Wingdings</vt:lpstr>
      <vt:lpstr>字魂35号-经典雅黑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dcterms:created xsi:type="dcterms:W3CDTF">2024-06-23T10:54:22Z</dcterms:created>
  <dcterms:modified xsi:type="dcterms:W3CDTF">2024-06-30T14:54:23Z</dcterms:modified>
</cp:coreProperties>
</file>