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Lst>
  <p:notesMasterIdLst>
    <p:notesMasterId r:id="rId24"/>
  </p:notesMasterIdLst>
  <p:sldIdLst>
    <p:sldId id="256" r:id="rId2"/>
    <p:sldId id="324" r:id="rId3"/>
    <p:sldId id="258" r:id="rId4"/>
    <p:sldId id="260" r:id="rId5"/>
    <p:sldId id="325" r:id="rId6"/>
    <p:sldId id="261" r:id="rId7"/>
    <p:sldId id="263" r:id="rId8"/>
    <p:sldId id="312" r:id="rId9"/>
    <p:sldId id="272" r:id="rId10"/>
    <p:sldId id="313" r:id="rId11"/>
    <p:sldId id="279" r:id="rId12"/>
    <p:sldId id="314" r:id="rId13"/>
    <p:sldId id="315" r:id="rId14"/>
    <p:sldId id="316" r:id="rId15"/>
    <p:sldId id="317" r:id="rId16"/>
    <p:sldId id="318" r:id="rId17"/>
    <p:sldId id="319" r:id="rId18"/>
    <p:sldId id="320" r:id="rId19"/>
    <p:sldId id="321" r:id="rId20"/>
    <p:sldId id="322" r:id="rId21"/>
    <p:sldId id="323" r:id="rId22"/>
    <p:sldId id="326" r:id="rId23"/>
  </p:sldIdLst>
  <p:sldSz cx="9144000" cy="5143500" type="screen16x9"/>
  <p:notesSz cx="6858000" cy="9144000"/>
  <p:embeddedFontLst>
    <p:embeddedFont>
      <p:font typeface="Hepta Slab" panose="020B0604020202020204" charset="0"/>
      <p:regular r:id="rId25"/>
      <p:bold r:id="rId26"/>
    </p:embeddedFont>
    <p:embeddedFont>
      <p:font typeface="Inter" panose="020B0604020202020204" charset="0"/>
      <p:regular r:id="rId27"/>
      <p:bold r:id="rId28"/>
    </p:embeddedFont>
    <p:embeddedFont>
      <p:font typeface="Bebas Neue" panose="020B0604020202020204" charset="0"/>
      <p:regular r:id="rId29"/>
    </p:embeddedFont>
    <p:embeddedFont>
      <p:font typeface="Roboto Condensed Light" panose="020B0604020202020204" charset="0"/>
      <p:regular r:id="rId30"/>
      <p: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7CD769-A464-45E2-A331-EA4E7341CD16}">
  <a:tblStyle styleId="{637CD769-A464-45E2-A331-EA4E7341CD1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8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194ac7f5f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194ac7f5f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19593bb4fa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19593bb4fa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2"/>
        <p:cNvGrpSpPr/>
        <p:nvPr/>
      </p:nvGrpSpPr>
      <p:grpSpPr>
        <a:xfrm>
          <a:off x="0" y="0"/>
          <a:ext cx="0" cy="0"/>
          <a:chOff x="0" y="0"/>
          <a:chExt cx="0" cy="0"/>
        </a:xfrm>
      </p:grpSpPr>
      <p:sp>
        <p:nvSpPr>
          <p:cNvPr id="2233" name="Google Shape;2233;g19593bb4fa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4" name="Google Shape;2234;g19593bb4fa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0"/>
        <p:cNvGrpSpPr/>
        <p:nvPr/>
      </p:nvGrpSpPr>
      <p:grpSpPr>
        <a:xfrm>
          <a:off x="0" y="0"/>
          <a:ext cx="0" cy="0"/>
          <a:chOff x="0" y="0"/>
          <a:chExt cx="0" cy="0"/>
        </a:xfrm>
      </p:grpSpPr>
      <p:sp>
        <p:nvSpPr>
          <p:cNvPr id="2891" name="Google Shape;2891;g19593bb4faa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2" name="Google Shape;2892;g19593bb4faa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7703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0"/>
        <p:cNvGrpSpPr/>
        <p:nvPr/>
      </p:nvGrpSpPr>
      <p:grpSpPr>
        <a:xfrm>
          <a:off x="0" y="0"/>
          <a:ext cx="0" cy="0"/>
          <a:chOff x="0" y="0"/>
          <a:chExt cx="0" cy="0"/>
        </a:xfrm>
      </p:grpSpPr>
      <p:sp>
        <p:nvSpPr>
          <p:cNvPr id="2891" name="Google Shape;2891;g19593bb4faa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2" name="Google Shape;2892;g19593bb4faa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111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48100" y="539500"/>
            <a:ext cx="6647700" cy="15771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729350" y="2151388"/>
            <a:ext cx="56853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8343476" y="662266"/>
            <a:ext cx="495059" cy="553007"/>
            <a:chOff x="4543425" y="1438150"/>
            <a:chExt cx="420325" cy="469525"/>
          </a:xfrm>
        </p:grpSpPr>
        <p:sp>
          <p:nvSpPr>
            <p:cNvPr id="12" name="Google Shape;12;p2"/>
            <p:cNvSpPr/>
            <p:nvPr/>
          </p:nvSpPr>
          <p:spPr>
            <a:xfrm>
              <a:off x="4706875" y="1590750"/>
              <a:ext cx="137625" cy="95100"/>
            </a:xfrm>
            <a:custGeom>
              <a:avLst/>
              <a:gdLst/>
              <a:ahLst/>
              <a:cxnLst/>
              <a:rect l="l" t="t" r="r" b="b"/>
              <a:pathLst>
                <a:path w="5505" h="3804" extrusionOk="0">
                  <a:moveTo>
                    <a:pt x="234" y="0"/>
                  </a:moveTo>
                  <a:lnTo>
                    <a:pt x="0" y="367"/>
                  </a:lnTo>
                  <a:lnTo>
                    <a:pt x="5271" y="3803"/>
                  </a:lnTo>
                  <a:lnTo>
                    <a:pt x="5504" y="3436"/>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06875" y="1541550"/>
              <a:ext cx="182650" cy="124275"/>
            </a:xfrm>
            <a:custGeom>
              <a:avLst/>
              <a:gdLst/>
              <a:ahLst/>
              <a:cxnLst/>
              <a:rect l="l" t="t" r="r" b="b"/>
              <a:pathLst>
                <a:path w="7306" h="4971" extrusionOk="0">
                  <a:moveTo>
                    <a:pt x="200" y="0"/>
                  </a:moveTo>
                  <a:lnTo>
                    <a:pt x="0" y="334"/>
                  </a:lnTo>
                  <a:lnTo>
                    <a:pt x="7105" y="4971"/>
                  </a:lnTo>
                  <a:lnTo>
                    <a:pt x="7305" y="4604"/>
                  </a:lnTo>
                  <a:lnTo>
                    <a:pt x="20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723550" y="1502350"/>
              <a:ext cx="195150" cy="131775"/>
            </a:xfrm>
            <a:custGeom>
              <a:avLst/>
              <a:gdLst/>
              <a:ahLst/>
              <a:cxnLst/>
              <a:rect l="l" t="t" r="r" b="b"/>
              <a:pathLst>
                <a:path w="7806" h="5271" extrusionOk="0">
                  <a:moveTo>
                    <a:pt x="200" y="1"/>
                  </a:moveTo>
                  <a:lnTo>
                    <a:pt x="0" y="367"/>
                  </a:lnTo>
                  <a:lnTo>
                    <a:pt x="7572" y="5271"/>
                  </a:lnTo>
                  <a:lnTo>
                    <a:pt x="7806" y="4937"/>
                  </a:lnTo>
                  <a:lnTo>
                    <a:pt x="20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746050" y="1468150"/>
              <a:ext cx="195175" cy="130950"/>
            </a:xfrm>
            <a:custGeom>
              <a:avLst/>
              <a:gdLst/>
              <a:ahLst/>
              <a:cxnLst/>
              <a:rect l="l" t="t" r="r" b="b"/>
              <a:pathLst>
                <a:path w="7807" h="5238" extrusionOk="0">
                  <a:moveTo>
                    <a:pt x="234" y="1"/>
                  </a:moveTo>
                  <a:lnTo>
                    <a:pt x="1" y="334"/>
                  </a:lnTo>
                  <a:lnTo>
                    <a:pt x="7573" y="5238"/>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661825" y="1659975"/>
              <a:ext cx="137625" cy="94250"/>
            </a:xfrm>
            <a:custGeom>
              <a:avLst/>
              <a:gdLst/>
              <a:ahLst/>
              <a:cxnLst/>
              <a:rect l="l" t="t" r="r" b="b"/>
              <a:pathLst>
                <a:path w="5505" h="3770" extrusionOk="0">
                  <a:moveTo>
                    <a:pt x="234" y="0"/>
                  </a:moveTo>
                  <a:lnTo>
                    <a:pt x="1" y="334"/>
                  </a:lnTo>
                  <a:lnTo>
                    <a:pt x="5305" y="3769"/>
                  </a:lnTo>
                  <a:lnTo>
                    <a:pt x="5505" y="3402"/>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16800" y="1679975"/>
              <a:ext cx="183500" cy="124275"/>
            </a:xfrm>
            <a:custGeom>
              <a:avLst/>
              <a:gdLst/>
              <a:ahLst/>
              <a:cxnLst/>
              <a:rect l="l" t="t" r="r" b="b"/>
              <a:pathLst>
                <a:path w="7340" h="4971" extrusionOk="0">
                  <a:moveTo>
                    <a:pt x="234" y="1"/>
                  </a:moveTo>
                  <a:lnTo>
                    <a:pt x="1" y="334"/>
                  </a:lnTo>
                  <a:lnTo>
                    <a:pt x="7106" y="4971"/>
                  </a:lnTo>
                  <a:lnTo>
                    <a:pt x="7339" y="46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588450" y="1710825"/>
              <a:ext cx="195150" cy="131800"/>
            </a:xfrm>
            <a:custGeom>
              <a:avLst/>
              <a:gdLst/>
              <a:ahLst/>
              <a:cxnLst/>
              <a:rect l="l" t="t" r="r" b="b"/>
              <a:pathLst>
                <a:path w="7806" h="5272" extrusionOk="0">
                  <a:moveTo>
                    <a:pt x="201" y="1"/>
                  </a:moveTo>
                  <a:lnTo>
                    <a:pt x="0" y="334"/>
                  </a:lnTo>
                  <a:lnTo>
                    <a:pt x="7572" y="5271"/>
                  </a:lnTo>
                  <a:lnTo>
                    <a:pt x="7806" y="4904"/>
                  </a:lnTo>
                  <a:lnTo>
                    <a:pt x="2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565100" y="1745850"/>
              <a:ext cx="195150" cy="131800"/>
            </a:xfrm>
            <a:custGeom>
              <a:avLst/>
              <a:gdLst/>
              <a:ahLst/>
              <a:cxnLst/>
              <a:rect l="l" t="t" r="r" b="b"/>
              <a:pathLst>
                <a:path w="7806" h="5272" extrusionOk="0">
                  <a:moveTo>
                    <a:pt x="234" y="1"/>
                  </a:moveTo>
                  <a:lnTo>
                    <a:pt x="0" y="334"/>
                  </a:lnTo>
                  <a:lnTo>
                    <a:pt x="7606" y="5271"/>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43425" y="1438150"/>
              <a:ext cx="420325" cy="469525"/>
            </a:xfrm>
            <a:custGeom>
              <a:avLst/>
              <a:gdLst/>
              <a:ahLst/>
              <a:cxnLst/>
              <a:rect l="l" t="t" r="r" b="b"/>
              <a:pathLst>
                <a:path w="16813" h="18781" extrusionOk="0">
                  <a:moveTo>
                    <a:pt x="8840" y="0"/>
                  </a:moveTo>
                  <a:cubicBezTo>
                    <a:pt x="8306" y="467"/>
                    <a:pt x="7839" y="1001"/>
                    <a:pt x="7439" y="1601"/>
                  </a:cubicBezTo>
                  <a:cubicBezTo>
                    <a:pt x="5904" y="3970"/>
                    <a:pt x="5871" y="6805"/>
                    <a:pt x="7172" y="8573"/>
                  </a:cubicBezTo>
                  <a:cubicBezTo>
                    <a:pt x="6862" y="8506"/>
                    <a:pt x="6543" y="8473"/>
                    <a:pt x="6221" y="8473"/>
                  </a:cubicBezTo>
                  <a:cubicBezTo>
                    <a:pt x="4290" y="8473"/>
                    <a:pt x="2216" y="9646"/>
                    <a:pt x="901" y="11675"/>
                  </a:cubicBezTo>
                  <a:cubicBezTo>
                    <a:pt x="500" y="12275"/>
                    <a:pt x="200" y="12909"/>
                    <a:pt x="0" y="13576"/>
                  </a:cubicBezTo>
                  <a:lnTo>
                    <a:pt x="801" y="13843"/>
                  </a:lnTo>
                  <a:cubicBezTo>
                    <a:pt x="967" y="13243"/>
                    <a:pt x="1234" y="12642"/>
                    <a:pt x="1601" y="12109"/>
                  </a:cubicBezTo>
                  <a:cubicBezTo>
                    <a:pt x="2761" y="10334"/>
                    <a:pt x="4558" y="9298"/>
                    <a:pt x="6207" y="9298"/>
                  </a:cubicBezTo>
                  <a:cubicBezTo>
                    <a:pt x="6883" y="9298"/>
                    <a:pt x="7534" y="9472"/>
                    <a:pt x="8106" y="9840"/>
                  </a:cubicBezTo>
                  <a:cubicBezTo>
                    <a:pt x="10041" y="11108"/>
                    <a:pt x="10307" y="14177"/>
                    <a:pt x="8673" y="16712"/>
                  </a:cubicBezTo>
                  <a:cubicBezTo>
                    <a:pt x="8339" y="17246"/>
                    <a:pt x="7906" y="17713"/>
                    <a:pt x="7439" y="18146"/>
                  </a:cubicBezTo>
                  <a:lnTo>
                    <a:pt x="7972" y="18780"/>
                  </a:lnTo>
                  <a:cubicBezTo>
                    <a:pt x="8506" y="18313"/>
                    <a:pt x="8973" y="17746"/>
                    <a:pt x="9373" y="17179"/>
                  </a:cubicBezTo>
                  <a:cubicBezTo>
                    <a:pt x="10908" y="14811"/>
                    <a:pt x="10941" y="11975"/>
                    <a:pt x="9640" y="10174"/>
                  </a:cubicBezTo>
                  <a:lnTo>
                    <a:pt x="9640" y="10174"/>
                  </a:lnTo>
                  <a:cubicBezTo>
                    <a:pt x="9956" y="10242"/>
                    <a:pt x="10280" y="10275"/>
                    <a:pt x="10607" y="10275"/>
                  </a:cubicBezTo>
                  <a:cubicBezTo>
                    <a:pt x="12534" y="10275"/>
                    <a:pt x="14600" y="9124"/>
                    <a:pt x="15911" y="7072"/>
                  </a:cubicBezTo>
                  <a:cubicBezTo>
                    <a:pt x="16312" y="6505"/>
                    <a:pt x="16612" y="5838"/>
                    <a:pt x="16812" y="5170"/>
                  </a:cubicBezTo>
                  <a:lnTo>
                    <a:pt x="16012" y="4904"/>
                  </a:lnTo>
                  <a:cubicBezTo>
                    <a:pt x="15811" y="5537"/>
                    <a:pt x="15545" y="6104"/>
                    <a:pt x="15211" y="6638"/>
                  </a:cubicBezTo>
                  <a:cubicBezTo>
                    <a:pt x="14052" y="8413"/>
                    <a:pt x="12238" y="9449"/>
                    <a:pt x="10591" y="9449"/>
                  </a:cubicBezTo>
                  <a:cubicBezTo>
                    <a:pt x="9916" y="9449"/>
                    <a:pt x="9269" y="9275"/>
                    <a:pt x="8706" y="8906"/>
                  </a:cubicBezTo>
                  <a:cubicBezTo>
                    <a:pt x="6772" y="7639"/>
                    <a:pt x="6505" y="4570"/>
                    <a:pt x="8139" y="2035"/>
                  </a:cubicBezTo>
                  <a:cubicBezTo>
                    <a:pt x="8473" y="1501"/>
                    <a:pt x="8906" y="1034"/>
                    <a:pt x="9373" y="600"/>
                  </a:cubicBezTo>
                  <a:lnTo>
                    <a:pt x="88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424820" y="1983398"/>
            <a:ext cx="288413" cy="230581"/>
            <a:chOff x="5243250" y="2506925"/>
            <a:chExt cx="192250" cy="153700"/>
          </a:xfrm>
        </p:grpSpPr>
        <p:sp>
          <p:nvSpPr>
            <p:cNvPr id="22" name="Google Shape;22;p2"/>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310284" y="179228"/>
            <a:ext cx="8533400" cy="4245248"/>
            <a:chOff x="310284" y="179228"/>
            <a:chExt cx="8533400" cy="4245248"/>
          </a:xfrm>
        </p:grpSpPr>
        <p:sp>
          <p:nvSpPr>
            <p:cNvPr id="26" name="Google Shape;26;p2"/>
            <p:cNvSpPr/>
            <p:nvPr/>
          </p:nvSpPr>
          <p:spPr>
            <a:xfrm>
              <a:off x="2018823" y="1997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93454" y="435017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30768" y="28345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10284" y="111090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132776" y="179228"/>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800652" y="26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568150" y="160213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552177" y="3324090"/>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462670" y="468764"/>
              <a:ext cx="8381014" cy="3955713"/>
              <a:chOff x="462670" y="468764"/>
              <a:chExt cx="8381014" cy="3955713"/>
            </a:xfrm>
          </p:grpSpPr>
          <p:sp>
            <p:nvSpPr>
              <p:cNvPr id="35" name="Google Shape;35;p2"/>
              <p:cNvSpPr/>
              <p:nvPr/>
            </p:nvSpPr>
            <p:spPr>
              <a:xfrm>
                <a:off x="8649170" y="42309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62670" y="4687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13">
    <p:spTree>
      <p:nvGrpSpPr>
        <p:cNvPr id="1" name="Shape 294"/>
        <p:cNvGrpSpPr/>
        <p:nvPr/>
      </p:nvGrpSpPr>
      <p:grpSpPr>
        <a:xfrm>
          <a:off x="0" y="0"/>
          <a:ext cx="0" cy="0"/>
          <a:chOff x="0" y="0"/>
          <a:chExt cx="0" cy="0"/>
        </a:xfrm>
      </p:grpSpPr>
      <p:sp>
        <p:nvSpPr>
          <p:cNvPr id="295" name="Google Shape;295;p18"/>
          <p:cNvSpPr txBox="1">
            <a:spLocks noGrp="1"/>
          </p:cNvSpPr>
          <p:nvPr>
            <p:ph type="subTitle" idx="1"/>
          </p:nvPr>
        </p:nvSpPr>
        <p:spPr>
          <a:xfrm>
            <a:off x="923150" y="2526450"/>
            <a:ext cx="3208500" cy="109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6" name="Google Shape;296;p18"/>
          <p:cNvSpPr>
            <a:spLocks noGrp="1"/>
          </p:cNvSpPr>
          <p:nvPr>
            <p:ph type="pic" idx="2"/>
          </p:nvPr>
        </p:nvSpPr>
        <p:spPr>
          <a:xfrm flipH="1">
            <a:off x="4824538" y="721200"/>
            <a:ext cx="3396300" cy="3396300"/>
          </a:xfrm>
          <a:prstGeom prst="ellipse">
            <a:avLst/>
          </a:prstGeom>
          <a:noFill/>
          <a:ln>
            <a:noFill/>
          </a:ln>
        </p:spPr>
      </p:sp>
      <p:sp>
        <p:nvSpPr>
          <p:cNvPr id="297" name="Google Shape;297;p18"/>
          <p:cNvSpPr txBox="1">
            <a:spLocks noGrp="1"/>
          </p:cNvSpPr>
          <p:nvPr>
            <p:ph type="title"/>
          </p:nvPr>
        </p:nvSpPr>
        <p:spPr>
          <a:xfrm>
            <a:off x="929126" y="1329025"/>
            <a:ext cx="3208500" cy="1090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grpSp>
        <p:nvGrpSpPr>
          <p:cNvPr id="298" name="Google Shape;298;p18"/>
          <p:cNvGrpSpPr/>
          <p:nvPr/>
        </p:nvGrpSpPr>
        <p:grpSpPr>
          <a:xfrm>
            <a:off x="335154" y="273653"/>
            <a:ext cx="8542465" cy="4334608"/>
            <a:chOff x="335154" y="273653"/>
            <a:chExt cx="8542465" cy="4334608"/>
          </a:xfrm>
        </p:grpSpPr>
        <p:sp>
          <p:nvSpPr>
            <p:cNvPr id="299" name="Google Shape;299;p18"/>
            <p:cNvSpPr/>
            <p:nvPr/>
          </p:nvSpPr>
          <p:spPr>
            <a:xfrm rot="10800000" flipH="1">
              <a:off x="413239" y="1188666"/>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8"/>
            <p:cNvSpPr/>
            <p:nvPr/>
          </p:nvSpPr>
          <p:spPr>
            <a:xfrm rot="10800000" flipH="1">
              <a:off x="8444541" y="5855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8"/>
            <p:cNvSpPr/>
            <p:nvPr/>
          </p:nvSpPr>
          <p:spPr>
            <a:xfrm rot="10800000" flipH="1">
              <a:off x="335154" y="247498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8"/>
            <p:cNvSpPr/>
            <p:nvPr/>
          </p:nvSpPr>
          <p:spPr>
            <a:xfrm rot="10800000" flipH="1">
              <a:off x="8790938" y="3976714"/>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8"/>
            <p:cNvSpPr/>
            <p:nvPr/>
          </p:nvSpPr>
          <p:spPr>
            <a:xfrm rot="10800000" flipH="1">
              <a:off x="389080" y="4099481"/>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8"/>
            <p:cNvSpPr/>
            <p:nvPr/>
          </p:nvSpPr>
          <p:spPr>
            <a:xfrm rot="10800000" flipH="1">
              <a:off x="5336107" y="4562551"/>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8"/>
            <p:cNvSpPr/>
            <p:nvPr/>
          </p:nvSpPr>
          <p:spPr>
            <a:xfrm rot="10800000" flipH="1">
              <a:off x="8811447" y="204047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8"/>
            <p:cNvSpPr/>
            <p:nvPr/>
          </p:nvSpPr>
          <p:spPr>
            <a:xfrm rot="10800000" flipH="1">
              <a:off x="6499842" y="273653"/>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rot="10800000" flipH="1">
              <a:off x="4131641" y="4427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CUSTOM_22">
    <p:spTree>
      <p:nvGrpSpPr>
        <p:cNvPr id="1" name="Shape 372"/>
        <p:cNvGrpSpPr/>
        <p:nvPr/>
      </p:nvGrpSpPr>
      <p:grpSpPr>
        <a:xfrm>
          <a:off x="0" y="0"/>
          <a:ext cx="0" cy="0"/>
          <a:chOff x="0" y="0"/>
          <a:chExt cx="0" cy="0"/>
        </a:xfrm>
      </p:grpSpPr>
      <p:sp>
        <p:nvSpPr>
          <p:cNvPr id="373" name="Google Shape;373;p23"/>
          <p:cNvSpPr txBox="1">
            <a:spLocks noGrp="1"/>
          </p:cNvSpPr>
          <p:nvPr>
            <p:ph type="body" idx="1"/>
          </p:nvPr>
        </p:nvSpPr>
        <p:spPr>
          <a:xfrm>
            <a:off x="720000" y="1819175"/>
            <a:ext cx="3718200" cy="2784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sz="1200">
                <a:solidFill>
                  <a:srgbClr val="434343"/>
                </a:solidFill>
              </a:defRPr>
            </a:lvl1pPr>
            <a:lvl2pPr marL="914400" lvl="1" indent="-304800" rtl="0">
              <a:lnSpc>
                <a:spcPct val="115000"/>
              </a:lnSpc>
              <a:spcBef>
                <a:spcPts val="0"/>
              </a:spcBef>
              <a:spcAft>
                <a:spcPts val="0"/>
              </a:spcAft>
              <a:buClr>
                <a:schemeClr val="dk1"/>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chemeClr val="dk1"/>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chemeClr val="dk1"/>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chemeClr val="dk1"/>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chemeClr val="dk1"/>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chemeClr val="dk1"/>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chemeClr val="dk1"/>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chemeClr val="dk1"/>
              </a:buClr>
              <a:buSzPts val="1200"/>
              <a:buFont typeface="Roboto Condensed Light"/>
              <a:buChar char="■"/>
              <a:defRPr>
                <a:solidFill>
                  <a:srgbClr val="434343"/>
                </a:solidFill>
              </a:defRPr>
            </a:lvl9pPr>
          </a:lstStyle>
          <a:p>
            <a:endParaRPr/>
          </a:p>
        </p:txBody>
      </p:sp>
      <p:sp>
        <p:nvSpPr>
          <p:cNvPr id="374" name="Google Shape;374;p23"/>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sp>
        <p:nvSpPr>
          <p:cNvPr id="375" name="Google Shape;375;p23"/>
          <p:cNvSpPr txBox="1">
            <a:spLocks noGrp="1"/>
          </p:cNvSpPr>
          <p:nvPr>
            <p:ph type="body" idx="2"/>
          </p:nvPr>
        </p:nvSpPr>
        <p:spPr>
          <a:xfrm>
            <a:off x="4438200" y="1819175"/>
            <a:ext cx="3992700" cy="2784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sz="1200">
                <a:solidFill>
                  <a:srgbClr val="434343"/>
                </a:solidFill>
              </a:defRPr>
            </a:lvl1pPr>
            <a:lvl2pPr marL="914400" lvl="1" indent="-304800" rtl="0">
              <a:lnSpc>
                <a:spcPct val="115000"/>
              </a:lnSpc>
              <a:spcBef>
                <a:spcPts val="1600"/>
              </a:spcBef>
              <a:spcAft>
                <a:spcPts val="0"/>
              </a:spcAft>
              <a:buClr>
                <a:schemeClr val="dk1"/>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chemeClr val="dk1"/>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chemeClr val="dk1"/>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chemeClr val="dk1"/>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chemeClr val="dk1"/>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chemeClr val="dk1"/>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chemeClr val="dk1"/>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chemeClr val="dk1"/>
              </a:buClr>
              <a:buSzPts val="1200"/>
              <a:buFont typeface="Roboto Condensed Light"/>
              <a:buChar char="■"/>
              <a:defRPr>
                <a:solidFill>
                  <a:srgbClr val="434343"/>
                </a:solidFill>
              </a:defRPr>
            </a:lvl9pPr>
          </a:lstStyle>
          <a:p>
            <a:endParaRPr/>
          </a:p>
        </p:txBody>
      </p:sp>
      <p:sp>
        <p:nvSpPr>
          <p:cNvPr id="376" name="Google Shape;376;p23"/>
          <p:cNvSpPr/>
          <p:nvPr/>
        </p:nvSpPr>
        <p:spPr>
          <a:xfrm>
            <a:off x="277900" y="5053300"/>
            <a:ext cx="8589797"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 name="Google Shape;377;p23"/>
          <p:cNvGrpSpPr/>
          <p:nvPr/>
        </p:nvGrpSpPr>
        <p:grpSpPr>
          <a:xfrm rot="5400000" flipH="1">
            <a:off x="7714773" y="4294277"/>
            <a:ext cx="302521" cy="1239411"/>
            <a:chOff x="5400625" y="2964100"/>
            <a:chExt cx="253750" cy="1039600"/>
          </a:xfrm>
        </p:grpSpPr>
        <p:sp>
          <p:nvSpPr>
            <p:cNvPr id="378" name="Google Shape;378;p23"/>
            <p:cNvSpPr/>
            <p:nvPr/>
          </p:nvSpPr>
          <p:spPr>
            <a:xfrm>
              <a:off x="5525700" y="2964100"/>
              <a:ext cx="3600" cy="215850"/>
            </a:xfrm>
            <a:custGeom>
              <a:avLst/>
              <a:gdLst/>
              <a:ahLst/>
              <a:cxnLst/>
              <a:rect l="l" t="t" r="r" b="b"/>
              <a:pathLst>
                <a:path w="144" h="8634" extrusionOk="0">
                  <a:moveTo>
                    <a:pt x="0" y="1"/>
                  </a:moveTo>
                  <a:lnTo>
                    <a:pt x="0" y="8633"/>
                  </a:lnTo>
                  <a:lnTo>
                    <a:pt x="144" y="8633"/>
                  </a:lnTo>
                  <a:lnTo>
                    <a:pt x="14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3"/>
            <p:cNvSpPr/>
            <p:nvPr/>
          </p:nvSpPr>
          <p:spPr>
            <a:xfrm>
              <a:off x="5497500" y="3179925"/>
              <a:ext cx="60525" cy="131250"/>
            </a:xfrm>
            <a:custGeom>
              <a:avLst/>
              <a:gdLst/>
              <a:ahLst/>
              <a:cxnLst/>
              <a:rect l="l" t="t" r="r" b="b"/>
              <a:pathLst>
                <a:path w="2421" h="5250" extrusionOk="0">
                  <a:moveTo>
                    <a:pt x="1210" y="0"/>
                  </a:moveTo>
                  <a:cubicBezTo>
                    <a:pt x="534" y="0"/>
                    <a:pt x="1" y="1189"/>
                    <a:pt x="1" y="2625"/>
                  </a:cubicBezTo>
                  <a:cubicBezTo>
                    <a:pt x="1" y="4081"/>
                    <a:pt x="534" y="5249"/>
                    <a:pt x="1210" y="5249"/>
                  </a:cubicBezTo>
                  <a:cubicBezTo>
                    <a:pt x="1867" y="5249"/>
                    <a:pt x="2420" y="4081"/>
                    <a:pt x="2420" y="2625"/>
                  </a:cubicBezTo>
                  <a:cubicBezTo>
                    <a:pt x="2420" y="1189"/>
                    <a:pt x="1867" y="0"/>
                    <a:pt x="121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5497500" y="3165050"/>
              <a:ext cx="60525" cy="146125"/>
            </a:xfrm>
            <a:custGeom>
              <a:avLst/>
              <a:gdLst/>
              <a:ahLst/>
              <a:cxnLst/>
              <a:rect l="l" t="t" r="r" b="b"/>
              <a:pathLst>
                <a:path w="2421" h="5845" extrusionOk="0">
                  <a:moveTo>
                    <a:pt x="1210" y="1"/>
                  </a:moveTo>
                  <a:cubicBezTo>
                    <a:pt x="903" y="1"/>
                    <a:pt x="780" y="308"/>
                    <a:pt x="759" y="698"/>
                  </a:cubicBezTo>
                  <a:cubicBezTo>
                    <a:pt x="144" y="1026"/>
                    <a:pt x="1" y="2031"/>
                    <a:pt x="1" y="3220"/>
                  </a:cubicBezTo>
                  <a:cubicBezTo>
                    <a:pt x="1" y="4676"/>
                    <a:pt x="226" y="5844"/>
                    <a:pt x="1210" y="5844"/>
                  </a:cubicBezTo>
                  <a:cubicBezTo>
                    <a:pt x="2195" y="5844"/>
                    <a:pt x="2420" y="4676"/>
                    <a:pt x="2420" y="3220"/>
                  </a:cubicBezTo>
                  <a:cubicBezTo>
                    <a:pt x="2420" y="2031"/>
                    <a:pt x="2256" y="1026"/>
                    <a:pt x="1662" y="698"/>
                  </a:cubicBezTo>
                  <a:cubicBezTo>
                    <a:pt x="1621" y="308"/>
                    <a:pt x="1518" y="1"/>
                    <a:pt x="1210"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3"/>
            <p:cNvSpPr/>
            <p:nvPr/>
          </p:nvSpPr>
          <p:spPr>
            <a:xfrm>
              <a:off x="5462650" y="3236825"/>
              <a:ext cx="129700" cy="552100"/>
            </a:xfrm>
            <a:custGeom>
              <a:avLst/>
              <a:gdLst/>
              <a:ahLst/>
              <a:cxnLst/>
              <a:rect l="l" t="t" r="r" b="b"/>
              <a:pathLst>
                <a:path w="5188" h="22084" extrusionOk="0">
                  <a:moveTo>
                    <a:pt x="0" y="0"/>
                  </a:moveTo>
                  <a:lnTo>
                    <a:pt x="0" y="22083"/>
                  </a:lnTo>
                  <a:lnTo>
                    <a:pt x="5188" y="22083"/>
                  </a:lnTo>
                  <a:lnTo>
                    <a:pt x="518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3"/>
            <p:cNvSpPr/>
            <p:nvPr/>
          </p:nvSpPr>
          <p:spPr>
            <a:xfrm>
              <a:off x="5478025" y="3241950"/>
              <a:ext cx="99475" cy="262975"/>
            </a:xfrm>
            <a:custGeom>
              <a:avLst/>
              <a:gdLst/>
              <a:ahLst/>
              <a:cxnLst/>
              <a:rect l="l" t="t" r="r" b="b"/>
              <a:pathLst>
                <a:path w="3979" h="10519" extrusionOk="0">
                  <a:moveTo>
                    <a:pt x="0" y="0"/>
                  </a:moveTo>
                  <a:lnTo>
                    <a:pt x="0" y="10519"/>
                  </a:lnTo>
                  <a:lnTo>
                    <a:pt x="3978" y="10519"/>
                  </a:lnTo>
                  <a:lnTo>
                    <a:pt x="3978"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a:off x="5400625" y="3743275"/>
              <a:ext cx="253750" cy="69225"/>
            </a:xfrm>
            <a:custGeom>
              <a:avLst/>
              <a:gdLst/>
              <a:ahLst/>
              <a:cxnLst/>
              <a:rect l="l" t="t" r="r" b="b"/>
              <a:pathLst>
                <a:path w="10150" h="2769" extrusionOk="0">
                  <a:moveTo>
                    <a:pt x="0" y="0"/>
                  </a:moveTo>
                  <a:lnTo>
                    <a:pt x="0" y="2769"/>
                  </a:lnTo>
                  <a:lnTo>
                    <a:pt x="10150" y="2769"/>
                  </a:lnTo>
                  <a:lnTo>
                    <a:pt x="1015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3"/>
            <p:cNvSpPr/>
            <p:nvPr/>
          </p:nvSpPr>
          <p:spPr>
            <a:xfrm>
              <a:off x="5478025" y="3812475"/>
              <a:ext cx="99475" cy="137925"/>
            </a:xfrm>
            <a:custGeom>
              <a:avLst/>
              <a:gdLst/>
              <a:ahLst/>
              <a:cxnLst/>
              <a:rect l="l" t="t" r="r" b="b"/>
              <a:pathLst>
                <a:path w="3979" h="5517" extrusionOk="0">
                  <a:moveTo>
                    <a:pt x="0" y="1"/>
                  </a:moveTo>
                  <a:lnTo>
                    <a:pt x="0" y="5516"/>
                  </a:lnTo>
                  <a:lnTo>
                    <a:pt x="3978" y="5516"/>
                  </a:lnTo>
                  <a:lnTo>
                    <a:pt x="397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3"/>
            <p:cNvSpPr/>
            <p:nvPr/>
          </p:nvSpPr>
          <p:spPr>
            <a:xfrm>
              <a:off x="5400625" y="3950375"/>
              <a:ext cx="253750" cy="53325"/>
            </a:xfrm>
            <a:custGeom>
              <a:avLst/>
              <a:gdLst/>
              <a:ahLst/>
              <a:cxnLst/>
              <a:rect l="l" t="t" r="r" b="b"/>
              <a:pathLst>
                <a:path w="10150" h="2133" extrusionOk="0">
                  <a:moveTo>
                    <a:pt x="0" y="0"/>
                  </a:moveTo>
                  <a:lnTo>
                    <a:pt x="0" y="2133"/>
                  </a:lnTo>
                  <a:lnTo>
                    <a:pt x="10150" y="2133"/>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3"/>
            <p:cNvSpPr/>
            <p:nvPr/>
          </p:nvSpPr>
          <p:spPr>
            <a:xfrm>
              <a:off x="5462650" y="3259375"/>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3"/>
            <p:cNvSpPr/>
            <p:nvPr/>
          </p:nvSpPr>
          <p:spPr>
            <a:xfrm>
              <a:off x="5462650" y="3294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a:off x="5462650" y="332907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3"/>
            <p:cNvSpPr/>
            <p:nvPr/>
          </p:nvSpPr>
          <p:spPr>
            <a:xfrm>
              <a:off x="5462650" y="336395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3"/>
            <p:cNvSpPr/>
            <p:nvPr/>
          </p:nvSpPr>
          <p:spPr>
            <a:xfrm>
              <a:off x="5462650" y="3398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3"/>
            <p:cNvSpPr/>
            <p:nvPr/>
          </p:nvSpPr>
          <p:spPr>
            <a:xfrm>
              <a:off x="5462650" y="3433650"/>
              <a:ext cx="45125" cy="5150"/>
            </a:xfrm>
            <a:custGeom>
              <a:avLst/>
              <a:gdLst/>
              <a:ahLst/>
              <a:cxnLst/>
              <a:rect l="l" t="t" r="r" b="b"/>
              <a:pathLst>
                <a:path w="1805" h="206" extrusionOk="0">
                  <a:moveTo>
                    <a:pt x="0" y="1"/>
                  </a:moveTo>
                  <a:lnTo>
                    <a:pt x="0" y="206"/>
                  </a:lnTo>
                  <a:lnTo>
                    <a:pt x="1805" y="206"/>
                  </a:lnTo>
                  <a:lnTo>
                    <a:pt x="180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3"/>
            <p:cNvSpPr/>
            <p:nvPr/>
          </p:nvSpPr>
          <p:spPr>
            <a:xfrm>
              <a:off x="5462650" y="346852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3"/>
            <p:cNvSpPr/>
            <p:nvPr/>
          </p:nvSpPr>
          <p:spPr>
            <a:xfrm>
              <a:off x="5462650" y="350337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3"/>
            <p:cNvSpPr/>
            <p:nvPr/>
          </p:nvSpPr>
          <p:spPr>
            <a:xfrm>
              <a:off x="5462650" y="3538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3"/>
            <p:cNvSpPr/>
            <p:nvPr/>
          </p:nvSpPr>
          <p:spPr>
            <a:xfrm>
              <a:off x="5462650" y="357310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3"/>
            <p:cNvSpPr/>
            <p:nvPr/>
          </p:nvSpPr>
          <p:spPr>
            <a:xfrm>
              <a:off x="5462650" y="3607950"/>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3"/>
            <p:cNvSpPr/>
            <p:nvPr/>
          </p:nvSpPr>
          <p:spPr>
            <a:xfrm>
              <a:off x="5462650" y="3642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3"/>
            <p:cNvSpPr/>
            <p:nvPr/>
          </p:nvSpPr>
          <p:spPr>
            <a:xfrm>
              <a:off x="5462650" y="367765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3"/>
            <p:cNvSpPr/>
            <p:nvPr/>
          </p:nvSpPr>
          <p:spPr>
            <a:xfrm>
              <a:off x="5478025" y="3812475"/>
              <a:ext cx="37950" cy="137925"/>
            </a:xfrm>
            <a:custGeom>
              <a:avLst/>
              <a:gdLst/>
              <a:ahLst/>
              <a:cxnLst/>
              <a:rect l="l" t="t" r="r" b="b"/>
              <a:pathLst>
                <a:path w="1518" h="5517" extrusionOk="0">
                  <a:moveTo>
                    <a:pt x="0" y="1"/>
                  </a:moveTo>
                  <a:lnTo>
                    <a:pt x="0" y="5516"/>
                  </a:lnTo>
                  <a:lnTo>
                    <a:pt x="1518" y="5516"/>
                  </a:lnTo>
                  <a:lnTo>
                    <a:pt x="151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3"/>
            <p:cNvSpPr/>
            <p:nvPr/>
          </p:nvSpPr>
          <p:spPr>
            <a:xfrm>
              <a:off x="5400625" y="3950375"/>
              <a:ext cx="253750" cy="18475"/>
            </a:xfrm>
            <a:custGeom>
              <a:avLst/>
              <a:gdLst/>
              <a:ahLst/>
              <a:cxnLst/>
              <a:rect l="l" t="t" r="r" b="b"/>
              <a:pathLst>
                <a:path w="10150" h="739" extrusionOk="0">
                  <a:moveTo>
                    <a:pt x="0" y="0"/>
                  </a:moveTo>
                  <a:lnTo>
                    <a:pt x="0" y="738"/>
                  </a:lnTo>
                  <a:lnTo>
                    <a:pt x="10150" y="738"/>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3"/>
            <p:cNvSpPr/>
            <p:nvPr/>
          </p:nvSpPr>
          <p:spPr>
            <a:xfrm>
              <a:off x="5448300" y="3225025"/>
              <a:ext cx="158925" cy="20525"/>
            </a:xfrm>
            <a:custGeom>
              <a:avLst/>
              <a:gdLst/>
              <a:ahLst/>
              <a:cxnLst/>
              <a:rect l="l" t="t" r="r" b="b"/>
              <a:pathLst>
                <a:path w="6357" h="821" extrusionOk="0">
                  <a:moveTo>
                    <a:pt x="0" y="1"/>
                  </a:moveTo>
                  <a:lnTo>
                    <a:pt x="0" y="821"/>
                  </a:lnTo>
                  <a:lnTo>
                    <a:pt x="6357" y="821"/>
                  </a:lnTo>
                  <a:lnTo>
                    <a:pt x="6357"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23"/>
          <p:cNvGrpSpPr/>
          <p:nvPr/>
        </p:nvGrpSpPr>
        <p:grpSpPr>
          <a:xfrm rot="10800000">
            <a:off x="216387" y="245453"/>
            <a:ext cx="8567326" cy="4544982"/>
            <a:chOff x="216387" y="397853"/>
            <a:chExt cx="8567326" cy="4544982"/>
          </a:xfrm>
        </p:grpSpPr>
        <p:sp>
          <p:nvSpPr>
            <p:cNvPr id="403" name="Google Shape;403;p23"/>
            <p:cNvSpPr/>
            <p:nvPr/>
          </p:nvSpPr>
          <p:spPr>
            <a:xfrm>
              <a:off x="6569790" y="46998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3"/>
            <p:cNvSpPr/>
            <p:nvPr/>
          </p:nvSpPr>
          <p:spPr>
            <a:xfrm>
              <a:off x="410896" y="400052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3"/>
            <p:cNvSpPr/>
            <p:nvPr/>
          </p:nvSpPr>
          <p:spPr>
            <a:xfrm>
              <a:off x="8599196" y="1017971"/>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3"/>
            <p:cNvSpPr/>
            <p:nvPr/>
          </p:nvSpPr>
          <p:spPr>
            <a:xfrm>
              <a:off x="365185" y="3032226"/>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3"/>
            <p:cNvSpPr/>
            <p:nvPr/>
          </p:nvSpPr>
          <p:spPr>
            <a:xfrm>
              <a:off x="1904614" y="4856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3"/>
            <p:cNvSpPr/>
            <p:nvPr/>
          </p:nvSpPr>
          <p:spPr>
            <a:xfrm>
              <a:off x="8738003" y="3602429"/>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3"/>
            <p:cNvSpPr/>
            <p:nvPr/>
          </p:nvSpPr>
          <p:spPr>
            <a:xfrm>
              <a:off x="4671568" y="397853"/>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3"/>
            <p:cNvSpPr/>
            <p:nvPr/>
          </p:nvSpPr>
          <p:spPr>
            <a:xfrm>
              <a:off x="3075593" y="50363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3"/>
            <p:cNvSpPr/>
            <p:nvPr/>
          </p:nvSpPr>
          <p:spPr>
            <a:xfrm>
              <a:off x="8522994" y="248165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3"/>
            <p:cNvSpPr/>
            <p:nvPr/>
          </p:nvSpPr>
          <p:spPr>
            <a:xfrm>
              <a:off x="7244735" y="457918"/>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3"/>
            <p:cNvSpPr/>
            <p:nvPr/>
          </p:nvSpPr>
          <p:spPr>
            <a:xfrm>
              <a:off x="8189624" y="4552026"/>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3"/>
            <p:cNvSpPr/>
            <p:nvPr/>
          </p:nvSpPr>
          <p:spPr>
            <a:xfrm>
              <a:off x="216387" y="14816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08"/>
        <p:cNvGrpSpPr/>
        <p:nvPr/>
      </p:nvGrpSpPr>
      <p:grpSpPr>
        <a:xfrm>
          <a:off x="0" y="0"/>
          <a:ext cx="0" cy="0"/>
          <a:chOff x="0" y="0"/>
          <a:chExt cx="0" cy="0"/>
        </a:xfrm>
      </p:grpSpPr>
      <p:grpSp>
        <p:nvGrpSpPr>
          <p:cNvPr id="1009" name="Google Shape;1009;p41"/>
          <p:cNvGrpSpPr/>
          <p:nvPr/>
        </p:nvGrpSpPr>
        <p:grpSpPr>
          <a:xfrm rot="7443102" flipH="1">
            <a:off x="6976294" y="4910461"/>
            <a:ext cx="174907" cy="188420"/>
            <a:chOff x="4572900" y="1559200"/>
            <a:chExt cx="109050" cy="117475"/>
          </a:xfrm>
        </p:grpSpPr>
        <p:sp>
          <p:nvSpPr>
            <p:cNvPr id="1010" name="Google Shape;1010;p41"/>
            <p:cNvSpPr/>
            <p:nvPr/>
          </p:nvSpPr>
          <p:spPr>
            <a:xfrm>
              <a:off x="4572900" y="1600675"/>
              <a:ext cx="79475" cy="76000"/>
            </a:xfrm>
            <a:custGeom>
              <a:avLst/>
              <a:gdLst/>
              <a:ahLst/>
              <a:cxnLst/>
              <a:rect l="l" t="t" r="r" b="b"/>
              <a:pathLst>
                <a:path w="3179" h="3040" extrusionOk="0">
                  <a:moveTo>
                    <a:pt x="1206" y="0"/>
                  </a:moveTo>
                  <a:lnTo>
                    <a:pt x="373" y="1161"/>
                  </a:lnTo>
                  <a:cubicBezTo>
                    <a:pt x="1" y="1687"/>
                    <a:pt x="132" y="2411"/>
                    <a:pt x="658" y="2783"/>
                  </a:cubicBezTo>
                  <a:lnTo>
                    <a:pt x="724" y="2827"/>
                  </a:lnTo>
                  <a:cubicBezTo>
                    <a:pt x="927" y="2971"/>
                    <a:pt x="1159" y="3039"/>
                    <a:pt x="1389" y="3039"/>
                  </a:cubicBezTo>
                  <a:cubicBezTo>
                    <a:pt x="1756" y="3039"/>
                    <a:pt x="2117" y="2865"/>
                    <a:pt x="2346" y="2542"/>
                  </a:cubicBezTo>
                  <a:lnTo>
                    <a:pt x="3178" y="1381"/>
                  </a:lnTo>
                  <a:lnTo>
                    <a:pt x="1206"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1"/>
            <p:cNvSpPr/>
            <p:nvPr/>
          </p:nvSpPr>
          <p:spPr>
            <a:xfrm>
              <a:off x="4603050" y="1559200"/>
              <a:ext cx="78900" cy="76550"/>
            </a:xfrm>
            <a:custGeom>
              <a:avLst/>
              <a:gdLst/>
              <a:ahLst/>
              <a:cxnLst/>
              <a:rect l="l" t="t" r="r" b="b"/>
              <a:pathLst>
                <a:path w="3156" h="3062" extrusionOk="0">
                  <a:moveTo>
                    <a:pt x="1767" y="0"/>
                  </a:moveTo>
                  <a:cubicBezTo>
                    <a:pt x="1401" y="0"/>
                    <a:pt x="1040" y="174"/>
                    <a:pt x="811" y="498"/>
                  </a:cubicBezTo>
                  <a:lnTo>
                    <a:pt x="0" y="1659"/>
                  </a:lnTo>
                  <a:lnTo>
                    <a:pt x="1950" y="3062"/>
                  </a:lnTo>
                  <a:lnTo>
                    <a:pt x="2783" y="1878"/>
                  </a:lnTo>
                  <a:cubicBezTo>
                    <a:pt x="3156" y="1374"/>
                    <a:pt x="3024" y="629"/>
                    <a:pt x="2498" y="256"/>
                  </a:cubicBezTo>
                  <a:lnTo>
                    <a:pt x="2433" y="213"/>
                  </a:lnTo>
                  <a:cubicBezTo>
                    <a:pt x="2230" y="69"/>
                    <a:pt x="1997"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1"/>
            <p:cNvSpPr/>
            <p:nvPr/>
          </p:nvSpPr>
          <p:spPr>
            <a:xfrm>
              <a:off x="4617650" y="1584025"/>
              <a:ext cx="59375" cy="69100"/>
            </a:xfrm>
            <a:custGeom>
              <a:avLst/>
              <a:gdLst/>
              <a:ahLst/>
              <a:cxnLst/>
              <a:rect l="l" t="t" r="r" b="b"/>
              <a:pathLst>
                <a:path w="2375" h="2764" extrusionOk="0">
                  <a:moveTo>
                    <a:pt x="1803" y="1"/>
                  </a:moveTo>
                  <a:cubicBezTo>
                    <a:pt x="1287" y="1"/>
                    <a:pt x="0" y="2764"/>
                    <a:pt x="393" y="2764"/>
                  </a:cubicBezTo>
                  <a:cubicBezTo>
                    <a:pt x="431" y="2764"/>
                    <a:pt x="484" y="2738"/>
                    <a:pt x="556" y="2682"/>
                  </a:cubicBezTo>
                  <a:cubicBezTo>
                    <a:pt x="1016" y="2332"/>
                    <a:pt x="2375" y="184"/>
                    <a:pt x="1849" y="9"/>
                  </a:cubicBezTo>
                  <a:cubicBezTo>
                    <a:pt x="1834" y="3"/>
                    <a:pt x="1819" y="1"/>
                    <a:pt x="1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41"/>
          <p:cNvSpPr/>
          <p:nvPr/>
        </p:nvSpPr>
        <p:spPr>
          <a:xfrm flipH="1">
            <a:off x="6342481" y="5053300"/>
            <a:ext cx="1781278"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4" name="Google Shape;1014;p41"/>
          <p:cNvGrpSpPr/>
          <p:nvPr/>
        </p:nvGrpSpPr>
        <p:grpSpPr>
          <a:xfrm rot="-8496144" flipH="1">
            <a:off x="7511026" y="4923628"/>
            <a:ext cx="201248" cy="162073"/>
            <a:chOff x="5092300" y="1444675"/>
            <a:chExt cx="125475" cy="101050"/>
          </a:xfrm>
        </p:grpSpPr>
        <p:sp>
          <p:nvSpPr>
            <p:cNvPr id="1015" name="Google Shape;1015;p41"/>
            <p:cNvSpPr/>
            <p:nvPr/>
          </p:nvSpPr>
          <p:spPr>
            <a:xfrm>
              <a:off x="5137225" y="1470825"/>
              <a:ext cx="80550" cy="74900"/>
            </a:xfrm>
            <a:custGeom>
              <a:avLst/>
              <a:gdLst/>
              <a:ahLst/>
              <a:cxnLst/>
              <a:rect l="l" t="t" r="r" b="b"/>
              <a:pathLst>
                <a:path w="3222" h="2996" extrusionOk="0">
                  <a:moveTo>
                    <a:pt x="1403" y="0"/>
                  </a:moveTo>
                  <a:lnTo>
                    <a:pt x="0" y="1951"/>
                  </a:lnTo>
                  <a:lnTo>
                    <a:pt x="1184" y="2783"/>
                  </a:lnTo>
                  <a:cubicBezTo>
                    <a:pt x="1378" y="2927"/>
                    <a:pt x="1608" y="2996"/>
                    <a:pt x="1839" y="2996"/>
                  </a:cubicBezTo>
                  <a:cubicBezTo>
                    <a:pt x="2207" y="2996"/>
                    <a:pt x="2576" y="2822"/>
                    <a:pt x="2805" y="2498"/>
                  </a:cubicBezTo>
                  <a:lnTo>
                    <a:pt x="2849" y="2433"/>
                  </a:lnTo>
                  <a:cubicBezTo>
                    <a:pt x="3222" y="1929"/>
                    <a:pt x="3090" y="1184"/>
                    <a:pt x="2564" y="811"/>
                  </a:cubicBezTo>
                  <a:lnTo>
                    <a:pt x="1403" y="0"/>
                  </a:ln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1"/>
            <p:cNvSpPr/>
            <p:nvPr/>
          </p:nvSpPr>
          <p:spPr>
            <a:xfrm>
              <a:off x="5092300" y="1444675"/>
              <a:ext cx="80000" cy="75475"/>
            </a:xfrm>
            <a:custGeom>
              <a:avLst/>
              <a:gdLst/>
              <a:ahLst/>
              <a:cxnLst/>
              <a:rect l="l" t="t" r="r" b="b"/>
              <a:pathLst>
                <a:path w="3200" h="3019" extrusionOk="0">
                  <a:moveTo>
                    <a:pt x="1373" y="1"/>
                  </a:moveTo>
                  <a:cubicBezTo>
                    <a:pt x="1007" y="1"/>
                    <a:pt x="645" y="175"/>
                    <a:pt x="417" y="498"/>
                  </a:cubicBezTo>
                  <a:lnTo>
                    <a:pt x="373" y="564"/>
                  </a:lnTo>
                  <a:cubicBezTo>
                    <a:pt x="0" y="1090"/>
                    <a:pt x="132" y="1813"/>
                    <a:pt x="658" y="2186"/>
                  </a:cubicBezTo>
                  <a:lnTo>
                    <a:pt x="1819" y="3018"/>
                  </a:lnTo>
                  <a:lnTo>
                    <a:pt x="3200" y="1046"/>
                  </a:lnTo>
                  <a:lnTo>
                    <a:pt x="2038" y="213"/>
                  </a:lnTo>
                  <a:cubicBezTo>
                    <a:pt x="1835" y="70"/>
                    <a:pt x="1603" y="1"/>
                    <a:pt x="1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1"/>
            <p:cNvSpPr/>
            <p:nvPr/>
          </p:nvSpPr>
          <p:spPr>
            <a:xfrm>
              <a:off x="5117275" y="1455975"/>
              <a:ext cx="74100" cy="41025"/>
            </a:xfrm>
            <a:custGeom>
              <a:avLst/>
              <a:gdLst/>
              <a:ahLst/>
              <a:cxnLst/>
              <a:rect l="l" t="t" r="r" b="b"/>
              <a:pathLst>
                <a:path w="2964" h="1641" extrusionOk="0">
                  <a:moveTo>
                    <a:pt x="349" y="0"/>
                  </a:moveTo>
                  <a:cubicBezTo>
                    <a:pt x="242" y="0"/>
                    <a:pt x="168" y="34"/>
                    <a:pt x="141" y="112"/>
                  </a:cubicBezTo>
                  <a:cubicBezTo>
                    <a:pt x="0" y="533"/>
                    <a:pt x="2216" y="1641"/>
                    <a:pt x="2783" y="1641"/>
                  </a:cubicBezTo>
                  <a:cubicBezTo>
                    <a:pt x="2925" y="1641"/>
                    <a:pt x="2963" y="1572"/>
                    <a:pt x="2836" y="1405"/>
                  </a:cubicBezTo>
                  <a:cubicBezTo>
                    <a:pt x="2521" y="1016"/>
                    <a:pt x="937" y="0"/>
                    <a:pt x="3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41"/>
          <p:cNvGrpSpPr/>
          <p:nvPr/>
        </p:nvGrpSpPr>
        <p:grpSpPr>
          <a:xfrm flipH="1">
            <a:off x="7666474" y="4863587"/>
            <a:ext cx="174045" cy="188161"/>
            <a:chOff x="5066550" y="1672425"/>
            <a:chExt cx="108500" cy="117300"/>
          </a:xfrm>
        </p:grpSpPr>
        <p:sp>
          <p:nvSpPr>
            <p:cNvPr id="1019" name="Google Shape;1019;p41"/>
            <p:cNvSpPr/>
            <p:nvPr/>
          </p:nvSpPr>
          <p:spPr>
            <a:xfrm>
              <a:off x="5096125" y="1672425"/>
              <a:ext cx="78925" cy="76200"/>
            </a:xfrm>
            <a:custGeom>
              <a:avLst/>
              <a:gdLst/>
              <a:ahLst/>
              <a:cxnLst/>
              <a:rect l="l" t="t" r="r" b="b"/>
              <a:pathLst>
                <a:path w="3157" h="3048" extrusionOk="0">
                  <a:moveTo>
                    <a:pt x="1763" y="0"/>
                  </a:moveTo>
                  <a:cubicBezTo>
                    <a:pt x="1399" y="0"/>
                    <a:pt x="1045" y="166"/>
                    <a:pt x="833" y="483"/>
                  </a:cubicBezTo>
                  <a:lnTo>
                    <a:pt x="1" y="1666"/>
                  </a:lnTo>
                  <a:lnTo>
                    <a:pt x="1951" y="3047"/>
                  </a:lnTo>
                  <a:lnTo>
                    <a:pt x="2784" y="1886"/>
                  </a:lnTo>
                  <a:cubicBezTo>
                    <a:pt x="3156" y="1360"/>
                    <a:pt x="3025" y="636"/>
                    <a:pt x="2521" y="264"/>
                  </a:cubicBezTo>
                  <a:lnTo>
                    <a:pt x="2455" y="220"/>
                  </a:lnTo>
                  <a:cubicBezTo>
                    <a:pt x="2246" y="72"/>
                    <a:pt x="2003" y="0"/>
                    <a:pt x="176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1"/>
            <p:cNvSpPr/>
            <p:nvPr/>
          </p:nvSpPr>
          <p:spPr>
            <a:xfrm>
              <a:off x="5066550" y="1713525"/>
              <a:ext cx="78900" cy="76200"/>
            </a:xfrm>
            <a:custGeom>
              <a:avLst/>
              <a:gdLst/>
              <a:ahLst/>
              <a:cxnLst/>
              <a:rect l="l" t="t" r="r" b="b"/>
              <a:pathLst>
                <a:path w="3156" h="3048" extrusionOk="0">
                  <a:moveTo>
                    <a:pt x="1184" y="0"/>
                  </a:moveTo>
                  <a:lnTo>
                    <a:pt x="351" y="1162"/>
                  </a:lnTo>
                  <a:cubicBezTo>
                    <a:pt x="0" y="1688"/>
                    <a:pt x="110" y="2411"/>
                    <a:pt x="636" y="2784"/>
                  </a:cubicBezTo>
                  <a:lnTo>
                    <a:pt x="701" y="2828"/>
                  </a:lnTo>
                  <a:cubicBezTo>
                    <a:pt x="910" y="2975"/>
                    <a:pt x="1150" y="3047"/>
                    <a:pt x="1387" y="3047"/>
                  </a:cubicBezTo>
                  <a:cubicBezTo>
                    <a:pt x="1746" y="3047"/>
                    <a:pt x="2099" y="2882"/>
                    <a:pt x="2323" y="2565"/>
                  </a:cubicBezTo>
                  <a:lnTo>
                    <a:pt x="3156" y="1381"/>
                  </a:lnTo>
                  <a:lnTo>
                    <a:pt x="11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1"/>
            <p:cNvSpPr/>
            <p:nvPr/>
          </p:nvSpPr>
          <p:spPr>
            <a:xfrm>
              <a:off x="5071475" y="1695700"/>
              <a:ext cx="59025" cy="69500"/>
            </a:xfrm>
            <a:custGeom>
              <a:avLst/>
              <a:gdLst/>
              <a:ahLst/>
              <a:cxnLst/>
              <a:rect l="l" t="t" r="r" b="b"/>
              <a:pathLst>
                <a:path w="2361" h="2780" extrusionOk="0">
                  <a:moveTo>
                    <a:pt x="1974" y="1"/>
                  </a:moveTo>
                  <a:cubicBezTo>
                    <a:pt x="1938" y="1"/>
                    <a:pt x="1887" y="25"/>
                    <a:pt x="1819" y="78"/>
                  </a:cubicBezTo>
                  <a:cubicBezTo>
                    <a:pt x="1337" y="451"/>
                    <a:pt x="0" y="2598"/>
                    <a:pt x="504" y="2774"/>
                  </a:cubicBezTo>
                  <a:cubicBezTo>
                    <a:pt x="517" y="2778"/>
                    <a:pt x="531" y="2780"/>
                    <a:pt x="545" y="2780"/>
                  </a:cubicBezTo>
                  <a:cubicBezTo>
                    <a:pt x="1059" y="2780"/>
                    <a:pt x="2361" y="1"/>
                    <a:pt x="1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41"/>
          <p:cNvGrpSpPr/>
          <p:nvPr/>
        </p:nvGrpSpPr>
        <p:grpSpPr>
          <a:xfrm flipH="1">
            <a:off x="406710" y="179228"/>
            <a:ext cx="8397489" cy="4675948"/>
            <a:chOff x="406710" y="179228"/>
            <a:chExt cx="8397489" cy="4675948"/>
          </a:xfrm>
        </p:grpSpPr>
        <p:sp>
          <p:nvSpPr>
            <p:cNvPr id="1023" name="Google Shape;1023;p41"/>
            <p:cNvSpPr/>
            <p:nvPr/>
          </p:nvSpPr>
          <p:spPr>
            <a:xfrm>
              <a:off x="2486615" y="1997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1"/>
            <p:cNvSpPr/>
            <p:nvPr/>
          </p:nvSpPr>
          <p:spPr>
            <a:xfrm>
              <a:off x="410896" y="468632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1"/>
            <p:cNvSpPr/>
            <p:nvPr/>
          </p:nvSpPr>
          <p:spPr>
            <a:xfrm>
              <a:off x="6519285" y="37054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1"/>
            <p:cNvSpPr/>
            <p:nvPr/>
          </p:nvSpPr>
          <p:spPr>
            <a:xfrm>
              <a:off x="8638971" y="1281671"/>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1"/>
            <p:cNvSpPr/>
            <p:nvPr/>
          </p:nvSpPr>
          <p:spPr>
            <a:xfrm>
              <a:off x="406710" y="352860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1"/>
            <p:cNvSpPr/>
            <p:nvPr/>
          </p:nvSpPr>
          <p:spPr>
            <a:xfrm>
              <a:off x="3293126" y="4661679"/>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1"/>
            <p:cNvSpPr/>
            <p:nvPr/>
          </p:nvSpPr>
          <p:spPr>
            <a:xfrm>
              <a:off x="5764203" y="4682154"/>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1"/>
            <p:cNvSpPr/>
            <p:nvPr/>
          </p:nvSpPr>
          <p:spPr>
            <a:xfrm>
              <a:off x="5381368" y="179228"/>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1"/>
            <p:cNvSpPr/>
            <p:nvPr/>
          </p:nvSpPr>
          <p:spPr>
            <a:xfrm>
              <a:off x="8717519" y="350811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1"/>
            <p:cNvSpPr/>
            <p:nvPr/>
          </p:nvSpPr>
          <p:spPr>
            <a:xfrm>
              <a:off x="4667612" y="46616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1"/>
            <p:cNvSpPr/>
            <p:nvPr/>
          </p:nvSpPr>
          <p:spPr>
            <a:xfrm>
              <a:off x="406712" y="20766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 name="Google Shape;1034;p41"/>
          <p:cNvGrpSpPr/>
          <p:nvPr/>
        </p:nvGrpSpPr>
        <p:grpSpPr>
          <a:xfrm>
            <a:off x="590951" y="336141"/>
            <a:ext cx="495059" cy="553007"/>
            <a:chOff x="4543425" y="1438150"/>
            <a:chExt cx="420325" cy="469525"/>
          </a:xfrm>
        </p:grpSpPr>
        <p:sp>
          <p:nvSpPr>
            <p:cNvPr id="1035" name="Google Shape;1035;p41"/>
            <p:cNvSpPr/>
            <p:nvPr/>
          </p:nvSpPr>
          <p:spPr>
            <a:xfrm>
              <a:off x="4706875" y="1590750"/>
              <a:ext cx="137625" cy="95100"/>
            </a:xfrm>
            <a:custGeom>
              <a:avLst/>
              <a:gdLst/>
              <a:ahLst/>
              <a:cxnLst/>
              <a:rect l="l" t="t" r="r" b="b"/>
              <a:pathLst>
                <a:path w="5505" h="3804" extrusionOk="0">
                  <a:moveTo>
                    <a:pt x="234" y="0"/>
                  </a:moveTo>
                  <a:lnTo>
                    <a:pt x="0" y="367"/>
                  </a:lnTo>
                  <a:lnTo>
                    <a:pt x="5271" y="3803"/>
                  </a:lnTo>
                  <a:lnTo>
                    <a:pt x="5504" y="3436"/>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1"/>
            <p:cNvSpPr/>
            <p:nvPr/>
          </p:nvSpPr>
          <p:spPr>
            <a:xfrm>
              <a:off x="4706875" y="1541550"/>
              <a:ext cx="182650" cy="124275"/>
            </a:xfrm>
            <a:custGeom>
              <a:avLst/>
              <a:gdLst/>
              <a:ahLst/>
              <a:cxnLst/>
              <a:rect l="l" t="t" r="r" b="b"/>
              <a:pathLst>
                <a:path w="7306" h="4971" extrusionOk="0">
                  <a:moveTo>
                    <a:pt x="200" y="0"/>
                  </a:moveTo>
                  <a:lnTo>
                    <a:pt x="0" y="334"/>
                  </a:lnTo>
                  <a:lnTo>
                    <a:pt x="7105" y="4971"/>
                  </a:lnTo>
                  <a:lnTo>
                    <a:pt x="7305" y="4604"/>
                  </a:lnTo>
                  <a:lnTo>
                    <a:pt x="20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1"/>
            <p:cNvSpPr/>
            <p:nvPr/>
          </p:nvSpPr>
          <p:spPr>
            <a:xfrm>
              <a:off x="4723550" y="1502350"/>
              <a:ext cx="195150" cy="131775"/>
            </a:xfrm>
            <a:custGeom>
              <a:avLst/>
              <a:gdLst/>
              <a:ahLst/>
              <a:cxnLst/>
              <a:rect l="l" t="t" r="r" b="b"/>
              <a:pathLst>
                <a:path w="7806" h="5271" extrusionOk="0">
                  <a:moveTo>
                    <a:pt x="200" y="1"/>
                  </a:moveTo>
                  <a:lnTo>
                    <a:pt x="0" y="367"/>
                  </a:lnTo>
                  <a:lnTo>
                    <a:pt x="7572" y="5271"/>
                  </a:lnTo>
                  <a:lnTo>
                    <a:pt x="7806" y="4937"/>
                  </a:lnTo>
                  <a:lnTo>
                    <a:pt x="20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1"/>
            <p:cNvSpPr/>
            <p:nvPr/>
          </p:nvSpPr>
          <p:spPr>
            <a:xfrm>
              <a:off x="4746050" y="1468150"/>
              <a:ext cx="195175" cy="130950"/>
            </a:xfrm>
            <a:custGeom>
              <a:avLst/>
              <a:gdLst/>
              <a:ahLst/>
              <a:cxnLst/>
              <a:rect l="l" t="t" r="r" b="b"/>
              <a:pathLst>
                <a:path w="7807" h="5238" extrusionOk="0">
                  <a:moveTo>
                    <a:pt x="234" y="1"/>
                  </a:moveTo>
                  <a:lnTo>
                    <a:pt x="1" y="334"/>
                  </a:lnTo>
                  <a:lnTo>
                    <a:pt x="7573" y="5238"/>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1"/>
            <p:cNvSpPr/>
            <p:nvPr/>
          </p:nvSpPr>
          <p:spPr>
            <a:xfrm>
              <a:off x="4661825" y="1659975"/>
              <a:ext cx="137625" cy="94250"/>
            </a:xfrm>
            <a:custGeom>
              <a:avLst/>
              <a:gdLst/>
              <a:ahLst/>
              <a:cxnLst/>
              <a:rect l="l" t="t" r="r" b="b"/>
              <a:pathLst>
                <a:path w="5505" h="3770" extrusionOk="0">
                  <a:moveTo>
                    <a:pt x="234" y="0"/>
                  </a:moveTo>
                  <a:lnTo>
                    <a:pt x="1" y="334"/>
                  </a:lnTo>
                  <a:lnTo>
                    <a:pt x="5305" y="3769"/>
                  </a:lnTo>
                  <a:lnTo>
                    <a:pt x="5505" y="3402"/>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1"/>
            <p:cNvSpPr/>
            <p:nvPr/>
          </p:nvSpPr>
          <p:spPr>
            <a:xfrm>
              <a:off x="4616800" y="1679975"/>
              <a:ext cx="183500" cy="124275"/>
            </a:xfrm>
            <a:custGeom>
              <a:avLst/>
              <a:gdLst/>
              <a:ahLst/>
              <a:cxnLst/>
              <a:rect l="l" t="t" r="r" b="b"/>
              <a:pathLst>
                <a:path w="7340" h="4971" extrusionOk="0">
                  <a:moveTo>
                    <a:pt x="234" y="1"/>
                  </a:moveTo>
                  <a:lnTo>
                    <a:pt x="1" y="334"/>
                  </a:lnTo>
                  <a:lnTo>
                    <a:pt x="7106" y="4971"/>
                  </a:lnTo>
                  <a:lnTo>
                    <a:pt x="7339" y="46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1"/>
            <p:cNvSpPr/>
            <p:nvPr/>
          </p:nvSpPr>
          <p:spPr>
            <a:xfrm>
              <a:off x="4588450" y="1710825"/>
              <a:ext cx="195150" cy="131800"/>
            </a:xfrm>
            <a:custGeom>
              <a:avLst/>
              <a:gdLst/>
              <a:ahLst/>
              <a:cxnLst/>
              <a:rect l="l" t="t" r="r" b="b"/>
              <a:pathLst>
                <a:path w="7806" h="5272" extrusionOk="0">
                  <a:moveTo>
                    <a:pt x="201" y="1"/>
                  </a:moveTo>
                  <a:lnTo>
                    <a:pt x="0" y="334"/>
                  </a:lnTo>
                  <a:lnTo>
                    <a:pt x="7572" y="5271"/>
                  </a:lnTo>
                  <a:lnTo>
                    <a:pt x="7806" y="4904"/>
                  </a:lnTo>
                  <a:lnTo>
                    <a:pt x="2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1"/>
            <p:cNvSpPr/>
            <p:nvPr/>
          </p:nvSpPr>
          <p:spPr>
            <a:xfrm>
              <a:off x="4565100" y="1745850"/>
              <a:ext cx="195150" cy="131800"/>
            </a:xfrm>
            <a:custGeom>
              <a:avLst/>
              <a:gdLst/>
              <a:ahLst/>
              <a:cxnLst/>
              <a:rect l="l" t="t" r="r" b="b"/>
              <a:pathLst>
                <a:path w="7806" h="5272" extrusionOk="0">
                  <a:moveTo>
                    <a:pt x="234" y="1"/>
                  </a:moveTo>
                  <a:lnTo>
                    <a:pt x="0" y="334"/>
                  </a:lnTo>
                  <a:lnTo>
                    <a:pt x="7606" y="5271"/>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1"/>
            <p:cNvSpPr/>
            <p:nvPr/>
          </p:nvSpPr>
          <p:spPr>
            <a:xfrm>
              <a:off x="4543425" y="1438150"/>
              <a:ext cx="420325" cy="469525"/>
            </a:xfrm>
            <a:custGeom>
              <a:avLst/>
              <a:gdLst/>
              <a:ahLst/>
              <a:cxnLst/>
              <a:rect l="l" t="t" r="r" b="b"/>
              <a:pathLst>
                <a:path w="16813" h="18781" extrusionOk="0">
                  <a:moveTo>
                    <a:pt x="8840" y="0"/>
                  </a:moveTo>
                  <a:cubicBezTo>
                    <a:pt x="8306" y="467"/>
                    <a:pt x="7839" y="1001"/>
                    <a:pt x="7439" y="1601"/>
                  </a:cubicBezTo>
                  <a:cubicBezTo>
                    <a:pt x="5904" y="3970"/>
                    <a:pt x="5871" y="6805"/>
                    <a:pt x="7172" y="8573"/>
                  </a:cubicBezTo>
                  <a:cubicBezTo>
                    <a:pt x="6862" y="8506"/>
                    <a:pt x="6543" y="8473"/>
                    <a:pt x="6221" y="8473"/>
                  </a:cubicBezTo>
                  <a:cubicBezTo>
                    <a:pt x="4290" y="8473"/>
                    <a:pt x="2216" y="9646"/>
                    <a:pt x="901" y="11675"/>
                  </a:cubicBezTo>
                  <a:cubicBezTo>
                    <a:pt x="500" y="12275"/>
                    <a:pt x="200" y="12909"/>
                    <a:pt x="0" y="13576"/>
                  </a:cubicBezTo>
                  <a:lnTo>
                    <a:pt x="801" y="13843"/>
                  </a:lnTo>
                  <a:cubicBezTo>
                    <a:pt x="967" y="13243"/>
                    <a:pt x="1234" y="12642"/>
                    <a:pt x="1601" y="12109"/>
                  </a:cubicBezTo>
                  <a:cubicBezTo>
                    <a:pt x="2761" y="10334"/>
                    <a:pt x="4558" y="9298"/>
                    <a:pt x="6207" y="9298"/>
                  </a:cubicBezTo>
                  <a:cubicBezTo>
                    <a:pt x="6883" y="9298"/>
                    <a:pt x="7534" y="9472"/>
                    <a:pt x="8106" y="9840"/>
                  </a:cubicBezTo>
                  <a:cubicBezTo>
                    <a:pt x="10041" y="11108"/>
                    <a:pt x="10307" y="14177"/>
                    <a:pt x="8673" y="16712"/>
                  </a:cubicBezTo>
                  <a:cubicBezTo>
                    <a:pt x="8339" y="17246"/>
                    <a:pt x="7906" y="17713"/>
                    <a:pt x="7439" y="18146"/>
                  </a:cubicBezTo>
                  <a:lnTo>
                    <a:pt x="7972" y="18780"/>
                  </a:lnTo>
                  <a:cubicBezTo>
                    <a:pt x="8506" y="18313"/>
                    <a:pt x="8973" y="17746"/>
                    <a:pt x="9373" y="17179"/>
                  </a:cubicBezTo>
                  <a:cubicBezTo>
                    <a:pt x="10908" y="14811"/>
                    <a:pt x="10941" y="11975"/>
                    <a:pt x="9640" y="10174"/>
                  </a:cubicBezTo>
                  <a:lnTo>
                    <a:pt x="9640" y="10174"/>
                  </a:lnTo>
                  <a:cubicBezTo>
                    <a:pt x="9956" y="10242"/>
                    <a:pt x="10280" y="10275"/>
                    <a:pt x="10607" y="10275"/>
                  </a:cubicBezTo>
                  <a:cubicBezTo>
                    <a:pt x="12534" y="10275"/>
                    <a:pt x="14600" y="9124"/>
                    <a:pt x="15911" y="7072"/>
                  </a:cubicBezTo>
                  <a:cubicBezTo>
                    <a:pt x="16312" y="6505"/>
                    <a:pt x="16612" y="5838"/>
                    <a:pt x="16812" y="5170"/>
                  </a:cubicBezTo>
                  <a:lnTo>
                    <a:pt x="16012" y="4904"/>
                  </a:lnTo>
                  <a:cubicBezTo>
                    <a:pt x="15811" y="5537"/>
                    <a:pt x="15545" y="6104"/>
                    <a:pt x="15211" y="6638"/>
                  </a:cubicBezTo>
                  <a:cubicBezTo>
                    <a:pt x="14052" y="8413"/>
                    <a:pt x="12238" y="9449"/>
                    <a:pt x="10591" y="9449"/>
                  </a:cubicBezTo>
                  <a:cubicBezTo>
                    <a:pt x="9916" y="9449"/>
                    <a:pt x="9269" y="9275"/>
                    <a:pt x="8706" y="8906"/>
                  </a:cubicBezTo>
                  <a:cubicBezTo>
                    <a:pt x="6772" y="7639"/>
                    <a:pt x="6505" y="4570"/>
                    <a:pt x="8139" y="2035"/>
                  </a:cubicBezTo>
                  <a:cubicBezTo>
                    <a:pt x="8473" y="1501"/>
                    <a:pt x="8906" y="1034"/>
                    <a:pt x="9373" y="600"/>
                  </a:cubicBezTo>
                  <a:lnTo>
                    <a:pt x="88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41"/>
          <p:cNvGrpSpPr/>
          <p:nvPr/>
        </p:nvGrpSpPr>
        <p:grpSpPr>
          <a:xfrm rot="-4500129">
            <a:off x="8183032" y="539246"/>
            <a:ext cx="495068" cy="553017"/>
            <a:chOff x="4543425" y="1438150"/>
            <a:chExt cx="420325" cy="469525"/>
          </a:xfrm>
        </p:grpSpPr>
        <p:sp>
          <p:nvSpPr>
            <p:cNvPr id="1045" name="Google Shape;1045;p41"/>
            <p:cNvSpPr/>
            <p:nvPr/>
          </p:nvSpPr>
          <p:spPr>
            <a:xfrm>
              <a:off x="4706875" y="1590750"/>
              <a:ext cx="137625" cy="95100"/>
            </a:xfrm>
            <a:custGeom>
              <a:avLst/>
              <a:gdLst/>
              <a:ahLst/>
              <a:cxnLst/>
              <a:rect l="l" t="t" r="r" b="b"/>
              <a:pathLst>
                <a:path w="5505" h="3804" extrusionOk="0">
                  <a:moveTo>
                    <a:pt x="234" y="0"/>
                  </a:moveTo>
                  <a:lnTo>
                    <a:pt x="0" y="367"/>
                  </a:lnTo>
                  <a:lnTo>
                    <a:pt x="5271" y="3803"/>
                  </a:lnTo>
                  <a:lnTo>
                    <a:pt x="5504" y="3436"/>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1"/>
            <p:cNvSpPr/>
            <p:nvPr/>
          </p:nvSpPr>
          <p:spPr>
            <a:xfrm>
              <a:off x="4706875" y="1541550"/>
              <a:ext cx="182650" cy="124275"/>
            </a:xfrm>
            <a:custGeom>
              <a:avLst/>
              <a:gdLst/>
              <a:ahLst/>
              <a:cxnLst/>
              <a:rect l="l" t="t" r="r" b="b"/>
              <a:pathLst>
                <a:path w="7306" h="4971" extrusionOk="0">
                  <a:moveTo>
                    <a:pt x="200" y="0"/>
                  </a:moveTo>
                  <a:lnTo>
                    <a:pt x="0" y="334"/>
                  </a:lnTo>
                  <a:lnTo>
                    <a:pt x="7105" y="4971"/>
                  </a:lnTo>
                  <a:lnTo>
                    <a:pt x="7305" y="4604"/>
                  </a:lnTo>
                  <a:lnTo>
                    <a:pt x="20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1"/>
            <p:cNvSpPr/>
            <p:nvPr/>
          </p:nvSpPr>
          <p:spPr>
            <a:xfrm>
              <a:off x="4723550" y="1502350"/>
              <a:ext cx="195150" cy="131775"/>
            </a:xfrm>
            <a:custGeom>
              <a:avLst/>
              <a:gdLst/>
              <a:ahLst/>
              <a:cxnLst/>
              <a:rect l="l" t="t" r="r" b="b"/>
              <a:pathLst>
                <a:path w="7806" h="5271" extrusionOk="0">
                  <a:moveTo>
                    <a:pt x="200" y="1"/>
                  </a:moveTo>
                  <a:lnTo>
                    <a:pt x="0" y="367"/>
                  </a:lnTo>
                  <a:lnTo>
                    <a:pt x="7572" y="5271"/>
                  </a:lnTo>
                  <a:lnTo>
                    <a:pt x="7806" y="4937"/>
                  </a:lnTo>
                  <a:lnTo>
                    <a:pt x="200"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1"/>
            <p:cNvSpPr/>
            <p:nvPr/>
          </p:nvSpPr>
          <p:spPr>
            <a:xfrm>
              <a:off x="4746050" y="1468150"/>
              <a:ext cx="195175" cy="130950"/>
            </a:xfrm>
            <a:custGeom>
              <a:avLst/>
              <a:gdLst/>
              <a:ahLst/>
              <a:cxnLst/>
              <a:rect l="l" t="t" r="r" b="b"/>
              <a:pathLst>
                <a:path w="7807" h="5238" extrusionOk="0">
                  <a:moveTo>
                    <a:pt x="234" y="1"/>
                  </a:moveTo>
                  <a:lnTo>
                    <a:pt x="1" y="334"/>
                  </a:lnTo>
                  <a:lnTo>
                    <a:pt x="7573" y="5238"/>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a:off x="4661825" y="1659975"/>
              <a:ext cx="137625" cy="94250"/>
            </a:xfrm>
            <a:custGeom>
              <a:avLst/>
              <a:gdLst/>
              <a:ahLst/>
              <a:cxnLst/>
              <a:rect l="l" t="t" r="r" b="b"/>
              <a:pathLst>
                <a:path w="5505" h="3770" extrusionOk="0">
                  <a:moveTo>
                    <a:pt x="234" y="0"/>
                  </a:moveTo>
                  <a:lnTo>
                    <a:pt x="1" y="334"/>
                  </a:lnTo>
                  <a:lnTo>
                    <a:pt x="5305" y="3769"/>
                  </a:lnTo>
                  <a:lnTo>
                    <a:pt x="5505" y="3402"/>
                  </a:lnTo>
                  <a:lnTo>
                    <a:pt x="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1"/>
            <p:cNvSpPr/>
            <p:nvPr/>
          </p:nvSpPr>
          <p:spPr>
            <a:xfrm>
              <a:off x="4616800" y="1679975"/>
              <a:ext cx="183500" cy="124275"/>
            </a:xfrm>
            <a:custGeom>
              <a:avLst/>
              <a:gdLst/>
              <a:ahLst/>
              <a:cxnLst/>
              <a:rect l="l" t="t" r="r" b="b"/>
              <a:pathLst>
                <a:path w="7340" h="4971" extrusionOk="0">
                  <a:moveTo>
                    <a:pt x="234" y="1"/>
                  </a:moveTo>
                  <a:lnTo>
                    <a:pt x="1" y="334"/>
                  </a:lnTo>
                  <a:lnTo>
                    <a:pt x="7106" y="4971"/>
                  </a:lnTo>
                  <a:lnTo>
                    <a:pt x="7339" y="46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1"/>
            <p:cNvSpPr/>
            <p:nvPr/>
          </p:nvSpPr>
          <p:spPr>
            <a:xfrm>
              <a:off x="4588450" y="1710825"/>
              <a:ext cx="195150" cy="131800"/>
            </a:xfrm>
            <a:custGeom>
              <a:avLst/>
              <a:gdLst/>
              <a:ahLst/>
              <a:cxnLst/>
              <a:rect l="l" t="t" r="r" b="b"/>
              <a:pathLst>
                <a:path w="7806" h="5272" extrusionOk="0">
                  <a:moveTo>
                    <a:pt x="201" y="1"/>
                  </a:moveTo>
                  <a:lnTo>
                    <a:pt x="0" y="334"/>
                  </a:lnTo>
                  <a:lnTo>
                    <a:pt x="7572" y="5271"/>
                  </a:lnTo>
                  <a:lnTo>
                    <a:pt x="7806" y="4904"/>
                  </a:lnTo>
                  <a:lnTo>
                    <a:pt x="2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1"/>
            <p:cNvSpPr/>
            <p:nvPr/>
          </p:nvSpPr>
          <p:spPr>
            <a:xfrm>
              <a:off x="4565100" y="1745850"/>
              <a:ext cx="195150" cy="131800"/>
            </a:xfrm>
            <a:custGeom>
              <a:avLst/>
              <a:gdLst/>
              <a:ahLst/>
              <a:cxnLst/>
              <a:rect l="l" t="t" r="r" b="b"/>
              <a:pathLst>
                <a:path w="7806" h="5272" extrusionOk="0">
                  <a:moveTo>
                    <a:pt x="234" y="1"/>
                  </a:moveTo>
                  <a:lnTo>
                    <a:pt x="0" y="334"/>
                  </a:lnTo>
                  <a:lnTo>
                    <a:pt x="7606" y="5271"/>
                  </a:lnTo>
                  <a:lnTo>
                    <a:pt x="7806" y="4904"/>
                  </a:lnTo>
                  <a:lnTo>
                    <a:pt x="23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1"/>
            <p:cNvSpPr/>
            <p:nvPr/>
          </p:nvSpPr>
          <p:spPr>
            <a:xfrm>
              <a:off x="4543425" y="1438150"/>
              <a:ext cx="420325" cy="469525"/>
            </a:xfrm>
            <a:custGeom>
              <a:avLst/>
              <a:gdLst/>
              <a:ahLst/>
              <a:cxnLst/>
              <a:rect l="l" t="t" r="r" b="b"/>
              <a:pathLst>
                <a:path w="16813" h="18781" extrusionOk="0">
                  <a:moveTo>
                    <a:pt x="8840" y="0"/>
                  </a:moveTo>
                  <a:cubicBezTo>
                    <a:pt x="8306" y="467"/>
                    <a:pt x="7839" y="1001"/>
                    <a:pt x="7439" y="1601"/>
                  </a:cubicBezTo>
                  <a:cubicBezTo>
                    <a:pt x="5904" y="3970"/>
                    <a:pt x="5871" y="6805"/>
                    <a:pt x="7172" y="8573"/>
                  </a:cubicBezTo>
                  <a:cubicBezTo>
                    <a:pt x="6862" y="8506"/>
                    <a:pt x="6543" y="8473"/>
                    <a:pt x="6221" y="8473"/>
                  </a:cubicBezTo>
                  <a:cubicBezTo>
                    <a:pt x="4290" y="8473"/>
                    <a:pt x="2216" y="9646"/>
                    <a:pt x="901" y="11675"/>
                  </a:cubicBezTo>
                  <a:cubicBezTo>
                    <a:pt x="500" y="12275"/>
                    <a:pt x="200" y="12909"/>
                    <a:pt x="0" y="13576"/>
                  </a:cubicBezTo>
                  <a:lnTo>
                    <a:pt x="801" y="13843"/>
                  </a:lnTo>
                  <a:cubicBezTo>
                    <a:pt x="967" y="13243"/>
                    <a:pt x="1234" y="12642"/>
                    <a:pt x="1601" y="12109"/>
                  </a:cubicBezTo>
                  <a:cubicBezTo>
                    <a:pt x="2761" y="10334"/>
                    <a:pt x="4558" y="9298"/>
                    <a:pt x="6207" y="9298"/>
                  </a:cubicBezTo>
                  <a:cubicBezTo>
                    <a:pt x="6883" y="9298"/>
                    <a:pt x="7534" y="9472"/>
                    <a:pt x="8106" y="9840"/>
                  </a:cubicBezTo>
                  <a:cubicBezTo>
                    <a:pt x="10041" y="11108"/>
                    <a:pt x="10307" y="14177"/>
                    <a:pt x="8673" y="16712"/>
                  </a:cubicBezTo>
                  <a:cubicBezTo>
                    <a:pt x="8339" y="17246"/>
                    <a:pt x="7906" y="17713"/>
                    <a:pt x="7439" y="18146"/>
                  </a:cubicBezTo>
                  <a:lnTo>
                    <a:pt x="7972" y="18780"/>
                  </a:lnTo>
                  <a:cubicBezTo>
                    <a:pt x="8506" y="18313"/>
                    <a:pt x="8973" y="17746"/>
                    <a:pt x="9373" y="17179"/>
                  </a:cubicBezTo>
                  <a:cubicBezTo>
                    <a:pt x="10908" y="14811"/>
                    <a:pt x="10941" y="11975"/>
                    <a:pt x="9640" y="10174"/>
                  </a:cubicBezTo>
                  <a:lnTo>
                    <a:pt x="9640" y="10174"/>
                  </a:lnTo>
                  <a:cubicBezTo>
                    <a:pt x="9956" y="10242"/>
                    <a:pt x="10280" y="10275"/>
                    <a:pt x="10607" y="10275"/>
                  </a:cubicBezTo>
                  <a:cubicBezTo>
                    <a:pt x="12534" y="10275"/>
                    <a:pt x="14600" y="9124"/>
                    <a:pt x="15911" y="7072"/>
                  </a:cubicBezTo>
                  <a:cubicBezTo>
                    <a:pt x="16312" y="6505"/>
                    <a:pt x="16612" y="5838"/>
                    <a:pt x="16812" y="5170"/>
                  </a:cubicBezTo>
                  <a:lnTo>
                    <a:pt x="16012" y="4904"/>
                  </a:lnTo>
                  <a:cubicBezTo>
                    <a:pt x="15811" y="5537"/>
                    <a:pt x="15545" y="6104"/>
                    <a:pt x="15211" y="6638"/>
                  </a:cubicBezTo>
                  <a:cubicBezTo>
                    <a:pt x="14052" y="8413"/>
                    <a:pt x="12238" y="9449"/>
                    <a:pt x="10591" y="9449"/>
                  </a:cubicBezTo>
                  <a:cubicBezTo>
                    <a:pt x="9916" y="9449"/>
                    <a:pt x="9269" y="9275"/>
                    <a:pt x="8706" y="8906"/>
                  </a:cubicBezTo>
                  <a:cubicBezTo>
                    <a:pt x="6772" y="7639"/>
                    <a:pt x="6505" y="4570"/>
                    <a:pt x="8139" y="2035"/>
                  </a:cubicBezTo>
                  <a:cubicBezTo>
                    <a:pt x="8473" y="1501"/>
                    <a:pt x="8906" y="1034"/>
                    <a:pt x="9373" y="600"/>
                  </a:cubicBezTo>
                  <a:lnTo>
                    <a:pt x="88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54"/>
        <p:cNvGrpSpPr/>
        <p:nvPr/>
      </p:nvGrpSpPr>
      <p:grpSpPr>
        <a:xfrm>
          <a:off x="0" y="0"/>
          <a:ext cx="0" cy="0"/>
          <a:chOff x="0" y="0"/>
          <a:chExt cx="0" cy="0"/>
        </a:xfrm>
      </p:grpSpPr>
      <p:sp>
        <p:nvSpPr>
          <p:cNvPr id="1055" name="Google Shape;1055;p42"/>
          <p:cNvSpPr/>
          <p:nvPr/>
        </p:nvSpPr>
        <p:spPr>
          <a:xfrm flipH="1">
            <a:off x="394841" y="5053300"/>
            <a:ext cx="8355910"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6" name="Google Shape;1056;p42"/>
          <p:cNvGrpSpPr/>
          <p:nvPr/>
        </p:nvGrpSpPr>
        <p:grpSpPr>
          <a:xfrm>
            <a:off x="1432831" y="4161319"/>
            <a:ext cx="552492" cy="881934"/>
            <a:chOff x="894125" y="2648175"/>
            <a:chExt cx="497875" cy="794750"/>
          </a:xfrm>
        </p:grpSpPr>
        <p:sp>
          <p:nvSpPr>
            <p:cNvPr id="1057" name="Google Shape;1057;p42"/>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2"/>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2"/>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2"/>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2"/>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2"/>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2"/>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42"/>
          <p:cNvGrpSpPr/>
          <p:nvPr/>
        </p:nvGrpSpPr>
        <p:grpSpPr>
          <a:xfrm>
            <a:off x="642289" y="3937826"/>
            <a:ext cx="701854" cy="1120359"/>
            <a:chOff x="894125" y="2648175"/>
            <a:chExt cx="497875" cy="794750"/>
          </a:xfrm>
        </p:grpSpPr>
        <p:sp>
          <p:nvSpPr>
            <p:cNvPr id="1065" name="Google Shape;1065;p42"/>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2"/>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2"/>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2"/>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2"/>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2"/>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2"/>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42"/>
          <p:cNvGrpSpPr/>
          <p:nvPr/>
        </p:nvGrpSpPr>
        <p:grpSpPr>
          <a:xfrm flipH="1">
            <a:off x="313485" y="275936"/>
            <a:ext cx="8530211" cy="4191898"/>
            <a:chOff x="313485" y="275936"/>
            <a:chExt cx="8530211" cy="4191898"/>
          </a:xfrm>
        </p:grpSpPr>
        <p:sp>
          <p:nvSpPr>
            <p:cNvPr id="1073" name="Google Shape;1073;p42"/>
            <p:cNvSpPr/>
            <p:nvPr/>
          </p:nvSpPr>
          <p:spPr>
            <a:xfrm flipH="1">
              <a:off x="7089435" y="2759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2"/>
            <p:cNvSpPr/>
            <p:nvPr/>
          </p:nvSpPr>
          <p:spPr>
            <a:xfrm flipH="1">
              <a:off x="8757016" y="4381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2"/>
            <p:cNvSpPr/>
            <p:nvPr/>
          </p:nvSpPr>
          <p:spPr>
            <a:xfrm flipH="1">
              <a:off x="3822961" y="318203"/>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2"/>
            <p:cNvSpPr/>
            <p:nvPr/>
          </p:nvSpPr>
          <p:spPr>
            <a:xfrm flipH="1">
              <a:off x="400167" y="193595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2"/>
            <p:cNvSpPr/>
            <p:nvPr/>
          </p:nvSpPr>
          <p:spPr>
            <a:xfrm flipH="1">
              <a:off x="313485" y="429446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2"/>
            <p:cNvSpPr/>
            <p:nvPr/>
          </p:nvSpPr>
          <p:spPr>
            <a:xfrm flipH="1">
              <a:off x="518721" y="499051"/>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2"/>
            <p:cNvSpPr/>
            <p:nvPr/>
          </p:nvSpPr>
          <p:spPr>
            <a:xfrm flipH="1">
              <a:off x="8630171" y="29451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42"/>
          <p:cNvGrpSpPr/>
          <p:nvPr/>
        </p:nvGrpSpPr>
        <p:grpSpPr>
          <a:xfrm rot="4499967">
            <a:off x="957381" y="426493"/>
            <a:ext cx="293031" cy="226009"/>
            <a:chOff x="5483150" y="2495300"/>
            <a:chExt cx="195325" cy="150650"/>
          </a:xfrm>
        </p:grpSpPr>
        <p:sp>
          <p:nvSpPr>
            <p:cNvPr id="1081" name="Google Shape;1081;p42"/>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2"/>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2"/>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42"/>
          <p:cNvGrpSpPr/>
          <p:nvPr/>
        </p:nvGrpSpPr>
        <p:grpSpPr>
          <a:xfrm rot="1800013">
            <a:off x="569018" y="332593"/>
            <a:ext cx="288412" cy="230579"/>
            <a:chOff x="5243250" y="2506925"/>
            <a:chExt cx="192250" cy="153700"/>
          </a:xfrm>
        </p:grpSpPr>
        <p:sp>
          <p:nvSpPr>
            <p:cNvPr id="1085" name="Google Shape;1085;p42"/>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2"/>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2"/>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748800" y="2485325"/>
            <a:ext cx="2962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 name="Google Shape;39;p3"/>
          <p:cNvSpPr txBox="1">
            <a:spLocks noGrp="1"/>
          </p:cNvSpPr>
          <p:nvPr>
            <p:ph type="title" idx="2" hasCustomPrompt="1"/>
          </p:nvPr>
        </p:nvSpPr>
        <p:spPr>
          <a:xfrm>
            <a:off x="1625575" y="1231138"/>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 name="Google Shape;40;p3"/>
          <p:cNvSpPr txBox="1">
            <a:spLocks noGrp="1"/>
          </p:cNvSpPr>
          <p:nvPr>
            <p:ph type="subTitle" idx="1"/>
          </p:nvPr>
        </p:nvSpPr>
        <p:spPr>
          <a:xfrm>
            <a:off x="748800" y="3274700"/>
            <a:ext cx="2962200" cy="7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41" name="Google Shape;41;p3"/>
          <p:cNvGrpSpPr/>
          <p:nvPr/>
        </p:nvGrpSpPr>
        <p:grpSpPr>
          <a:xfrm>
            <a:off x="258954" y="235053"/>
            <a:ext cx="8660917" cy="4464471"/>
            <a:chOff x="258954" y="235053"/>
            <a:chExt cx="8660917" cy="4464471"/>
          </a:xfrm>
        </p:grpSpPr>
        <p:sp>
          <p:nvSpPr>
            <p:cNvPr id="42" name="Google Shape;42;p3"/>
            <p:cNvSpPr/>
            <p:nvPr/>
          </p:nvSpPr>
          <p:spPr>
            <a:xfrm rot="10800000">
              <a:off x="8727248" y="1188666"/>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rot="10800000">
              <a:off x="258954" y="3938616"/>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rot="10800000">
              <a:off x="615969" y="6617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10800000">
              <a:off x="8725357" y="30388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10800000">
              <a:off x="367381" y="280714"/>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rot="10800000">
              <a:off x="8703089" y="4612843"/>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rot="10800000">
              <a:off x="321703" y="244577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10800000">
              <a:off x="3036785" y="235053"/>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sp>
        <p:nvSpPr>
          <p:cNvPr id="51" name="Google Shape;51;p4"/>
          <p:cNvSpPr txBox="1">
            <a:spLocks noGrp="1"/>
          </p:cNvSpPr>
          <p:nvPr>
            <p:ph type="title"/>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sp>
        <p:nvSpPr>
          <p:cNvPr id="52" name="Google Shape;52;p4"/>
          <p:cNvSpPr txBox="1">
            <a:spLocks noGrp="1"/>
          </p:cNvSpPr>
          <p:nvPr>
            <p:ph type="body" idx="1"/>
          </p:nvPr>
        </p:nvSpPr>
        <p:spPr>
          <a:xfrm>
            <a:off x="720000" y="1819175"/>
            <a:ext cx="3804900" cy="1148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Char char="●"/>
              <a:defRPr sz="1200">
                <a:solidFill>
                  <a:srgbClr val="434343"/>
                </a:solidFill>
              </a:defRPr>
            </a:lvl1pPr>
            <a:lvl2pPr marL="914400" lvl="1" indent="-317500" rtl="0">
              <a:lnSpc>
                <a:spcPct val="115000"/>
              </a:lnSpc>
              <a:spcBef>
                <a:spcPts val="0"/>
              </a:spcBef>
              <a:spcAft>
                <a:spcPts val="0"/>
              </a:spcAft>
              <a:buClr>
                <a:schemeClr val="dk1"/>
              </a:buClr>
              <a:buSzPts val="1400"/>
              <a:buChar char="○"/>
              <a:defRPr>
                <a:solidFill>
                  <a:srgbClr val="434343"/>
                </a:solidFill>
              </a:defRPr>
            </a:lvl2pPr>
            <a:lvl3pPr marL="1371600" lvl="2" indent="-317500" rtl="0">
              <a:lnSpc>
                <a:spcPct val="115000"/>
              </a:lnSpc>
              <a:spcBef>
                <a:spcPts val="1600"/>
              </a:spcBef>
              <a:spcAft>
                <a:spcPts val="0"/>
              </a:spcAft>
              <a:buClr>
                <a:schemeClr val="dk1"/>
              </a:buClr>
              <a:buSzPts val="1400"/>
              <a:buChar char="■"/>
              <a:defRPr>
                <a:solidFill>
                  <a:srgbClr val="434343"/>
                </a:solidFill>
              </a:defRPr>
            </a:lvl3pPr>
            <a:lvl4pPr marL="1828800" lvl="3" indent="-317500" rtl="0">
              <a:lnSpc>
                <a:spcPct val="115000"/>
              </a:lnSpc>
              <a:spcBef>
                <a:spcPts val="1600"/>
              </a:spcBef>
              <a:spcAft>
                <a:spcPts val="0"/>
              </a:spcAft>
              <a:buClr>
                <a:schemeClr val="dk1"/>
              </a:buClr>
              <a:buSzPts val="1400"/>
              <a:buChar char="●"/>
              <a:defRPr>
                <a:solidFill>
                  <a:srgbClr val="434343"/>
                </a:solidFill>
              </a:defRPr>
            </a:lvl4pPr>
            <a:lvl5pPr marL="2286000" lvl="4" indent="-317500" rtl="0">
              <a:lnSpc>
                <a:spcPct val="115000"/>
              </a:lnSpc>
              <a:spcBef>
                <a:spcPts val="1600"/>
              </a:spcBef>
              <a:spcAft>
                <a:spcPts val="0"/>
              </a:spcAft>
              <a:buClr>
                <a:schemeClr val="dk1"/>
              </a:buClr>
              <a:buSzPts val="1400"/>
              <a:buChar char="○"/>
              <a:defRPr>
                <a:solidFill>
                  <a:srgbClr val="434343"/>
                </a:solidFill>
              </a:defRPr>
            </a:lvl5pPr>
            <a:lvl6pPr marL="2743200" lvl="5" indent="-317500" rtl="0">
              <a:lnSpc>
                <a:spcPct val="115000"/>
              </a:lnSpc>
              <a:spcBef>
                <a:spcPts val="1600"/>
              </a:spcBef>
              <a:spcAft>
                <a:spcPts val="0"/>
              </a:spcAft>
              <a:buClr>
                <a:schemeClr val="dk1"/>
              </a:buClr>
              <a:buSzPts val="1400"/>
              <a:buChar char="■"/>
              <a:defRPr>
                <a:solidFill>
                  <a:srgbClr val="434343"/>
                </a:solidFill>
              </a:defRPr>
            </a:lvl6pPr>
            <a:lvl7pPr marL="3200400" lvl="6" indent="-317500" rtl="0">
              <a:lnSpc>
                <a:spcPct val="115000"/>
              </a:lnSpc>
              <a:spcBef>
                <a:spcPts val="1600"/>
              </a:spcBef>
              <a:spcAft>
                <a:spcPts val="0"/>
              </a:spcAft>
              <a:buClr>
                <a:schemeClr val="dk1"/>
              </a:buClr>
              <a:buSzPts val="1400"/>
              <a:buChar char="●"/>
              <a:defRPr>
                <a:solidFill>
                  <a:srgbClr val="434343"/>
                </a:solidFill>
              </a:defRPr>
            </a:lvl7pPr>
            <a:lvl8pPr marL="3657600" lvl="7" indent="-317500" rtl="0">
              <a:lnSpc>
                <a:spcPct val="115000"/>
              </a:lnSpc>
              <a:spcBef>
                <a:spcPts val="1600"/>
              </a:spcBef>
              <a:spcAft>
                <a:spcPts val="0"/>
              </a:spcAft>
              <a:buClr>
                <a:schemeClr val="dk1"/>
              </a:buClr>
              <a:buSzPts val="1400"/>
              <a:buChar char="○"/>
              <a:defRPr>
                <a:solidFill>
                  <a:srgbClr val="434343"/>
                </a:solidFill>
              </a:defRPr>
            </a:lvl8pPr>
            <a:lvl9pPr marL="4114800" lvl="8" indent="-317500" rtl="0">
              <a:lnSpc>
                <a:spcPct val="115000"/>
              </a:lnSpc>
              <a:spcBef>
                <a:spcPts val="1600"/>
              </a:spcBef>
              <a:spcAft>
                <a:spcPts val="1600"/>
              </a:spcAft>
              <a:buClr>
                <a:schemeClr val="dk1"/>
              </a:buClr>
              <a:buSzPts val="1400"/>
              <a:buChar char="■"/>
              <a:defRPr>
                <a:solidFill>
                  <a:srgbClr val="434343"/>
                </a:solidFill>
              </a:defRPr>
            </a:lvl9pPr>
          </a:lstStyle>
          <a:p>
            <a:endParaRPr/>
          </a:p>
        </p:txBody>
      </p:sp>
      <p:grpSp>
        <p:nvGrpSpPr>
          <p:cNvPr id="53" name="Google Shape;53;p4"/>
          <p:cNvGrpSpPr/>
          <p:nvPr/>
        </p:nvGrpSpPr>
        <p:grpSpPr>
          <a:xfrm rot="10800000" flipH="1">
            <a:off x="216387" y="245453"/>
            <a:ext cx="8587814" cy="4439205"/>
            <a:chOff x="216387" y="503630"/>
            <a:chExt cx="8587814" cy="4439205"/>
          </a:xfrm>
        </p:grpSpPr>
        <p:sp>
          <p:nvSpPr>
            <p:cNvPr id="54" name="Google Shape;54;p4"/>
            <p:cNvSpPr/>
            <p:nvPr/>
          </p:nvSpPr>
          <p:spPr>
            <a:xfrm>
              <a:off x="410896" y="400052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8675396" y="789371"/>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365185" y="3032226"/>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3657214" y="4856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8585603" y="4669229"/>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1018193" y="50363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8522994" y="248165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8609687" y="3922451"/>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216387" y="14816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5"/>
        <p:cNvGrpSpPr/>
        <p:nvPr/>
      </p:nvGrpSpPr>
      <p:grpSpPr>
        <a:xfrm>
          <a:off x="0" y="0"/>
          <a:ext cx="0" cy="0"/>
          <a:chOff x="0" y="0"/>
          <a:chExt cx="0" cy="0"/>
        </a:xfrm>
      </p:grpSpPr>
      <p:sp>
        <p:nvSpPr>
          <p:cNvPr id="126" name="Google Shape;126;p7"/>
          <p:cNvSpPr txBox="1">
            <a:spLocks noGrp="1"/>
          </p:cNvSpPr>
          <p:nvPr>
            <p:ph type="body" idx="1"/>
          </p:nvPr>
        </p:nvSpPr>
        <p:spPr>
          <a:xfrm>
            <a:off x="4442650" y="2283463"/>
            <a:ext cx="3886800" cy="1987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127" name="Google Shape;127;p7"/>
          <p:cNvSpPr txBox="1">
            <a:spLocks noGrp="1"/>
          </p:cNvSpPr>
          <p:nvPr>
            <p:ph type="title"/>
          </p:nvPr>
        </p:nvSpPr>
        <p:spPr>
          <a:xfrm>
            <a:off x="4435700" y="872838"/>
            <a:ext cx="3886800" cy="1185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sp>
        <p:nvSpPr>
          <p:cNvPr id="128" name="Google Shape;128;p7"/>
          <p:cNvSpPr>
            <a:spLocks noGrp="1"/>
          </p:cNvSpPr>
          <p:nvPr>
            <p:ph type="pic" idx="2"/>
          </p:nvPr>
        </p:nvSpPr>
        <p:spPr>
          <a:xfrm>
            <a:off x="814550" y="973650"/>
            <a:ext cx="3196200" cy="3196200"/>
          </a:xfrm>
          <a:prstGeom prst="ellipse">
            <a:avLst/>
          </a:prstGeom>
          <a:noFill/>
          <a:ln>
            <a:noFill/>
          </a:ln>
        </p:spPr>
      </p:sp>
      <p:grpSp>
        <p:nvGrpSpPr>
          <p:cNvPr id="129" name="Google Shape;129;p7"/>
          <p:cNvGrpSpPr/>
          <p:nvPr/>
        </p:nvGrpSpPr>
        <p:grpSpPr>
          <a:xfrm>
            <a:off x="382735" y="356028"/>
            <a:ext cx="8440464" cy="4548198"/>
            <a:chOff x="382735" y="356028"/>
            <a:chExt cx="8440464" cy="4548198"/>
          </a:xfrm>
        </p:grpSpPr>
        <p:sp>
          <p:nvSpPr>
            <p:cNvPr id="130" name="Google Shape;130;p7"/>
            <p:cNvSpPr/>
            <p:nvPr/>
          </p:nvSpPr>
          <p:spPr>
            <a:xfrm flipH="1">
              <a:off x="6098835" y="504536"/>
              <a:ext cx="45710" cy="45710"/>
            </a:xfrm>
            <a:custGeom>
              <a:avLst/>
              <a:gdLst/>
              <a:ahLst/>
              <a:cxnLst/>
              <a:rect l="l" t="t" r="r" b="b"/>
              <a:pathLst>
                <a:path w="1302" h="1302" extrusionOk="0">
                  <a:moveTo>
                    <a:pt x="634" y="1"/>
                  </a:moveTo>
                  <a:cubicBezTo>
                    <a:pt x="301" y="1"/>
                    <a:pt x="0" y="301"/>
                    <a:pt x="0" y="668"/>
                  </a:cubicBezTo>
                  <a:cubicBezTo>
                    <a:pt x="0" y="1035"/>
                    <a:pt x="301" y="1302"/>
                    <a:pt x="634" y="1302"/>
                  </a:cubicBezTo>
                  <a:cubicBezTo>
                    <a:pt x="1001" y="1302"/>
                    <a:pt x="1301" y="1035"/>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flipH="1">
              <a:off x="8723177" y="3054778"/>
              <a:ext cx="37336" cy="37366"/>
            </a:xfrm>
            <a:custGeom>
              <a:avLst/>
              <a:gdLst/>
              <a:ahLst/>
              <a:cxnLst/>
              <a:rect l="l" t="t" r="r" b="b"/>
              <a:pathLst>
                <a:path w="1268" h="1269" extrusionOk="0">
                  <a:moveTo>
                    <a:pt x="634" y="1"/>
                  </a:moveTo>
                  <a:cubicBezTo>
                    <a:pt x="267" y="1"/>
                    <a:pt x="0" y="267"/>
                    <a:pt x="0" y="634"/>
                  </a:cubicBezTo>
                  <a:cubicBezTo>
                    <a:pt x="0" y="1001"/>
                    <a:pt x="267" y="1268"/>
                    <a:pt x="634" y="1268"/>
                  </a:cubicBezTo>
                  <a:cubicBezTo>
                    <a:pt x="1001" y="1268"/>
                    <a:pt x="1268" y="1001"/>
                    <a:pt x="1268" y="634"/>
                  </a:cubicBezTo>
                  <a:cubicBezTo>
                    <a:pt x="1268" y="267"/>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flipH="1">
              <a:off x="2530737" y="45436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flipH="1">
              <a:off x="8537895" y="48175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flipH="1">
              <a:off x="8777489" y="12343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flipH="1">
              <a:off x="4010753" y="4768279"/>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flipH="1">
              <a:off x="3722861" y="356028"/>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flipH="1">
              <a:off x="1423405" y="53949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flipH="1">
              <a:off x="469417" y="144249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flipH="1">
              <a:off x="382735" y="2858440"/>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flipH="1">
              <a:off x="6426033" y="457363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flipH="1">
              <a:off x="540159" y="4427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flipH="1">
              <a:off x="8191984" y="39256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5"/>
        <p:cNvGrpSpPr/>
        <p:nvPr/>
      </p:nvGrpSpPr>
      <p:grpSpPr>
        <a:xfrm>
          <a:off x="0" y="0"/>
          <a:ext cx="0" cy="0"/>
          <a:chOff x="0" y="0"/>
          <a:chExt cx="0" cy="0"/>
        </a:xfrm>
      </p:grpSpPr>
      <p:sp>
        <p:nvSpPr>
          <p:cNvPr id="156" name="Google Shape;156;p9"/>
          <p:cNvSpPr txBox="1">
            <a:spLocks noGrp="1"/>
          </p:cNvSpPr>
          <p:nvPr>
            <p:ph type="subTitle" idx="1"/>
          </p:nvPr>
        </p:nvSpPr>
        <p:spPr>
          <a:xfrm>
            <a:off x="2126250" y="2026990"/>
            <a:ext cx="4891800" cy="18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157" name="Google Shape;157;p9"/>
          <p:cNvSpPr txBox="1">
            <a:spLocks noGrp="1"/>
          </p:cNvSpPr>
          <p:nvPr>
            <p:ph type="title"/>
          </p:nvPr>
        </p:nvSpPr>
        <p:spPr>
          <a:xfrm>
            <a:off x="2126100" y="1258313"/>
            <a:ext cx="4891800" cy="768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4000" b="1"/>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grpSp>
        <p:nvGrpSpPr>
          <p:cNvPr id="158" name="Google Shape;158;p9"/>
          <p:cNvGrpSpPr/>
          <p:nvPr/>
        </p:nvGrpSpPr>
        <p:grpSpPr>
          <a:xfrm>
            <a:off x="399075" y="245440"/>
            <a:ext cx="8418956" cy="4570805"/>
            <a:chOff x="399075" y="245440"/>
            <a:chExt cx="8418956" cy="4570805"/>
          </a:xfrm>
        </p:grpSpPr>
        <p:sp>
          <p:nvSpPr>
            <p:cNvPr id="159" name="Google Shape;159;p9"/>
            <p:cNvSpPr/>
            <p:nvPr/>
          </p:nvSpPr>
          <p:spPr>
            <a:xfrm flipH="1">
              <a:off x="402745" y="40988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flipH="1">
              <a:off x="6057132" y="387741"/>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flipH="1">
              <a:off x="444778" y="26962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flipH="1">
              <a:off x="8772322" y="266680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flipH="1">
              <a:off x="8435211" y="332154"/>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flipH="1">
              <a:off x="3855569" y="2454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flipH="1">
              <a:off x="399075" y="2659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flipH="1">
              <a:off x="399087" y="1493517"/>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flipH="1">
              <a:off x="2952618" y="4729565"/>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flipH="1">
              <a:off x="5926604" y="4585214"/>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84"/>
        <p:cNvGrpSpPr/>
        <p:nvPr/>
      </p:nvGrpSpPr>
      <p:grpSpPr>
        <a:xfrm>
          <a:off x="0" y="0"/>
          <a:ext cx="0" cy="0"/>
          <a:chOff x="0" y="0"/>
          <a:chExt cx="0" cy="0"/>
        </a:xfrm>
      </p:grpSpPr>
      <p:sp>
        <p:nvSpPr>
          <p:cNvPr id="185" name="Google Shape;185;p13"/>
          <p:cNvSpPr txBox="1">
            <a:spLocks noGrp="1"/>
          </p:cNvSpPr>
          <p:nvPr>
            <p:ph type="subTitle" idx="1"/>
          </p:nvPr>
        </p:nvSpPr>
        <p:spPr>
          <a:xfrm>
            <a:off x="2134586" y="2050652"/>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6" name="Google Shape;186;p13"/>
          <p:cNvSpPr txBox="1">
            <a:spLocks noGrp="1"/>
          </p:cNvSpPr>
          <p:nvPr>
            <p:ph type="subTitle" idx="2"/>
          </p:nvPr>
        </p:nvSpPr>
        <p:spPr>
          <a:xfrm>
            <a:off x="5718811" y="2050652"/>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7" name="Google Shape;187;p13"/>
          <p:cNvSpPr txBox="1">
            <a:spLocks noGrp="1"/>
          </p:cNvSpPr>
          <p:nvPr>
            <p:ph type="subTitle" idx="3"/>
          </p:nvPr>
        </p:nvSpPr>
        <p:spPr>
          <a:xfrm>
            <a:off x="2134586" y="3421925"/>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8" name="Google Shape;188;p13"/>
          <p:cNvSpPr txBox="1">
            <a:spLocks noGrp="1"/>
          </p:cNvSpPr>
          <p:nvPr>
            <p:ph type="subTitle" idx="4"/>
          </p:nvPr>
        </p:nvSpPr>
        <p:spPr>
          <a:xfrm>
            <a:off x="5718811" y="3421925"/>
            <a:ext cx="2327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9" name="Google Shape;189;p13"/>
          <p:cNvSpPr txBox="1">
            <a:spLocks noGrp="1"/>
          </p:cNvSpPr>
          <p:nvPr>
            <p:ph type="title" hasCustomPrompt="1"/>
          </p:nvPr>
        </p:nvSpPr>
        <p:spPr>
          <a:xfrm>
            <a:off x="1098443" y="1911885"/>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0" name="Google Shape;190;p13"/>
          <p:cNvSpPr txBox="1">
            <a:spLocks noGrp="1"/>
          </p:cNvSpPr>
          <p:nvPr>
            <p:ph type="title" idx="5" hasCustomPrompt="1"/>
          </p:nvPr>
        </p:nvSpPr>
        <p:spPr>
          <a:xfrm>
            <a:off x="1098443" y="3281700"/>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1" name="Google Shape;191;p13"/>
          <p:cNvSpPr txBox="1">
            <a:spLocks noGrp="1"/>
          </p:cNvSpPr>
          <p:nvPr>
            <p:ph type="title" idx="6" hasCustomPrompt="1"/>
          </p:nvPr>
        </p:nvSpPr>
        <p:spPr>
          <a:xfrm>
            <a:off x="4682618" y="1911885"/>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2" name="Google Shape;192;p13"/>
          <p:cNvSpPr txBox="1">
            <a:spLocks noGrp="1"/>
          </p:cNvSpPr>
          <p:nvPr>
            <p:ph type="title" idx="7" hasCustomPrompt="1"/>
          </p:nvPr>
        </p:nvSpPr>
        <p:spPr>
          <a:xfrm>
            <a:off x="4682618" y="3281699"/>
            <a:ext cx="913500" cy="4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93" name="Google Shape;193;p13"/>
          <p:cNvSpPr txBox="1">
            <a:spLocks noGrp="1"/>
          </p:cNvSpPr>
          <p:nvPr>
            <p:ph type="subTitle" idx="8"/>
          </p:nvPr>
        </p:nvSpPr>
        <p:spPr>
          <a:xfrm>
            <a:off x="2134586" y="1738950"/>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194" name="Google Shape;194;p13"/>
          <p:cNvSpPr txBox="1">
            <a:spLocks noGrp="1"/>
          </p:cNvSpPr>
          <p:nvPr>
            <p:ph type="subTitle" idx="9"/>
          </p:nvPr>
        </p:nvSpPr>
        <p:spPr>
          <a:xfrm>
            <a:off x="2134586" y="3110225"/>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195" name="Google Shape;195;p13"/>
          <p:cNvSpPr txBox="1">
            <a:spLocks noGrp="1"/>
          </p:cNvSpPr>
          <p:nvPr>
            <p:ph type="subTitle" idx="13"/>
          </p:nvPr>
        </p:nvSpPr>
        <p:spPr>
          <a:xfrm>
            <a:off x="5718811" y="1738950"/>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196" name="Google Shape;196;p13"/>
          <p:cNvSpPr txBox="1">
            <a:spLocks noGrp="1"/>
          </p:cNvSpPr>
          <p:nvPr>
            <p:ph type="subTitle" idx="14"/>
          </p:nvPr>
        </p:nvSpPr>
        <p:spPr>
          <a:xfrm>
            <a:off x="5718811" y="3110225"/>
            <a:ext cx="2327100" cy="38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2000" b="1">
                <a:solidFill>
                  <a:schemeClr val="dk2"/>
                </a:solidFill>
                <a:latin typeface="Hepta Slab"/>
                <a:ea typeface="Hepta Slab"/>
                <a:cs typeface="Hepta Slab"/>
                <a:sym typeface="Hepta Slab"/>
              </a:defRPr>
            </a:lvl1pPr>
            <a:lvl2pPr lvl="1"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197" name="Google Shape;197;p13"/>
          <p:cNvSpPr txBox="1">
            <a:spLocks noGrp="1"/>
          </p:cNvSpPr>
          <p:nvPr>
            <p:ph type="title" idx="15"/>
          </p:nvPr>
        </p:nvSpPr>
        <p:spPr>
          <a:xfrm>
            <a:off x="720000" y="539400"/>
            <a:ext cx="7704000" cy="55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500"/>
              <a:buNone/>
              <a:defRPr sz="3000"/>
            </a:lvl1pPr>
            <a:lvl2pPr lvl="1" rtl="0">
              <a:spcBef>
                <a:spcPts val="0"/>
              </a:spcBef>
              <a:spcAft>
                <a:spcPts val="0"/>
              </a:spcAft>
              <a:buClr>
                <a:schemeClr val="accent2"/>
              </a:buClr>
              <a:buSzPts val="3500"/>
              <a:buNone/>
              <a:defRPr>
                <a:solidFill>
                  <a:schemeClr val="accent2"/>
                </a:solidFill>
              </a:defRPr>
            </a:lvl2pPr>
            <a:lvl3pPr lvl="2" rtl="0">
              <a:spcBef>
                <a:spcPts val="0"/>
              </a:spcBef>
              <a:spcAft>
                <a:spcPts val="0"/>
              </a:spcAft>
              <a:buClr>
                <a:schemeClr val="accent2"/>
              </a:buClr>
              <a:buSzPts val="3500"/>
              <a:buNone/>
              <a:defRPr>
                <a:solidFill>
                  <a:schemeClr val="accent2"/>
                </a:solidFill>
              </a:defRPr>
            </a:lvl3pPr>
            <a:lvl4pPr lvl="3" rtl="0">
              <a:spcBef>
                <a:spcPts val="0"/>
              </a:spcBef>
              <a:spcAft>
                <a:spcPts val="0"/>
              </a:spcAft>
              <a:buClr>
                <a:schemeClr val="accent2"/>
              </a:buClr>
              <a:buSzPts val="3500"/>
              <a:buNone/>
              <a:defRPr>
                <a:solidFill>
                  <a:schemeClr val="accent2"/>
                </a:solidFill>
              </a:defRPr>
            </a:lvl4pPr>
            <a:lvl5pPr lvl="4" rtl="0">
              <a:spcBef>
                <a:spcPts val="0"/>
              </a:spcBef>
              <a:spcAft>
                <a:spcPts val="0"/>
              </a:spcAft>
              <a:buClr>
                <a:schemeClr val="accent2"/>
              </a:buClr>
              <a:buSzPts val="3500"/>
              <a:buNone/>
              <a:defRPr>
                <a:solidFill>
                  <a:schemeClr val="accent2"/>
                </a:solidFill>
              </a:defRPr>
            </a:lvl5pPr>
            <a:lvl6pPr lvl="5" rtl="0">
              <a:spcBef>
                <a:spcPts val="0"/>
              </a:spcBef>
              <a:spcAft>
                <a:spcPts val="0"/>
              </a:spcAft>
              <a:buClr>
                <a:schemeClr val="accent2"/>
              </a:buClr>
              <a:buSzPts val="3500"/>
              <a:buNone/>
              <a:defRPr>
                <a:solidFill>
                  <a:schemeClr val="accent2"/>
                </a:solidFill>
              </a:defRPr>
            </a:lvl6pPr>
            <a:lvl7pPr lvl="6" rtl="0">
              <a:spcBef>
                <a:spcPts val="0"/>
              </a:spcBef>
              <a:spcAft>
                <a:spcPts val="0"/>
              </a:spcAft>
              <a:buClr>
                <a:schemeClr val="accent2"/>
              </a:buClr>
              <a:buSzPts val="3500"/>
              <a:buNone/>
              <a:defRPr>
                <a:solidFill>
                  <a:schemeClr val="accent2"/>
                </a:solidFill>
              </a:defRPr>
            </a:lvl7pPr>
            <a:lvl8pPr lvl="7" rtl="0">
              <a:spcBef>
                <a:spcPts val="0"/>
              </a:spcBef>
              <a:spcAft>
                <a:spcPts val="0"/>
              </a:spcAft>
              <a:buClr>
                <a:schemeClr val="accent2"/>
              </a:buClr>
              <a:buSzPts val="3500"/>
              <a:buNone/>
              <a:defRPr>
                <a:solidFill>
                  <a:schemeClr val="accent2"/>
                </a:solidFill>
              </a:defRPr>
            </a:lvl8pPr>
            <a:lvl9pPr lvl="8" rtl="0">
              <a:spcBef>
                <a:spcPts val="0"/>
              </a:spcBef>
              <a:spcAft>
                <a:spcPts val="0"/>
              </a:spcAft>
              <a:buClr>
                <a:schemeClr val="accent2"/>
              </a:buClr>
              <a:buSzPts val="3500"/>
              <a:buNone/>
              <a:defRPr>
                <a:solidFill>
                  <a:schemeClr val="accent2"/>
                </a:solidFill>
              </a:defRPr>
            </a:lvl9pPr>
          </a:lstStyle>
          <a:p>
            <a:endParaRPr/>
          </a:p>
        </p:txBody>
      </p:sp>
      <p:grpSp>
        <p:nvGrpSpPr>
          <p:cNvPr id="198" name="Google Shape;198;p13"/>
          <p:cNvGrpSpPr/>
          <p:nvPr/>
        </p:nvGrpSpPr>
        <p:grpSpPr>
          <a:xfrm>
            <a:off x="424820" y="700860"/>
            <a:ext cx="288413" cy="230581"/>
            <a:chOff x="5243250" y="2506925"/>
            <a:chExt cx="192250" cy="153700"/>
          </a:xfrm>
        </p:grpSpPr>
        <p:sp>
          <p:nvSpPr>
            <p:cNvPr id="199" name="Google Shape;199;p13"/>
            <p:cNvSpPr/>
            <p:nvPr/>
          </p:nvSpPr>
          <p:spPr>
            <a:xfrm>
              <a:off x="5315525" y="2506925"/>
              <a:ext cx="119975" cy="107600"/>
            </a:xfrm>
            <a:custGeom>
              <a:avLst/>
              <a:gdLst/>
              <a:ahLst/>
              <a:cxnLst/>
              <a:rect l="l" t="t" r="r" b="b"/>
              <a:pathLst>
                <a:path w="4799" h="4304" extrusionOk="0">
                  <a:moveTo>
                    <a:pt x="3135" y="0"/>
                  </a:moveTo>
                  <a:cubicBezTo>
                    <a:pt x="2765" y="0"/>
                    <a:pt x="2380" y="121"/>
                    <a:pt x="2051" y="367"/>
                  </a:cubicBezTo>
                  <a:lnTo>
                    <a:pt x="1" y="1905"/>
                  </a:lnTo>
                  <a:lnTo>
                    <a:pt x="1825" y="4304"/>
                  </a:lnTo>
                  <a:lnTo>
                    <a:pt x="3855" y="2766"/>
                  </a:lnTo>
                  <a:cubicBezTo>
                    <a:pt x="4614" y="2213"/>
                    <a:pt x="4799" y="1208"/>
                    <a:pt x="4307" y="552"/>
                  </a:cubicBezTo>
                  <a:cubicBezTo>
                    <a:pt x="4033" y="188"/>
                    <a:pt x="3596" y="0"/>
                    <a:pt x="313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5243250" y="2553000"/>
              <a:ext cx="119975" cy="107625"/>
            </a:xfrm>
            <a:custGeom>
              <a:avLst/>
              <a:gdLst/>
              <a:ahLst/>
              <a:cxnLst/>
              <a:rect l="l" t="t" r="r" b="b"/>
              <a:pathLst>
                <a:path w="4799" h="4305" extrusionOk="0">
                  <a:moveTo>
                    <a:pt x="2994" y="0"/>
                  </a:moveTo>
                  <a:lnTo>
                    <a:pt x="944" y="1538"/>
                  </a:lnTo>
                  <a:cubicBezTo>
                    <a:pt x="205" y="2092"/>
                    <a:pt x="0" y="3097"/>
                    <a:pt x="493" y="3753"/>
                  </a:cubicBezTo>
                  <a:cubicBezTo>
                    <a:pt x="766" y="4117"/>
                    <a:pt x="1203" y="4304"/>
                    <a:pt x="1664" y="4304"/>
                  </a:cubicBezTo>
                  <a:cubicBezTo>
                    <a:pt x="2034" y="4304"/>
                    <a:pt x="2420" y="4184"/>
                    <a:pt x="2748" y="3937"/>
                  </a:cubicBezTo>
                  <a:lnTo>
                    <a:pt x="4798" y="2399"/>
                  </a:lnTo>
                  <a:lnTo>
                    <a:pt x="2994"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5282725" y="2527875"/>
              <a:ext cx="113300" cy="85625"/>
            </a:xfrm>
            <a:custGeom>
              <a:avLst/>
              <a:gdLst/>
              <a:ahLst/>
              <a:cxnLst/>
              <a:rect l="l" t="t" r="r" b="b"/>
              <a:pathLst>
                <a:path w="4532" h="3425" extrusionOk="0">
                  <a:moveTo>
                    <a:pt x="4532" y="1"/>
                  </a:moveTo>
                  <a:lnTo>
                    <a:pt x="4532" y="1"/>
                  </a:lnTo>
                  <a:cubicBezTo>
                    <a:pt x="4060" y="83"/>
                    <a:pt x="3589" y="247"/>
                    <a:pt x="3137" y="452"/>
                  </a:cubicBezTo>
                  <a:cubicBezTo>
                    <a:pt x="2707" y="657"/>
                    <a:pt x="2276" y="903"/>
                    <a:pt x="1887" y="1190"/>
                  </a:cubicBezTo>
                  <a:cubicBezTo>
                    <a:pt x="1497" y="1477"/>
                    <a:pt x="1128" y="1826"/>
                    <a:pt x="800" y="2195"/>
                  </a:cubicBezTo>
                  <a:cubicBezTo>
                    <a:pt x="472" y="2564"/>
                    <a:pt x="185" y="2974"/>
                    <a:pt x="0" y="3425"/>
                  </a:cubicBezTo>
                  <a:cubicBezTo>
                    <a:pt x="390" y="3117"/>
                    <a:pt x="738" y="2810"/>
                    <a:pt x="1128" y="2523"/>
                  </a:cubicBezTo>
                  <a:cubicBezTo>
                    <a:pt x="1497" y="2236"/>
                    <a:pt x="1866" y="1949"/>
                    <a:pt x="2235" y="1682"/>
                  </a:cubicBezTo>
                  <a:lnTo>
                    <a:pt x="3384" y="862"/>
                  </a:lnTo>
                  <a:cubicBezTo>
                    <a:pt x="3773" y="575"/>
                    <a:pt x="4142" y="308"/>
                    <a:pt x="4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02;p13"/>
          <p:cNvGrpSpPr/>
          <p:nvPr/>
        </p:nvGrpSpPr>
        <p:grpSpPr>
          <a:xfrm>
            <a:off x="637017" y="350296"/>
            <a:ext cx="293027" cy="226005"/>
            <a:chOff x="5483150" y="2495300"/>
            <a:chExt cx="195325" cy="150650"/>
          </a:xfrm>
        </p:grpSpPr>
        <p:sp>
          <p:nvSpPr>
            <p:cNvPr id="203" name="Google Shape;203;p13"/>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13"/>
          <p:cNvSpPr/>
          <p:nvPr/>
        </p:nvSpPr>
        <p:spPr>
          <a:xfrm>
            <a:off x="3417752" y="5053300"/>
            <a:ext cx="2301077"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13"/>
          <p:cNvGrpSpPr/>
          <p:nvPr/>
        </p:nvGrpSpPr>
        <p:grpSpPr>
          <a:xfrm rot="-5400000">
            <a:off x="4411442" y="4282327"/>
            <a:ext cx="302521" cy="1239411"/>
            <a:chOff x="5400625" y="2964100"/>
            <a:chExt cx="253750" cy="1039600"/>
          </a:xfrm>
        </p:grpSpPr>
        <p:sp>
          <p:nvSpPr>
            <p:cNvPr id="208" name="Google Shape;208;p13"/>
            <p:cNvSpPr/>
            <p:nvPr/>
          </p:nvSpPr>
          <p:spPr>
            <a:xfrm>
              <a:off x="5525700" y="2964100"/>
              <a:ext cx="3600" cy="215850"/>
            </a:xfrm>
            <a:custGeom>
              <a:avLst/>
              <a:gdLst/>
              <a:ahLst/>
              <a:cxnLst/>
              <a:rect l="l" t="t" r="r" b="b"/>
              <a:pathLst>
                <a:path w="144" h="8634" extrusionOk="0">
                  <a:moveTo>
                    <a:pt x="0" y="1"/>
                  </a:moveTo>
                  <a:lnTo>
                    <a:pt x="0" y="8633"/>
                  </a:lnTo>
                  <a:lnTo>
                    <a:pt x="144" y="8633"/>
                  </a:lnTo>
                  <a:lnTo>
                    <a:pt x="14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5497500" y="3179925"/>
              <a:ext cx="60525" cy="131250"/>
            </a:xfrm>
            <a:custGeom>
              <a:avLst/>
              <a:gdLst/>
              <a:ahLst/>
              <a:cxnLst/>
              <a:rect l="l" t="t" r="r" b="b"/>
              <a:pathLst>
                <a:path w="2421" h="5250" extrusionOk="0">
                  <a:moveTo>
                    <a:pt x="1210" y="0"/>
                  </a:moveTo>
                  <a:cubicBezTo>
                    <a:pt x="534" y="0"/>
                    <a:pt x="1" y="1189"/>
                    <a:pt x="1" y="2625"/>
                  </a:cubicBezTo>
                  <a:cubicBezTo>
                    <a:pt x="1" y="4081"/>
                    <a:pt x="534" y="5249"/>
                    <a:pt x="1210" y="5249"/>
                  </a:cubicBezTo>
                  <a:cubicBezTo>
                    <a:pt x="1867" y="5249"/>
                    <a:pt x="2420" y="4081"/>
                    <a:pt x="2420" y="2625"/>
                  </a:cubicBezTo>
                  <a:cubicBezTo>
                    <a:pt x="2420" y="1189"/>
                    <a:pt x="1867" y="0"/>
                    <a:pt x="121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5497500" y="3165050"/>
              <a:ext cx="60525" cy="146125"/>
            </a:xfrm>
            <a:custGeom>
              <a:avLst/>
              <a:gdLst/>
              <a:ahLst/>
              <a:cxnLst/>
              <a:rect l="l" t="t" r="r" b="b"/>
              <a:pathLst>
                <a:path w="2421" h="5845" extrusionOk="0">
                  <a:moveTo>
                    <a:pt x="1210" y="1"/>
                  </a:moveTo>
                  <a:cubicBezTo>
                    <a:pt x="903" y="1"/>
                    <a:pt x="780" y="308"/>
                    <a:pt x="759" y="698"/>
                  </a:cubicBezTo>
                  <a:cubicBezTo>
                    <a:pt x="144" y="1026"/>
                    <a:pt x="1" y="2031"/>
                    <a:pt x="1" y="3220"/>
                  </a:cubicBezTo>
                  <a:cubicBezTo>
                    <a:pt x="1" y="4676"/>
                    <a:pt x="226" y="5844"/>
                    <a:pt x="1210" y="5844"/>
                  </a:cubicBezTo>
                  <a:cubicBezTo>
                    <a:pt x="2195" y="5844"/>
                    <a:pt x="2420" y="4676"/>
                    <a:pt x="2420" y="3220"/>
                  </a:cubicBezTo>
                  <a:cubicBezTo>
                    <a:pt x="2420" y="2031"/>
                    <a:pt x="2256" y="1026"/>
                    <a:pt x="1662" y="698"/>
                  </a:cubicBezTo>
                  <a:cubicBezTo>
                    <a:pt x="1621" y="308"/>
                    <a:pt x="1518" y="1"/>
                    <a:pt x="1210"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5462650" y="3236825"/>
              <a:ext cx="129700" cy="552100"/>
            </a:xfrm>
            <a:custGeom>
              <a:avLst/>
              <a:gdLst/>
              <a:ahLst/>
              <a:cxnLst/>
              <a:rect l="l" t="t" r="r" b="b"/>
              <a:pathLst>
                <a:path w="5188" h="22084" extrusionOk="0">
                  <a:moveTo>
                    <a:pt x="0" y="0"/>
                  </a:moveTo>
                  <a:lnTo>
                    <a:pt x="0" y="22083"/>
                  </a:lnTo>
                  <a:lnTo>
                    <a:pt x="5188" y="22083"/>
                  </a:lnTo>
                  <a:lnTo>
                    <a:pt x="518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a:off x="5478025" y="3241950"/>
              <a:ext cx="99475" cy="262975"/>
            </a:xfrm>
            <a:custGeom>
              <a:avLst/>
              <a:gdLst/>
              <a:ahLst/>
              <a:cxnLst/>
              <a:rect l="l" t="t" r="r" b="b"/>
              <a:pathLst>
                <a:path w="3979" h="10519" extrusionOk="0">
                  <a:moveTo>
                    <a:pt x="0" y="0"/>
                  </a:moveTo>
                  <a:lnTo>
                    <a:pt x="0" y="10519"/>
                  </a:lnTo>
                  <a:lnTo>
                    <a:pt x="3978" y="10519"/>
                  </a:lnTo>
                  <a:lnTo>
                    <a:pt x="3978"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a:off x="5400625" y="3743275"/>
              <a:ext cx="253750" cy="69225"/>
            </a:xfrm>
            <a:custGeom>
              <a:avLst/>
              <a:gdLst/>
              <a:ahLst/>
              <a:cxnLst/>
              <a:rect l="l" t="t" r="r" b="b"/>
              <a:pathLst>
                <a:path w="10150" h="2769" extrusionOk="0">
                  <a:moveTo>
                    <a:pt x="0" y="0"/>
                  </a:moveTo>
                  <a:lnTo>
                    <a:pt x="0" y="2769"/>
                  </a:lnTo>
                  <a:lnTo>
                    <a:pt x="10150" y="2769"/>
                  </a:lnTo>
                  <a:lnTo>
                    <a:pt x="1015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a:off x="5478025" y="3812475"/>
              <a:ext cx="99475" cy="137925"/>
            </a:xfrm>
            <a:custGeom>
              <a:avLst/>
              <a:gdLst/>
              <a:ahLst/>
              <a:cxnLst/>
              <a:rect l="l" t="t" r="r" b="b"/>
              <a:pathLst>
                <a:path w="3979" h="5517" extrusionOk="0">
                  <a:moveTo>
                    <a:pt x="0" y="1"/>
                  </a:moveTo>
                  <a:lnTo>
                    <a:pt x="0" y="5516"/>
                  </a:lnTo>
                  <a:lnTo>
                    <a:pt x="3978" y="5516"/>
                  </a:lnTo>
                  <a:lnTo>
                    <a:pt x="397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5400625" y="3950375"/>
              <a:ext cx="253750" cy="53325"/>
            </a:xfrm>
            <a:custGeom>
              <a:avLst/>
              <a:gdLst/>
              <a:ahLst/>
              <a:cxnLst/>
              <a:rect l="l" t="t" r="r" b="b"/>
              <a:pathLst>
                <a:path w="10150" h="2133" extrusionOk="0">
                  <a:moveTo>
                    <a:pt x="0" y="0"/>
                  </a:moveTo>
                  <a:lnTo>
                    <a:pt x="0" y="2133"/>
                  </a:lnTo>
                  <a:lnTo>
                    <a:pt x="10150" y="2133"/>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3"/>
            <p:cNvSpPr/>
            <p:nvPr/>
          </p:nvSpPr>
          <p:spPr>
            <a:xfrm>
              <a:off x="5462650" y="3259375"/>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5462650" y="3294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5462650" y="332907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5462650" y="336395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5462650" y="3398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a:off x="5462650" y="3433650"/>
              <a:ext cx="45125" cy="5150"/>
            </a:xfrm>
            <a:custGeom>
              <a:avLst/>
              <a:gdLst/>
              <a:ahLst/>
              <a:cxnLst/>
              <a:rect l="l" t="t" r="r" b="b"/>
              <a:pathLst>
                <a:path w="1805" h="206" extrusionOk="0">
                  <a:moveTo>
                    <a:pt x="0" y="1"/>
                  </a:moveTo>
                  <a:lnTo>
                    <a:pt x="0" y="206"/>
                  </a:lnTo>
                  <a:lnTo>
                    <a:pt x="1805" y="206"/>
                  </a:lnTo>
                  <a:lnTo>
                    <a:pt x="180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a:off x="5462650" y="346852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5462650" y="3503375"/>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5462650" y="3538225"/>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5462650" y="3573100"/>
              <a:ext cx="32325" cy="5150"/>
            </a:xfrm>
            <a:custGeom>
              <a:avLst/>
              <a:gdLst/>
              <a:ahLst/>
              <a:cxnLst/>
              <a:rect l="l" t="t" r="r" b="b"/>
              <a:pathLst>
                <a:path w="1293" h="206" extrusionOk="0">
                  <a:moveTo>
                    <a:pt x="0" y="0"/>
                  </a:moveTo>
                  <a:lnTo>
                    <a:pt x="0" y="205"/>
                  </a:lnTo>
                  <a:lnTo>
                    <a:pt x="1292" y="205"/>
                  </a:lnTo>
                  <a:lnTo>
                    <a:pt x="1292"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5462650" y="3607950"/>
              <a:ext cx="45125" cy="5150"/>
            </a:xfrm>
            <a:custGeom>
              <a:avLst/>
              <a:gdLst/>
              <a:ahLst/>
              <a:cxnLst/>
              <a:rect l="l" t="t" r="r" b="b"/>
              <a:pathLst>
                <a:path w="1805" h="206" extrusionOk="0">
                  <a:moveTo>
                    <a:pt x="0" y="0"/>
                  </a:moveTo>
                  <a:lnTo>
                    <a:pt x="0" y="205"/>
                  </a:lnTo>
                  <a:lnTo>
                    <a:pt x="1805" y="205"/>
                  </a:lnTo>
                  <a:lnTo>
                    <a:pt x="180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5462650" y="364280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5462650" y="3677650"/>
              <a:ext cx="32325" cy="5150"/>
            </a:xfrm>
            <a:custGeom>
              <a:avLst/>
              <a:gdLst/>
              <a:ahLst/>
              <a:cxnLst/>
              <a:rect l="l" t="t" r="r" b="b"/>
              <a:pathLst>
                <a:path w="1293" h="206" extrusionOk="0">
                  <a:moveTo>
                    <a:pt x="0" y="1"/>
                  </a:moveTo>
                  <a:lnTo>
                    <a:pt x="0" y="206"/>
                  </a:lnTo>
                  <a:lnTo>
                    <a:pt x="1292" y="206"/>
                  </a:lnTo>
                  <a:lnTo>
                    <a:pt x="129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5478025" y="3812475"/>
              <a:ext cx="37950" cy="137925"/>
            </a:xfrm>
            <a:custGeom>
              <a:avLst/>
              <a:gdLst/>
              <a:ahLst/>
              <a:cxnLst/>
              <a:rect l="l" t="t" r="r" b="b"/>
              <a:pathLst>
                <a:path w="1518" h="5517" extrusionOk="0">
                  <a:moveTo>
                    <a:pt x="0" y="1"/>
                  </a:moveTo>
                  <a:lnTo>
                    <a:pt x="0" y="5516"/>
                  </a:lnTo>
                  <a:lnTo>
                    <a:pt x="1518" y="5516"/>
                  </a:lnTo>
                  <a:lnTo>
                    <a:pt x="151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5400625" y="3950375"/>
              <a:ext cx="253750" cy="18475"/>
            </a:xfrm>
            <a:custGeom>
              <a:avLst/>
              <a:gdLst/>
              <a:ahLst/>
              <a:cxnLst/>
              <a:rect l="l" t="t" r="r" b="b"/>
              <a:pathLst>
                <a:path w="10150" h="739" extrusionOk="0">
                  <a:moveTo>
                    <a:pt x="0" y="0"/>
                  </a:moveTo>
                  <a:lnTo>
                    <a:pt x="0" y="738"/>
                  </a:lnTo>
                  <a:lnTo>
                    <a:pt x="10150" y="738"/>
                  </a:lnTo>
                  <a:lnTo>
                    <a:pt x="10150"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5448300" y="3225025"/>
              <a:ext cx="158925" cy="20525"/>
            </a:xfrm>
            <a:custGeom>
              <a:avLst/>
              <a:gdLst/>
              <a:ahLst/>
              <a:cxnLst/>
              <a:rect l="l" t="t" r="r" b="b"/>
              <a:pathLst>
                <a:path w="6357" h="821" extrusionOk="0">
                  <a:moveTo>
                    <a:pt x="0" y="1"/>
                  </a:moveTo>
                  <a:lnTo>
                    <a:pt x="0" y="821"/>
                  </a:lnTo>
                  <a:lnTo>
                    <a:pt x="6357" y="821"/>
                  </a:lnTo>
                  <a:lnTo>
                    <a:pt x="6357"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13"/>
          <p:cNvGrpSpPr/>
          <p:nvPr/>
        </p:nvGrpSpPr>
        <p:grpSpPr>
          <a:xfrm>
            <a:off x="311528" y="235053"/>
            <a:ext cx="8478229" cy="4561409"/>
            <a:chOff x="311528" y="235053"/>
            <a:chExt cx="8478229" cy="4561409"/>
          </a:xfrm>
        </p:grpSpPr>
        <p:sp>
          <p:nvSpPr>
            <p:cNvPr id="233" name="Google Shape;233;p13"/>
            <p:cNvSpPr/>
            <p:nvPr/>
          </p:nvSpPr>
          <p:spPr>
            <a:xfrm flipH="1">
              <a:off x="8496770" y="3865598"/>
              <a:ext cx="194514" cy="193513"/>
            </a:xfrm>
            <a:custGeom>
              <a:avLst/>
              <a:gdLst/>
              <a:ahLst/>
              <a:cxnLst/>
              <a:rect l="l" t="t" r="r" b="b"/>
              <a:pathLst>
                <a:path w="6606" h="6572" extrusionOk="0">
                  <a:moveTo>
                    <a:pt x="2636" y="0"/>
                  </a:moveTo>
                  <a:lnTo>
                    <a:pt x="2636" y="2635"/>
                  </a:lnTo>
                  <a:lnTo>
                    <a:pt x="0" y="2635"/>
                  </a:lnTo>
                  <a:lnTo>
                    <a:pt x="0" y="3970"/>
                  </a:lnTo>
                  <a:lnTo>
                    <a:pt x="2636" y="3970"/>
                  </a:lnTo>
                  <a:lnTo>
                    <a:pt x="2636" y="6572"/>
                  </a:lnTo>
                  <a:lnTo>
                    <a:pt x="3970" y="6572"/>
                  </a:lnTo>
                  <a:lnTo>
                    <a:pt x="3970" y="3970"/>
                  </a:lnTo>
                  <a:lnTo>
                    <a:pt x="6605" y="3970"/>
                  </a:lnTo>
                  <a:lnTo>
                    <a:pt x="6605" y="2635"/>
                  </a:lnTo>
                  <a:lnTo>
                    <a:pt x="3970" y="2635"/>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flipH="1">
              <a:off x="465707" y="417038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flipH="1">
              <a:off x="1353306" y="45127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flipH="1">
              <a:off x="8571175" y="3235988"/>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flipH="1">
              <a:off x="8703076" y="235067"/>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flipH="1">
              <a:off x="1439972" y="235053"/>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flipH="1">
              <a:off x="311528" y="2745130"/>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flipH="1">
              <a:off x="3036785" y="4750787"/>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3"/>
            <p:cNvSpPr/>
            <p:nvPr/>
          </p:nvSpPr>
          <p:spPr>
            <a:xfrm flipH="1">
              <a:off x="6994643" y="469918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253"/>
        <p:cNvGrpSpPr/>
        <p:nvPr/>
      </p:nvGrpSpPr>
      <p:grpSpPr>
        <a:xfrm>
          <a:off x="0" y="0"/>
          <a:ext cx="0" cy="0"/>
          <a:chOff x="0" y="0"/>
          <a:chExt cx="0" cy="0"/>
        </a:xfrm>
      </p:grpSpPr>
      <p:sp>
        <p:nvSpPr>
          <p:cNvPr id="254" name="Google Shape;254;p15"/>
          <p:cNvSpPr txBox="1">
            <a:spLocks noGrp="1"/>
          </p:cNvSpPr>
          <p:nvPr>
            <p:ph type="title"/>
          </p:nvPr>
        </p:nvSpPr>
        <p:spPr>
          <a:xfrm>
            <a:off x="3751350" y="2104325"/>
            <a:ext cx="4689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5" name="Google Shape;255;p15"/>
          <p:cNvSpPr txBox="1">
            <a:spLocks noGrp="1"/>
          </p:cNvSpPr>
          <p:nvPr>
            <p:ph type="title" idx="2" hasCustomPrompt="1"/>
          </p:nvPr>
        </p:nvSpPr>
        <p:spPr>
          <a:xfrm>
            <a:off x="5394763" y="850150"/>
            <a:ext cx="1402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6" name="Google Shape;256;p15"/>
          <p:cNvSpPr txBox="1">
            <a:spLocks noGrp="1"/>
          </p:cNvSpPr>
          <p:nvPr>
            <p:ph type="subTitle" idx="1"/>
          </p:nvPr>
        </p:nvSpPr>
        <p:spPr>
          <a:xfrm>
            <a:off x="3751350" y="2893700"/>
            <a:ext cx="4689300" cy="49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57" name="Google Shape;257;p15"/>
          <p:cNvGrpSpPr/>
          <p:nvPr/>
        </p:nvGrpSpPr>
        <p:grpSpPr>
          <a:xfrm>
            <a:off x="382712" y="255943"/>
            <a:ext cx="8377657" cy="4173781"/>
            <a:chOff x="382712" y="255943"/>
            <a:chExt cx="8377657" cy="4173781"/>
          </a:xfrm>
        </p:grpSpPr>
        <p:sp>
          <p:nvSpPr>
            <p:cNvPr id="258" name="Google Shape;258;p15"/>
            <p:cNvSpPr/>
            <p:nvPr/>
          </p:nvSpPr>
          <p:spPr>
            <a:xfrm flipH="1">
              <a:off x="8294920" y="4391387"/>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p:nvPr/>
          </p:nvSpPr>
          <p:spPr>
            <a:xfrm flipH="1">
              <a:off x="8279006" y="387741"/>
              <a:ext cx="303549" cy="303519"/>
            </a:xfrm>
            <a:custGeom>
              <a:avLst/>
              <a:gdLst/>
              <a:ahLst/>
              <a:cxnLst/>
              <a:rect l="l" t="t" r="r" b="b"/>
              <a:pathLst>
                <a:path w="10309" h="10308" extrusionOk="0">
                  <a:moveTo>
                    <a:pt x="4104" y="0"/>
                  </a:moveTo>
                  <a:lnTo>
                    <a:pt x="4104" y="4137"/>
                  </a:lnTo>
                  <a:lnTo>
                    <a:pt x="1" y="4137"/>
                  </a:lnTo>
                  <a:lnTo>
                    <a:pt x="1" y="6205"/>
                  </a:lnTo>
                  <a:lnTo>
                    <a:pt x="4104" y="6205"/>
                  </a:lnTo>
                  <a:lnTo>
                    <a:pt x="4104" y="10308"/>
                  </a:lnTo>
                  <a:lnTo>
                    <a:pt x="6172" y="10308"/>
                  </a:lnTo>
                  <a:lnTo>
                    <a:pt x="6172" y="6205"/>
                  </a:lnTo>
                  <a:lnTo>
                    <a:pt x="10308" y="6205"/>
                  </a:lnTo>
                  <a:lnTo>
                    <a:pt x="10308" y="4137"/>
                  </a:lnTo>
                  <a:lnTo>
                    <a:pt x="6172" y="4137"/>
                  </a:lnTo>
                  <a:lnTo>
                    <a:pt x="6172"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5"/>
            <p:cNvSpPr/>
            <p:nvPr/>
          </p:nvSpPr>
          <p:spPr>
            <a:xfrm flipH="1">
              <a:off x="576427" y="257174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5"/>
            <p:cNvSpPr/>
            <p:nvPr/>
          </p:nvSpPr>
          <p:spPr>
            <a:xfrm flipH="1">
              <a:off x="8714659" y="3310651"/>
              <a:ext cx="45710" cy="45710"/>
            </a:xfrm>
            <a:custGeom>
              <a:avLst/>
              <a:gdLst/>
              <a:ahLst/>
              <a:cxnLst/>
              <a:rect l="l" t="t" r="r" b="b"/>
              <a:pathLst>
                <a:path w="1302" h="1302" extrusionOk="0">
                  <a:moveTo>
                    <a:pt x="667" y="1"/>
                  </a:moveTo>
                  <a:cubicBezTo>
                    <a:pt x="300" y="1"/>
                    <a:pt x="0" y="301"/>
                    <a:pt x="0" y="668"/>
                  </a:cubicBezTo>
                  <a:cubicBezTo>
                    <a:pt x="0" y="1002"/>
                    <a:pt x="300" y="1302"/>
                    <a:pt x="667" y="1302"/>
                  </a:cubicBezTo>
                  <a:cubicBezTo>
                    <a:pt x="1001" y="1302"/>
                    <a:pt x="1301" y="1002"/>
                    <a:pt x="1301" y="668"/>
                  </a:cubicBezTo>
                  <a:cubicBezTo>
                    <a:pt x="1301" y="301"/>
                    <a:pt x="1001" y="1"/>
                    <a:pt x="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flipH="1">
              <a:off x="4034481" y="301640"/>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flipH="1">
              <a:off x="2402537" y="48454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5"/>
            <p:cNvSpPr/>
            <p:nvPr/>
          </p:nvSpPr>
          <p:spPr>
            <a:xfrm flipH="1">
              <a:off x="382712" y="1219342"/>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5"/>
            <p:cNvSpPr/>
            <p:nvPr/>
          </p:nvSpPr>
          <p:spPr>
            <a:xfrm flipH="1">
              <a:off x="6797277" y="255943"/>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5"/>
            <p:cNvSpPr/>
            <p:nvPr/>
          </p:nvSpPr>
          <p:spPr>
            <a:xfrm flipH="1">
              <a:off x="522516" y="442739"/>
              <a:ext cx="194514" cy="193513"/>
            </a:xfrm>
            <a:custGeom>
              <a:avLst/>
              <a:gdLst/>
              <a:ahLst/>
              <a:cxnLst/>
              <a:rect l="l" t="t" r="r" b="b"/>
              <a:pathLst>
                <a:path w="6606" h="6572" extrusionOk="0">
                  <a:moveTo>
                    <a:pt x="2636" y="0"/>
                  </a:moveTo>
                  <a:lnTo>
                    <a:pt x="2636" y="2636"/>
                  </a:lnTo>
                  <a:lnTo>
                    <a:pt x="1" y="2636"/>
                  </a:lnTo>
                  <a:lnTo>
                    <a:pt x="1" y="3937"/>
                  </a:lnTo>
                  <a:lnTo>
                    <a:pt x="2636" y="3937"/>
                  </a:lnTo>
                  <a:lnTo>
                    <a:pt x="2636" y="6572"/>
                  </a:lnTo>
                  <a:lnTo>
                    <a:pt x="3970" y="6572"/>
                  </a:lnTo>
                  <a:lnTo>
                    <a:pt x="3970" y="3937"/>
                  </a:lnTo>
                  <a:lnTo>
                    <a:pt x="6605" y="3937"/>
                  </a:lnTo>
                  <a:lnTo>
                    <a:pt x="6605" y="2636"/>
                  </a:lnTo>
                  <a:lnTo>
                    <a:pt x="3970" y="2636"/>
                  </a:lnTo>
                  <a:lnTo>
                    <a:pt x="3970" y="0"/>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CUSTOM_10_1">
    <p:spTree>
      <p:nvGrpSpPr>
        <p:cNvPr id="1" name="Shape 267"/>
        <p:cNvGrpSpPr/>
        <p:nvPr/>
      </p:nvGrpSpPr>
      <p:grpSpPr>
        <a:xfrm>
          <a:off x="0" y="0"/>
          <a:ext cx="0" cy="0"/>
          <a:chOff x="0" y="0"/>
          <a:chExt cx="0" cy="0"/>
        </a:xfrm>
      </p:grpSpPr>
      <p:sp>
        <p:nvSpPr>
          <p:cNvPr id="268" name="Google Shape;268;p16"/>
          <p:cNvSpPr txBox="1">
            <a:spLocks noGrp="1"/>
          </p:cNvSpPr>
          <p:nvPr>
            <p:ph type="title"/>
          </p:nvPr>
        </p:nvSpPr>
        <p:spPr>
          <a:xfrm>
            <a:off x="3253475" y="748302"/>
            <a:ext cx="4318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9" name="Google Shape;269;p16"/>
          <p:cNvSpPr txBox="1">
            <a:spLocks noGrp="1"/>
          </p:cNvSpPr>
          <p:nvPr>
            <p:ph type="title" idx="2" hasCustomPrompt="1"/>
          </p:nvPr>
        </p:nvSpPr>
        <p:spPr>
          <a:xfrm>
            <a:off x="1560488" y="960675"/>
            <a:ext cx="1402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0" name="Google Shape;270;p16"/>
          <p:cNvSpPr txBox="1">
            <a:spLocks noGrp="1"/>
          </p:cNvSpPr>
          <p:nvPr>
            <p:ph type="subTitle" idx="1"/>
          </p:nvPr>
        </p:nvSpPr>
        <p:spPr>
          <a:xfrm>
            <a:off x="3253475" y="1537677"/>
            <a:ext cx="4318200" cy="48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71" name="Google Shape;271;p16"/>
          <p:cNvGrpSpPr/>
          <p:nvPr/>
        </p:nvGrpSpPr>
        <p:grpSpPr>
          <a:xfrm>
            <a:off x="389077" y="280714"/>
            <a:ext cx="8437270" cy="3774948"/>
            <a:chOff x="389077" y="280714"/>
            <a:chExt cx="8437270" cy="3774948"/>
          </a:xfrm>
        </p:grpSpPr>
        <p:sp>
          <p:nvSpPr>
            <p:cNvPr id="272" name="Google Shape;272;p16"/>
            <p:cNvSpPr/>
            <p:nvPr/>
          </p:nvSpPr>
          <p:spPr>
            <a:xfrm rot="10800000" flipH="1">
              <a:off x="413239" y="1188666"/>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rot="10800000" flipH="1">
              <a:off x="389077" y="2290916"/>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6"/>
            <p:cNvSpPr/>
            <p:nvPr/>
          </p:nvSpPr>
          <p:spPr>
            <a:xfrm rot="10800000" flipH="1">
              <a:off x="8572363" y="280714"/>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rot="10800000" flipH="1">
              <a:off x="389080" y="3968956"/>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rot="10800000" flipH="1">
              <a:off x="3318782" y="280726"/>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rot="10800000" flipH="1">
              <a:off x="8387435" y="3968947"/>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6"/>
            <p:cNvSpPr/>
            <p:nvPr/>
          </p:nvSpPr>
          <p:spPr>
            <a:xfrm rot="10800000" flipH="1">
              <a:off x="8780672" y="1934325"/>
              <a:ext cx="45675" cy="45710"/>
            </a:xfrm>
            <a:custGeom>
              <a:avLst/>
              <a:gdLst/>
              <a:ahLst/>
              <a:cxnLst/>
              <a:rect l="l" t="t" r="r" b="b"/>
              <a:pathLst>
                <a:path w="1301" h="1302" extrusionOk="0">
                  <a:moveTo>
                    <a:pt x="634" y="1"/>
                  </a:moveTo>
                  <a:cubicBezTo>
                    <a:pt x="300" y="1"/>
                    <a:pt x="0" y="301"/>
                    <a:pt x="0" y="668"/>
                  </a:cubicBezTo>
                  <a:cubicBezTo>
                    <a:pt x="0" y="1002"/>
                    <a:pt x="300" y="1302"/>
                    <a:pt x="634" y="1302"/>
                  </a:cubicBezTo>
                  <a:cubicBezTo>
                    <a:pt x="1001" y="1302"/>
                    <a:pt x="1301" y="1002"/>
                    <a:pt x="1301" y="668"/>
                  </a:cubicBezTo>
                  <a:cubicBezTo>
                    <a:pt x="1301"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6"/>
            <p:cNvSpPr/>
            <p:nvPr/>
          </p:nvSpPr>
          <p:spPr>
            <a:xfrm rot="10800000" flipH="1">
              <a:off x="5943930" y="387453"/>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rot="10800000" flipH="1">
              <a:off x="1165440" y="387437"/>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1pPr>
            <a:lvl2pPr lvl="1"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2pPr>
            <a:lvl3pPr lvl="2"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3pPr>
            <a:lvl4pPr lvl="3"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4pPr>
            <a:lvl5pPr lvl="4"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5pPr>
            <a:lvl6pPr lvl="5"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6pPr>
            <a:lvl7pPr lvl="6"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7pPr>
            <a:lvl8pPr lvl="7"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8pPr>
            <a:lvl9pPr lvl="8" rtl="0">
              <a:spcBef>
                <a:spcPts val="0"/>
              </a:spcBef>
              <a:spcAft>
                <a:spcPts val="0"/>
              </a:spcAft>
              <a:buClr>
                <a:schemeClr val="dk1"/>
              </a:buClr>
              <a:buSzPts val="3500"/>
              <a:buFont typeface="Hepta Slab"/>
              <a:buNone/>
              <a:defRPr sz="3500" b="1">
                <a:solidFill>
                  <a:schemeClr val="dk1"/>
                </a:solidFill>
                <a:latin typeface="Hepta Slab"/>
                <a:ea typeface="Hepta Slab"/>
                <a:cs typeface="Hepta Slab"/>
                <a:sym typeface="Hepta Slab"/>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15000"/>
              </a:lnSpc>
              <a:spcBef>
                <a:spcPts val="1600"/>
              </a:spcBef>
              <a:spcAft>
                <a:spcPts val="1600"/>
              </a:spcAft>
              <a:buClr>
                <a:schemeClr val="dk1"/>
              </a:buClr>
              <a:buSzPts val="1400"/>
              <a:buFont typeface="Inter"/>
              <a:buChar char="■"/>
              <a:defRPr>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8" r:id="rId6"/>
    <p:sldLayoutId id="2147483659" r:id="rId7"/>
    <p:sldLayoutId id="2147483661" r:id="rId8"/>
    <p:sldLayoutId id="2147483662" r:id="rId9"/>
    <p:sldLayoutId id="2147483664" r:id="rId10"/>
    <p:sldLayoutId id="2147483669" r:id="rId11"/>
    <p:sldLayoutId id="2147483687" r:id="rId12"/>
    <p:sldLayoutId id="2147483688"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449">
          <p15:clr>
            <a:srgbClr val="EA4335"/>
          </p15:clr>
        </p15:guide>
        <p15:guide id="4" pos="5311">
          <p15:clr>
            <a:srgbClr val="EA4335"/>
          </p15:clr>
        </p15:guide>
        <p15:guide id="5" orient="horz" pos="340">
          <p15:clr>
            <a:srgbClr val="EA4335"/>
          </p15:clr>
        </p15:guide>
        <p15:guide id="6" orient="horz" pos="2897">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46"/>
          <p:cNvSpPr/>
          <p:nvPr/>
        </p:nvSpPr>
        <p:spPr>
          <a:xfrm>
            <a:off x="1558555" y="3087675"/>
            <a:ext cx="6189236" cy="1990475"/>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9" name="Google Shape;1099;p46"/>
          <p:cNvGrpSpPr/>
          <p:nvPr/>
        </p:nvGrpSpPr>
        <p:grpSpPr>
          <a:xfrm>
            <a:off x="2105966" y="3087676"/>
            <a:ext cx="4085023" cy="2023372"/>
            <a:chOff x="2535263" y="3087676"/>
            <a:chExt cx="4085023" cy="2023372"/>
          </a:xfrm>
        </p:grpSpPr>
        <p:sp>
          <p:nvSpPr>
            <p:cNvPr id="1100" name="Google Shape;1100;p46"/>
            <p:cNvSpPr/>
            <p:nvPr/>
          </p:nvSpPr>
          <p:spPr>
            <a:xfrm>
              <a:off x="2535263" y="3087676"/>
              <a:ext cx="4085023" cy="2023372"/>
            </a:xfrm>
            <a:custGeom>
              <a:avLst/>
              <a:gdLst/>
              <a:ahLst/>
              <a:cxnLst/>
              <a:rect l="l" t="t" r="r" b="b"/>
              <a:pathLst>
                <a:path w="138734" h="68717" extrusionOk="0">
                  <a:moveTo>
                    <a:pt x="69350" y="0"/>
                  </a:moveTo>
                  <a:cubicBezTo>
                    <a:pt x="61778" y="0"/>
                    <a:pt x="54440" y="1235"/>
                    <a:pt x="47602" y="3469"/>
                  </a:cubicBezTo>
                  <a:cubicBezTo>
                    <a:pt x="43465" y="4837"/>
                    <a:pt x="39496" y="6605"/>
                    <a:pt x="35760" y="8673"/>
                  </a:cubicBezTo>
                  <a:cubicBezTo>
                    <a:pt x="33258" y="10074"/>
                    <a:pt x="30823" y="11609"/>
                    <a:pt x="28555" y="13276"/>
                  </a:cubicBezTo>
                  <a:cubicBezTo>
                    <a:pt x="23851" y="16712"/>
                    <a:pt x="19582" y="20715"/>
                    <a:pt x="15912" y="25152"/>
                  </a:cubicBezTo>
                  <a:lnTo>
                    <a:pt x="15912" y="25185"/>
                  </a:lnTo>
                  <a:cubicBezTo>
                    <a:pt x="7173" y="35726"/>
                    <a:pt x="1469" y="48902"/>
                    <a:pt x="234" y="63346"/>
                  </a:cubicBezTo>
                  <a:cubicBezTo>
                    <a:pt x="101" y="65114"/>
                    <a:pt x="1" y="66915"/>
                    <a:pt x="1" y="68716"/>
                  </a:cubicBezTo>
                  <a:lnTo>
                    <a:pt x="138733" y="68716"/>
                  </a:lnTo>
                  <a:cubicBezTo>
                    <a:pt x="138533" y="47634"/>
                    <a:pt x="128926" y="28788"/>
                    <a:pt x="113916" y="16212"/>
                  </a:cubicBezTo>
                  <a:cubicBezTo>
                    <a:pt x="113382" y="15745"/>
                    <a:pt x="112848" y="15311"/>
                    <a:pt x="112314" y="14878"/>
                  </a:cubicBezTo>
                  <a:cubicBezTo>
                    <a:pt x="109045" y="12309"/>
                    <a:pt x="105543" y="10041"/>
                    <a:pt x="101840" y="8073"/>
                  </a:cubicBezTo>
                  <a:cubicBezTo>
                    <a:pt x="94268" y="4037"/>
                    <a:pt x="85896" y="1401"/>
                    <a:pt x="77023" y="434"/>
                  </a:cubicBezTo>
                  <a:cubicBezTo>
                    <a:pt x="74487" y="134"/>
                    <a:pt x="71952" y="0"/>
                    <a:pt x="6935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6"/>
            <p:cNvSpPr/>
            <p:nvPr/>
          </p:nvSpPr>
          <p:spPr>
            <a:xfrm>
              <a:off x="2542153" y="3765942"/>
              <a:ext cx="1407530" cy="1345106"/>
            </a:xfrm>
            <a:custGeom>
              <a:avLst/>
              <a:gdLst/>
              <a:ahLst/>
              <a:cxnLst/>
              <a:rect l="l" t="t" r="r" b="b"/>
              <a:pathLst>
                <a:path w="47802" h="45682" extrusionOk="0">
                  <a:moveTo>
                    <a:pt x="32484" y="1"/>
                  </a:moveTo>
                  <a:cubicBezTo>
                    <a:pt x="30817" y="1"/>
                    <a:pt x="28695" y="1100"/>
                    <a:pt x="28754" y="2917"/>
                  </a:cubicBezTo>
                  <a:cubicBezTo>
                    <a:pt x="28854" y="4919"/>
                    <a:pt x="30422" y="8288"/>
                    <a:pt x="28988" y="9422"/>
                  </a:cubicBezTo>
                  <a:cubicBezTo>
                    <a:pt x="28073" y="10124"/>
                    <a:pt x="27402" y="11016"/>
                    <a:pt x="26456" y="11016"/>
                  </a:cubicBezTo>
                  <a:cubicBezTo>
                    <a:pt x="25920" y="11016"/>
                    <a:pt x="25294" y="10729"/>
                    <a:pt x="24485" y="9956"/>
                  </a:cubicBezTo>
                  <a:cubicBezTo>
                    <a:pt x="22250" y="7821"/>
                    <a:pt x="17880" y="6753"/>
                    <a:pt x="16612" y="4652"/>
                  </a:cubicBezTo>
                  <a:cubicBezTo>
                    <a:pt x="16112" y="3818"/>
                    <a:pt x="15745" y="2984"/>
                    <a:pt x="15678" y="2150"/>
                  </a:cubicBezTo>
                  <a:cubicBezTo>
                    <a:pt x="6939" y="12691"/>
                    <a:pt x="1235" y="25867"/>
                    <a:pt x="0" y="40311"/>
                  </a:cubicBezTo>
                  <a:cubicBezTo>
                    <a:pt x="801" y="41178"/>
                    <a:pt x="1435" y="42012"/>
                    <a:pt x="1768" y="42779"/>
                  </a:cubicBezTo>
                  <a:cubicBezTo>
                    <a:pt x="2202" y="43780"/>
                    <a:pt x="2769" y="44747"/>
                    <a:pt x="3436" y="45681"/>
                  </a:cubicBezTo>
                  <a:lnTo>
                    <a:pt x="12142" y="45681"/>
                  </a:lnTo>
                  <a:cubicBezTo>
                    <a:pt x="12266" y="43587"/>
                    <a:pt x="12474" y="39046"/>
                    <a:pt x="15027" y="39046"/>
                  </a:cubicBezTo>
                  <a:cubicBezTo>
                    <a:pt x="15239" y="39046"/>
                    <a:pt x="15467" y="39077"/>
                    <a:pt x="15712" y="39143"/>
                  </a:cubicBezTo>
                  <a:cubicBezTo>
                    <a:pt x="19147" y="40044"/>
                    <a:pt x="22984" y="41111"/>
                    <a:pt x="25085" y="42712"/>
                  </a:cubicBezTo>
                  <a:cubicBezTo>
                    <a:pt x="25324" y="42890"/>
                    <a:pt x="25504" y="42970"/>
                    <a:pt x="25639" y="42970"/>
                  </a:cubicBezTo>
                  <a:cubicBezTo>
                    <a:pt x="26689" y="42970"/>
                    <a:pt x="24933" y="38099"/>
                    <a:pt x="26086" y="36975"/>
                  </a:cubicBezTo>
                  <a:cubicBezTo>
                    <a:pt x="27353" y="35707"/>
                    <a:pt x="31356" y="35007"/>
                    <a:pt x="31490" y="33039"/>
                  </a:cubicBezTo>
                  <a:cubicBezTo>
                    <a:pt x="31623" y="31071"/>
                    <a:pt x="32924" y="26401"/>
                    <a:pt x="35893" y="24466"/>
                  </a:cubicBezTo>
                  <a:cubicBezTo>
                    <a:pt x="38862" y="22531"/>
                    <a:pt x="41897" y="22531"/>
                    <a:pt x="43231" y="21230"/>
                  </a:cubicBezTo>
                  <a:cubicBezTo>
                    <a:pt x="44599" y="19963"/>
                    <a:pt x="47801" y="14559"/>
                    <a:pt x="46901" y="12591"/>
                  </a:cubicBezTo>
                  <a:cubicBezTo>
                    <a:pt x="46000" y="10656"/>
                    <a:pt x="43131" y="6587"/>
                    <a:pt x="41764" y="4652"/>
                  </a:cubicBezTo>
                  <a:cubicBezTo>
                    <a:pt x="41235" y="3891"/>
                    <a:pt x="40592" y="3674"/>
                    <a:pt x="39894" y="3674"/>
                  </a:cubicBezTo>
                  <a:cubicBezTo>
                    <a:pt x="38960" y="3674"/>
                    <a:pt x="37928" y="4064"/>
                    <a:pt x="36940" y="4064"/>
                  </a:cubicBezTo>
                  <a:cubicBezTo>
                    <a:pt x="36756" y="4064"/>
                    <a:pt x="36573" y="4050"/>
                    <a:pt x="36393" y="4018"/>
                  </a:cubicBezTo>
                  <a:cubicBezTo>
                    <a:pt x="34525" y="3684"/>
                    <a:pt x="34759" y="349"/>
                    <a:pt x="33057" y="48"/>
                  </a:cubicBezTo>
                  <a:cubicBezTo>
                    <a:pt x="32876" y="16"/>
                    <a:pt x="32683" y="1"/>
                    <a:pt x="3248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6"/>
            <p:cNvSpPr/>
            <p:nvPr/>
          </p:nvSpPr>
          <p:spPr>
            <a:xfrm>
              <a:off x="3334783" y="3343053"/>
              <a:ext cx="446946" cy="320450"/>
            </a:xfrm>
            <a:custGeom>
              <a:avLst/>
              <a:gdLst/>
              <a:ahLst/>
              <a:cxnLst/>
              <a:rect l="l" t="t" r="r" b="b"/>
              <a:pathLst>
                <a:path w="15179" h="10883" extrusionOk="0">
                  <a:moveTo>
                    <a:pt x="8607" y="0"/>
                  </a:moveTo>
                  <a:cubicBezTo>
                    <a:pt x="6105" y="1401"/>
                    <a:pt x="3670" y="2936"/>
                    <a:pt x="1402" y="4603"/>
                  </a:cubicBezTo>
                  <a:cubicBezTo>
                    <a:pt x="1368" y="4937"/>
                    <a:pt x="1268" y="5271"/>
                    <a:pt x="1135" y="5604"/>
                  </a:cubicBezTo>
                  <a:cubicBezTo>
                    <a:pt x="1" y="7739"/>
                    <a:pt x="2469" y="9474"/>
                    <a:pt x="5571" y="9874"/>
                  </a:cubicBezTo>
                  <a:cubicBezTo>
                    <a:pt x="7566" y="10129"/>
                    <a:pt x="9466" y="10882"/>
                    <a:pt x="10979" y="10882"/>
                  </a:cubicBezTo>
                  <a:cubicBezTo>
                    <a:pt x="11845" y="10882"/>
                    <a:pt x="12585" y="10636"/>
                    <a:pt x="13143" y="9907"/>
                  </a:cubicBezTo>
                  <a:cubicBezTo>
                    <a:pt x="14644" y="7906"/>
                    <a:pt x="15178" y="5704"/>
                    <a:pt x="12209" y="4003"/>
                  </a:cubicBezTo>
                  <a:cubicBezTo>
                    <a:pt x="10175" y="2836"/>
                    <a:pt x="9441" y="1301"/>
                    <a:pt x="860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6"/>
            <p:cNvSpPr/>
            <p:nvPr/>
          </p:nvSpPr>
          <p:spPr>
            <a:xfrm>
              <a:off x="3936874" y="3087676"/>
              <a:ext cx="866331" cy="753144"/>
            </a:xfrm>
            <a:custGeom>
              <a:avLst/>
              <a:gdLst/>
              <a:ahLst/>
              <a:cxnLst/>
              <a:rect l="l" t="t" r="r" b="b"/>
              <a:pathLst>
                <a:path w="29422" h="25578" extrusionOk="0">
                  <a:moveTo>
                    <a:pt x="21749" y="0"/>
                  </a:moveTo>
                  <a:cubicBezTo>
                    <a:pt x="14177" y="0"/>
                    <a:pt x="6839" y="1235"/>
                    <a:pt x="1" y="3469"/>
                  </a:cubicBezTo>
                  <a:cubicBezTo>
                    <a:pt x="835" y="6271"/>
                    <a:pt x="5371" y="7105"/>
                    <a:pt x="4204" y="10575"/>
                  </a:cubicBezTo>
                  <a:cubicBezTo>
                    <a:pt x="2936" y="14244"/>
                    <a:pt x="2135" y="16345"/>
                    <a:pt x="3570" y="19314"/>
                  </a:cubicBezTo>
                  <a:cubicBezTo>
                    <a:pt x="4968" y="22143"/>
                    <a:pt x="8669" y="25578"/>
                    <a:pt x="9996" y="25578"/>
                  </a:cubicBezTo>
                  <a:cubicBezTo>
                    <a:pt x="10061" y="25578"/>
                    <a:pt x="10121" y="25569"/>
                    <a:pt x="10175" y="25552"/>
                  </a:cubicBezTo>
                  <a:cubicBezTo>
                    <a:pt x="11309" y="25152"/>
                    <a:pt x="13143" y="17079"/>
                    <a:pt x="16145" y="15411"/>
                  </a:cubicBezTo>
                  <a:cubicBezTo>
                    <a:pt x="19148" y="13743"/>
                    <a:pt x="27620" y="10841"/>
                    <a:pt x="28021" y="9807"/>
                  </a:cubicBezTo>
                  <a:cubicBezTo>
                    <a:pt x="28254" y="9174"/>
                    <a:pt x="28988" y="4370"/>
                    <a:pt x="29422" y="434"/>
                  </a:cubicBezTo>
                  <a:cubicBezTo>
                    <a:pt x="26886" y="134"/>
                    <a:pt x="24351" y="0"/>
                    <a:pt x="2174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6"/>
            <p:cNvSpPr/>
            <p:nvPr/>
          </p:nvSpPr>
          <p:spPr>
            <a:xfrm>
              <a:off x="4482991" y="3321263"/>
              <a:ext cx="2137295" cy="1789785"/>
            </a:xfrm>
            <a:custGeom>
              <a:avLst/>
              <a:gdLst/>
              <a:ahLst/>
              <a:cxnLst/>
              <a:rect l="l" t="t" r="r" b="b"/>
              <a:pathLst>
                <a:path w="72586" h="60784" extrusionOk="0">
                  <a:moveTo>
                    <a:pt x="34557" y="0"/>
                  </a:moveTo>
                  <a:cubicBezTo>
                    <a:pt x="34321" y="0"/>
                    <a:pt x="34087" y="22"/>
                    <a:pt x="33858" y="73"/>
                  </a:cubicBezTo>
                  <a:cubicBezTo>
                    <a:pt x="31022" y="540"/>
                    <a:pt x="26186" y="2842"/>
                    <a:pt x="24751" y="5043"/>
                  </a:cubicBezTo>
                  <a:cubicBezTo>
                    <a:pt x="23350" y="7245"/>
                    <a:pt x="20648" y="11715"/>
                    <a:pt x="19147" y="12649"/>
                  </a:cubicBezTo>
                  <a:cubicBezTo>
                    <a:pt x="17646" y="13616"/>
                    <a:pt x="16245" y="15684"/>
                    <a:pt x="16545" y="17519"/>
                  </a:cubicBezTo>
                  <a:cubicBezTo>
                    <a:pt x="16837" y="19153"/>
                    <a:pt x="17972" y="20328"/>
                    <a:pt x="18765" y="20328"/>
                  </a:cubicBezTo>
                  <a:cubicBezTo>
                    <a:pt x="18878" y="20328"/>
                    <a:pt x="18985" y="20304"/>
                    <a:pt x="19080" y="20254"/>
                  </a:cubicBezTo>
                  <a:cubicBezTo>
                    <a:pt x="19752" y="19875"/>
                    <a:pt x="20857" y="18244"/>
                    <a:pt x="21324" y="18244"/>
                  </a:cubicBezTo>
                  <a:cubicBezTo>
                    <a:pt x="21391" y="18244"/>
                    <a:pt x="21445" y="18278"/>
                    <a:pt x="21482" y="18353"/>
                  </a:cubicBezTo>
                  <a:cubicBezTo>
                    <a:pt x="21816" y="18953"/>
                    <a:pt x="22316" y="21322"/>
                    <a:pt x="22816" y="22456"/>
                  </a:cubicBezTo>
                  <a:cubicBezTo>
                    <a:pt x="23120" y="23101"/>
                    <a:pt x="23424" y="23390"/>
                    <a:pt x="23826" y="23390"/>
                  </a:cubicBezTo>
                  <a:cubicBezTo>
                    <a:pt x="24131" y="23390"/>
                    <a:pt x="24491" y="23225"/>
                    <a:pt x="24951" y="22923"/>
                  </a:cubicBezTo>
                  <a:cubicBezTo>
                    <a:pt x="25985" y="22222"/>
                    <a:pt x="26486" y="19153"/>
                    <a:pt x="26419" y="17619"/>
                  </a:cubicBezTo>
                  <a:cubicBezTo>
                    <a:pt x="26352" y="16084"/>
                    <a:pt x="26319" y="12882"/>
                    <a:pt x="28087" y="11715"/>
                  </a:cubicBezTo>
                  <a:cubicBezTo>
                    <a:pt x="29656" y="10658"/>
                    <a:pt x="30571" y="8400"/>
                    <a:pt x="31595" y="8400"/>
                  </a:cubicBezTo>
                  <a:cubicBezTo>
                    <a:pt x="31703" y="8400"/>
                    <a:pt x="31812" y="8425"/>
                    <a:pt x="31923" y="8479"/>
                  </a:cubicBezTo>
                  <a:cubicBezTo>
                    <a:pt x="33124" y="9046"/>
                    <a:pt x="31623" y="10814"/>
                    <a:pt x="30956" y="12449"/>
                  </a:cubicBezTo>
                  <a:cubicBezTo>
                    <a:pt x="30288" y="14083"/>
                    <a:pt x="29721" y="16952"/>
                    <a:pt x="30655" y="16985"/>
                  </a:cubicBezTo>
                  <a:cubicBezTo>
                    <a:pt x="30672" y="16986"/>
                    <a:pt x="30689" y="16986"/>
                    <a:pt x="30708" y="16986"/>
                  </a:cubicBezTo>
                  <a:cubicBezTo>
                    <a:pt x="31408" y="16986"/>
                    <a:pt x="33363" y="16577"/>
                    <a:pt x="34626" y="16577"/>
                  </a:cubicBezTo>
                  <a:cubicBezTo>
                    <a:pt x="35257" y="16577"/>
                    <a:pt x="35715" y="16679"/>
                    <a:pt x="35759" y="16985"/>
                  </a:cubicBezTo>
                  <a:cubicBezTo>
                    <a:pt x="35892" y="17919"/>
                    <a:pt x="31456" y="17919"/>
                    <a:pt x="31623" y="19754"/>
                  </a:cubicBezTo>
                  <a:cubicBezTo>
                    <a:pt x="31823" y="21555"/>
                    <a:pt x="30389" y="22089"/>
                    <a:pt x="29488" y="23056"/>
                  </a:cubicBezTo>
                  <a:cubicBezTo>
                    <a:pt x="28649" y="23958"/>
                    <a:pt x="25087" y="26365"/>
                    <a:pt x="22877" y="26365"/>
                  </a:cubicBezTo>
                  <a:cubicBezTo>
                    <a:pt x="22716" y="26365"/>
                    <a:pt x="22562" y="26352"/>
                    <a:pt x="22416" y="26325"/>
                  </a:cubicBezTo>
                  <a:cubicBezTo>
                    <a:pt x="21827" y="26215"/>
                    <a:pt x="21166" y="26150"/>
                    <a:pt x="20489" y="26150"/>
                  </a:cubicBezTo>
                  <a:cubicBezTo>
                    <a:pt x="18716" y="26150"/>
                    <a:pt x="16835" y="26595"/>
                    <a:pt x="15845" y="27826"/>
                  </a:cubicBezTo>
                  <a:cubicBezTo>
                    <a:pt x="14477" y="29527"/>
                    <a:pt x="13577" y="31496"/>
                    <a:pt x="11775" y="32630"/>
                  </a:cubicBezTo>
                  <a:cubicBezTo>
                    <a:pt x="10007" y="33764"/>
                    <a:pt x="10875" y="38434"/>
                    <a:pt x="10641" y="39201"/>
                  </a:cubicBezTo>
                  <a:cubicBezTo>
                    <a:pt x="10641" y="39201"/>
                    <a:pt x="8447" y="38905"/>
                    <a:pt x="6816" y="38905"/>
                  </a:cubicBezTo>
                  <a:cubicBezTo>
                    <a:pt x="6001" y="38905"/>
                    <a:pt x="5326" y="38979"/>
                    <a:pt x="5137" y="39201"/>
                  </a:cubicBezTo>
                  <a:cubicBezTo>
                    <a:pt x="4537" y="39902"/>
                    <a:pt x="4804" y="42870"/>
                    <a:pt x="4437" y="43838"/>
                  </a:cubicBezTo>
                  <a:cubicBezTo>
                    <a:pt x="4103" y="44805"/>
                    <a:pt x="4136" y="46640"/>
                    <a:pt x="4837" y="46773"/>
                  </a:cubicBezTo>
                  <a:cubicBezTo>
                    <a:pt x="5450" y="46896"/>
                    <a:pt x="6486" y="47864"/>
                    <a:pt x="7038" y="47864"/>
                  </a:cubicBezTo>
                  <a:cubicBezTo>
                    <a:pt x="7087" y="47864"/>
                    <a:pt x="7132" y="47857"/>
                    <a:pt x="7172" y="47841"/>
                  </a:cubicBezTo>
                  <a:cubicBezTo>
                    <a:pt x="7706" y="47607"/>
                    <a:pt x="9474" y="46673"/>
                    <a:pt x="10508" y="46406"/>
                  </a:cubicBezTo>
                  <a:cubicBezTo>
                    <a:pt x="11542" y="46139"/>
                    <a:pt x="11575" y="44638"/>
                    <a:pt x="12342" y="43371"/>
                  </a:cubicBezTo>
                  <a:cubicBezTo>
                    <a:pt x="13110" y="42136"/>
                    <a:pt x="13110" y="39902"/>
                    <a:pt x="15845" y="39068"/>
                  </a:cubicBezTo>
                  <a:cubicBezTo>
                    <a:pt x="16799" y="38780"/>
                    <a:pt x="17634" y="38663"/>
                    <a:pt x="18345" y="38663"/>
                  </a:cubicBezTo>
                  <a:cubicBezTo>
                    <a:pt x="19697" y="38663"/>
                    <a:pt x="20600" y="39087"/>
                    <a:pt x="21015" y="39568"/>
                  </a:cubicBezTo>
                  <a:cubicBezTo>
                    <a:pt x="21682" y="40302"/>
                    <a:pt x="24985" y="41803"/>
                    <a:pt x="24951" y="43504"/>
                  </a:cubicBezTo>
                  <a:cubicBezTo>
                    <a:pt x="24951" y="43973"/>
                    <a:pt x="25112" y="44152"/>
                    <a:pt x="25344" y="44152"/>
                  </a:cubicBezTo>
                  <a:cubicBezTo>
                    <a:pt x="25969" y="44152"/>
                    <a:pt x="27108" y="42850"/>
                    <a:pt x="26986" y="42437"/>
                  </a:cubicBezTo>
                  <a:cubicBezTo>
                    <a:pt x="26853" y="41836"/>
                    <a:pt x="24151" y="39535"/>
                    <a:pt x="23317" y="38767"/>
                  </a:cubicBezTo>
                  <a:cubicBezTo>
                    <a:pt x="22483" y="38000"/>
                    <a:pt x="22216" y="36432"/>
                    <a:pt x="22950" y="36166"/>
                  </a:cubicBezTo>
                  <a:cubicBezTo>
                    <a:pt x="22974" y="36158"/>
                    <a:pt x="23001" y="36154"/>
                    <a:pt x="23029" y="36154"/>
                  </a:cubicBezTo>
                  <a:cubicBezTo>
                    <a:pt x="23840" y="36154"/>
                    <a:pt x="26072" y="39310"/>
                    <a:pt x="26653" y="39568"/>
                  </a:cubicBezTo>
                  <a:cubicBezTo>
                    <a:pt x="27253" y="39835"/>
                    <a:pt x="28320" y="40902"/>
                    <a:pt x="28187" y="41803"/>
                  </a:cubicBezTo>
                  <a:cubicBezTo>
                    <a:pt x="28087" y="42704"/>
                    <a:pt x="29655" y="46640"/>
                    <a:pt x="30288" y="46773"/>
                  </a:cubicBezTo>
                  <a:cubicBezTo>
                    <a:pt x="30335" y="46782"/>
                    <a:pt x="30383" y="46787"/>
                    <a:pt x="30434" y="46787"/>
                  </a:cubicBezTo>
                  <a:cubicBezTo>
                    <a:pt x="31115" y="46787"/>
                    <a:pt x="32138" y="45984"/>
                    <a:pt x="31890" y="45239"/>
                  </a:cubicBezTo>
                  <a:cubicBezTo>
                    <a:pt x="31623" y="44471"/>
                    <a:pt x="30455" y="43171"/>
                    <a:pt x="31289" y="42570"/>
                  </a:cubicBezTo>
                  <a:cubicBezTo>
                    <a:pt x="32090" y="42003"/>
                    <a:pt x="34258" y="42470"/>
                    <a:pt x="35225" y="41803"/>
                  </a:cubicBezTo>
                  <a:cubicBezTo>
                    <a:pt x="36226" y="41169"/>
                    <a:pt x="34725" y="40302"/>
                    <a:pt x="35592" y="38667"/>
                  </a:cubicBezTo>
                  <a:cubicBezTo>
                    <a:pt x="36374" y="37167"/>
                    <a:pt x="36921" y="34934"/>
                    <a:pt x="37865" y="34934"/>
                  </a:cubicBezTo>
                  <a:cubicBezTo>
                    <a:pt x="37929" y="34934"/>
                    <a:pt x="37994" y="34944"/>
                    <a:pt x="38061" y="34965"/>
                  </a:cubicBezTo>
                  <a:cubicBezTo>
                    <a:pt x="39139" y="35291"/>
                    <a:pt x="39161" y="38305"/>
                    <a:pt x="39882" y="38305"/>
                  </a:cubicBezTo>
                  <a:cubicBezTo>
                    <a:pt x="39897" y="38305"/>
                    <a:pt x="39913" y="38303"/>
                    <a:pt x="39929" y="38300"/>
                  </a:cubicBezTo>
                  <a:cubicBezTo>
                    <a:pt x="40349" y="38209"/>
                    <a:pt x="41248" y="37838"/>
                    <a:pt x="42261" y="37838"/>
                  </a:cubicBezTo>
                  <a:cubicBezTo>
                    <a:pt x="43099" y="37838"/>
                    <a:pt x="44014" y="38092"/>
                    <a:pt x="44799" y="38968"/>
                  </a:cubicBezTo>
                  <a:cubicBezTo>
                    <a:pt x="46533" y="40902"/>
                    <a:pt x="46033" y="41569"/>
                    <a:pt x="44232" y="41803"/>
                  </a:cubicBezTo>
                  <a:cubicBezTo>
                    <a:pt x="43920" y="41843"/>
                    <a:pt x="43559" y="41858"/>
                    <a:pt x="43173" y="41858"/>
                  </a:cubicBezTo>
                  <a:cubicBezTo>
                    <a:pt x="42214" y="41858"/>
                    <a:pt x="41094" y="41769"/>
                    <a:pt x="40142" y="41769"/>
                  </a:cubicBezTo>
                  <a:cubicBezTo>
                    <a:pt x="39262" y="41769"/>
                    <a:pt x="38525" y="41845"/>
                    <a:pt x="38194" y="42136"/>
                  </a:cubicBezTo>
                  <a:cubicBezTo>
                    <a:pt x="37327" y="42870"/>
                    <a:pt x="34158" y="43337"/>
                    <a:pt x="34125" y="44171"/>
                  </a:cubicBezTo>
                  <a:cubicBezTo>
                    <a:pt x="34125" y="44967"/>
                    <a:pt x="34884" y="47189"/>
                    <a:pt x="35880" y="47189"/>
                  </a:cubicBezTo>
                  <a:cubicBezTo>
                    <a:pt x="35928" y="47189"/>
                    <a:pt x="35977" y="47184"/>
                    <a:pt x="36026" y="47173"/>
                  </a:cubicBezTo>
                  <a:cubicBezTo>
                    <a:pt x="36906" y="46981"/>
                    <a:pt x="40006" y="46539"/>
                    <a:pt x="41293" y="46539"/>
                  </a:cubicBezTo>
                  <a:cubicBezTo>
                    <a:pt x="41568" y="46539"/>
                    <a:pt x="41760" y="46559"/>
                    <a:pt x="41830" y="46606"/>
                  </a:cubicBezTo>
                  <a:cubicBezTo>
                    <a:pt x="42230" y="46873"/>
                    <a:pt x="40729" y="52477"/>
                    <a:pt x="39562" y="52744"/>
                  </a:cubicBezTo>
                  <a:cubicBezTo>
                    <a:pt x="38428" y="52978"/>
                    <a:pt x="37494" y="53011"/>
                    <a:pt x="36426" y="53244"/>
                  </a:cubicBezTo>
                  <a:cubicBezTo>
                    <a:pt x="36262" y="53275"/>
                    <a:pt x="36059" y="53290"/>
                    <a:pt x="35830" y="53290"/>
                  </a:cubicBezTo>
                  <a:cubicBezTo>
                    <a:pt x="34572" y="53290"/>
                    <a:pt x="32510" y="52839"/>
                    <a:pt x="31523" y="52077"/>
                  </a:cubicBezTo>
                  <a:cubicBezTo>
                    <a:pt x="31204" y="51833"/>
                    <a:pt x="30833" y="51735"/>
                    <a:pt x="30422" y="51735"/>
                  </a:cubicBezTo>
                  <a:cubicBezTo>
                    <a:pt x="29369" y="51735"/>
                    <a:pt x="28053" y="52383"/>
                    <a:pt x="26686" y="52911"/>
                  </a:cubicBezTo>
                  <a:cubicBezTo>
                    <a:pt x="26360" y="53036"/>
                    <a:pt x="26022" y="53091"/>
                    <a:pt x="25681" y="53091"/>
                  </a:cubicBezTo>
                  <a:cubicBezTo>
                    <a:pt x="24028" y="53091"/>
                    <a:pt x="22301" y="51818"/>
                    <a:pt x="21582" y="51210"/>
                  </a:cubicBezTo>
                  <a:cubicBezTo>
                    <a:pt x="20748" y="50442"/>
                    <a:pt x="21716" y="48708"/>
                    <a:pt x="21582" y="47941"/>
                  </a:cubicBezTo>
                  <a:cubicBezTo>
                    <a:pt x="21478" y="47340"/>
                    <a:pt x="19514" y="46576"/>
                    <a:pt x="18042" y="46576"/>
                  </a:cubicBezTo>
                  <a:cubicBezTo>
                    <a:pt x="17633" y="46576"/>
                    <a:pt x="17262" y="46635"/>
                    <a:pt x="16979" y="46773"/>
                  </a:cubicBezTo>
                  <a:cubicBezTo>
                    <a:pt x="15711" y="47407"/>
                    <a:pt x="11909" y="48207"/>
                    <a:pt x="10674" y="48508"/>
                  </a:cubicBezTo>
                  <a:cubicBezTo>
                    <a:pt x="10424" y="48575"/>
                    <a:pt x="10154" y="48602"/>
                    <a:pt x="9881" y="48602"/>
                  </a:cubicBezTo>
                  <a:cubicBezTo>
                    <a:pt x="8904" y="48602"/>
                    <a:pt x="7885" y="48264"/>
                    <a:pt x="7550" y="48264"/>
                  </a:cubicBezTo>
                  <a:cubicBezTo>
                    <a:pt x="7517" y="48264"/>
                    <a:pt x="7491" y="48267"/>
                    <a:pt x="7472" y="48274"/>
                  </a:cubicBezTo>
                  <a:cubicBezTo>
                    <a:pt x="7205" y="48374"/>
                    <a:pt x="6738" y="50376"/>
                    <a:pt x="5571" y="50843"/>
                  </a:cubicBezTo>
                  <a:cubicBezTo>
                    <a:pt x="4370" y="51310"/>
                    <a:pt x="4370" y="53078"/>
                    <a:pt x="3669" y="54879"/>
                  </a:cubicBezTo>
                  <a:cubicBezTo>
                    <a:pt x="3136" y="56313"/>
                    <a:pt x="1101" y="58215"/>
                    <a:pt x="0" y="60783"/>
                  </a:cubicBezTo>
                  <a:lnTo>
                    <a:pt x="40863" y="60783"/>
                  </a:lnTo>
                  <a:cubicBezTo>
                    <a:pt x="40763" y="59282"/>
                    <a:pt x="38995" y="55513"/>
                    <a:pt x="39929" y="55479"/>
                  </a:cubicBezTo>
                  <a:cubicBezTo>
                    <a:pt x="39933" y="55479"/>
                    <a:pt x="39937" y="55479"/>
                    <a:pt x="39941" y="55479"/>
                  </a:cubicBezTo>
                  <a:cubicBezTo>
                    <a:pt x="40747" y="55479"/>
                    <a:pt x="42503" y="58725"/>
                    <a:pt x="43598" y="60783"/>
                  </a:cubicBezTo>
                  <a:lnTo>
                    <a:pt x="60277" y="60783"/>
                  </a:lnTo>
                  <a:cubicBezTo>
                    <a:pt x="60243" y="60750"/>
                    <a:pt x="60176" y="60716"/>
                    <a:pt x="60110" y="60683"/>
                  </a:cubicBezTo>
                  <a:cubicBezTo>
                    <a:pt x="59092" y="60131"/>
                    <a:pt x="58505" y="58716"/>
                    <a:pt x="58172" y="58716"/>
                  </a:cubicBezTo>
                  <a:cubicBezTo>
                    <a:pt x="58124" y="58716"/>
                    <a:pt x="58080" y="58747"/>
                    <a:pt x="58042" y="58815"/>
                  </a:cubicBezTo>
                  <a:cubicBezTo>
                    <a:pt x="57746" y="59342"/>
                    <a:pt x="56703" y="60517"/>
                    <a:pt x="55874" y="60517"/>
                  </a:cubicBezTo>
                  <a:cubicBezTo>
                    <a:pt x="55863" y="60517"/>
                    <a:pt x="55851" y="60517"/>
                    <a:pt x="55840" y="60516"/>
                  </a:cubicBezTo>
                  <a:cubicBezTo>
                    <a:pt x="54973" y="60450"/>
                    <a:pt x="52571" y="56880"/>
                    <a:pt x="52171" y="55680"/>
                  </a:cubicBezTo>
                  <a:cubicBezTo>
                    <a:pt x="51783" y="54484"/>
                    <a:pt x="52772" y="53508"/>
                    <a:pt x="53259" y="53508"/>
                  </a:cubicBezTo>
                  <a:cubicBezTo>
                    <a:pt x="53275" y="53508"/>
                    <a:pt x="53290" y="53509"/>
                    <a:pt x="53305" y="53511"/>
                  </a:cubicBezTo>
                  <a:cubicBezTo>
                    <a:pt x="53805" y="53545"/>
                    <a:pt x="55206" y="57314"/>
                    <a:pt x="57074" y="57314"/>
                  </a:cubicBezTo>
                  <a:cubicBezTo>
                    <a:pt x="57113" y="57313"/>
                    <a:pt x="57150" y="57313"/>
                    <a:pt x="57188" y="57313"/>
                  </a:cubicBezTo>
                  <a:cubicBezTo>
                    <a:pt x="58983" y="57313"/>
                    <a:pt x="59169" y="58096"/>
                    <a:pt x="60477" y="58815"/>
                  </a:cubicBezTo>
                  <a:cubicBezTo>
                    <a:pt x="60779" y="58981"/>
                    <a:pt x="61299" y="59033"/>
                    <a:pt x="61930" y="59033"/>
                  </a:cubicBezTo>
                  <a:cubicBezTo>
                    <a:pt x="62956" y="59033"/>
                    <a:pt x="64274" y="58897"/>
                    <a:pt x="65422" y="58897"/>
                  </a:cubicBezTo>
                  <a:cubicBezTo>
                    <a:pt x="66683" y="58897"/>
                    <a:pt x="67739" y="59061"/>
                    <a:pt x="67982" y="59749"/>
                  </a:cubicBezTo>
                  <a:cubicBezTo>
                    <a:pt x="68082" y="60049"/>
                    <a:pt x="68249" y="60416"/>
                    <a:pt x="68416" y="60783"/>
                  </a:cubicBezTo>
                  <a:lnTo>
                    <a:pt x="72585" y="60783"/>
                  </a:lnTo>
                  <a:cubicBezTo>
                    <a:pt x="72385" y="39701"/>
                    <a:pt x="62778" y="20855"/>
                    <a:pt x="47768" y="8279"/>
                  </a:cubicBezTo>
                  <a:cubicBezTo>
                    <a:pt x="46767" y="9013"/>
                    <a:pt x="45800" y="10147"/>
                    <a:pt x="44765" y="10480"/>
                  </a:cubicBezTo>
                  <a:cubicBezTo>
                    <a:pt x="43951" y="10727"/>
                    <a:pt x="43243" y="11092"/>
                    <a:pt x="42662" y="11092"/>
                  </a:cubicBezTo>
                  <a:cubicBezTo>
                    <a:pt x="42220" y="11092"/>
                    <a:pt x="41851" y="10881"/>
                    <a:pt x="41563" y="10247"/>
                  </a:cubicBezTo>
                  <a:cubicBezTo>
                    <a:pt x="40911" y="8849"/>
                    <a:pt x="38783" y="6844"/>
                    <a:pt x="39383" y="6844"/>
                  </a:cubicBezTo>
                  <a:cubicBezTo>
                    <a:pt x="39427" y="6844"/>
                    <a:pt x="39486" y="6855"/>
                    <a:pt x="39562" y="6878"/>
                  </a:cubicBezTo>
                  <a:cubicBezTo>
                    <a:pt x="40217" y="7103"/>
                    <a:pt x="42293" y="7416"/>
                    <a:pt x="43960" y="7416"/>
                  </a:cubicBezTo>
                  <a:cubicBezTo>
                    <a:pt x="45009" y="7416"/>
                    <a:pt x="45896" y="7292"/>
                    <a:pt x="46166" y="6945"/>
                  </a:cubicBezTo>
                  <a:cubicBezTo>
                    <a:pt x="46200" y="6911"/>
                    <a:pt x="46200" y="6878"/>
                    <a:pt x="46233" y="6845"/>
                  </a:cubicBezTo>
                  <a:cubicBezTo>
                    <a:pt x="46533" y="5810"/>
                    <a:pt x="41163" y="3042"/>
                    <a:pt x="40329" y="2575"/>
                  </a:cubicBezTo>
                  <a:cubicBezTo>
                    <a:pt x="39662" y="2208"/>
                    <a:pt x="37794" y="607"/>
                    <a:pt x="35692" y="140"/>
                  </a:cubicBezTo>
                  <a:cubicBezTo>
                    <a:pt x="35321" y="57"/>
                    <a:pt x="34937" y="0"/>
                    <a:pt x="3455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5" name="Google Shape;1105;p46"/>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6" name="Google Shape;1106;p46"/>
          <p:cNvGrpSpPr/>
          <p:nvPr/>
        </p:nvGrpSpPr>
        <p:grpSpPr>
          <a:xfrm>
            <a:off x="3733247" y="3000360"/>
            <a:ext cx="1015617" cy="1015617"/>
            <a:chOff x="3385925" y="2430525"/>
            <a:chExt cx="862300" cy="862300"/>
          </a:xfrm>
        </p:grpSpPr>
        <p:sp>
          <p:nvSpPr>
            <p:cNvPr id="1107" name="Google Shape;1107;p46"/>
            <p:cNvSpPr/>
            <p:nvPr/>
          </p:nvSpPr>
          <p:spPr>
            <a:xfrm>
              <a:off x="3925950" y="2870450"/>
              <a:ext cx="168825" cy="287700"/>
            </a:xfrm>
            <a:custGeom>
              <a:avLst/>
              <a:gdLst/>
              <a:ahLst/>
              <a:cxnLst/>
              <a:rect l="l" t="t" r="r" b="b"/>
              <a:pathLst>
                <a:path w="6753" h="11508" extrusionOk="0">
                  <a:moveTo>
                    <a:pt x="2584" y="1"/>
                  </a:moveTo>
                  <a:cubicBezTo>
                    <a:pt x="1500" y="1"/>
                    <a:pt x="0" y="674"/>
                    <a:pt x="48" y="1417"/>
                  </a:cubicBezTo>
                  <a:cubicBezTo>
                    <a:pt x="82" y="2417"/>
                    <a:pt x="615" y="3318"/>
                    <a:pt x="1416" y="4652"/>
                  </a:cubicBezTo>
                  <a:cubicBezTo>
                    <a:pt x="2216" y="6020"/>
                    <a:pt x="915" y="11124"/>
                    <a:pt x="1716" y="11424"/>
                  </a:cubicBezTo>
                  <a:cubicBezTo>
                    <a:pt x="1876" y="11481"/>
                    <a:pt x="2050" y="11508"/>
                    <a:pt x="2233" y="11508"/>
                  </a:cubicBezTo>
                  <a:cubicBezTo>
                    <a:pt x="3969" y="11508"/>
                    <a:pt x="6593" y="9137"/>
                    <a:pt x="6653" y="8021"/>
                  </a:cubicBezTo>
                  <a:cubicBezTo>
                    <a:pt x="6753" y="6787"/>
                    <a:pt x="4752" y="5453"/>
                    <a:pt x="4351" y="4185"/>
                  </a:cubicBezTo>
                  <a:cubicBezTo>
                    <a:pt x="3984" y="2918"/>
                    <a:pt x="4184" y="1217"/>
                    <a:pt x="3551" y="349"/>
                  </a:cubicBezTo>
                  <a:cubicBezTo>
                    <a:pt x="3372" y="105"/>
                    <a:pt x="3010" y="1"/>
                    <a:pt x="258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6"/>
            <p:cNvSpPr/>
            <p:nvPr/>
          </p:nvSpPr>
          <p:spPr>
            <a:xfrm>
              <a:off x="3822900" y="2972550"/>
              <a:ext cx="115050" cy="148250"/>
            </a:xfrm>
            <a:custGeom>
              <a:avLst/>
              <a:gdLst/>
              <a:ahLst/>
              <a:cxnLst/>
              <a:rect l="l" t="t" r="r" b="b"/>
              <a:pathLst>
                <a:path w="4602" h="5930" extrusionOk="0">
                  <a:moveTo>
                    <a:pt x="3473" y="1"/>
                  </a:moveTo>
                  <a:cubicBezTo>
                    <a:pt x="3461" y="1"/>
                    <a:pt x="3449" y="1"/>
                    <a:pt x="3436" y="1"/>
                  </a:cubicBezTo>
                  <a:cubicBezTo>
                    <a:pt x="2302" y="68"/>
                    <a:pt x="1" y="4671"/>
                    <a:pt x="1602" y="5705"/>
                  </a:cubicBezTo>
                  <a:cubicBezTo>
                    <a:pt x="1849" y="5861"/>
                    <a:pt x="2096" y="5930"/>
                    <a:pt x="2336" y="5930"/>
                  </a:cubicBezTo>
                  <a:cubicBezTo>
                    <a:pt x="3489" y="5930"/>
                    <a:pt x="4476" y="4340"/>
                    <a:pt x="4504" y="3070"/>
                  </a:cubicBezTo>
                  <a:cubicBezTo>
                    <a:pt x="4504" y="1552"/>
                    <a:pt x="4602" y="1"/>
                    <a:pt x="347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6"/>
            <p:cNvSpPr/>
            <p:nvPr/>
          </p:nvSpPr>
          <p:spPr>
            <a:xfrm>
              <a:off x="3385925" y="2430525"/>
              <a:ext cx="862300" cy="862300"/>
            </a:xfrm>
            <a:custGeom>
              <a:avLst/>
              <a:gdLst/>
              <a:ahLst/>
              <a:cxnLst/>
              <a:rect l="l" t="t" r="r" b="b"/>
              <a:pathLst>
                <a:path w="34492" h="34492" extrusionOk="0">
                  <a:moveTo>
                    <a:pt x="17246" y="0"/>
                  </a:moveTo>
                  <a:cubicBezTo>
                    <a:pt x="7706" y="0"/>
                    <a:pt x="0" y="7706"/>
                    <a:pt x="0" y="17246"/>
                  </a:cubicBezTo>
                  <a:cubicBezTo>
                    <a:pt x="0" y="26753"/>
                    <a:pt x="7706" y="34491"/>
                    <a:pt x="17246" y="34491"/>
                  </a:cubicBezTo>
                  <a:cubicBezTo>
                    <a:pt x="26753" y="34491"/>
                    <a:pt x="34492" y="26753"/>
                    <a:pt x="34492" y="17246"/>
                  </a:cubicBezTo>
                  <a:cubicBezTo>
                    <a:pt x="34492" y="7706"/>
                    <a:pt x="26753" y="0"/>
                    <a:pt x="172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6"/>
            <p:cNvSpPr/>
            <p:nvPr/>
          </p:nvSpPr>
          <p:spPr>
            <a:xfrm>
              <a:off x="3421775" y="2494675"/>
              <a:ext cx="790600" cy="734000"/>
            </a:xfrm>
            <a:custGeom>
              <a:avLst/>
              <a:gdLst/>
              <a:ahLst/>
              <a:cxnLst/>
              <a:rect l="l" t="t" r="r" b="b"/>
              <a:pathLst>
                <a:path w="31624" h="29360" extrusionOk="0">
                  <a:moveTo>
                    <a:pt x="15780" y="0"/>
                  </a:moveTo>
                  <a:cubicBezTo>
                    <a:pt x="8732" y="0"/>
                    <a:pt x="2533" y="5091"/>
                    <a:pt x="1335" y="12278"/>
                  </a:cubicBezTo>
                  <a:cubicBezTo>
                    <a:pt x="1" y="20250"/>
                    <a:pt x="5405" y="27823"/>
                    <a:pt x="13410" y="29157"/>
                  </a:cubicBezTo>
                  <a:cubicBezTo>
                    <a:pt x="14229" y="29293"/>
                    <a:pt x="15042" y="29359"/>
                    <a:pt x="15845" y="29359"/>
                  </a:cubicBezTo>
                  <a:cubicBezTo>
                    <a:pt x="22892" y="29359"/>
                    <a:pt x="29091" y="24269"/>
                    <a:pt x="30289" y="17082"/>
                  </a:cubicBezTo>
                  <a:cubicBezTo>
                    <a:pt x="31623" y="9076"/>
                    <a:pt x="26219" y="1504"/>
                    <a:pt x="18214" y="203"/>
                  </a:cubicBezTo>
                  <a:cubicBezTo>
                    <a:pt x="17395" y="66"/>
                    <a:pt x="16582" y="0"/>
                    <a:pt x="1578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6"/>
            <p:cNvSpPr/>
            <p:nvPr/>
          </p:nvSpPr>
          <p:spPr>
            <a:xfrm>
              <a:off x="3507675" y="2746575"/>
              <a:ext cx="205175" cy="203300"/>
            </a:xfrm>
            <a:custGeom>
              <a:avLst/>
              <a:gdLst/>
              <a:ahLst/>
              <a:cxnLst/>
              <a:rect l="l" t="t" r="r" b="b"/>
              <a:pathLst>
                <a:path w="8207" h="8132" extrusionOk="0">
                  <a:moveTo>
                    <a:pt x="4120" y="0"/>
                  </a:moveTo>
                  <a:cubicBezTo>
                    <a:pt x="4062" y="0"/>
                    <a:pt x="4003" y="34"/>
                    <a:pt x="4003" y="101"/>
                  </a:cubicBezTo>
                  <a:lnTo>
                    <a:pt x="4003" y="1268"/>
                  </a:lnTo>
                  <a:cubicBezTo>
                    <a:pt x="3803" y="1268"/>
                    <a:pt x="3603" y="1301"/>
                    <a:pt x="3403" y="1335"/>
                  </a:cubicBezTo>
                  <a:cubicBezTo>
                    <a:pt x="3336" y="1368"/>
                    <a:pt x="3236" y="1401"/>
                    <a:pt x="3136" y="1401"/>
                  </a:cubicBezTo>
                  <a:cubicBezTo>
                    <a:pt x="3136" y="1368"/>
                    <a:pt x="3103" y="1301"/>
                    <a:pt x="3103" y="1268"/>
                  </a:cubicBezTo>
                  <a:cubicBezTo>
                    <a:pt x="2969" y="968"/>
                    <a:pt x="2836" y="668"/>
                    <a:pt x="2702" y="367"/>
                  </a:cubicBezTo>
                  <a:cubicBezTo>
                    <a:pt x="2690" y="318"/>
                    <a:pt x="2651" y="296"/>
                    <a:pt x="2610" y="296"/>
                  </a:cubicBezTo>
                  <a:cubicBezTo>
                    <a:pt x="2538" y="296"/>
                    <a:pt x="2460" y="362"/>
                    <a:pt x="2502" y="467"/>
                  </a:cubicBezTo>
                  <a:lnTo>
                    <a:pt x="2903" y="1468"/>
                  </a:lnTo>
                  <a:cubicBezTo>
                    <a:pt x="2769" y="1535"/>
                    <a:pt x="2636" y="1602"/>
                    <a:pt x="2502" y="1702"/>
                  </a:cubicBezTo>
                  <a:cubicBezTo>
                    <a:pt x="2369" y="1768"/>
                    <a:pt x="2269" y="1868"/>
                    <a:pt x="2202" y="1969"/>
                  </a:cubicBezTo>
                  <a:lnTo>
                    <a:pt x="2102" y="1868"/>
                  </a:lnTo>
                  <a:lnTo>
                    <a:pt x="1402" y="1168"/>
                  </a:lnTo>
                  <a:cubicBezTo>
                    <a:pt x="1380" y="1146"/>
                    <a:pt x="1355" y="1137"/>
                    <a:pt x="1330" y="1137"/>
                  </a:cubicBezTo>
                  <a:cubicBezTo>
                    <a:pt x="1242" y="1137"/>
                    <a:pt x="1156" y="1256"/>
                    <a:pt x="1235" y="1335"/>
                  </a:cubicBezTo>
                  <a:lnTo>
                    <a:pt x="2035" y="2135"/>
                  </a:lnTo>
                  <a:cubicBezTo>
                    <a:pt x="1869" y="2369"/>
                    <a:pt x="1735" y="2636"/>
                    <a:pt x="1635" y="2903"/>
                  </a:cubicBezTo>
                  <a:cubicBezTo>
                    <a:pt x="1568" y="2869"/>
                    <a:pt x="1502" y="2836"/>
                    <a:pt x="1402" y="2803"/>
                  </a:cubicBezTo>
                  <a:cubicBezTo>
                    <a:pt x="1101" y="2702"/>
                    <a:pt x="801" y="2569"/>
                    <a:pt x="501" y="2436"/>
                  </a:cubicBezTo>
                  <a:cubicBezTo>
                    <a:pt x="485" y="2427"/>
                    <a:pt x="469" y="2424"/>
                    <a:pt x="454" y="2424"/>
                  </a:cubicBezTo>
                  <a:cubicBezTo>
                    <a:pt x="347" y="2424"/>
                    <a:pt x="288" y="2611"/>
                    <a:pt x="434" y="2669"/>
                  </a:cubicBezTo>
                  <a:lnTo>
                    <a:pt x="1568" y="3136"/>
                  </a:lnTo>
                  <a:cubicBezTo>
                    <a:pt x="1502" y="3403"/>
                    <a:pt x="1435" y="3670"/>
                    <a:pt x="1435" y="3937"/>
                  </a:cubicBezTo>
                  <a:lnTo>
                    <a:pt x="167" y="3937"/>
                  </a:lnTo>
                  <a:cubicBezTo>
                    <a:pt x="1" y="3937"/>
                    <a:pt x="1" y="4170"/>
                    <a:pt x="167" y="4170"/>
                  </a:cubicBezTo>
                  <a:lnTo>
                    <a:pt x="1435" y="4170"/>
                  </a:lnTo>
                  <a:cubicBezTo>
                    <a:pt x="1435" y="4470"/>
                    <a:pt x="1468" y="4737"/>
                    <a:pt x="1535" y="5004"/>
                  </a:cubicBezTo>
                  <a:cubicBezTo>
                    <a:pt x="1468" y="5037"/>
                    <a:pt x="1402" y="5071"/>
                    <a:pt x="1335" y="5071"/>
                  </a:cubicBezTo>
                  <a:cubicBezTo>
                    <a:pt x="1035" y="5204"/>
                    <a:pt x="734" y="5338"/>
                    <a:pt x="434" y="5471"/>
                  </a:cubicBezTo>
                  <a:cubicBezTo>
                    <a:pt x="288" y="5500"/>
                    <a:pt x="347" y="5683"/>
                    <a:pt x="476" y="5683"/>
                  </a:cubicBezTo>
                  <a:cubicBezTo>
                    <a:pt x="494" y="5683"/>
                    <a:pt x="514" y="5679"/>
                    <a:pt x="534" y="5671"/>
                  </a:cubicBezTo>
                  <a:lnTo>
                    <a:pt x="1602" y="5238"/>
                  </a:lnTo>
                  <a:cubicBezTo>
                    <a:pt x="1668" y="5504"/>
                    <a:pt x="1768" y="5705"/>
                    <a:pt x="1902" y="5905"/>
                  </a:cubicBezTo>
                  <a:cubicBezTo>
                    <a:pt x="1902" y="5971"/>
                    <a:pt x="1935" y="6005"/>
                    <a:pt x="1969" y="6038"/>
                  </a:cubicBezTo>
                  <a:cubicBezTo>
                    <a:pt x="1969" y="6038"/>
                    <a:pt x="1935" y="6072"/>
                    <a:pt x="1935" y="6072"/>
                  </a:cubicBezTo>
                  <a:lnTo>
                    <a:pt x="1235" y="6772"/>
                  </a:lnTo>
                  <a:cubicBezTo>
                    <a:pt x="1156" y="6850"/>
                    <a:pt x="1242" y="6970"/>
                    <a:pt x="1330" y="6970"/>
                  </a:cubicBezTo>
                  <a:cubicBezTo>
                    <a:pt x="1355" y="6970"/>
                    <a:pt x="1380" y="6961"/>
                    <a:pt x="1402" y="6939"/>
                  </a:cubicBezTo>
                  <a:cubicBezTo>
                    <a:pt x="1635" y="6705"/>
                    <a:pt x="1902" y="6438"/>
                    <a:pt x="2135" y="6205"/>
                  </a:cubicBezTo>
                  <a:cubicBezTo>
                    <a:pt x="2369" y="6438"/>
                    <a:pt x="2602" y="6605"/>
                    <a:pt x="2903" y="6705"/>
                  </a:cubicBezTo>
                  <a:cubicBezTo>
                    <a:pt x="2903" y="6705"/>
                    <a:pt x="2869" y="6739"/>
                    <a:pt x="2869" y="6772"/>
                  </a:cubicBezTo>
                  <a:cubicBezTo>
                    <a:pt x="2736" y="7072"/>
                    <a:pt x="2636" y="7372"/>
                    <a:pt x="2502" y="7673"/>
                  </a:cubicBezTo>
                  <a:cubicBezTo>
                    <a:pt x="2461" y="7756"/>
                    <a:pt x="2537" y="7827"/>
                    <a:pt x="2616" y="7827"/>
                  </a:cubicBezTo>
                  <a:cubicBezTo>
                    <a:pt x="2663" y="7827"/>
                    <a:pt x="2711" y="7802"/>
                    <a:pt x="2736" y="7739"/>
                  </a:cubicBezTo>
                  <a:lnTo>
                    <a:pt x="3136" y="6772"/>
                  </a:lnTo>
                  <a:cubicBezTo>
                    <a:pt x="3290" y="6791"/>
                    <a:pt x="3455" y="6811"/>
                    <a:pt x="3625" y="6811"/>
                  </a:cubicBezTo>
                  <a:cubicBezTo>
                    <a:pt x="3750" y="6811"/>
                    <a:pt x="3877" y="6800"/>
                    <a:pt x="4003" y="6772"/>
                  </a:cubicBezTo>
                  <a:lnTo>
                    <a:pt x="4003" y="7039"/>
                  </a:lnTo>
                  <a:lnTo>
                    <a:pt x="4003" y="8006"/>
                  </a:lnTo>
                  <a:cubicBezTo>
                    <a:pt x="4003" y="8090"/>
                    <a:pt x="4062" y="8131"/>
                    <a:pt x="4120" y="8131"/>
                  </a:cubicBezTo>
                  <a:cubicBezTo>
                    <a:pt x="4179" y="8131"/>
                    <a:pt x="4237" y="8090"/>
                    <a:pt x="4237" y="8006"/>
                  </a:cubicBezTo>
                  <a:lnTo>
                    <a:pt x="4237" y="6739"/>
                  </a:lnTo>
                  <a:cubicBezTo>
                    <a:pt x="4504" y="6705"/>
                    <a:pt x="4737" y="6605"/>
                    <a:pt x="5004" y="6505"/>
                  </a:cubicBezTo>
                  <a:cubicBezTo>
                    <a:pt x="5037" y="6605"/>
                    <a:pt x="5104" y="6739"/>
                    <a:pt x="5138" y="6839"/>
                  </a:cubicBezTo>
                  <a:cubicBezTo>
                    <a:pt x="5271" y="7139"/>
                    <a:pt x="5404" y="7439"/>
                    <a:pt x="5504" y="7739"/>
                  </a:cubicBezTo>
                  <a:cubicBezTo>
                    <a:pt x="5529" y="7802"/>
                    <a:pt x="5578" y="7827"/>
                    <a:pt x="5625" y="7827"/>
                  </a:cubicBezTo>
                  <a:cubicBezTo>
                    <a:pt x="5704" y="7827"/>
                    <a:pt x="5780" y="7756"/>
                    <a:pt x="5738" y="7673"/>
                  </a:cubicBezTo>
                  <a:lnTo>
                    <a:pt x="5204" y="6372"/>
                  </a:lnTo>
                  <a:cubicBezTo>
                    <a:pt x="5304" y="6338"/>
                    <a:pt x="5371" y="6272"/>
                    <a:pt x="5471" y="6238"/>
                  </a:cubicBezTo>
                  <a:cubicBezTo>
                    <a:pt x="5605" y="6138"/>
                    <a:pt x="5705" y="6038"/>
                    <a:pt x="5838" y="5938"/>
                  </a:cubicBezTo>
                  <a:cubicBezTo>
                    <a:pt x="5938" y="6038"/>
                    <a:pt x="6038" y="6138"/>
                    <a:pt x="6138" y="6238"/>
                  </a:cubicBezTo>
                  <a:lnTo>
                    <a:pt x="6839" y="6939"/>
                  </a:lnTo>
                  <a:cubicBezTo>
                    <a:pt x="6860" y="6961"/>
                    <a:pt x="6885" y="6970"/>
                    <a:pt x="6910" y="6970"/>
                  </a:cubicBezTo>
                  <a:cubicBezTo>
                    <a:pt x="6999" y="6970"/>
                    <a:pt x="7084" y="6850"/>
                    <a:pt x="7006" y="6772"/>
                  </a:cubicBezTo>
                  <a:lnTo>
                    <a:pt x="6005" y="5771"/>
                  </a:lnTo>
                  <a:cubicBezTo>
                    <a:pt x="6172" y="5571"/>
                    <a:pt x="6305" y="5371"/>
                    <a:pt x="6438" y="5138"/>
                  </a:cubicBezTo>
                  <a:cubicBezTo>
                    <a:pt x="6572" y="5204"/>
                    <a:pt x="6705" y="5238"/>
                    <a:pt x="6805" y="5304"/>
                  </a:cubicBezTo>
                  <a:cubicBezTo>
                    <a:pt x="7106" y="5438"/>
                    <a:pt x="7406" y="5538"/>
                    <a:pt x="7706" y="5671"/>
                  </a:cubicBezTo>
                  <a:cubicBezTo>
                    <a:pt x="7727" y="5679"/>
                    <a:pt x="7746" y="5683"/>
                    <a:pt x="7763" y="5683"/>
                  </a:cubicBezTo>
                  <a:cubicBezTo>
                    <a:pt x="7886" y="5683"/>
                    <a:pt x="7923" y="5496"/>
                    <a:pt x="7806" y="5438"/>
                  </a:cubicBezTo>
                  <a:cubicBezTo>
                    <a:pt x="7372" y="5271"/>
                    <a:pt x="6972" y="5104"/>
                    <a:pt x="6539" y="4937"/>
                  </a:cubicBezTo>
                  <a:cubicBezTo>
                    <a:pt x="6639" y="4704"/>
                    <a:pt x="6739" y="4437"/>
                    <a:pt x="6772" y="4170"/>
                  </a:cubicBezTo>
                  <a:lnTo>
                    <a:pt x="8073" y="4170"/>
                  </a:lnTo>
                  <a:cubicBezTo>
                    <a:pt x="8206" y="4170"/>
                    <a:pt x="8206" y="3937"/>
                    <a:pt x="8073" y="3937"/>
                  </a:cubicBezTo>
                  <a:lnTo>
                    <a:pt x="6805" y="3937"/>
                  </a:lnTo>
                  <a:cubicBezTo>
                    <a:pt x="6805" y="3670"/>
                    <a:pt x="6805" y="3370"/>
                    <a:pt x="6705" y="3103"/>
                  </a:cubicBezTo>
                  <a:cubicBezTo>
                    <a:pt x="6772" y="3069"/>
                    <a:pt x="6839" y="3069"/>
                    <a:pt x="6905" y="3036"/>
                  </a:cubicBezTo>
                  <a:cubicBezTo>
                    <a:pt x="7206" y="2903"/>
                    <a:pt x="7506" y="2769"/>
                    <a:pt x="7806" y="2669"/>
                  </a:cubicBezTo>
                  <a:cubicBezTo>
                    <a:pt x="7923" y="2611"/>
                    <a:pt x="7886" y="2424"/>
                    <a:pt x="7763" y="2424"/>
                  </a:cubicBezTo>
                  <a:cubicBezTo>
                    <a:pt x="7746" y="2424"/>
                    <a:pt x="7727" y="2427"/>
                    <a:pt x="7706" y="2436"/>
                  </a:cubicBezTo>
                  <a:cubicBezTo>
                    <a:pt x="7339" y="2569"/>
                    <a:pt x="7006" y="2736"/>
                    <a:pt x="6639" y="2869"/>
                  </a:cubicBezTo>
                  <a:cubicBezTo>
                    <a:pt x="6572" y="2769"/>
                    <a:pt x="6539" y="2636"/>
                    <a:pt x="6438" y="2536"/>
                  </a:cubicBezTo>
                  <a:cubicBezTo>
                    <a:pt x="6372" y="2402"/>
                    <a:pt x="6272" y="2269"/>
                    <a:pt x="6172" y="2169"/>
                  </a:cubicBezTo>
                  <a:lnTo>
                    <a:pt x="6305" y="2035"/>
                  </a:lnTo>
                  <a:lnTo>
                    <a:pt x="7006" y="1368"/>
                  </a:lnTo>
                  <a:cubicBezTo>
                    <a:pt x="7084" y="1263"/>
                    <a:pt x="6998" y="1137"/>
                    <a:pt x="6909" y="1137"/>
                  </a:cubicBezTo>
                  <a:cubicBezTo>
                    <a:pt x="6884" y="1137"/>
                    <a:pt x="6860" y="1147"/>
                    <a:pt x="6839" y="1168"/>
                  </a:cubicBezTo>
                  <a:cubicBezTo>
                    <a:pt x="6539" y="1468"/>
                    <a:pt x="6272" y="1735"/>
                    <a:pt x="6005" y="2002"/>
                  </a:cubicBezTo>
                  <a:cubicBezTo>
                    <a:pt x="5771" y="1835"/>
                    <a:pt x="5538" y="1702"/>
                    <a:pt x="5271" y="1568"/>
                  </a:cubicBezTo>
                  <a:cubicBezTo>
                    <a:pt x="5304" y="1502"/>
                    <a:pt x="5338" y="1435"/>
                    <a:pt x="5371" y="1368"/>
                  </a:cubicBezTo>
                  <a:cubicBezTo>
                    <a:pt x="5471" y="1068"/>
                    <a:pt x="5605" y="768"/>
                    <a:pt x="5738" y="467"/>
                  </a:cubicBezTo>
                  <a:cubicBezTo>
                    <a:pt x="5780" y="362"/>
                    <a:pt x="5702" y="296"/>
                    <a:pt x="5622" y="296"/>
                  </a:cubicBezTo>
                  <a:cubicBezTo>
                    <a:pt x="5576" y="296"/>
                    <a:pt x="5529" y="318"/>
                    <a:pt x="5504" y="367"/>
                  </a:cubicBezTo>
                  <a:cubicBezTo>
                    <a:pt x="5371" y="734"/>
                    <a:pt x="5204" y="1101"/>
                    <a:pt x="5037" y="1502"/>
                  </a:cubicBezTo>
                  <a:cubicBezTo>
                    <a:pt x="5004" y="1468"/>
                    <a:pt x="4971" y="1468"/>
                    <a:pt x="4971" y="1468"/>
                  </a:cubicBezTo>
                  <a:cubicBezTo>
                    <a:pt x="4737" y="1368"/>
                    <a:pt x="4470" y="1301"/>
                    <a:pt x="4237" y="1268"/>
                  </a:cubicBezTo>
                  <a:lnTo>
                    <a:pt x="4237" y="1068"/>
                  </a:lnTo>
                  <a:lnTo>
                    <a:pt x="4237" y="101"/>
                  </a:lnTo>
                  <a:cubicBezTo>
                    <a:pt x="4237" y="34"/>
                    <a:pt x="4179" y="0"/>
                    <a:pt x="412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6"/>
            <p:cNvSpPr/>
            <p:nvPr/>
          </p:nvSpPr>
          <p:spPr>
            <a:xfrm>
              <a:off x="3575225" y="2800750"/>
              <a:ext cx="30875" cy="27675"/>
            </a:xfrm>
            <a:custGeom>
              <a:avLst/>
              <a:gdLst/>
              <a:ahLst/>
              <a:cxnLst/>
              <a:rect l="l" t="t" r="r" b="b"/>
              <a:pathLst>
                <a:path w="1235" h="1107" extrusionOk="0">
                  <a:moveTo>
                    <a:pt x="550" y="0"/>
                  </a:moveTo>
                  <a:cubicBezTo>
                    <a:pt x="447" y="0"/>
                    <a:pt x="347" y="23"/>
                    <a:pt x="267" y="68"/>
                  </a:cubicBezTo>
                  <a:cubicBezTo>
                    <a:pt x="34" y="235"/>
                    <a:pt x="0" y="702"/>
                    <a:pt x="167" y="936"/>
                  </a:cubicBezTo>
                  <a:cubicBezTo>
                    <a:pt x="237" y="1058"/>
                    <a:pt x="362" y="1107"/>
                    <a:pt x="498" y="1107"/>
                  </a:cubicBezTo>
                  <a:cubicBezTo>
                    <a:pt x="622" y="1107"/>
                    <a:pt x="756" y="1066"/>
                    <a:pt x="868" y="1002"/>
                  </a:cubicBezTo>
                  <a:cubicBezTo>
                    <a:pt x="1101" y="836"/>
                    <a:pt x="1235" y="469"/>
                    <a:pt x="1068" y="235"/>
                  </a:cubicBezTo>
                  <a:cubicBezTo>
                    <a:pt x="958" y="82"/>
                    <a:pt x="748" y="0"/>
                    <a:pt x="55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6"/>
            <p:cNvSpPr/>
            <p:nvPr/>
          </p:nvSpPr>
          <p:spPr>
            <a:xfrm>
              <a:off x="3618600" y="2798750"/>
              <a:ext cx="20850" cy="18325"/>
            </a:xfrm>
            <a:custGeom>
              <a:avLst/>
              <a:gdLst/>
              <a:ahLst/>
              <a:cxnLst/>
              <a:rect l="l" t="t" r="r" b="b"/>
              <a:pathLst>
                <a:path w="834" h="733" extrusionOk="0">
                  <a:moveTo>
                    <a:pt x="368" y="0"/>
                  </a:moveTo>
                  <a:cubicBezTo>
                    <a:pt x="304" y="0"/>
                    <a:pt x="245" y="15"/>
                    <a:pt x="200" y="48"/>
                  </a:cubicBezTo>
                  <a:cubicBezTo>
                    <a:pt x="33" y="148"/>
                    <a:pt x="0" y="449"/>
                    <a:pt x="100" y="615"/>
                  </a:cubicBezTo>
                  <a:cubicBezTo>
                    <a:pt x="150" y="699"/>
                    <a:pt x="234" y="732"/>
                    <a:pt x="325" y="732"/>
                  </a:cubicBezTo>
                  <a:cubicBezTo>
                    <a:pt x="417" y="732"/>
                    <a:pt x="517" y="699"/>
                    <a:pt x="600" y="649"/>
                  </a:cubicBezTo>
                  <a:cubicBezTo>
                    <a:pt x="734" y="549"/>
                    <a:pt x="834" y="315"/>
                    <a:pt x="734" y="148"/>
                  </a:cubicBezTo>
                  <a:cubicBezTo>
                    <a:pt x="645" y="59"/>
                    <a:pt x="497" y="0"/>
                    <a:pt x="3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6"/>
            <p:cNvSpPr/>
            <p:nvPr/>
          </p:nvSpPr>
          <p:spPr>
            <a:xfrm>
              <a:off x="3595250" y="2831300"/>
              <a:ext cx="20025" cy="18750"/>
            </a:xfrm>
            <a:custGeom>
              <a:avLst/>
              <a:gdLst/>
              <a:ahLst/>
              <a:cxnLst/>
              <a:rect l="l" t="t" r="r" b="b"/>
              <a:pathLst>
                <a:path w="801" h="750" extrusionOk="0">
                  <a:moveTo>
                    <a:pt x="360" y="0"/>
                  </a:moveTo>
                  <a:cubicBezTo>
                    <a:pt x="299" y="0"/>
                    <a:pt x="243" y="15"/>
                    <a:pt x="200" y="47"/>
                  </a:cubicBezTo>
                  <a:cubicBezTo>
                    <a:pt x="33" y="181"/>
                    <a:pt x="0" y="481"/>
                    <a:pt x="100" y="614"/>
                  </a:cubicBezTo>
                  <a:cubicBezTo>
                    <a:pt x="157" y="708"/>
                    <a:pt x="255" y="749"/>
                    <a:pt x="355" y="749"/>
                  </a:cubicBezTo>
                  <a:cubicBezTo>
                    <a:pt x="432" y="749"/>
                    <a:pt x="509" y="725"/>
                    <a:pt x="567" y="681"/>
                  </a:cubicBezTo>
                  <a:cubicBezTo>
                    <a:pt x="734" y="548"/>
                    <a:pt x="801" y="314"/>
                    <a:pt x="701" y="181"/>
                  </a:cubicBezTo>
                  <a:cubicBezTo>
                    <a:pt x="633" y="67"/>
                    <a:pt x="488" y="0"/>
                    <a:pt x="36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6"/>
            <p:cNvSpPr/>
            <p:nvPr/>
          </p:nvSpPr>
          <p:spPr>
            <a:xfrm>
              <a:off x="3636100" y="2827075"/>
              <a:ext cx="30050" cy="27550"/>
            </a:xfrm>
            <a:custGeom>
              <a:avLst/>
              <a:gdLst/>
              <a:ahLst/>
              <a:cxnLst/>
              <a:rect l="l" t="t" r="r" b="b"/>
              <a:pathLst>
                <a:path w="1202" h="1102" extrusionOk="0">
                  <a:moveTo>
                    <a:pt x="549" y="0"/>
                  </a:moveTo>
                  <a:cubicBezTo>
                    <a:pt x="446" y="0"/>
                    <a:pt x="347" y="26"/>
                    <a:pt x="267" y="83"/>
                  </a:cubicBezTo>
                  <a:cubicBezTo>
                    <a:pt x="34" y="216"/>
                    <a:pt x="1" y="683"/>
                    <a:pt x="134" y="917"/>
                  </a:cubicBezTo>
                  <a:cubicBezTo>
                    <a:pt x="224" y="1043"/>
                    <a:pt x="364" y="1101"/>
                    <a:pt x="510" y="1101"/>
                  </a:cubicBezTo>
                  <a:cubicBezTo>
                    <a:pt x="633" y="1101"/>
                    <a:pt x="761" y="1060"/>
                    <a:pt x="868" y="984"/>
                  </a:cubicBezTo>
                  <a:cubicBezTo>
                    <a:pt x="1101" y="817"/>
                    <a:pt x="1201" y="483"/>
                    <a:pt x="1068" y="250"/>
                  </a:cubicBezTo>
                  <a:cubicBezTo>
                    <a:pt x="958" y="96"/>
                    <a:pt x="747" y="0"/>
                    <a:pt x="54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6"/>
            <p:cNvSpPr/>
            <p:nvPr/>
          </p:nvSpPr>
          <p:spPr>
            <a:xfrm>
              <a:off x="3555200" y="2844575"/>
              <a:ext cx="30900" cy="27850"/>
            </a:xfrm>
            <a:custGeom>
              <a:avLst/>
              <a:gdLst/>
              <a:ahLst/>
              <a:cxnLst/>
              <a:rect l="l" t="t" r="r" b="b"/>
              <a:pathLst>
                <a:path w="1236" h="1114" extrusionOk="0">
                  <a:moveTo>
                    <a:pt x="572" y="1"/>
                  </a:moveTo>
                  <a:cubicBezTo>
                    <a:pt x="466" y="1"/>
                    <a:pt x="359" y="26"/>
                    <a:pt x="268" y="83"/>
                  </a:cubicBezTo>
                  <a:cubicBezTo>
                    <a:pt x="34" y="250"/>
                    <a:pt x="1" y="684"/>
                    <a:pt x="168" y="917"/>
                  </a:cubicBezTo>
                  <a:cubicBezTo>
                    <a:pt x="237" y="1056"/>
                    <a:pt x="360" y="1114"/>
                    <a:pt x="495" y="1114"/>
                  </a:cubicBezTo>
                  <a:cubicBezTo>
                    <a:pt x="621" y="1114"/>
                    <a:pt x="756" y="1064"/>
                    <a:pt x="868" y="984"/>
                  </a:cubicBezTo>
                  <a:cubicBezTo>
                    <a:pt x="1102" y="851"/>
                    <a:pt x="1235" y="484"/>
                    <a:pt x="1068" y="250"/>
                  </a:cubicBezTo>
                  <a:cubicBezTo>
                    <a:pt x="980" y="96"/>
                    <a:pt x="777" y="1"/>
                    <a:pt x="57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6"/>
            <p:cNvSpPr/>
            <p:nvPr/>
          </p:nvSpPr>
          <p:spPr>
            <a:xfrm>
              <a:off x="3618600" y="2862975"/>
              <a:ext cx="20850" cy="18625"/>
            </a:xfrm>
            <a:custGeom>
              <a:avLst/>
              <a:gdLst/>
              <a:ahLst/>
              <a:cxnLst/>
              <a:rect l="l" t="t" r="r" b="b"/>
              <a:pathLst>
                <a:path w="834" h="745" extrusionOk="0">
                  <a:moveTo>
                    <a:pt x="361" y="1"/>
                  </a:moveTo>
                  <a:cubicBezTo>
                    <a:pt x="299" y="1"/>
                    <a:pt x="243" y="16"/>
                    <a:pt x="200" y="48"/>
                  </a:cubicBezTo>
                  <a:cubicBezTo>
                    <a:pt x="33" y="148"/>
                    <a:pt x="0" y="448"/>
                    <a:pt x="100" y="615"/>
                  </a:cubicBezTo>
                  <a:cubicBezTo>
                    <a:pt x="153" y="703"/>
                    <a:pt x="243" y="745"/>
                    <a:pt x="341" y="745"/>
                  </a:cubicBezTo>
                  <a:cubicBezTo>
                    <a:pt x="428" y="745"/>
                    <a:pt x="522" y="711"/>
                    <a:pt x="600" y="648"/>
                  </a:cubicBezTo>
                  <a:cubicBezTo>
                    <a:pt x="734" y="548"/>
                    <a:pt x="834" y="315"/>
                    <a:pt x="734" y="181"/>
                  </a:cubicBezTo>
                  <a:cubicBezTo>
                    <a:pt x="643" y="68"/>
                    <a:pt x="491" y="1"/>
                    <a:pt x="36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6"/>
            <p:cNvSpPr/>
            <p:nvPr/>
          </p:nvSpPr>
          <p:spPr>
            <a:xfrm>
              <a:off x="3586075" y="2878825"/>
              <a:ext cx="20875" cy="18750"/>
            </a:xfrm>
            <a:custGeom>
              <a:avLst/>
              <a:gdLst/>
              <a:ahLst/>
              <a:cxnLst/>
              <a:rect l="l" t="t" r="r" b="b"/>
              <a:pathLst>
                <a:path w="835" h="750" extrusionOk="0">
                  <a:moveTo>
                    <a:pt x="383" y="1"/>
                  </a:moveTo>
                  <a:cubicBezTo>
                    <a:pt x="317" y="1"/>
                    <a:pt x="254" y="16"/>
                    <a:pt x="200" y="48"/>
                  </a:cubicBezTo>
                  <a:cubicBezTo>
                    <a:pt x="33" y="181"/>
                    <a:pt x="0" y="481"/>
                    <a:pt x="100" y="615"/>
                  </a:cubicBezTo>
                  <a:cubicBezTo>
                    <a:pt x="157" y="709"/>
                    <a:pt x="255" y="750"/>
                    <a:pt x="361" y="750"/>
                  </a:cubicBezTo>
                  <a:cubicBezTo>
                    <a:pt x="442" y="750"/>
                    <a:pt x="528" y="725"/>
                    <a:pt x="601" y="681"/>
                  </a:cubicBezTo>
                  <a:cubicBezTo>
                    <a:pt x="734" y="581"/>
                    <a:pt x="834" y="315"/>
                    <a:pt x="734" y="181"/>
                  </a:cubicBezTo>
                  <a:cubicBezTo>
                    <a:pt x="666" y="68"/>
                    <a:pt x="521" y="1"/>
                    <a:pt x="38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6"/>
            <p:cNvSpPr/>
            <p:nvPr/>
          </p:nvSpPr>
          <p:spPr>
            <a:xfrm>
              <a:off x="3745600" y="2557100"/>
              <a:ext cx="243825" cy="240950"/>
            </a:xfrm>
            <a:custGeom>
              <a:avLst/>
              <a:gdLst/>
              <a:ahLst/>
              <a:cxnLst/>
              <a:rect l="l" t="t" r="r" b="b"/>
              <a:pathLst>
                <a:path w="9753" h="9638" extrusionOk="0">
                  <a:moveTo>
                    <a:pt x="5628" y="1"/>
                  </a:moveTo>
                  <a:cubicBezTo>
                    <a:pt x="5567" y="1"/>
                    <a:pt x="5509" y="35"/>
                    <a:pt x="5494" y="107"/>
                  </a:cubicBezTo>
                  <a:cubicBezTo>
                    <a:pt x="5428" y="574"/>
                    <a:pt x="5361" y="1008"/>
                    <a:pt x="5294" y="1442"/>
                  </a:cubicBezTo>
                  <a:cubicBezTo>
                    <a:pt x="5094" y="1408"/>
                    <a:pt x="4894" y="1375"/>
                    <a:pt x="4727" y="1375"/>
                  </a:cubicBezTo>
                  <a:cubicBezTo>
                    <a:pt x="4560" y="1375"/>
                    <a:pt x="4393" y="1408"/>
                    <a:pt x="4227" y="1475"/>
                  </a:cubicBezTo>
                  <a:cubicBezTo>
                    <a:pt x="4227" y="1408"/>
                    <a:pt x="4227" y="1375"/>
                    <a:pt x="4193" y="1308"/>
                  </a:cubicBezTo>
                  <a:cubicBezTo>
                    <a:pt x="4127" y="941"/>
                    <a:pt x="4027" y="541"/>
                    <a:pt x="3926" y="174"/>
                  </a:cubicBezTo>
                  <a:cubicBezTo>
                    <a:pt x="3913" y="107"/>
                    <a:pt x="3861" y="78"/>
                    <a:pt x="3807" y="78"/>
                  </a:cubicBezTo>
                  <a:cubicBezTo>
                    <a:pt x="3727" y="78"/>
                    <a:pt x="3640" y="141"/>
                    <a:pt x="3660" y="241"/>
                  </a:cubicBezTo>
                  <a:cubicBezTo>
                    <a:pt x="3760" y="675"/>
                    <a:pt x="3860" y="1108"/>
                    <a:pt x="3960" y="1542"/>
                  </a:cubicBezTo>
                  <a:cubicBezTo>
                    <a:pt x="3660" y="1675"/>
                    <a:pt x="3359" y="1842"/>
                    <a:pt x="3059" y="2076"/>
                  </a:cubicBezTo>
                  <a:cubicBezTo>
                    <a:pt x="3026" y="2009"/>
                    <a:pt x="2959" y="1909"/>
                    <a:pt x="2926" y="1842"/>
                  </a:cubicBezTo>
                  <a:cubicBezTo>
                    <a:pt x="2692" y="1508"/>
                    <a:pt x="2459" y="1208"/>
                    <a:pt x="2225" y="908"/>
                  </a:cubicBezTo>
                  <a:cubicBezTo>
                    <a:pt x="2196" y="859"/>
                    <a:pt x="2155" y="839"/>
                    <a:pt x="2115" y="839"/>
                  </a:cubicBezTo>
                  <a:cubicBezTo>
                    <a:pt x="2017" y="839"/>
                    <a:pt x="1921" y="957"/>
                    <a:pt x="1992" y="1075"/>
                  </a:cubicBezTo>
                  <a:cubicBezTo>
                    <a:pt x="2292" y="1475"/>
                    <a:pt x="2559" y="1875"/>
                    <a:pt x="2859" y="2276"/>
                  </a:cubicBezTo>
                  <a:cubicBezTo>
                    <a:pt x="2626" y="2476"/>
                    <a:pt x="2392" y="2743"/>
                    <a:pt x="2225" y="3010"/>
                  </a:cubicBezTo>
                  <a:cubicBezTo>
                    <a:pt x="2125" y="2943"/>
                    <a:pt x="2025" y="2876"/>
                    <a:pt x="1925" y="2809"/>
                  </a:cubicBezTo>
                  <a:cubicBezTo>
                    <a:pt x="1591" y="2609"/>
                    <a:pt x="1258" y="2409"/>
                    <a:pt x="924" y="2209"/>
                  </a:cubicBezTo>
                  <a:cubicBezTo>
                    <a:pt x="896" y="2192"/>
                    <a:pt x="868" y="2185"/>
                    <a:pt x="843" y="2185"/>
                  </a:cubicBezTo>
                  <a:cubicBezTo>
                    <a:pt x="721" y="2185"/>
                    <a:pt x="653" y="2359"/>
                    <a:pt x="791" y="2442"/>
                  </a:cubicBezTo>
                  <a:cubicBezTo>
                    <a:pt x="1191" y="2709"/>
                    <a:pt x="1625" y="2976"/>
                    <a:pt x="2058" y="3243"/>
                  </a:cubicBezTo>
                  <a:cubicBezTo>
                    <a:pt x="1892" y="3543"/>
                    <a:pt x="1758" y="3843"/>
                    <a:pt x="1625" y="4144"/>
                  </a:cubicBezTo>
                  <a:cubicBezTo>
                    <a:pt x="1558" y="4144"/>
                    <a:pt x="1458" y="4110"/>
                    <a:pt x="1391" y="4110"/>
                  </a:cubicBezTo>
                  <a:cubicBezTo>
                    <a:pt x="991" y="4044"/>
                    <a:pt x="624" y="3977"/>
                    <a:pt x="224" y="3910"/>
                  </a:cubicBezTo>
                  <a:cubicBezTo>
                    <a:pt x="215" y="3908"/>
                    <a:pt x="207" y="3908"/>
                    <a:pt x="198" y="3908"/>
                  </a:cubicBezTo>
                  <a:cubicBezTo>
                    <a:pt x="51" y="3908"/>
                    <a:pt x="1" y="4179"/>
                    <a:pt x="190" y="4210"/>
                  </a:cubicBezTo>
                  <a:cubicBezTo>
                    <a:pt x="624" y="4277"/>
                    <a:pt x="1091" y="4344"/>
                    <a:pt x="1558" y="4411"/>
                  </a:cubicBezTo>
                  <a:cubicBezTo>
                    <a:pt x="1458" y="4744"/>
                    <a:pt x="1425" y="5011"/>
                    <a:pt x="1425" y="5311"/>
                  </a:cubicBezTo>
                  <a:cubicBezTo>
                    <a:pt x="1425" y="5378"/>
                    <a:pt x="1458" y="5411"/>
                    <a:pt x="1458" y="5478"/>
                  </a:cubicBezTo>
                  <a:cubicBezTo>
                    <a:pt x="1425" y="5478"/>
                    <a:pt x="1391" y="5478"/>
                    <a:pt x="1358" y="5511"/>
                  </a:cubicBezTo>
                  <a:cubicBezTo>
                    <a:pt x="991" y="5578"/>
                    <a:pt x="624" y="5678"/>
                    <a:pt x="224" y="5778"/>
                  </a:cubicBezTo>
                  <a:cubicBezTo>
                    <a:pt x="67" y="5810"/>
                    <a:pt x="117" y="6048"/>
                    <a:pt x="262" y="6048"/>
                  </a:cubicBezTo>
                  <a:cubicBezTo>
                    <a:pt x="271" y="6048"/>
                    <a:pt x="281" y="6047"/>
                    <a:pt x="291" y="6045"/>
                  </a:cubicBezTo>
                  <a:cubicBezTo>
                    <a:pt x="691" y="5945"/>
                    <a:pt x="1091" y="5845"/>
                    <a:pt x="1491" y="5778"/>
                  </a:cubicBezTo>
                  <a:cubicBezTo>
                    <a:pt x="1558" y="6145"/>
                    <a:pt x="1725" y="6445"/>
                    <a:pt x="1958" y="6746"/>
                  </a:cubicBezTo>
                  <a:cubicBezTo>
                    <a:pt x="1958" y="6746"/>
                    <a:pt x="1925" y="6779"/>
                    <a:pt x="1892" y="6779"/>
                  </a:cubicBezTo>
                  <a:cubicBezTo>
                    <a:pt x="1591" y="7012"/>
                    <a:pt x="1258" y="7246"/>
                    <a:pt x="958" y="7479"/>
                  </a:cubicBezTo>
                  <a:cubicBezTo>
                    <a:pt x="819" y="7562"/>
                    <a:pt x="911" y="7737"/>
                    <a:pt x="1041" y="7737"/>
                  </a:cubicBezTo>
                  <a:cubicBezTo>
                    <a:pt x="1068" y="7737"/>
                    <a:pt x="1096" y="7730"/>
                    <a:pt x="1124" y="7713"/>
                  </a:cubicBezTo>
                  <a:cubicBezTo>
                    <a:pt x="1458" y="7446"/>
                    <a:pt x="1825" y="7213"/>
                    <a:pt x="2159" y="6946"/>
                  </a:cubicBezTo>
                  <a:cubicBezTo>
                    <a:pt x="2425" y="7179"/>
                    <a:pt x="2692" y="7379"/>
                    <a:pt x="3026" y="7513"/>
                  </a:cubicBezTo>
                  <a:cubicBezTo>
                    <a:pt x="2992" y="7613"/>
                    <a:pt x="2926" y="7680"/>
                    <a:pt x="2892" y="7780"/>
                  </a:cubicBezTo>
                  <a:cubicBezTo>
                    <a:pt x="2659" y="8113"/>
                    <a:pt x="2459" y="8447"/>
                    <a:pt x="2259" y="8780"/>
                  </a:cubicBezTo>
                  <a:cubicBezTo>
                    <a:pt x="2188" y="8874"/>
                    <a:pt x="2299" y="8984"/>
                    <a:pt x="2394" y="8984"/>
                  </a:cubicBezTo>
                  <a:cubicBezTo>
                    <a:pt x="2434" y="8984"/>
                    <a:pt x="2472" y="8964"/>
                    <a:pt x="2492" y="8914"/>
                  </a:cubicBezTo>
                  <a:lnTo>
                    <a:pt x="3293" y="7646"/>
                  </a:lnTo>
                  <a:cubicBezTo>
                    <a:pt x="3593" y="7746"/>
                    <a:pt x="3926" y="7813"/>
                    <a:pt x="4227" y="7846"/>
                  </a:cubicBezTo>
                  <a:cubicBezTo>
                    <a:pt x="4227" y="8013"/>
                    <a:pt x="4193" y="8147"/>
                    <a:pt x="4160" y="8313"/>
                  </a:cubicBezTo>
                  <a:cubicBezTo>
                    <a:pt x="4093" y="8714"/>
                    <a:pt x="4027" y="9081"/>
                    <a:pt x="3993" y="9481"/>
                  </a:cubicBezTo>
                  <a:cubicBezTo>
                    <a:pt x="3974" y="9575"/>
                    <a:pt x="4052" y="9638"/>
                    <a:pt x="4128" y="9638"/>
                  </a:cubicBezTo>
                  <a:cubicBezTo>
                    <a:pt x="4187" y="9638"/>
                    <a:pt x="4246" y="9601"/>
                    <a:pt x="4260" y="9514"/>
                  </a:cubicBezTo>
                  <a:cubicBezTo>
                    <a:pt x="4360" y="8980"/>
                    <a:pt x="4427" y="8413"/>
                    <a:pt x="4527" y="7880"/>
                  </a:cubicBezTo>
                  <a:lnTo>
                    <a:pt x="4860" y="7880"/>
                  </a:lnTo>
                  <a:cubicBezTo>
                    <a:pt x="5061" y="7880"/>
                    <a:pt x="5261" y="7846"/>
                    <a:pt x="5428" y="7813"/>
                  </a:cubicBezTo>
                  <a:cubicBezTo>
                    <a:pt x="5461" y="7980"/>
                    <a:pt x="5528" y="8147"/>
                    <a:pt x="5561" y="8313"/>
                  </a:cubicBezTo>
                  <a:cubicBezTo>
                    <a:pt x="5628" y="8714"/>
                    <a:pt x="5728" y="9081"/>
                    <a:pt x="5828" y="9447"/>
                  </a:cubicBezTo>
                  <a:cubicBezTo>
                    <a:pt x="5842" y="9531"/>
                    <a:pt x="5903" y="9568"/>
                    <a:pt x="5964" y="9568"/>
                  </a:cubicBezTo>
                  <a:cubicBezTo>
                    <a:pt x="6048" y="9568"/>
                    <a:pt x="6133" y="9497"/>
                    <a:pt x="6095" y="9381"/>
                  </a:cubicBezTo>
                  <a:lnTo>
                    <a:pt x="5728" y="7746"/>
                  </a:lnTo>
                  <a:cubicBezTo>
                    <a:pt x="5995" y="7680"/>
                    <a:pt x="6295" y="7546"/>
                    <a:pt x="6562" y="7379"/>
                  </a:cubicBezTo>
                  <a:cubicBezTo>
                    <a:pt x="6662" y="7513"/>
                    <a:pt x="6762" y="7646"/>
                    <a:pt x="6862" y="7813"/>
                  </a:cubicBezTo>
                  <a:cubicBezTo>
                    <a:pt x="7062" y="8113"/>
                    <a:pt x="7296" y="8413"/>
                    <a:pt x="7529" y="8747"/>
                  </a:cubicBezTo>
                  <a:cubicBezTo>
                    <a:pt x="7555" y="8782"/>
                    <a:pt x="7590" y="8796"/>
                    <a:pt x="7626" y="8796"/>
                  </a:cubicBezTo>
                  <a:cubicBezTo>
                    <a:pt x="7728" y="8796"/>
                    <a:pt x="7837" y="8679"/>
                    <a:pt x="7763" y="8580"/>
                  </a:cubicBezTo>
                  <a:cubicBezTo>
                    <a:pt x="7429" y="8147"/>
                    <a:pt x="7129" y="7680"/>
                    <a:pt x="6795" y="7246"/>
                  </a:cubicBezTo>
                  <a:cubicBezTo>
                    <a:pt x="7062" y="7046"/>
                    <a:pt x="7296" y="6846"/>
                    <a:pt x="7496" y="6612"/>
                  </a:cubicBezTo>
                  <a:cubicBezTo>
                    <a:pt x="7629" y="6679"/>
                    <a:pt x="7729" y="6746"/>
                    <a:pt x="7829" y="6812"/>
                  </a:cubicBezTo>
                  <a:cubicBezTo>
                    <a:pt x="8163" y="7012"/>
                    <a:pt x="8496" y="7246"/>
                    <a:pt x="8830" y="7446"/>
                  </a:cubicBezTo>
                  <a:cubicBezTo>
                    <a:pt x="8856" y="7461"/>
                    <a:pt x="8880" y="7468"/>
                    <a:pt x="8904" y="7468"/>
                  </a:cubicBezTo>
                  <a:cubicBezTo>
                    <a:pt x="9031" y="7468"/>
                    <a:pt x="9110" y="7264"/>
                    <a:pt x="8997" y="7179"/>
                  </a:cubicBezTo>
                  <a:cubicBezTo>
                    <a:pt x="8563" y="6912"/>
                    <a:pt x="8129" y="6645"/>
                    <a:pt x="7696" y="6379"/>
                  </a:cubicBezTo>
                  <a:cubicBezTo>
                    <a:pt x="7896" y="6112"/>
                    <a:pt x="8029" y="5812"/>
                    <a:pt x="8129" y="5478"/>
                  </a:cubicBezTo>
                  <a:cubicBezTo>
                    <a:pt x="8196" y="5511"/>
                    <a:pt x="8296" y="5511"/>
                    <a:pt x="8363" y="5545"/>
                  </a:cubicBezTo>
                  <a:cubicBezTo>
                    <a:pt x="8763" y="5611"/>
                    <a:pt x="9130" y="5645"/>
                    <a:pt x="9530" y="5711"/>
                  </a:cubicBezTo>
                  <a:cubicBezTo>
                    <a:pt x="9542" y="5713"/>
                    <a:pt x="9553" y="5714"/>
                    <a:pt x="9564" y="5714"/>
                  </a:cubicBezTo>
                  <a:cubicBezTo>
                    <a:pt x="9734" y="5714"/>
                    <a:pt x="9752" y="5476"/>
                    <a:pt x="9564" y="5445"/>
                  </a:cubicBezTo>
                  <a:cubicBezTo>
                    <a:pt x="9130" y="5345"/>
                    <a:pt x="8663" y="5278"/>
                    <a:pt x="8196" y="5211"/>
                  </a:cubicBezTo>
                  <a:cubicBezTo>
                    <a:pt x="8230" y="5044"/>
                    <a:pt x="8230" y="4878"/>
                    <a:pt x="8230" y="4744"/>
                  </a:cubicBezTo>
                  <a:cubicBezTo>
                    <a:pt x="8230" y="4544"/>
                    <a:pt x="8196" y="4377"/>
                    <a:pt x="8163" y="4210"/>
                  </a:cubicBezTo>
                  <a:cubicBezTo>
                    <a:pt x="8230" y="4177"/>
                    <a:pt x="8296" y="4177"/>
                    <a:pt x="8396" y="4144"/>
                  </a:cubicBezTo>
                  <a:cubicBezTo>
                    <a:pt x="8763" y="4044"/>
                    <a:pt x="9130" y="3977"/>
                    <a:pt x="9530" y="3877"/>
                  </a:cubicBezTo>
                  <a:cubicBezTo>
                    <a:pt x="9681" y="3847"/>
                    <a:pt x="9642" y="3600"/>
                    <a:pt x="9510" y="3600"/>
                  </a:cubicBezTo>
                  <a:cubicBezTo>
                    <a:pt x="9496" y="3600"/>
                    <a:pt x="9480" y="3603"/>
                    <a:pt x="9464" y="3610"/>
                  </a:cubicBezTo>
                  <a:cubicBezTo>
                    <a:pt x="8997" y="3710"/>
                    <a:pt x="8530" y="3810"/>
                    <a:pt x="8063" y="3910"/>
                  </a:cubicBezTo>
                  <a:cubicBezTo>
                    <a:pt x="7963" y="3610"/>
                    <a:pt x="7829" y="3310"/>
                    <a:pt x="7629" y="3010"/>
                  </a:cubicBezTo>
                  <a:lnTo>
                    <a:pt x="7863" y="2843"/>
                  </a:lnTo>
                  <a:cubicBezTo>
                    <a:pt x="8163" y="2609"/>
                    <a:pt x="8496" y="2409"/>
                    <a:pt x="8797" y="2176"/>
                  </a:cubicBezTo>
                  <a:cubicBezTo>
                    <a:pt x="8928" y="2070"/>
                    <a:pt x="8852" y="1902"/>
                    <a:pt x="8732" y="1902"/>
                  </a:cubicBezTo>
                  <a:cubicBezTo>
                    <a:pt x="8700" y="1902"/>
                    <a:pt x="8665" y="1914"/>
                    <a:pt x="8630" y="1942"/>
                  </a:cubicBezTo>
                  <a:cubicBezTo>
                    <a:pt x="8230" y="2209"/>
                    <a:pt x="7829" y="2509"/>
                    <a:pt x="7429" y="2776"/>
                  </a:cubicBezTo>
                  <a:cubicBezTo>
                    <a:pt x="7429" y="2776"/>
                    <a:pt x="7396" y="2743"/>
                    <a:pt x="7362" y="2709"/>
                  </a:cubicBezTo>
                  <a:cubicBezTo>
                    <a:pt x="7195" y="2442"/>
                    <a:pt x="6995" y="2242"/>
                    <a:pt x="6762" y="2042"/>
                  </a:cubicBezTo>
                  <a:cubicBezTo>
                    <a:pt x="6795" y="1975"/>
                    <a:pt x="6829" y="1942"/>
                    <a:pt x="6895" y="1875"/>
                  </a:cubicBezTo>
                  <a:cubicBezTo>
                    <a:pt x="7095" y="1542"/>
                    <a:pt x="7296" y="1208"/>
                    <a:pt x="7496" y="875"/>
                  </a:cubicBezTo>
                  <a:cubicBezTo>
                    <a:pt x="7567" y="756"/>
                    <a:pt x="7468" y="653"/>
                    <a:pt x="7370" y="653"/>
                  </a:cubicBezTo>
                  <a:cubicBezTo>
                    <a:pt x="7330" y="653"/>
                    <a:pt x="7291" y="670"/>
                    <a:pt x="7262" y="708"/>
                  </a:cubicBezTo>
                  <a:cubicBezTo>
                    <a:pt x="6995" y="1108"/>
                    <a:pt x="6762" y="1508"/>
                    <a:pt x="6528" y="1875"/>
                  </a:cubicBezTo>
                  <a:cubicBezTo>
                    <a:pt x="6328" y="1775"/>
                    <a:pt x="6095" y="1675"/>
                    <a:pt x="5861" y="1609"/>
                  </a:cubicBezTo>
                  <a:cubicBezTo>
                    <a:pt x="5761" y="1575"/>
                    <a:pt x="5661" y="1542"/>
                    <a:pt x="5561" y="1508"/>
                  </a:cubicBezTo>
                  <a:cubicBezTo>
                    <a:pt x="5561" y="1442"/>
                    <a:pt x="5594" y="1375"/>
                    <a:pt x="5594" y="1308"/>
                  </a:cubicBezTo>
                  <a:cubicBezTo>
                    <a:pt x="5661" y="941"/>
                    <a:pt x="5728" y="541"/>
                    <a:pt x="5794" y="174"/>
                  </a:cubicBezTo>
                  <a:cubicBezTo>
                    <a:pt x="5794" y="61"/>
                    <a:pt x="5708" y="1"/>
                    <a:pt x="56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6"/>
            <p:cNvSpPr/>
            <p:nvPr/>
          </p:nvSpPr>
          <p:spPr>
            <a:xfrm>
              <a:off x="3850425" y="2613150"/>
              <a:ext cx="34200" cy="32625"/>
            </a:xfrm>
            <a:custGeom>
              <a:avLst/>
              <a:gdLst/>
              <a:ahLst/>
              <a:cxnLst/>
              <a:rect l="l" t="t" r="r" b="b"/>
              <a:pathLst>
                <a:path w="1368" h="1305" extrusionOk="0">
                  <a:moveTo>
                    <a:pt x="667" y="0"/>
                  </a:moveTo>
                  <a:cubicBezTo>
                    <a:pt x="334" y="34"/>
                    <a:pt x="0" y="467"/>
                    <a:pt x="0" y="801"/>
                  </a:cubicBezTo>
                  <a:cubicBezTo>
                    <a:pt x="31" y="1110"/>
                    <a:pt x="320" y="1305"/>
                    <a:pt x="628" y="1305"/>
                  </a:cubicBezTo>
                  <a:cubicBezTo>
                    <a:pt x="652" y="1305"/>
                    <a:pt x="677" y="1304"/>
                    <a:pt x="701" y="1301"/>
                  </a:cubicBezTo>
                  <a:cubicBezTo>
                    <a:pt x="1034" y="1301"/>
                    <a:pt x="1368" y="1034"/>
                    <a:pt x="1368" y="667"/>
                  </a:cubicBezTo>
                  <a:cubicBezTo>
                    <a:pt x="1368" y="334"/>
                    <a:pt x="1001" y="0"/>
                    <a:pt x="6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6"/>
            <p:cNvSpPr/>
            <p:nvPr/>
          </p:nvSpPr>
          <p:spPr>
            <a:xfrm>
              <a:off x="3899625" y="2636500"/>
              <a:ext cx="23375" cy="21700"/>
            </a:xfrm>
            <a:custGeom>
              <a:avLst/>
              <a:gdLst/>
              <a:ahLst/>
              <a:cxnLst/>
              <a:rect l="l" t="t" r="r" b="b"/>
              <a:pathLst>
                <a:path w="935" h="868" extrusionOk="0">
                  <a:moveTo>
                    <a:pt x="467" y="0"/>
                  </a:moveTo>
                  <a:cubicBezTo>
                    <a:pt x="234" y="0"/>
                    <a:pt x="0" y="301"/>
                    <a:pt x="0" y="534"/>
                  </a:cubicBezTo>
                  <a:cubicBezTo>
                    <a:pt x="34" y="768"/>
                    <a:pt x="234" y="868"/>
                    <a:pt x="467" y="868"/>
                  </a:cubicBezTo>
                  <a:cubicBezTo>
                    <a:pt x="701" y="868"/>
                    <a:pt x="934" y="667"/>
                    <a:pt x="934" y="434"/>
                  </a:cubicBezTo>
                  <a:cubicBezTo>
                    <a:pt x="901" y="234"/>
                    <a:pt x="668" y="0"/>
                    <a:pt x="4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6"/>
            <p:cNvSpPr/>
            <p:nvPr/>
          </p:nvSpPr>
          <p:spPr>
            <a:xfrm>
              <a:off x="3855425" y="2655600"/>
              <a:ext cx="22550" cy="21775"/>
            </a:xfrm>
            <a:custGeom>
              <a:avLst/>
              <a:gdLst/>
              <a:ahLst/>
              <a:cxnLst/>
              <a:rect l="l" t="t" r="r" b="b"/>
              <a:pathLst>
                <a:path w="902" h="871" extrusionOk="0">
                  <a:moveTo>
                    <a:pt x="479" y="0"/>
                  </a:moveTo>
                  <a:cubicBezTo>
                    <a:pt x="464" y="0"/>
                    <a:pt x="449" y="1"/>
                    <a:pt x="434" y="4"/>
                  </a:cubicBezTo>
                  <a:cubicBezTo>
                    <a:pt x="201" y="4"/>
                    <a:pt x="0" y="304"/>
                    <a:pt x="0" y="504"/>
                  </a:cubicBezTo>
                  <a:cubicBezTo>
                    <a:pt x="0" y="737"/>
                    <a:pt x="234" y="871"/>
                    <a:pt x="467" y="871"/>
                  </a:cubicBezTo>
                  <a:cubicBezTo>
                    <a:pt x="668" y="837"/>
                    <a:pt x="901" y="671"/>
                    <a:pt x="901" y="437"/>
                  </a:cubicBezTo>
                  <a:cubicBezTo>
                    <a:pt x="901" y="219"/>
                    <a:pt x="697" y="0"/>
                    <a:pt x="47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6"/>
            <p:cNvSpPr/>
            <p:nvPr/>
          </p:nvSpPr>
          <p:spPr>
            <a:xfrm>
              <a:off x="3895450" y="2678200"/>
              <a:ext cx="35050" cy="32550"/>
            </a:xfrm>
            <a:custGeom>
              <a:avLst/>
              <a:gdLst/>
              <a:ahLst/>
              <a:cxnLst/>
              <a:rect l="l" t="t" r="r" b="b"/>
              <a:pathLst>
                <a:path w="1402" h="1302" extrusionOk="0">
                  <a:moveTo>
                    <a:pt x="668" y="0"/>
                  </a:moveTo>
                  <a:cubicBezTo>
                    <a:pt x="334" y="0"/>
                    <a:pt x="1" y="467"/>
                    <a:pt x="34" y="801"/>
                  </a:cubicBezTo>
                  <a:cubicBezTo>
                    <a:pt x="34" y="1134"/>
                    <a:pt x="368" y="1301"/>
                    <a:pt x="701" y="1301"/>
                  </a:cubicBezTo>
                  <a:cubicBezTo>
                    <a:pt x="1035" y="1301"/>
                    <a:pt x="1402" y="1001"/>
                    <a:pt x="1368" y="667"/>
                  </a:cubicBezTo>
                  <a:cubicBezTo>
                    <a:pt x="1368" y="334"/>
                    <a:pt x="1001" y="0"/>
                    <a:pt x="6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6"/>
            <p:cNvSpPr/>
            <p:nvPr/>
          </p:nvSpPr>
          <p:spPr>
            <a:xfrm>
              <a:off x="3802875" y="2645675"/>
              <a:ext cx="34225" cy="32550"/>
            </a:xfrm>
            <a:custGeom>
              <a:avLst/>
              <a:gdLst/>
              <a:ahLst/>
              <a:cxnLst/>
              <a:rect l="l" t="t" r="r" b="b"/>
              <a:pathLst>
                <a:path w="1369" h="1302" extrusionOk="0">
                  <a:moveTo>
                    <a:pt x="668" y="0"/>
                  </a:moveTo>
                  <a:cubicBezTo>
                    <a:pt x="301" y="0"/>
                    <a:pt x="1" y="434"/>
                    <a:pt x="1" y="801"/>
                  </a:cubicBezTo>
                  <a:cubicBezTo>
                    <a:pt x="1" y="1134"/>
                    <a:pt x="335" y="1301"/>
                    <a:pt x="668" y="1301"/>
                  </a:cubicBezTo>
                  <a:cubicBezTo>
                    <a:pt x="1035" y="1301"/>
                    <a:pt x="1369" y="1001"/>
                    <a:pt x="1369" y="667"/>
                  </a:cubicBezTo>
                  <a:cubicBezTo>
                    <a:pt x="1335" y="334"/>
                    <a:pt x="1002" y="0"/>
                    <a:pt x="6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6"/>
            <p:cNvSpPr/>
            <p:nvPr/>
          </p:nvSpPr>
          <p:spPr>
            <a:xfrm>
              <a:off x="3858750" y="2702375"/>
              <a:ext cx="23375" cy="21700"/>
            </a:xfrm>
            <a:custGeom>
              <a:avLst/>
              <a:gdLst/>
              <a:ahLst/>
              <a:cxnLst/>
              <a:rect l="l" t="t" r="r" b="b"/>
              <a:pathLst>
                <a:path w="935" h="868" extrusionOk="0">
                  <a:moveTo>
                    <a:pt x="468" y="1"/>
                  </a:moveTo>
                  <a:cubicBezTo>
                    <a:pt x="234" y="1"/>
                    <a:pt x="1" y="301"/>
                    <a:pt x="34" y="534"/>
                  </a:cubicBezTo>
                  <a:cubicBezTo>
                    <a:pt x="34" y="734"/>
                    <a:pt x="268" y="868"/>
                    <a:pt x="468" y="868"/>
                  </a:cubicBezTo>
                  <a:cubicBezTo>
                    <a:pt x="701" y="868"/>
                    <a:pt x="935" y="668"/>
                    <a:pt x="935" y="434"/>
                  </a:cubicBezTo>
                  <a:cubicBezTo>
                    <a:pt x="935" y="234"/>
                    <a:pt x="701" y="1"/>
                    <a:pt x="46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6"/>
            <p:cNvSpPr/>
            <p:nvPr/>
          </p:nvSpPr>
          <p:spPr>
            <a:xfrm>
              <a:off x="3816225" y="2698200"/>
              <a:ext cx="22550" cy="21725"/>
            </a:xfrm>
            <a:custGeom>
              <a:avLst/>
              <a:gdLst/>
              <a:ahLst/>
              <a:cxnLst/>
              <a:rect l="l" t="t" r="r" b="b"/>
              <a:pathLst>
                <a:path w="902" h="869" extrusionOk="0">
                  <a:moveTo>
                    <a:pt x="434" y="1"/>
                  </a:moveTo>
                  <a:cubicBezTo>
                    <a:pt x="201" y="1"/>
                    <a:pt x="1" y="301"/>
                    <a:pt x="1" y="534"/>
                  </a:cubicBezTo>
                  <a:cubicBezTo>
                    <a:pt x="1" y="735"/>
                    <a:pt x="234" y="868"/>
                    <a:pt x="468" y="868"/>
                  </a:cubicBezTo>
                  <a:cubicBezTo>
                    <a:pt x="668" y="868"/>
                    <a:pt x="901" y="668"/>
                    <a:pt x="901" y="434"/>
                  </a:cubicBezTo>
                  <a:cubicBezTo>
                    <a:pt x="901" y="234"/>
                    <a:pt x="668" y="1"/>
                    <a:pt x="43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6"/>
            <p:cNvSpPr/>
            <p:nvPr/>
          </p:nvSpPr>
          <p:spPr>
            <a:xfrm>
              <a:off x="3719500" y="2821525"/>
              <a:ext cx="323575" cy="320050"/>
            </a:xfrm>
            <a:custGeom>
              <a:avLst/>
              <a:gdLst/>
              <a:ahLst/>
              <a:cxnLst/>
              <a:rect l="l" t="t" r="r" b="b"/>
              <a:pathLst>
                <a:path w="12943" h="12802" extrusionOk="0">
                  <a:moveTo>
                    <a:pt x="6369" y="0"/>
                  </a:moveTo>
                  <a:cubicBezTo>
                    <a:pt x="6269" y="0"/>
                    <a:pt x="6171" y="67"/>
                    <a:pt x="6171" y="205"/>
                  </a:cubicBezTo>
                  <a:cubicBezTo>
                    <a:pt x="6205" y="839"/>
                    <a:pt x="6205" y="1472"/>
                    <a:pt x="6205" y="2140"/>
                  </a:cubicBezTo>
                  <a:cubicBezTo>
                    <a:pt x="5804" y="2206"/>
                    <a:pt x="5371" y="2306"/>
                    <a:pt x="4970" y="2440"/>
                  </a:cubicBezTo>
                  <a:cubicBezTo>
                    <a:pt x="4904" y="2306"/>
                    <a:pt x="4837" y="2173"/>
                    <a:pt x="4770" y="2039"/>
                  </a:cubicBezTo>
                  <a:cubicBezTo>
                    <a:pt x="4570" y="1572"/>
                    <a:pt x="4370" y="1072"/>
                    <a:pt x="4170" y="605"/>
                  </a:cubicBezTo>
                  <a:cubicBezTo>
                    <a:pt x="4136" y="537"/>
                    <a:pt x="4075" y="507"/>
                    <a:pt x="4013" y="507"/>
                  </a:cubicBezTo>
                  <a:cubicBezTo>
                    <a:pt x="3893" y="507"/>
                    <a:pt x="3770" y="618"/>
                    <a:pt x="3836" y="772"/>
                  </a:cubicBezTo>
                  <a:cubicBezTo>
                    <a:pt x="4103" y="1372"/>
                    <a:pt x="4370" y="1973"/>
                    <a:pt x="4604" y="2607"/>
                  </a:cubicBezTo>
                  <a:cubicBezTo>
                    <a:pt x="4203" y="2773"/>
                    <a:pt x="3836" y="3007"/>
                    <a:pt x="3469" y="3240"/>
                  </a:cubicBezTo>
                  <a:lnTo>
                    <a:pt x="3236" y="3007"/>
                  </a:lnTo>
                  <a:cubicBezTo>
                    <a:pt x="2869" y="2640"/>
                    <a:pt x="2502" y="2306"/>
                    <a:pt x="2135" y="1939"/>
                  </a:cubicBezTo>
                  <a:cubicBezTo>
                    <a:pt x="2098" y="1902"/>
                    <a:pt x="2056" y="1887"/>
                    <a:pt x="2015" y="1887"/>
                  </a:cubicBezTo>
                  <a:cubicBezTo>
                    <a:pt x="1871" y="1887"/>
                    <a:pt x="1739" y="2077"/>
                    <a:pt x="1868" y="2206"/>
                  </a:cubicBezTo>
                  <a:cubicBezTo>
                    <a:pt x="2302" y="2640"/>
                    <a:pt x="2736" y="3040"/>
                    <a:pt x="3169" y="3474"/>
                  </a:cubicBezTo>
                  <a:cubicBezTo>
                    <a:pt x="2869" y="3741"/>
                    <a:pt x="2602" y="4041"/>
                    <a:pt x="2402" y="4341"/>
                  </a:cubicBezTo>
                  <a:cubicBezTo>
                    <a:pt x="2335" y="4408"/>
                    <a:pt x="2302" y="4475"/>
                    <a:pt x="2269" y="4541"/>
                  </a:cubicBezTo>
                  <a:cubicBezTo>
                    <a:pt x="2235" y="4508"/>
                    <a:pt x="2202" y="4508"/>
                    <a:pt x="2168" y="4508"/>
                  </a:cubicBezTo>
                  <a:cubicBezTo>
                    <a:pt x="1701" y="4308"/>
                    <a:pt x="1234" y="4108"/>
                    <a:pt x="767" y="3941"/>
                  </a:cubicBezTo>
                  <a:cubicBezTo>
                    <a:pt x="740" y="3929"/>
                    <a:pt x="713" y="3924"/>
                    <a:pt x="689" y="3924"/>
                  </a:cubicBezTo>
                  <a:cubicBezTo>
                    <a:pt x="507" y="3924"/>
                    <a:pt x="428" y="4216"/>
                    <a:pt x="634" y="4274"/>
                  </a:cubicBezTo>
                  <a:cubicBezTo>
                    <a:pt x="1101" y="4475"/>
                    <a:pt x="1601" y="4675"/>
                    <a:pt x="2102" y="4875"/>
                  </a:cubicBezTo>
                  <a:cubicBezTo>
                    <a:pt x="1935" y="5342"/>
                    <a:pt x="1868" y="5809"/>
                    <a:pt x="1902" y="6276"/>
                  </a:cubicBezTo>
                  <a:lnTo>
                    <a:pt x="1768" y="6276"/>
                  </a:lnTo>
                  <a:cubicBezTo>
                    <a:pt x="1268" y="6276"/>
                    <a:pt x="767" y="6309"/>
                    <a:pt x="234" y="6309"/>
                  </a:cubicBezTo>
                  <a:cubicBezTo>
                    <a:pt x="0" y="6309"/>
                    <a:pt x="0" y="6676"/>
                    <a:pt x="267" y="6676"/>
                  </a:cubicBezTo>
                  <a:lnTo>
                    <a:pt x="1935" y="6676"/>
                  </a:lnTo>
                  <a:cubicBezTo>
                    <a:pt x="2035" y="7110"/>
                    <a:pt x="2202" y="7510"/>
                    <a:pt x="2435" y="7944"/>
                  </a:cubicBezTo>
                  <a:cubicBezTo>
                    <a:pt x="2335" y="7977"/>
                    <a:pt x="2202" y="8044"/>
                    <a:pt x="2102" y="8077"/>
                  </a:cubicBezTo>
                  <a:cubicBezTo>
                    <a:pt x="1635" y="8277"/>
                    <a:pt x="1134" y="8477"/>
                    <a:pt x="667" y="8678"/>
                  </a:cubicBezTo>
                  <a:cubicBezTo>
                    <a:pt x="491" y="8766"/>
                    <a:pt x="574" y="9062"/>
                    <a:pt x="756" y="9062"/>
                  </a:cubicBezTo>
                  <a:cubicBezTo>
                    <a:pt x="780" y="9062"/>
                    <a:pt x="807" y="9056"/>
                    <a:pt x="834" y="9044"/>
                  </a:cubicBezTo>
                  <a:cubicBezTo>
                    <a:pt x="1435" y="8778"/>
                    <a:pt x="2035" y="8511"/>
                    <a:pt x="2669" y="8244"/>
                  </a:cubicBezTo>
                  <a:cubicBezTo>
                    <a:pt x="2902" y="8577"/>
                    <a:pt x="3169" y="8911"/>
                    <a:pt x="3503" y="9178"/>
                  </a:cubicBezTo>
                  <a:cubicBezTo>
                    <a:pt x="3369" y="9345"/>
                    <a:pt x="3203" y="9478"/>
                    <a:pt x="3069" y="9645"/>
                  </a:cubicBezTo>
                  <a:cubicBezTo>
                    <a:pt x="2702" y="10012"/>
                    <a:pt x="2369" y="10379"/>
                    <a:pt x="2002" y="10746"/>
                  </a:cubicBezTo>
                  <a:cubicBezTo>
                    <a:pt x="1872" y="10875"/>
                    <a:pt x="2004" y="11065"/>
                    <a:pt x="2148" y="11065"/>
                  </a:cubicBezTo>
                  <a:cubicBezTo>
                    <a:pt x="2189" y="11065"/>
                    <a:pt x="2231" y="11050"/>
                    <a:pt x="2269" y="11013"/>
                  </a:cubicBezTo>
                  <a:cubicBezTo>
                    <a:pt x="2769" y="10479"/>
                    <a:pt x="3269" y="9945"/>
                    <a:pt x="3803" y="9445"/>
                  </a:cubicBezTo>
                  <a:cubicBezTo>
                    <a:pt x="3903" y="9511"/>
                    <a:pt x="4036" y="9612"/>
                    <a:pt x="4170" y="9712"/>
                  </a:cubicBezTo>
                  <a:cubicBezTo>
                    <a:pt x="4370" y="9845"/>
                    <a:pt x="4570" y="9945"/>
                    <a:pt x="4804" y="10045"/>
                  </a:cubicBezTo>
                  <a:cubicBezTo>
                    <a:pt x="4737" y="10245"/>
                    <a:pt x="4637" y="10479"/>
                    <a:pt x="4570" y="10679"/>
                  </a:cubicBezTo>
                  <a:cubicBezTo>
                    <a:pt x="4370" y="11146"/>
                    <a:pt x="4170" y="11646"/>
                    <a:pt x="4003" y="12113"/>
                  </a:cubicBezTo>
                  <a:cubicBezTo>
                    <a:pt x="3940" y="12261"/>
                    <a:pt x="4063" y="12369"/>
                    <a:pt x="4180" y="12369"/>
                  </a:cubicBezTo>
                  <a:cubicBezTo>
                    <a:pt x="4247" y="12369"/>
                    <a:pt x="4312" y="12332"/>
                    <a:pt x="4337" y="12247"/>
                  </a:cubicBezTo>
                  <a:cubicBezTo>
                    <a:pt x="4604" y="11546"/>
                    <a:pt x="4904" y="10879"/>
                    <a:pt x="5171" y="10179"/>
                  </a:cubicBezTo>
                  <a:cubicBezTo>
                    <a:pt x="5538" y="10312"/>
                    <a:pt x="5938" y="10412"/>
                    <a:pt x="6338" y="10445"/>
                  </a:cubicBezTo>
                  <a:lnTo>
                    <a:pt x="6338" y="11079"/>
                  </a:lnTo>
                  <a:cubicBezTo>
                    <a:pt x="6371" y="11613"/>
                    <a:pt x="6371" y="12113"/>
                    <a:pt x="6371" y="12614"/>
                  </a:cubicBezTo>
                  <a:cubicBezTo>
                    <a:pt x="6371" y="12743"/>
                    <a:pt x="6465" y="12802"/>
                    <a:pt x="6558" y="12802"/>
                  </a:cubicBezTo>
                  <a:cubicBezTo>
                    <a:pt x="6657" y="12802"/>
                    <a:pt x="6756" y="12734"/>
                    <a:pt x="6738" y="12614"/>
                  </a:cubicBezTo>
                  <a:cubicBezTo>
                    <a:pt x="6738" y="11880"/>
                    <a:pt x="6738" y="11179"/>
                    <a:pt x="6705" y="10445"/>
                  </a:cubicBezTo>
                  <a:cubicBezTo>
                    <a:pt x="7139" y="10445"/>
                    <a:pt x="7539" y="10412"/>
                    <a:pt x="7939" y="10312"/>
                  </a:cubicBezTo>
                  <a:cubicBezTo>
                    <a:pt x="8006" y="10479"/>
                    <a:pt x="8073" y="10612"/>
                    <a:pt x="8139" y="10779"/>
                  </a:cubicBezTo>
                  <a:cubicBezTo>
                    <a:pt x="8340" y="11246"/>
                    <a:pt x="8540" y="11713"/>
                    <a:pt x="8740" y="12180"/>
                  </a:cubicBezTo>
                  <a:cubicBezTo>
                    <a:pt x="8775" y="12261"/>
                    <a:pt x="8841" y="12294"/>
                    <a:pt x="8910" y="12294"/>
                  </a:cubicBezTo>
                  <a:cubicBezTo>
                    <a:pt x="9038" y="12294"/>
                    <a:pt x="9172" y="12177"/>
                    <a:pt x="9107" y="12047"/>
                  </a:cubicBezTo>
                  <a:cubicBezTo>
                    <a:pt x="8840" y="11413"/>
                    <a:pt x="8573" y="10812"/>
                    <a:pt x="8306" y="10212"/>
                  </a:cubicBezTo>
                  <a:cubicBezTo>
                    <a:pt x="8740" y="10045"/>
                    <a:pt x="9107" y="9845"/>
                    <a:pt x="9440" y="9578"/>
                  </a:cubicBezTo>
                  <a:cubicBezTo>
                    <a:pt x="9540" y="9645"/>
                    <a:pt x="9607" y="9712"/>
                    <a:pt x="9707" y="9812"/>
                  </a:cubicBezTo>
                  <a:cubicBezTo>
                    <a:pt x="10074" y="10145"/>
                    <a:pt x="10441" y="10512"/>
                    <a:pt x="10808" y="10879"/>
                  </a:cubicBezTo>
                  <a:cubicBezTo>
                    <a:pt x="10842" y="10913"/>
                    <a:pt x="10881" y="10928"/>
                    <a:pt x="10919" y="10928"/>
                  </a:cubicBezTo>
                  <a:cubicBezTo>
                    <a:pt x="11066" y="10928"/>
                    <a:pt x="11207" y="10711"/>
                    <a:pt x="11075" y="10579"/>
                  </a:cubicBezTo>
                  <a:cubicBezTo>
                    <a:pt x="10608" y="10179"/>
                    <a:pt x="10174" y="9745"/>
                    <a:pt x="9741" y="9311"/>
                  </a:cubicBezTo>
                  <a:cubicBezTo>
                    <a:pt x="9874" y="9178"/>
                    <a:pt x="10007" y="9011"/>
                    <a:pt x="10141" y="8811"/>
                  </a:cubicBezTo>
                  <a:cubicBezTo>
                    <a:pt x="10274" y="8644"/>
                    <a:pt x="10374" y="8411"/>
                    <a:pt x="10474" y="8211"/>
                  </a:cubicBezTo>
                  <a:cubicBezTo>
                    <a:pt x="10541" y="8244"/>
                    <a:pt x="10641" y="8277"/>
                    <a:pt x="10741" y="8311"/>
                  </a:cubicBezTo>
                  <a:cubicBezTo>
                    <a:pt x="11208" y="8511"/>
                    <a:pt x="11709" y="8678"/>
                    <a:pt x="12176" y="8878"/>
                  </a:cubicBezTo>
                  <a:cubicBezTo>
                    <a:pt x="12203" y="8889"/>
                    <a:pt x="12229" y="8895"/>
                    <a:pt x="12254" y="8895"/>
                  </a:cubicBezTo>
                  <a:cubicBezTo>
                    <a:pt x="12436" y="8895"/>
                    <a:pt x="12515" y="8599"/>
                    <a:pt x="12309" y="8511"/>
                  </a:cubicBezTo>
                  <a:cubicBezTo>
                    <a:pt x="11742" y="8277"/>
                    <a:pt x="11175" y="8077"/>
                    <a:pt x="10574" y="7844"/>
                  </a:cubicBezTo>
                  <a:cubicBezTo>
                    <a:pt x="10708" y="7410"/>
                    <a:pt x="10775" y="6976"/>
                    <a:pt x="10775" y="6509"/>
                  </a:cubicBezTo>
                  <a:lnTo>
                    <a:pt x="12676" y="6509"/>
                  </a:lnTo>
                  <a:cubicBezTo>
                    <a:pt x="12943" y="6476"/>
                    <a:pt x="12909" y="6109"/>
                    <a:pt x="12676" y="6109"/>
                  </a:cubicBezTo>
                  <a:cubicBezTo>
                    <a:pt x="12042" y="6109"/>
                    <a:pt x="11408" y="6142"/>
                    <a:pt x="10741" y="6142"/>
                  </a:cubicBezTo>
                  <a:cubicBezTo>
                    <a:pt x="10741" y="6109"/>
                    <a:pt x="10741" y="6042"/>
                    <a:pt x="10741" y="6009"/>
                  </a:cubicBezTo>
                  <a:cubicBezTo>
                    <a:pt x="10741" y="5609"/>
                    <a:pt x="10675" y="5208"/>
                    <a:pt x="10574" y="4841"/>
                  </a:cubicBezTo>
                  <a:cubicBezTo>
                    <a:pt x="10641" y="4808"/>
                    <a:pt x="10741" y="4775"/>
                    <a:pt x="10841" y="4708"/>
                  </a:cubicBezTo>
                  <a:cubicBezTo>
                    <a:pt x="11308" y="4508"/>
                    <a:pt x="11775" y="4308"/>
                    <a:pt x="12242" y="4108"/>
                  </a:cubicBezTo>
                  <a:cubicBezTo>
                    <a:pt x="12446" y="4020"/>
                    <a:pt x="12345" y="3755"/>
                    <a:pt x="12183" y="3755"/>
                  </a:cubicBezTo>
                  <a:cubicBezTo>
                    <a:pt x="12160" y="3755"/>
                    <a:pt x="12135" y="3761"/>
                    <a:pt x="12109" y="3774"/>
                  </a:cubicBezTo>
                  <a:cubicBezTo>
                    <a:pt x="11542" y="4008"/>
                    <a:pt x="10975" y="4241"/>
                    <a:pt x="10441" y="4475"/>
                  </a:cubicBezTo>
                  <a:cubicBezTo>
                    <a:pt x="10308" y="4208"/>
                    <a:pt x="10141" y="3941"/>
                    <a:pt x="9941" y="3707"/>
                  </a:cubicBezTo>
                  <a:cubicBezTo>
                    <a:pt x="9874" y="3574"/>
                    <a:pt x="9774" y="3474"/>
                    <a:pt x="9674" y="3340"/>
                  </a:cubicBezTo>
                  <a:cubicBezTo>
                    <a:pt x="9741" y="3274"/>
                    <a:pt x="9807" y="3240"/>
                    <a:pt x="9874" y="3174"/>
                  </a:cubicBezTo>
                  <a:cubicBezTo>
                    <a:pt x="10208" y="2807"/>
                    <a:pt x="10574" y="2440"/>
                    <a:pt x="10941" y="2073"/>
                  </a:cubicBezTo>
                  <a:cubicBezTo>
                    <a:pt x="11071" y="1943"/>
                    <a:pt x="10939" y="1753"/>
                    <a:pt x="10779" y="1753"/>
                  </a:cubicBezTo>
                  <a:cubicBezTo>
                    <a:pt x="10734" y="1753"/>
                    <a:pt x="10686" y="1769"/>
                    <a:pt x="10641" y="1806"/>
                  </a:cubicBezTo>
                  <a:lnTo>
                    <a:pt x="9440" y="3074"/>
                  </a:lnTo>
                  <a:cubicBezTo>
                    <a:pt x="9274" y="2873"/>
                    <a:pt x="9073" y="2707"/>
                    <a:pt x="8873" y="2573"/>
                  </a:cubicBezTo>
                  <a:cubicBezTo>
                    <a:pt x="8706" y="2473"/>
                    <a:pt x="8506" y="2373"/>
                    <a:pt x="8306" y="2306"/>
                  </a:cubicBezTo>
                  <a:cubicBezTo>
                    <a:pt x="8340" y="2240"/>
                    <a:pt x="8340" y="2173"/>
                    <a:pt x="8373" y="2106"/>
                  </a:cubicBezTo>
                  <a:cubicBezTo>
                    <a:pt x="8573" y="1639"/>
                    <a:pt x="8740" y="1172"/>
                    <a:pt x="8940" y="705"/>
                  </a:cubicBezTo>
                  <a:cubicBezTo>
                    <a:pt x="9003" y="557"/>
                    <a:pt x="8880" y="450"/>
                    <a:pt x="8755" y="450"/>
                  </a:cubicBezTo>
                  <a:cubicBezTo>
                    <a:pt x="8683" y="450"/>
                    <a:pt x="8610" y="486"/>
                    <a:pt x="8573" y="572"/>
                  </a:cubicBezTo>
                  <a:cubicBezTo>
                    <a:pt x="8373" y="1105"/>
                    <a:pt x="8139" y="1639"/>
                    <a:pt x="7939" y="2173"/>
                  </a:cubicBezTo>
                  <a:cubicBezTo>
                    <a:pt x="7659" y="2108"/>
                    <a:pt x="7379" y="2071"/>
                    <a:pt x="7090" y="2071"/>
                  </a:cubicBezTo>
                  <a:cubicBezTo>
                    <a:pt x="6932" y="2071"/>
                    <a:pt x="6770" y="2083"/>
                    <a:pt x="6605" y="2106"/>
                  </a:cubicBezTo>
                  <a:cubicBezTo>
                    <a:pt x="6572" y="1973"/>
                    <a:pt x="6572" y="1839"/>
                    <a:pt x="6572" y="1706"/>
                  </a:cubicBezTo>
                  <a:cubicBezTo>
                    <a:pt x="6572" y="1206"/>
                    <a:pt x="6572" y="705"/>
                    <a:pt x="6572" y="171"/>
                  </a:cubicBezTo>
                  <a:cubicBezTo>
                    <a:pt x="6555" y="59"/>
                    <a:pt x="6461" y="0"/>
                    <a:pt x="636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6"/>
            <p:cNvSpPr/>
            <p:nvPr/>
          </p:nvSpPr>
          <p:spPr>
            <a:xfrm>
              <a:off x="3890450" y="2909650"/>
              <a:ext cx="50900" cy="41975"/>
            </a:xfrm>
            <a:custGeom>
              <a:avLst/>
              <a:gdLst/>
              <a:ahLst/>
              <a:cxnLst/>
              <a:rect l="l" t="t" r="r" b="b"/>
              <a:pathLst>
                <a:path w="2036" h="1679" extrusionOk="0">
                  <a:moveTo>
                    <a:pt x="1137" y="1"/>
                  </a:moveTo>
                  <a:cubicBezTo>
                    <a:pt x="790" y="1"/>
                    <a:pt x="398" y="192"/>
                    <a:pt x="234" y="449"/>
                  </a:cubicBezTo>
                  <a:cubicBezTo>
                    <a:pt x="0" y="816"/>
                    <a:pt x="234" y="1283"/>
                    <a:pt x="601" y="1517"/>
                  </a:cubicBezTo>
                  <a:cubicBezTo>
                    <a:pt x="751" y="1626"/>
                    <a:pt x="934" y="1679"/>
                    <a:pt x="1116" y="1679"/>
                  </a:cubicBezTo>
                  <a:cubicBezTo>
                    <a:pt x="1381" y="1679"/>
                    <a:pt x="1644" y="1567"/>
                    <a:pt x="1802" y="1350"/>
                  </a:cubicBezTo>
                  <a:cubicBezTo>
                    <a:pt x="2035" y="983"/>
                    <a:pt x="1902" y="349"/>
                    <a:pt x="1535" y="116"/>
                  </a:cubicBezTo>
                  <a:cubicBezTo>
                    <a:pt x="1425" y="36"/>
                    <a:pt x="1285" y="1"/>
                    <a:pt x="113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6"/>
            <p:cNvSpPr/>
            <p:nvPr/>
          </p:nvSpPr>
          <p:spPr>
            <a:xfrm>
              <a:off x="3932975" y="2968375"/>
              <a:ext cx="34225" cy="27675"/>
            </a:xfrm>
            <a:custGeom>
              <a:avLst/>
              <a:gdLst/>
              <a:ahLst/>
              <a:cxnLst/>
              <a:rect l="l" t="t" r="r" b="b"/>
              <a:pathLst>
                <a:path w="1369" h="1107" extrusionOk="0">
                  <a:moveTo>
                    <a:pt x="779" y="1"/>
                  </a:moveTo>
                  <a:cubicBezTo>
                    <a:pt x="545" y="1"/>
                    <a:pt x="287" y="134"/>
                    <a:pt x="167" y="302"/>
                  </a:cubicBezTo>
                  <a:cubicBezTo>
                    <a:pt x="1" y="535"/>
                    <a:pt x="134" y="835"/>
                    <a:pt x="401" y="1002"/>
                  </a:cubicBezTo>
                  <a:cubicBezTo>
                    <a:pt x="498" y="1072"/>
                    <a:pt x="625" y="1106"/>
                    <a:pt x="751" y="1106"/>
                  </a:cubicBezTo>
                  <a:cubicBezTo>
                    <a:pt x="928" y="1106"/>
                    <a:pt x="1104" y="1038"/>
                    <a:pt x="1202" y="902"/>
                  </a:cubicBezTo>
                  <a:cubicBezTo>
                    <a:pt x="1368" y="635"/>
                    <a:pt x="1268" y="235"/>
                    <a:pt x="1035" y="68"/>
                  </a:cubicBezTo>
                  <a:cubicBezTo>
                    <a:pt x="960" y="21"/>
                    <a:pt x="871" y="1"/>
                    <a:pt x="77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6"/>
            <p:cNvSpPr/>
            <p:nvPr/>
          </p:nvSpPr>
          <p:spPr>
            <a:xfrm>
              <a:off x="3870425" y="2954875"/>
              <a:ext cx="34225" cy="27825"/>
            </a:xfrm>
            <a:custGeom>
              <a:avLst/>
              <a:gdLst/>
              <a:ahLst/>
              <a:cxnLst/>
              <a:rect l="l" t="t" r="r" b="b"/>
              <a:pathLst>
                <a:path w="1369" h="1113" extrusionOk="0">
                  <a:moveTo>
                    <a:pt x="773" y="1"/>
                  </a:moveTo>
                  <a:cubicBezTo>
                    <a:pt x="546" y="1"/>
                    <a:pt x="284" y="122"/>
                    <a:pt x="168" y="308"/>
                  </a:cubicBezTo>
                  <a:cubicBezTo>
                    <a:pt x="1" y="542"/>
                    <a:pt x="168" y="842"/>
                    <a:pt x="401" y="1009"/>
                  </a:cubicBezTo>
                  <a:cubicBezTo>
                    <a:pt x="512" y="1078"/>
                    <a:pt x="641" y="1113"/>
                    <a:pt x="765" y="1113"/>
                  </a:cubicBezTo>
                  <a:cubicBezTo>
                    <a:pt x="939" y="1113"/>
                    <a:pt x="1104" y="1045"/>
                    <a:pt x="1202" y="908"/>
                  </a:cubicBezTo>
                  <a:cubicBezTo>
                    <a:pt x="1369" y="642"/>
                    <a:pt x="1302" y="241"/>
                    <a:pt x="1035" y="75"/>
                  </a:cubicBezTo>
                  <a:cubicBezTo>
                    <a:pt x="964" y="24"/>
                    <a:pt x="872" y="1"/>
                    <a:pt x="77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6"/>
            <p:cNvSpPr/>
            <p:nvPr/>
          </p:nvSpPr>
          <p:spPr>
            <a:xfrm>
              <a:off x="3890450" y="3013450"/>
              <a:ext cx="50900" cy="42075"/>
            </a:xfrm>
            <a:custGeom>
              <a:avLst/>
              <a:gdLst/>
              <a:ahLst/>
              <a:cxnLst/>
              <a:rect l="l" t="t" r="r" b="b"/>
              <a:pathLst>
                <a:path w="2036" h="1683" extrusionOk="0">
                  <a:moveTo>
                    <a:pt x="1148" y="0"/>
                  </a:moveTo>
                  <a:cubicBezTo>
                    <a:pt x="798" y="0"/>
                    <a:pt x="399" y="183"/>
                    <a:pt x="234" y="467"/>
                  </a:cubicBezTo>
                  <a:cubicBezTo>
                    <a:pt x="0" y="834"/>
                    <a:pt x="201" y="1267"/>
                    <a:pt x="601" y="1534"/>
                  </a:cubicBezTo>
                  <a:cubicBezTo>
                    <a:pt x="754" y="1631"/>
                    <a:pt x="941" y="1682"/>
                    <a:pt x="1127" y="1682"/>
                  </a:cubicBezTo>
                  <a:cubicBezTo>
                    <a:pt x="1388" y="1682"/>
                    <a:pt x="1646" y="1582"/>
                    <a:pt x="1802" y="1367"/>
                  </a:cubicBezTo>
                  <a:cubicBezTo>
                    <a:pt x="2035" y="967"/>
                    <a:pt x="1902" y="333"/>
                    <a:pt x="1535" y="100"/>
                  </a:cubicBezTo>
                  <a:cubicBezTo>
                    <a:pt x="1428" y="32"/>
                    <a:pt x="1292" y="0"/>
                    <a:pt x="114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6"/>
            <p:cNvSpPr/>
            <p:nvPr/>
          </p:nvSpPr>
          <p:spPr>
            <a:xfrm>
              <a:off x="3814550" y="2907975"/>
              <a:ext cx="50900" cy="42400"/>
            </a:xfrm>
            <a:custGeom>
              <a:avLst/>
              <a:gdLst/>
              <a:ahLst/>
              <a:cxnLst/>
              <a:rect l="l" t="t" r="r" b="b"/>
              <a:pathLst>
                <a:path w="2036" h="1696" extrusionOk="0">
                  <a:moveTo>
                    <a:pt x="1144" y="1"/>
                  </a:moveTo>
                  <a:cubicBezTo>
                    <a:pt x="805" y="1"/>
                    <a:pt x="421" y="192"/>
                    <a:pt x="234" y="449"/>
                  </a:cubicBezTo>
                  <a:cubicBezTo>
                    <a:pt x="1" y="850"/>
                    <a:pt x="234" y="1283"/>
                    <a:pt x="601" y="1550"/>
                  </a:cubicBezTo>
                  <a:cubicBezTo>
                    <a:pt x="751" y="1645"/>
                    <a:pt x="933" y="1696"/>
                    <a:pt x="1114" y="1696"/>
                  </a:cubicBezTo>
                  <a:cubicBezTo>
                    <a:pt x="1380" y="1696"/>
                    <a:pt x="1644" y="1588"/>
                    <a:pt x="1802" y="1350"/>
                  </a:cubicBezTo>
                  <a:cubicBezTo>
                    <a:pt x="2036" y="983"/>
                    <a:pt x="1902" y="349"/>
                    <a:pt x="1535" y="116"/>
                  </a:cubicBezTo>
                  <a:cubicBezTo>
                    <a:pt x="1425" y="36"/>
                    <a:pt x="1289" y="1"/>
                    <a:pt x="114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6"/>
            <p:cNvSpPr/>
            <p:nvPr/>
          </p:nvSpPr>
          <p:spPr>
            <a:xfrm>
              <a:off x="3839575" y="3008400"/>
              <a:ext cx="34225" cy="28100"/>
            </a:xfrm>
            <a:custGeom>
              <a:avLst/>
              <a:gdLst/>
              <a:ahLst/>
              <a:cxnLst/>
              <a:rect l="l" t="t" r="r" b="b"/>
              <a:pathLst>
                <a:path w="1369" h="1124" extrusionOk="0">
                  <a:moveTo>
                    <a:pt x="779" y="1"/>
                  </a:moveTo>
                  <a:cubicBezTo>
                    <a:pt x="545" y="1"/>
                    <a:pt x="287" y="134"/>
                    <a:pt x="167" y="302"/>
                  </a:cubicBezTo>
                  <a:cubicBezTo>
                    <a:pt x="1" y="569"/>
                    <a:pt x="167" y="869"/>
                    <a:pt x="401" y="1036"/>
                  </a:cubicBezTo>
                  <a:cubicBezTo>
                    <a:pt x="512" y="1091"/>
                    <a:pt x="639" y="1123"/>
                    <a:pt x="763" y="1123"/>
                  </a:cubicBezTo>
                  <a:cubicBezTo>
                    <a:pt x="937" y="1123"/>
                    <a:pt x="1104" y="1059"/>
                    <a:pt x="1202" y="902"/>
                  </a:cubicBezTo>
                  <a:cubicBezTo>
                    <a:pt x="1368" y="669"/>
                    <a:pt x="1268" y="235"/>
                    <a:pt x="1035" y="68"/>
                  </a:cubicBezTo>
                  <a:cubicBezTo>
                    <a:pt x="960" y="21"/>
                    <a:pt x="871" y="1"/>
                    <a:pt x="77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6"/>
            <p:cNvSpPr/>
            <p:nvPr/>
          </p:nvSpPr>
          <p:spPr>
            <a:xfrm>
              <a:off x="3796225" y="2971575"/>
              <a:ext cx="34200" cy="27800"/>
            </a:xfrm>
            <a:custGeom>
              <a:avLst/>
              <a:gdLst/>
              <a:ahLst/>
              <a:cxnLst/>
              <a:rect l="l" t="t" r="r" b="b"/>
              <a:pathLst>
                <a:path w="1368" h="1112" extrusionOk="0">
                  <a:moveTo>
                    <a:pt x="772" y="0"/>
                  </a:moveTo>
                  <a:cubicBezTo>
                    <a:pt x="545" y="0"/>
                    <a:pt x="283" y="121"/>
                    <a:pt x="167" y="307"/>
                  </a:cubicBezTo>
                  <a:cubicBezTo>
                    <a:pt x="0" y="541"/>
                    <a:pt x="167" y="841"/>
                    <a:pt x="400" y="1008"/>
                  </a:cubicBezTo>
                  <a:cubicBezTo>
                    <a:pt x="512" y="1077"/>
                    <a:pt x="640" y="1112"/>
                    <a:pt x="764" y="1112"/>
                  </a:cubicBezTo>
                  <a:cubicBezTo>
                    <a:pt x="938" y="1112"/>
                    <a:pt x="1104" y="1044"/>
                    <a:pt x="1201" y="908"/>
                  </a:cubicBezTo>
                  <a:cubicBezTo>
                    <a:pt x="1368" y="641"/>
                    <a:pt x="1268" y="240"/>
                    <a:pt x="1034" y="74"/>
                  </a:cubicBezTo>
                  <a:cubicBezTo>
                    <a:pt x="963" y="23"/>
                    <a:pt x="871" y="0"/>
                    <a:pt x="77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5" name="Google Shape;1135;p46"/>
          <p:cNvGrpSpPr/>
          <p:nvPr/>
        </p:nvGrpSpPr>
        <p:grpSpPr>
          <a:xfrm>
            <a:off x="4531765" y="3851988"/>
            <a:ext cx="398803" cy="495059"/>
            <a:chOff x="4063900" y="3153525"/>
            <a:chExt cx="338600" cy="420325"/>
          </a:xfrm>
        </p:grpSpPr>
        <p:sp>
          <p:nvSpPr>
            <p:cNvPr id="1136" name="Google Shape;1136;p46"/>
            <p:cNvSpPr/>
            <p:nvPr/>
          </p:nvSpPr>
          <p:spPr>
            <a:xfrm>
              <a:off x="4063900" y="3153525"/>
              <a:ext cx="31725" cy="33400"/>
            </a:xfrm>
            <a:custGeom>
              <a:avLst/>
              <a:gdLst/>
              <a:ahLst/>
              <a:cxnLst/>
              <a:rect l="l" t="t" r="r" b="b"/>
              <a:pathLst>
                <a:path w="1269" h="1336" extrusionOk="0">
                  <a:moveTo>
                    <a:pt x="601" y="1"/>
                  </a:moveTo>
                  <a:lnTo>
                    <a:pt x="1" y="434"/>
                  </a:lnTo>
                  <a:lnTo>
                    <a:pt x="701" y="1335"/>
                  </a:lnTo>
                  <a:lnTo>
                    <a:pt x="1268" y="868"/>
                  </a:lnTo>
                  <a:lnTo>
                    <a:pt x="6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7" name="Google Shape;1137;p46"/>
            <p:cNvGrpSpPr/>
            <p:nvPr/>
          </p:nvGrpSpPr>
          <p:grpSpPr>
            <a:xfrm>
              <a:off x="4113100" y="3216075"/>
              <a:ext cx="289400" cy="357775"/>
              <a:chOff x="4113100" y="3216075"/>
              <a:chExt cx="289400" cy="357775"/>
            </a:xfrm>
          </p:grpSpPr>
          <p:sp>
            <p:nvSpPr>
              <p:cNvPr id="1138" name="Google Shape;1138;p46"/>
              <p:cNvSpPr/>
              <p:nvPr/>
            </p:nvSpPr>
            <p:spPr>
              <a:xfrm>
                <a:off x="4113100" y="3216075"/>
                <a:ext cx="240200" cy="295250"/>
              </a:xfrm>
              <a:custGeom>
                <a:avLst/>
                <a:gdLst/>
                <a:ahLst/>
                <a:cxnLst/>
                <a:rect l="l" t="t" r="r" b="b"/>
                <a:pathLst>
                  <a:path w="9608" h="11810" extrusionOk="0">
                    <a:moveTo>
                      <a:pt x="601" y="1"/>
                    </a:moveTo>
                    <a:lnTo>
                      <a:pt x="1" y="434"/>
                    </a:lnTo>
                    <a:lnTo>
                      <a:pt x="1302" y="2069"/>
                    </a:lnTo>
                    <a:lnTo>
                      <a:pt x="1869" y="1602"/>
                    </a:lnTo>
                    <a:lnTo>
                      <a:pt x="601" y="1"/>
                    </a:lnTo>
                    <a:close/>
                    <a:moveTo>
                      <a:pt x="3170" y="3236"/>
                    </a:moveTo>
                    <a:lnTo>
                      <a:pt x="2569" y="3703"/>
                    </a:lnTo>
                    <a:lnTo>
                      <a:pt x="3870" y="5338"/>
                    </a:lnTo>
                    <a:lnTo>
                      <a:pt x="4437" y="4871"/>
                    </a:lnTo>
                    <a:lnTo>
                      <a:pt x="3170" y="3236"/>
                    </a:lnTo>
                    <a:close/>
                    <a:moveTo>
                      <a:pt x="5738" y="6472"/>
                    </a:moveTo>
                    <a:lnTo>
                      <a:pt x="5171" y="6939"/>
                    </a:lnTo>
                    <a:lnTo>
                      <a:pt x="6439" y="8573"/>
                    </a:lnTo>
                    <a:lnTo>
                      <a:pt x="7006" y="8106"/>
                    </a:lnTo>
                    <a:lnTo>
                      <a:pt x="5738" y="6472"/>
                    </a:lnTo>
                    <a:close/>
                    <a:moveTo>
                      <a:pt x="8307" y="9741"/>
                    </a:moveTo>
                    <a:lnTo>
                      <a:pt x="7740" y="10208"/>
                    </a:lnTo>
                    <a:lnTo>
                      <a:pt x="9007" y="11809"/>
                    </a:lnTo>
                    <a:lnTo>
                      <a:pt x="9608" y="11375"/>
                    </a:lnTo>
                    <a:lnTo>
                      <a:pt x="8307" y="974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6"/>
              <p:cNvSpPr/>
              <p:nvPr/>
            </p:nvSpPr>
            <p:spPr>
              <a:xfrm>
                <a:off x="4370800" y="3541300"/>
                <a:ext cx="31700" cy="32550"/>
              </a:xfrm>
              <a:custGeom>
                <a:avLst/>
                <a:gdLst/>
                <a:ahLst/>
                <a:cxnLst/>
                <a:rect l="l" t="t" r="r" b="b"/>
                <a:pathLst>
                  <a:path w="1268" h="1302" extrusionOk="0">
                    <a:moveTo>
                      <a:pt x="567" y="1"/>
                    </a:moveTo>
                    <a:lnTo>
                      <a:pt x="0" y="435"/>
                    </a:lnTo>
                    <a:lnTo>
                      <a:pt x="667" y="1302"/>
                    </a:lnTo>
                    <a:lnTo>
                      <a:pt x="1268" y="868"/>
                    </a:lnTo>
                    <a:lnTo>
                      <a:pt x="5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0" name="Google Shape;1140;p46"/>
          <p:cNvGrpSpPr/>
          <p:nvPr/>
        </p:nvGrpSpPr>
        <p:grpSpPr>
          <a:xfrm>
            <a:off x="610663" y="2400135"/>
            <a:ext cx="1498868" cy="2655910"/>
            <a:chOff x="610663" y="2400135"/>
            <a:chExt cx="1498868" cy="2655910"/>
          </a:xfrm>
        </p:grpSpPr>
        <p:sp>
          <p:nvSpPr>
            <p:cNvPr id="1141" name="Google Shape;1141;p46"/>
            <p:cNvSpPr/>
            <p:nvPr/>
          </p:nvSpPr>
          <p:spPr>
            <a:xfrm>
              <a:off x="1338484" y="2400135"/>
              <a:ext cx="81533" cy="2652965"/>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6"/>
            <p:cNvSpPr/>
            <p:nvPr/>
          </p:nvSpPr>
          <p:spPr>
            <a:xfrm>
              <a:off x="610663" y="3019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6"/>
            <p:cNvSpPr/>
            <p:nvPr/>
          </p:nvSpPr>
          <p:spPr>
            <a:xfrm>
              <a:off x="669611" y="3648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6"/>
            <p:cNvSpPr/>
            <p:nvPr/>
          </p:nvSpPr>
          <p:spPr>
            <a:xfrm>
              <a:off x="867011"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6"/>
            <p:cNvSpPr/>
            <p:nvPr/>
          </p:nvSpPr>
          <p:spPr>
            <a:xfrm>
              <a:off x="812007" y="2959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6"/>
            <p:cNvSpPr/>
            <p:nvPr/>
          </p:nvSpPr>
          <p:spPr>
            <a:xfrm>
              <a:off x="853260" y="2969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6"/>
            <p:cNvSpPr/>
            <p:nvPr/>
          </p:nvSpPr>
          <p:spPr>
            <a:xfrm>
              <a:off x="910236" y="2969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6"/>
            <p:cNvSpPr/>
            <p:nvPr/>
          </p:nvSpPr>
          <p:spPr>
            <a:xfrm>
              <a:off x="968184" y="2969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6"/>
            <p:cNvSpPr/>
            <p:nvPr/>
          </p:nvSpPr>
          <p:spPr>
            <a:xfrm>
              <a:off x="1025160" y="2969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6"/>
            <p:cNvSpPr/>
            <p:nvPr/>
          </p:nvSpPr>
          <p:spPr>
            <a:xfrm>
              <a:off x="638164" y="3144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6"/>
            <p:cNvSpPr/>
            <p:nvPr/>
          </p:nvSpPr>
          <p:spPr>
            <a:xfrm>
              <a:off x="812007" y="3126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6"/>
            <p:cNvSpPr/>
            <p:nvPr/>
          </p:nvSpPr>
          <p:spPr>
            <a:xfrm>
              <a:off x="1033993" y="3126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6"/>
            <p:cNvSpPr/>
            <p:nvPr/>
          </p:nvSpPr>
          <p:spPr>
            <a:xfrm>
              <a:off x="1490715" y="36976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6"/>
            <p:cNvSpPr/>
            <p:nvPr/>
          </p:nvSpPr>
          <p:spPr>
            <a:xfrm>
              <a:off x="1559469" y="42352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6"/>
            <p:cNvSpPr/>
            <p:nvPr/>
          </p:nvSpPr>
          <p:spPr>
            <a:xfrm>
              <a:off x="1651808" y="36377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6"/>
            <p:cNvSpPr/>
            <p:nvPr/>
          </p:nvSpPr>
          <p:spPr>
            <a:xfrm>
              <a:off x="1693061" y="36485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6"/>
            <p:cNvSpPr/>
            <p:nvPr/>
          </p:nvSpPr>
          <p:spPr>
            <a:xfrm>
              <a:off x="1750007" y="36485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6"/>
            <p:cNvSpPr/>
            <p:nvPr/>
          </p:nvSpPr>
          <p:spPr>
            <a:xfrm>
              <a:off x="1807985" y="36485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6"/>
            <p:cNvSpPr/>
            <p:nvPr/>
          </p:nvSpPr>
          <p:spPr>
            <a:xfrm>
              <a:off x="1864931" y="36485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6"/>
            <p:cNvSpPr/>
            <p:nvPr/>
          </p:nvSpPr>
          <p:spPr>
            <a:xfrm>
              <a:off x="1338484" y="38753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6"/>
            <p:cNvSpPr/>
            <p:nvPr/>
          </p:nvSpPr>
          <p:spPr>
            <a:xfrm>
              <a:off x="1651808" y="38577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6"/>
            <p:cNvSpPr/>
            <p:nvPr/>
          </p:nvSpPr>
          <p:spPr>
            <a:xfrm>
              <a:off x="1878682" y="38577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6"/>
            <p:cNvSpPr/>
            <p:nvPr/>
          </p:nvSpPr>
          <p:spPr>
            <a:xfrm>
              <a:off x="1260896" y="3087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6"/>
            <p:cNvSpPr/>
            <p:nvPr/>
          </p:nvSpPr>
          <p:spPr>
            <a:xfrm>
              <a:off x="1338484" y="3150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6"/>
            <p:cNvSpPr/>
            <p:nvPr/>
          </p:nvSpPr>
          <p:spPr>
            <a:xfrm>
              <a:off x="1275619" y="38066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6"/>
            <p:cNvSpPr/>
            <p:nvPr/>
          </p:nvSpPr>
          <p:spPr>
            <a:xfrm>
              <a:off x="1338484" y="38695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6"/>
            <p:cNvSpPr/>
            <p:nvPr/>
          </p:nvSpPr>
          <p:spPr>
            <a:xfrm>
              <a:off x="710864"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46"/>
          <p:cNvGrpSpPr/>
          <p:nvPr/>
        </p:nvGrpSpPr>
        <p:grpSpPr>
          <a:xfrm>
            <a:off x="6251561" y="2785626"/>
            <a:ext cx="2182463" cy="2277747"/>
            <a:chOff x="3971350" y="1916825"/>
            <a:chExt cx="1853000" cy="1933900"/>
          </a:xfrm>
        </p:grpSpPr>
        <p:sp>
          <p:nvSpPr>
            <p:cNvPr id="1169" name="Google Shape;1169;p46"/>
            <p:cNvSpPr/>
            <p:nvPr/>
          </p:nvSpPr>
          <p:spPr>
            <a:xfrm>
              <a:off x="4789425" y="2513075"/>
              <a:ext cx="855625" cy="1190050"/>
            </a:xfrm>
            <a:custGeom>
              <a:avLst/>
              <a:gdLst/>
              <a:ahLst/>
              <a:cxnLst/>
              <a:rect l="l" t="t" r="r" b="b"/>
              <a:pathLst>
                <a:path w="34225" h="47602" extrusionOk="0">
                  <a:moveTo>
                    <a:pt x="9774" y="0"/>
                  </a:moveTo>
                  <a:lnTo>
                    <a:pt x="0" y="18781"/>
                  </a:lnTo>
                  <a:lnTo>
                    <a:pt x="8507" y="23717"/>
                  </a:lnTo>
                  <a:cubicBezTo>
                    <a:pt x="8507" y="23717"/>
                    <a:pt x="10990" y="21468"/>
                    <a:pt x="14365" y="21468"/>
                  </a:cubicBezTo>
                  <a:cubicBezTo>
                    <a:pt x="15766" y="21468"/>
                    <a:pt x="17320" y="21855"/>
                    <a:pt x="18914" y="22950"/>
                  </a:cubicBezTo>
                  <a:cubicBezTo>
                    <a:pt x="25919" y="27787"/>
                    <a:pt x="23551" y="47601"/>
                    <a:pt x="23551" y="47601"/>
                  </a:cubicBezTo>
                  <a:lnTo>
                    <a:pt x="30656" y="47601"/>
                  </a:lnTo>
                  <a:cubicBezTo>
                    <a:pt x="34225" y="5271"/>
                    <a:pt x="9774" y="0"/>
                    <a:pt x="9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6"/>
            <p:cNvSpPr/>
            <p:nvPr/>
          </p:nvSpPr>
          <p:spPr>
            <a:xfrm>
              <a:off x="4349100" y="1971025"/>
              <a:ext cx="880675" cy="1471900"/>
            </a:xfrm>
            <a:custGeom>
              <a:avLst/>
              <a:gdLst/>
              <a:ahLst/>
              <a:cxnLst/>
              <a:rect l="l" t="t" r="r" b="b"/>
              <a:pathLst>
                <a:path w="35227" h="58876" extrusionOk="0">
                  <a:moveTo>
                    <a:pt x="27621" y="0"/>
                  </a:moveTo>
                  <a:lnTo>
                    <a:pt x="1" y="55073"/>
                  </a:lnTo>
                  <a:lnTo>
                    <a:pt x="7640" y="58876"/>
                  </a:lnTo>
                  <a:lnTo>
                    <a:pt x="35226" y="3836"/>
                  </a:lnTo>
                  <a:lnTo>
                    <a:pt x="276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6"/>
            <p:cNvSpPr/>
            <p:nvPr/>
          </p:nvSpPr>
          <p:spPr>
            <a:xfrm>
              <a:off x="4395800" y="3223575"/>
              <a:ext cx="206025" cy="125950"/>
            </a:xfrm>
            <a:custGeom>
              <a:avLst/>
              <a:gdLst/>
              <a:ahLst/>
              <a:cxnLst/>
              <a:rect l="l" t="t" r="r" b="b"/>
              <a:pathLst>
                <a:path w="8241" h="5038" extrusionOk="0">
                  <a:moveTo>
                    <a:pt x="601" y="1"/>
                  </a:moveTo>
                  <a:lnTo>
                    <a:pt x="1" y="1235"/>
                  </a:lnTo>
                  <a:lnTo>
                    <a:pt x="7640" y="5038"/>
                  </a:lnTo>
                  <a:lnTo>
                    <a:pt x="8240" y="3837"/>
                  </a:lnTo>
                  <a:lnTo>
                    <a:pt x="601"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6"/>
            <p:cNvSpPr/>
            <p:nvPr/>
          </p:nvSpPr>
          <p:spPr>
            <a:xfrm>
              <a:off x="4977050" y="2064425"/>
              <a:ext cx="206025" cy="125100"/>
            </a:xfrm>
            <a:custGeom>
              <a:avLst/>
              <a:gdLst/>
              <a:ahLst/>
              <a:cxnLst/>
              <a:rect l="l" t="t" r="r" b="b"/>
              <a:pathLst>
                <a:path w="8241" h="5004" extrusionOk="0">
                  <a:moveTo>
                    <a:pt x="601" y="0"/>
                  </a:moveTo>
                  <a:lnTo>
                    <a:pt x="1" y="1201"/>
                  </a:lnTo>
                  <a:lnTo>
                    <a:pt x="7640" y="5004"/>
                  </a:lnTo>
                  <a:lnTo>
                    <a:pt x="8240" y="3803"/>
                  </a:lnTo>
                  <a:lnTo>
                    <a:pt x="601"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6"/>
            <p:cNvSpPr/>
            <p:nvPr/>
          </p:nvSpPr>
          <p:spPr>
            <a:xfrm>
              <a:off x="4326600" y="2051900"/>
              <a:ext cx="926525" cy="1310975"/>
            </a:xfrm>
            <a:custGeom>
              <a:avLst/>
              <a:gdLst/>
              <a:ahLst/>
              <a:cxnLst/>
              <a:rect l="l" t="t" r="r" b="b"/>
              <a:pathLst>
                <a:path w="37061" h="52439" extrusionOk="0">
                  <a:moveTo>
                    <a:pt x="22650" y="1"/>
                  </a:moveTo>
                  <a:lnTo>
                    <a:pt x="0" y="45200"/>
                  </a:lnTo>
                  <a:lnTo>
                    <a:pt x="14411" y="52438"/>
                  </a:lnTo>
                  <a:lnTo>
                    <a:pt x="37060" y="7239"/>
                  </a:lnTo>
                  <a:lnTo>
                    <a:pt x="226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6"/>
            <p:cNvSpPr/>
            <p:nvPr/>
          </p:nvSpPr>
          <p:spPr>
            <a:xfrm>
              <a:off x="4554250" y="2133625"/>
              <a:ext cx="698875" cy="1229250"/>
            </a:xfrm>
            <a:custGeom>
              <a:avLst/>
              <a:gdLst/>
              <a:ahLst/>
              <a:cxnLst/>
              <a:rect l="l" t="t" r="r" b="b"/>
              <a:pathLst>
                <a:path w="27955" h="49170" extrusionOk="0">
                  <a:moveTo>
                    <a:pt x="20082" y="1"/>
                  </a:moveTo>
                  <a:cubicBezTo>
                    <a:pt x="19948" y="8140"/>
                    <a:pt x="17280" y="18381"/>
                    <a:pt x="12143" y="28621"/>
                  </a:cubicBezTo>
                  <a:cubicBezTo>
                    <a:pt x="8607" y="35660"/>
                    <a:pt x="4371" y="41764"/>
                    <a:pt x="1" y="46501"/>
                  </a:cubicBezTo>
                  <a:lnTo>
                    <a:pt x="5271" y="49169"/>
                  </a:lnTo>
                  <a:lnTo>
                    <a:pt x="27954" y="3970"/>
                  </a:lnTo>
                  <a:lnTo>
                    <a:pt x="20082"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6"/>
            <p:cNvSpPr/>
            <p:nvPr/>
          </p:nvSpPr>
          <p:spPr>
            <a:xfrm>
              <a:off x="4835300" y="2040225"/>
              <a:ext cx="441175" cy="271075"/>
            </a:xfrm>
            <a:custGeom>
              <a:avLst/>
              <a:gdLst/>
              <a:ahLst/>
              <a:cxnLst/>
              <a:rect l="l" t="t" r="r" b="b"/>
              <a:pathLst>
                <a:path w="17647" h="10843" extrusionOk="0">
                  <a:moveTo>
                    <a:pt x="1334" y="1"/>
                  </a:moveTo>
                  <a:lnTo>
                    <a:pt x="0" y="2670"/>
                  </a:lnTo>
                  <a:lnTo>
                    <a:pt x="16312" y="10842"/>
                  </a:lnTo>
                  <a:lnTo>
                    <a:pt x="17646" y="8173"/>
                  </a:lnTo>
                  <a:lnTo>
                    <a:pt x="1334"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6"/>
            <p:cNvSpPr/>
            <p:nvPr/>
          </p:nvSpPr>
          <p:spPr>
            <a:xfrm>
              <a:off x="4302400" y="3102675"/>
              <a:ext cx="441175" cy="271050"/>
            </a:xfrm>
            <a:custGeom>
              <a:avLst/>
              <a:gdLst/>
              <a:ahLst/>
              <a:cxnLst/>
              <a:rect l="l" t="t" r="r" b="b"/>
              <a:pathLst>
                <a:path w="17647" h="10842" extrusionOk="0">
                  <a:moveTo>
                    <a:pt x="1335" y="0"/>
                  </a:moveTo>
                  <a:lnTo>
                    <a:pt x="1" y="2669"/>
                  </a:lnTo>
                  <a:lnTo>
                    <a:pt x="16313" y="10841"/>
                  </a:lnTo>
                  <a:lnTo>
                    <a:pt x="17647" y="8173"/>
                  </a:lnTo>
                  <a:lnTo>
                    <a:pt x="1335"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6"/>
            <p:cNvSpPr/>
            <p:nvPr/>
          </p:nvSpPr>
          <p:spPr>
            <a:xfrm>
              <a:off x="5007075" y="1916825"/>
              <a:ext cx="263550" cy="187650"/>
            </a:xfrm>
            <a:custGeom>
              <a:avLst/>
              <a:gdLst/>
              <a:ahLst/>
              <a:cxnLst/>
              <a:rect l="l" t="t" r="r" b="b"/>
              <a:pathLst>
                <a:path w="10542" h="7506" extrusionOk="0">
                  <a:moveTo>
                    <a:pt x="1468" y="0"/>
                  </a:moveTo>
                  <a:lnTo>
                    <a:pt x="1" y="2936"/>
                  </a:lnTo>
                  <a:lnTo>
                    <a:pt x="9074" y="7505"/>
                  </a:lnTo>
                  <a:lnTo>
                    <a:pt x="10542" y="4537"/>
                  </a:lnTo>
                  <a:lnTo>
                    <a:pt x="146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6"/>
            <p:cNvSpPr/>
            <p:nvPr/>
          </p:nvSpPr>
          <p:spPr>
            <a:xfrm>
              <a:off x="4837800" y="2613150"/>
              <a:ext cx="331075" cy="331100"/>
            </a:xfrm>
            <a:custGeom>
              <a:avLst/>
              <a:gdLst/>
              <a:ahLst/>
              <a:cxnLst/>
              <a:rect l="l" t="t" r="r" b="b"/>
              <a:pathLst>
                <a:path w="13243" h="13244" extrusionOk="0">
                  <a:moveTo>
                    <a:pt x="6605" y="0"/>
                  </a:moveTo>
                  <a:cubicBezTo>
                    <a:pt x="2969" y="0"/>
                    <a:pt x="0" y="2969"/>
                    <a:pt x="0" y="6638"/>
                  </a:cubicBezTo>
                  <a:cubicBezTo>
                    <a:pt x="0" y="10274"/>
                    <a:pt x="2969" y="13243"/>
                    <a:pt x="6605" y="13243"/>
                  </a:cubicBezTo>
                  <a:cubicBezTo>
                    <a:pt x="10274" y="13243"/>
                    <a:pt x="13243" y="10274"/>
                    <a:pt x="13243" y="6638"/>
                  </a:cubicBezTo>
                  <a:cubicBezTo>
                    <a:pt x="13243" y="2969"/>
                    <a:pt x="10274" y="0"/>
                    <a:pt x="660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6"/>
            <p:cNvSpPr/>
            <p:nvPr/>
          </p:nvSpPr>
          <p:spPr>
            <a:xfrm>
              <a:off x="4931200" y="2707375"/>
              <a:ext cx="143450" cy="142625"/>
            </a:xfrm>
            <a:custGeom>
              <a:avLst/>
              <a:gdLst/>
              <a:ahLst/>
              <a:cxnLst/>
              <a:rect l="l" t="t" r="r" b="b"/>
              <a:pathLst>
                <a:path w="5738" h="5705" extrusionOk="0">
                  <a:moveTo>
                    <a:pt x="2869" y="1"/>
                  </a:moveTo>
                  <a:cubicBezTo>
                    <a:pt x="1301" y="1"/>
                    <a:pt x="0" y="1268"/>
                    <a:pt x="0" y="2869"/>
                  </a:cubicBezTo>
                  <a:cubicBezTo>
                    <a:pt x="0" y="4437"/>
                    <a:pt x="1301" y="5705"/>
                    <a:pt x="2869" y="5705"/>
                  </a:cubicBezTo>
                  <a:cubicBezTo>
                    <a:pt x="4470" y="5705"/>
                    <a:pt x="5738" y="4437"/>
                    <a:pt x="5738" y="2869"/>
                  </a:cubicBezTo>
                  <a:cubicBezTo>
                    <a:pt x="5738" y="1268"/>
                    <a:pt x="4470" y="1"/>
                    <a:pt x="286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6"/>
            <p:cNvSpPr/>
            <p:nvPr/>
          </p:nvSpPr>
          <p:spPr>
            <a:xfrm>
              <a:off x="5221400" y="3502950"/>
              <a:ext cx="491200" cy="245200"/>
            </a:xfrm>
            <a:custGeom>
              <a:avLst/>
              <a:gdLst/>
              <a:ahLst/>
              <a:cxnLst/>
              <a:rect l="l" t="t" r="r" b="b"/>
              <a:pathLst>
                <a:path w="19648" h="9808" extrusionOk="0">
                  <a:moveTo>
                    <a:pt x="9841" y="0"/>
                  </a:moveTo>
                  <a:cubicBezTo>
                    <a:pt x="4404" y="0"/>
                    <a:pt x="0" y="4404"/>
                    <a:pt x="0" y="9808"/>
                  </a:cubicBezTo>
                  <a:lnTo>
                    <a:pt x="19648" y="9808"/>
                  </a:lnTo>
                  <a:cubicBezTo>
                    <a:pt x="19648" y="4404"/>
                    <a:pt x="15278" y="0"/>
                    <a:pt x="984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6"/>
            <p:cNvSpPr/>
            <p:nvPr/>
          </p:nvSpPr>
          <p:spPr>
            <a:xfrm>
              <a:off x="5307300" y="3587175"/>
              <a:ext cx="320250" cy="160150"/>
            </a:xfrm>
            <a:custGeom>
              <a:avLst/>
              <a:gdLst/>
              <a:ahLst/>
              <a:cxnLst/>
              <a:rect l="l" t="t" r="r" b="b"/>
              <a:pathLst>
                <a:path w="12810" h="6406" extrusionOk="0">
                  <a:moveTo>
                    <a:pt x="6405" y="1"/>
                  </a:moveTo>
                  <a:cubicBezTo>
                    <a:pt x="2869" y="1"/>
                    <a:pt x="0" y="2869"/>
                    <a:pt x="0" y="6405"/>
                  </a:cubicBezTo>
                  <a:lnTo>
                    <a:pt x="12809" y="6405"/>
                  </a:lnTo>
                  <a:cubicBezTo>
                    <a:pt x="12809" y="2869"/>
                    <a:pt x="9941" y="1"/>
                    <a:pt x="6405"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6"/>
            <p:cNvSpPr/>
            <p:nvPr/>
          </p:nvSpPr>
          <p:spPr>
            <a:xfrm>
              <a:off x="3971350" y="3747300"/>
              <a:ext cx="1853000" cy="103425"/>
            </a:xfrm>
            <a:custGeom>
              <a:avLst/>
              <a:gdLst/>
              <a:ahLst/>
              <a:cxnLst/>
              <a:rect l="l" t="t" r="r" b="b"/>
              <a:pathLst>
                <a:path w="74120" h="4137" extrusionOk="0">
                  <a:moveTo>
                    <a:pt x="0" y="0"/>
                  </a:moveTo>
                  <a:lnTo>
                    <a:pt x="0" y="4136"/>
                  </a:lnTo>
                  <a:lnTo>
                    <a:pt x="74120" y="4136"/>
                  </a:lnTo>
                  <a:lnTo>
                    <a:pt x="7412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6"/>
            <p:cNvSpPr/>
            <p:nvPr/>
          </p:nvSpPr>
          <p:spPr>
            <a:xfrm>
              <a:off x="4795250" y="3587175"/>
              <a:ext cx="167650" cy="160975"/>
            </a:xfrm>
            <a:custGeom>
              <a:avLst/>
              <a:gdLst/>
              <a:ahLst/>
              <a:cxnLst/>
              <a:rect l="l" t="t" r="r" b="b"/>
              <a:pathLst>
                <a:path w="6706" h="6439" extrusionOk="0">
                  <a:moveTo>
                    <a:pt x="2002" y="1"/>
                  </a:moveTo>
                  <a:lnTo>
                    <a:pt x="1" y="6439"/>
                  </a:lnTo>
                  <a:lnTo>
                    <a:pt x="6706" y="6439"/>
                  </a:lnTo>
                  <a:lnTo>
                    <a:pt x="670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6"/>
            <p:cNvSpPr/>
            <p:nvPr/>
          </p:nvSpPr>
          <p:spPr>
            <a:xfrm>
              <a:off x="4223175" y="3587175"/>
              <a:ext cx="835625" cy="80925"/>
            </a:xfrm>
            <a:custGeom>
              <a:avLst/>
              <a:gdLst/>
              <a:ahLst/>
              <a:cxnLst/>
              <a:rect l="l" t="t" r="r" b="b"/>
              <a:pathLst>
                <a:path w="33425" h="3237" extrusionOk="0">
                  <a:moveTo>
                    <a:pt x="1" y="1"/>
                  </a:moveTo>
                  <a:lnTo>
                    <a:pt x="1" y="3236"/>
                  </a:lnTo>
                  <a:lnTo>
                    <a:pt x="33425" y="3236"/>
                  </a:lnTo>
                  <a:lnTo>
                    <a:pt x="33425"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6"/>
            <p:cNvSpPr/>
            <p:nvPr/>
          </p:nvSpPr>
          <p:spPr>
            <a:xfrm>
              <a:off x="4809450" y="3668075"/>
              <a:ext cx="153450" cy="35050"/>
            </a:xfrm>
            <a:custGeom>
              <a:avLst/>
              <a:gdLst/>
              <a:ahLst/>
              <a:cxnLst/>
              <a:rect l="l" t="t" r="r" b="b"/>
              <a:pathLst>
                <a:path w="6138" h="1402" extrusionOk="0">
                  <a:moveTo>
                    <a:pt x="434" y="0"/>
                  </a:moveTo>
                  <a:lnTo>
                    <a:pt x="0" y="1401"/>
                  </a:lnTo>
                  <a:lnTo>
                    <a:pt x="6138" y="1401"/>
                  </a:lnTo>
                  <a:lnTo>
                    <a:pt x="6138"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6" name="Google Shape;1186;p46"/>
          <p:cNvSpPr txBox="1">
            <a:spLocks noGrp="1"/>
          </p:cNvSpPr>
          <p:nvPr>
            <p:ph type="ctrTitle"/>
          </p:nvPr>
        </p:nvSpPr>
        <p:spPr>
          <a:xfrm>
            <a:off x="1216729" y="991886"/>
            <a:ext cx="6647700" cy="15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700" smtClean="0">
                <a:solidFill>
                  <a:schemeClr val="dk2"/>
                </a:solidFill>
              </a:rPr>
              <a:t>BÀI 11: Thảo </a:t>
            </a:r>
            <a:r>
              <a:rPr lang="en" sz="4700">
                <a:solidFill>
                  <a:schemeClr val="dk2"/>
                </a:solidFill>
              </a:rPr>
              <a:t>luận vấn đề an toàn giao </a:t>
            </a:r>
            <a:r>
              <a:rPr lang="en" sz="4700" smtClean="0">
                <a:solidFill>
                  <a:schemeClr val="dk2"/>
                </a:solidFill>
              </a:rPr>
              <a:t>thông(2T)</a:t>
            </a:r>
            <a:endParaRPr sz="4700">
              <a:solidFill>
                <a:schemeClr val="dk2"/>
              </a:solidFill>
            </a:endParaRPr>
          </a:p>
        </p:txBody>
      </p:sp>
      <p:grpSp>
        <p:nvGrpSpPr>
          <p:cNvPr id="1188" name="Google Shape;1188;p46"/>
          <p:cNvGrpSpPr/>
          <p:nvPr/>
        </p:nvGrpSpPr>
        <p:grpSpPr>
          <a:xfrm>
            <a:off x="713217" y="1709033"/>
            <a:ext cx="293027" cy="226005"/>
            <a:chOff x="5483150" y="2495300"/>
            <a:chExt cx="195325" cy="150650"/>
          </a:xfrm>
        </p:grpSpPr>
        <p:sp>
          <p:nvSpPr>
            <p:cNvPr id="1189" name="Google Shape;1189;p46"/>
            <p:cNvSpPr/>
            <p:nvPr/>
          </p:nvSpPr>
          <p:spPr>
            <a:xfrm>
              <a:off x="5558000" y="2539150"/>
              <a:ext cx="120475" cy="106800"/>
            </a:xfrm>
            <a:custGeom>
              <a:avLst/>
              <a:gdLst/>
              <a:ahLst/>
              <a:cxnLst/>
              <a:rect l="l" t="t" r="r" b="b"/>
              <a:pathLst>
                <a:path w="4819" h="4272" extrusionOk="0">
                  <a:moveTo>
                    <a:pt x="1743" y="1"/>
                  </a:moveTo>
                  <a:lnTo>
                    <a:pt x="0" y="2441"/>
                  </a:lnTo>
                  <a:lnTo>
                    <a:pt x="2092" y="3938"/>
                  </a:lnTo>
                  <a:cubicBezTo>
                    <a:pt x="2413" y="4163"/>
                    <a:pt x="2778" y="4271"/>
                    <a:pt x="3128" y="4271"/>
                  </a:cubicBezTo>
                  <a:cubicBezTo>
                    <a:pt x="3605" y="4271"/>
                    <a:pt x="4055" y="4070"/>
                    <a:pt x="4327" y="3692"/>
                  </a:cubicBezTo>
                  <a:cubicBezTo>
                    <a:pt x="4819" y="3015"/>
                    <a:pt x="4593" y="2010"/>
                    <a:pt x="3835" y="1477"/>
                  </a:cubicBezTo>
                  <a:lnTo>
                    <a:pt x="1743"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6"/>
            <p:cNvSpPr/>
            <p:nvPr/>
          </p:nvSpPr>
          <p:spPr>
            <a:xfrm>
              <a:off x="5483150" y="2495300"/>
              <a:ext cx="120500" cy="106925"/>
            </a:xfrm>
            <a:custGeom>
              <a:avLst/>
              <a:gdLst/>
              <a:ahLst/>
              <a:cxnLst/>
              <a:rect l="l" t="t" r="r" b="b"/>
              <a:pathLst>
                <a:path w="4820" h="4277" extrusionOk="0">
                  <a:moveTo>
                    <a:pt x="1677" y="0"/>
                  </a:moveTo>
                  <a:cubicBezTo>
                    <a:pt x="1202" y="0"/>
                    <a:pt x="754" y="199"/>
                    <a:pt x="472" y="586"/>
                  </a:cubicBezTo>
                  <a:cubicBezTo>
                    <a:pt x="1" y="1263"/>
                    <a:pt x="226" y="2247"/>
                    <a:pt x="985" y="2780"/>
                  </a:cubicBezTo>
                  <a:lnTo>
                    <a:pt x="3076" y="4277"/>
                  </a:lnTo>
                  <a:lnTo>
                    <a:pt x="4819" y="1816"/>
                  </a:lnTo>
                  <a:lnTo>
                    <a:pt x="2728" y="340"/>
                  </a:lnTo>
                  <a:cubicBezTo>
                    <a:pt x="2403" y="112"/>
                    <a:pt x="2033" y="0"/>
                    <a:pt x="16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6"/>
            <p:cNvSpPr/>
            <p:nvPr/>
          </p:nvSpPr>
          <p:spPr>
            <a:xfrm>
              <a:off x="5535425" y="2525325"/>
              <a:ext cx="115875" cy="82550"/>
            </a:xfrm>
            <a:custGeom>
              <a:avLst/>
              <a:gdLst/>
              <a:ahLst/>
              <a:cxnLst/>
              <a:rect l="l" t="t" r="r" b="b"/>
              <a:pathLst>
                <a:path w="4635" h="3302" extrusionOk="0">
                  <a:moveTo>
                    <a:pt x="1" y="0"/>
                  </a:moveTo>
                  <a:lnTo>
                    <a:pt x="1" y="0"/>
                  </a:lnTo>
                  <a:cubicBezTo>
                    <a:pt x="391" y="287"/>
                    <a:pt x="801" y="533"/>
                    <a:pt x="1190" y="800"/>
                  </a:cubicBezTo>
                  <a:cubicBezTo>
                    <a:pt x="1580" y="1066"/>
                    <a:pt x="1949" y="1333"/>
                    <a:pt x="2338" y="1620"/>
                  </a:cubicBezTo>
                  <a:lnTo>
                    <a:pt x="3466" y="2440"/>
                  </a:lnTo>
                  <a:cubicBezTo>
                    <a:pt x="3856" y="2727"/>
                    <a:pt x="4225" y="3014"/>
                    <a:pt x="4635" y="3301"/>
                  </a:cubicBezTo>
                  <a:cubicBezTo>
                    <a:pt x="4409" y="2850"/>
                    <a:pt x="4122" y="2461"/>
                    <a:pt x="3774" y="2092"/>
                  </a:cubicBezTo>
                  <a:cubicBezTo>
                    <a:pt x="3446" y="1743"/>
                    <a:pt x="3077" y="1415"/>
                    <a:pt x="2687" y="1128"/>
                  </a:cubicBezTo>
                  <a:cubicBezTo>
                    <a:pt x="2297" y="841"/>
                    <a:pt x="1867" y="595"/>
                    <a:pt x="1416" y="390"/>
                  </a:cubicBezTo>
                  <a:cubicBezTo>
                    <a:pt x="965" y="185"/>
                    <a:pt x="493" y="6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2" name="Google Shape;1192;p46"/>
          <p:cNvSpPr/>
          <p:nvPr/>
        </p:nvSpPr>
        <p:spPr>
          <a:xfrm>
            <a:off x="6584893" y="3705462"/>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6"/>
          <p:cNvSpPr/>
          <p:nvPr/>
        </p:nvSpPr>
        <p:spPr>
          <a:xfrm>
            <a:off x="6560717" y="2814096"/>
            <a:ext cx="86680" cy="86680"/>
          </a:xfrm>
          <a:custGeom>
            <a:avLst/>
            <a:gdLst/>
            <a:ahLst/>
            <a:cxnLst/>
            <a:rect l="l" t="t" r="r" b="b"/>
            <a:pathLst>
              <a:path w="2469" h="2469" extrusionOk="0">
                <a:moveTo>
                  <a:pt x="1235" y="0"/>
                </a:moveTo>
                <a:cubicBezTo>
                  <a:pt x="567" y="0"/>
                  <a:pt x="0" y="534"/>
                  <a:pt x="0" y="1235"/>
                </a:cubicBezTo>
                <a:cubicBezTo>
                  <a:pt x="0" y="1902"/>
                  <a:pt x="567" y="2469"/>
                  <a:pt x="1235" y="2469"/>
                </a:cubicBezTo>
                <a:cubicBezTo>
                  <a:pt x="1935" y="2469"/>
                  <a:pt x="2469" y="1902"/>
                  <a:pt x="2469" y="1235"/>
                </a:cubicBezTo>
                <a:cubicBezTo>
                  <a:pt x="2469" y="534"/>
                  <a:pt x="1935"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6"/>
          <p:cNvSpPr/>
          <p:nvPr/>
        </p:nvSpPr>
        <p:spPr>
          <a:xfrm>
            <a:off x="5431111" y="294511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6"/>
          <p:cNvSpPr/>
          <p:nvPr/>
        </p:nvSpPr>
        <p:spPr>
          <a:xfrm>
            <a:off x="2226218" y="297343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86"/>
                                        </p:tgtEl>
                                        <p:attrNameLst>
                                          <p:attrName>style.visibility</p:attrName>
                                        </p:attrNameLst>
                                      </p:cBhvr>
                                      <p:to>
                                        <p:strVal val="visible"/>
                                      </p:to>
                                    </p:set>
                                    <p:animEffect transition="in" filter="fade">
                                      <p:cBhvr>
                                        <p:cTn id="7" dur="1000"/>
                                        <p:tgtEl>
                                          <p:spTgt spid="1186"/>
                                        </p:tgtEl>
                                      </p:cBhvr>
                                    </p:animEffect>
                                    <p:anim calcmode="lin" valueType="num">
                                      <p:cBhvr>
                                        <p:cTn id="8" dur="1000" fill="hold"/>
                                        <p:tgtEl>
                                          <p:spTgt spid="1186"/>
                                        </p:tgtEl>
                                        <p:attrNameLst>
                                          <p:attrName>ppt_x</p:attrName>
                                        </p:attrNameLst>
                                      </p:cBhvr>
                                      <p:tavLst>
                                        <p:tav tm="0">
                                          <p:val>
                                            <p:strVal val="#ppt_x"/>
                                          </p:val>
                                        </p:tav>
                                        <p:tav tm="100000">
                                          <p:val>
                                            <p:strVal val="#ppt_x"/>
                                          </p:val>
                                        </p:tav>
                                      </p:tavLst>
                                    </p:anim>
                                    <p:anim calcmode="lin" valueType="num">
                                      <p:cBhvr>
                                        <p:cTn id="9" dur="1000" fill="hold"/>
                                        <p:tgtEl>
                                          <p:spTgt spid="11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57EB-8CA4-76DB-142E-F20FB28AF579}"/>
              </a:ext>
            </a:extLst>
          </p:cNvPr>
          <p:cNvSpPr>
            <a:spLocks noGrp="1"/>
          </p:cNvSpPr>
          <p:nvPr>
            <p:ph type="ctrTitle"/>
          </p:nvPr>
        </p:nvSpPr>
        <p:spPr>
          <a:xfrm>
            <a:off x="429494" y="3317535"/>
            <a:ext cx="4839192" cy="1577100"/>
          </a:xfrm>
        </p:spPr>
        <p:txBody>
          <a:bodyPr/>
          <a:lstStyle/>
          <a:p>
            <a:pPr algn="l"/>
            <a:r>
              <a:rPr lang="en-US" sz="2800" b="0">
                <a:solidFill>
                  <a:srgbClr val="202124"/>
                </a:solidFill>
                <a:latin typeface="+mj-lt"/>
              </a:rPr>
              <a:t>*</a:t>
            </a:r>
            <a:r>
              <a:rPr lang="vi-VN" sz="2800" b="0" i="0">
                <a:solidFill>
                  <a:srgbClr val="202124"/>
                </a:solidFill>
                <a:effectLst/>
                <a:latin typeface="+mj-lt"/>
              </a:rPr>
              <a:t>Quy định khoảng cách an toàn giữa 2 xe:</a:t>
            </a:r>
            <a:br>
              <a:rPr lang="vi-VN" sz="2800" b="0" i="0">
                <a:solidFill>
                  <a:srgbClr val="202124"/>
                </a:solidFill>
                <a:effectLst/>
                <a:latin typeface="+mj-lt"/>
              </a:rPr>
            </a:br>
            <a:r>
              <a:rPr lang="vi-VN" sz="2800" b="0" i="0">
                <a:solidFill>
                  <a:srgbClr val="202124"/>
                </a:solidFill>
                <a:effectLst/>
                <a:latin typeface="+mj-lt"/>
              </a:rPr>
              <a:t>- Vận tốc xe 60 km/h: Khoảng cách an toàn tối thiểu là 35 m. Vận tốc từ 60 – 80 km/h:-Khoảng cách an toàn tối thiểu là 55 m. Vận tốc từ 80 – 100 km/h: Khoảng cách an toàn tối thiểu là 70 m. Vận tốc từ 100 – 120 km/h: Khoảng cách an toàn tối thiểu là 100 m.</a:t>
            </a:r>
            <a:endParaRPr lang="vi-VN" sz="2800" b="0">
              <a:latin typeface="+mj-lt"/>
            </a:endParaRPr>
          </a:p>
        </p:txBody>
      </p:sp>
      <p:pic>
        <p:nvPicPr>
          <p:cNvPr id="4098" name="Picture 2" descr="Cách tính chính xác khoảng cách an toàn giữa 2 xe">
            <a:extLst>
              <a:ext uri="{FF2B5EF4-FFF2-40B4-BE49-F238E27FC236}">
                <a16:creationId xmlns:a16="http://schemas.microsoft.com/office/drawing/2014/main" id="{9FDD2218-3017-7012-EF20-C4F709EB6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2637" y="0"/>
            <a:ext cx="3751363" cy="501613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7717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barn(inVertical)">
                                      <p:cBhvr>
                                        <p:cTn id="1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cxnSp>
        <p:nvCxnSpPr>
          <p:cNvPr id="2894" name="Google Shape;2894;p69"/>
          <p:cNvCxnSpPr/>
          <p:nvPr/>
        </p:nvCxnSpPr>
        <p:spPr>
          <a:xfrm rot="10800000" flipH="1">
            <a:off x="2353675" y="3604500"/>
            <a:ext cx="965100" cy="1051800"/>
          </a:xfrm>
          <a:prstGeom prst="straightConnector1">
            <a:avLst/>
          </a:prstGeom>
          <a:noFill/>
          <a:ln w="28575" cap="flat" cmpd="sng">
            <a:solidFill>
              <a:schemeClr val="accent6"/>
            </a:solidFill>
            <a:prstDash val="dash"/>
            <a:round/>
            <a:headEnd type="none" w="med" len="med"/>
            <a:tailEnd type="none" w="med" len="med"/>
          </a:ln>
        </p:spPr>
      </p:cxnSp>
      <p:sp>
        <p:nvSpPr>
          <p:cNvPr id="2895" name="Google Shape;2895;p69"/>
          <p:cNvSpPr/>
          <p:nvPr/>
        </p:nvSpPr>
        <p:spPr>
          <a:xfrm>
            <a:off x="1023775" y="417266"/>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9"/>
          <p:cNvSpPr txBox="1">
            <a:spLocks noGrp="1"/>
          </p:cNvSpPr>
          <p:nvPr>
            <p:ph type="title"/>
          </p:nvPr>
        </p:nvSpPr>
        <p:spPr>
          <a:xfrm>
            <a:off x="2353674" y="757696"/>
            <a:ext cx="5990334"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a:t>Các loại biển báo</a:t>
            </a:r>
          </a:p>
        </p:txBody>
      </p:sp>
      <p:sp>
        <p:nvSpPr>
          <p:cNvPr id="2897" name="Google Shape;2897;p69"/>
          <p:cNvSpPr txBox="1">
            <a:spLocks noGrp="1"/>
          </p:cNvSpPr>
          <p:nvPr>
            <p:ph type="title" idx="2"/>
          </p:nvPr>
        </p:nvSpPr>
        <p:spPr>
          <a:xfrm>
            <a:off x="993938" y="661669"/>
            <a:ext cx="14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grpSp>
        <p:nvGrpSpPr>
          <p:cNvPr id="2899" name="Google Shape;2899;p69"/>
          <p:cNvGrpSpPr/>
          <p:nvPr/>
        </p:nvGrpSpPr>
        <p:grpSpPr>
          <a:xfrm>
            <a:off x="4130817" y="2799544"/>
            <a:ext cx="3752158" cy="3752158"/>
            <a:chOff x="3526000" y="2645275"/>
            <a:chExt cx="1488125" cy="1488125"/>
          </a:xfrm>
        </p:grpSpPr>
        <p:sp>
          <p:nvSpPr>
            <p:cNvPr id="2900" name="Google Shape;2900;p69"/>
            <p:cNvSpPr/>
            <p:nvPr/>
          </p:nvSpPr>
          <p:spPr>
            <a:xfrm>
              <a:off x="3526000" y="2645275"/>
              <a:ext cx="1488125" cy="1488125"/>
            </a:xfrm>
            <a:custGeom>
              <a:avLst/>
              <a:gdLst/>
              <a:ahLst/>
              <a:cxnLst/>
              <a:rect l="l" t="t" r="r" b="b"/>
              <a:pathLst>
                <a:path w="59525" h="59525" extrusionOk="0">
                  <a:moveTo>
                    <a:pt x="29773" y="0"/>
                  </a:moveTo>
                  <a:cubicBezTo>
                    <a:pt x="13328" y="0"/>
                    <a:pt x="1" y="13328"/>
                    <a:pt x="1" y="29752"/>
                  </a:cubicBezTo>
                  <a:cubicBezTo>
                    <a:pt x="1" y="46196"/>
                    <a:pt x="13328" y="59524"/>
                    <a:pt x="29773" y="59524"/>
                  </a:cubicBezTo>
                  <a:cubicBezTo>
                    <a:pt x="46197" y="59524"/>
                    <a:pt x="59525" y="46196"/>
                    <a:pt x="59525" y="29752"/>
                  </a:cubicBezTo>
                  <a:cubicBezTo>
                    <a:pt x="59525" y="13328"/>
                    <a:pt x="46197" y="0"/>
                    <a:pt x="2977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9"/>
            <p:cNvSpPr/>
            <p:nvPr/>
          </p:nvSpPr>
          <p:spPr>
            <a:xfrm>
              <a:off x="3593675" y="2661150"/>
              <a:ext cx="1096500" cy="1472250"/>
            </a:xfrm>
            <a:custGeom>
              <a:avLst/>
              <a:gdLst/>
              <a:ahLst/>
              <a:cxnLst/>
              <a:rect l="l" t="t" r="r" b="b"/>
              <a:pathLst>
                <a:path w="43860" h="58890" extrusionOk="0">
                  <a:moveTo>
                    <a:pt x="20915" y="1"/>
                  </a:moveTo>
                  <a:cubicBezTo>
                    <a:pt x="11585" y="1949"/>
                    <a:pt x="3875" y="8264"/>
                    <a:pt x="0" y="16712"/>
                  </a:cubicBezTo>
                  <a:cubicBezTo>
                    <a:pt x="410" y="19172"/>
                    <a:pt x="656" y="22843"/>
                    <a:pt x="1292" y="24011"/>
                  </a:cubicBezTo>
                  <a:cubicBezTo>
                    <a:pt x="1989" y="25262"/>
                    <a:pt x="6480" y="28071"/>
                    <a:pt x="7361" y="30101"/>
                  </a:cubicBezTo>
                  <a:cubicBezTo>
                    <a:pt x="8243" y="32131"/>
                    <a:pt x="10150" y="34038"/>
                    <a:pt x="11544" y="35227"/>
                  </a:cubicBezTo>
                  <a:cubicBezTo>
                    <a:pt x="12938" y="36437"/>
                    <a:pt x="16219" y="36847"/>
                    <a:pt x="17408" y="37667"/>
                  </a:cubicBezTo>
                  <a:cubicBezTo>
                    <a:pt x="18494" y="38416"/>
                    <a:pt x="20024" y="41403"/>
                    <a:pt x="22232" y="41403"/>
                  </a:cubicBezTo>
                  <a:cubicBezTo>
                    <a:pt x="22443" y="41403"/>
                    <a:pt x="22660" y="41376"/>
                    <a:pt x="22883" y="41317"/>
                  </a:cubicBezTo>
                  <a:lnTo>
                    <a:pt x="22883" y="41317"/>
                  </a:lnTo>
                  <a:cubicBezTo>
                    <a:pt x="22883" y="41317"/>
                    <a:pt x="23232" y="42896"/>
                    <a:pt x="22576" y="43757"/>
                  </a:cubicBezTo>
                  <a:cubicBezTo>
                    <a:pt x="21899" y="44618"/>
                    <a:pt x="20710" y="45930"/>
                    <a:pt x="21120" y="47796"/>
                  </a:cubicBezTo>
                  <a:cubicBezTo>
                    <a:pt x="21530" y="49683"/>
                    <a:pt x="22945" y="53025"/>
                    <a:pt x="24093" y="53743"/>
                  </a:cubicBezTo>
                  <a:cubicBezTo>
                    <a:pt x="25221" y="54460"/>
                    <a:pt x="26656" y="54829"/>
                    <a:pt x="26512" y="56736"/>
                  </a:cubicBezTo>
                  <a:cubicBezTo>
                    <a:pt x="26451" y="57290"/>
                    <a:pt x="26348" y="58049"/>
                    <a:pt x="26225" y="58869"/>
                  </a:cubicBezTo>
                  <a:cubicBezTo>
                    <a:pt x="26512" y="58889"/>
                    <a:pt x="26779" y="58889"/>
                    <a:pt x="27066" y="58889"/>
                  </a:cubicBezTo>
                  <a:cubicBezTo>
                    <a:pt x="32397" y="58889"/>
                    <a:pt x="37400" y="57474"/>
                    <a:pt x="41727" y="55014"/>
                  </a:cubicBezTo>
                  <a:cubicBezTo>
                    <a:pt x="41973" y="52902"/>
                    <a:pt x="42301" y="51815"/>
                    <a:pt x="42854" y="51057"/>
                  </a:cubicBezTo>
                  <a:cubicBezTo>
                    <a:pt x="43388" y="50277"/>
                    <a:pt x="43859" y="49027"/>
                    <a:pt x="42526" y="47919"/>
                  </a:cubicBezTo>
                  <a:cubicBezTo>
                    <a:pt x="41194" y="46812"/>
                    <a:pt x="39553" y="47530"/>
                    <a:pt x="38446" y="46525"/>
                  </a:cubicBezTo>
                  <a:cubicBezTo>
                    <a:pt x="37359" y="45520"/>
                    <a:pt x="36149" y="45418"/>
                    <a:pt x="35637" y="45377"/>
                  </a:cubicBezTo>
                  <a:cubicBezTo>
                    <a:pt x="35124" y="45336"/>
                    <a:pt x="35842" y="42342"/>
                    <a:pt x="34140" y="41871"/>
                  </a:cubicBezTo>
                  <a:cubicBezTo>
                    <a:pt x="32418" y="41399"/>
                    <a:pt x="31864" y="41235"/>
                    <a:pt x="31208" y="40394"/>
                  </a:cubicBezTo>
                  <a:cubicBezTo>
                    <a:pt x="30681" y="39715"/>
                    <a:pt x="28985" y="39077"/>
                    <a:pt x="27673" y="39077"/>
                  </a:cubicBezTo>
                  <a:cubicBezTo>
                    <a:pt x="27402" y="39077"/>
                    <a:pt x="27147" y="39104"/>
                    <a:pt x="26922" y="39164"/>
                  </a:cubicBezTo>
                  <a:cubicBezTo>
                    <a:pt x="25590" y="39492"/>
                    <a:pt x="24790" y="39923"/>
                    <a:pt x="23703" y="39943"/>
                  </a:cubicBezTo>
                  <a:cubicBezTo>
                    <a:pt x="23646" y="39945"/>
                    <a:pt x="23591" y="39946"/>
                    <a:pt x="23539" y="39946"/>
                  </a:cubicBezTo>
                  <a:cubicBezTo>
                    <a:pt x="22593" y="39946"/>
                    <a:pt x="22355" y="39614"/>
                    <a:pt x="21345" y="39595"/>
                  </a:cubicBezTo>
                  <a:cubicBezTo>
                    <a:pt x="20279" y="39574"/>
                    <a:pt x="19438" y="39021"/>
                    <a:pt x="19582" y="37954"/>
                  </a:cubicBezTo>
                  <a:cubicBezTo>
                    <a:pt x="19725" y="36868"/>
                    <a:pt x="18844" y="36478"/>
                    <a:pt x="17716" y="35945"/>
                  </a:cubicBezTo>
                  <a:cubicBezTo>
                    <a:pt x="16736" y="35473"/>
                    <a:pt x="16960" y="34584"/>
                    <a:pt x="16244" y="34584"/>
                  </a:cubicBezTo>
                  <a:cubicBezTo>
                    <a:pt x="16151" y="34584"/>
                    <a:pt x="16042" y="34600"/>
                    <a:pt x="15912" y="34633"/>
                  </a:cubicBezTo>
                  <a:cubicBezTo>
                    <a:pt x="15835" y="34651"/>
                    <a:pt x="15757" y="34660"/>
                    <a:pt x="15676" y="34660"/>
                  </a:cubicBezTo>
                  <a:cubicBezTo>
                    <a:pt x="14590" y="34660"/>
                    <a:pt x="13192" y="33061"/>
                    <a:pt x="13287" y="32049"/>
                  </a:cubicBezTo>
                  <a:cubicBezTo>
                    <a:pt x="13363" y="31057"/>
                    <a:pt x="13369" y="27955"/>
                    <a:pt x="14953" y="27955"/>
                  </a:cubicBezTo>
                  <a:cubicBezTo>
                    <a:pt x="15072" y="27955"/>
                    <a:pt x="15200" y="27972"/>
                    <a:pt x="15337" y="28010"/>
                  </a:cubicBezTo>
                  <a:cubicBezTo>
                    <a:pt x="17326" y="28543"/>
                    <a:pt x="19520" y="29158"/>
                    <a:pt x="20730" y="30060"/>
                  </a:cubicBezTo>
                  <a:cubicBezTo>
                    <a:pt x="20866" y="30159"/>
                    <a:pt x="20969" y="30204"/>
                    <a:pt x="21046" y="30204"/>
                  </a:cubicBezTo>
                  <a:cubicBezTo>
                    <a:pt x="21658" y="30204"/>
                    <a:pt x="20649" y="27417"/>
                    <a:pt x="21304" y="26779"/>
                  </a:cubicBezTo>
                  <a:cubicBezTo>
                    <a:pt x="22022" y="26062"/>
                    <a:pt x="24339" y="25652"/>
                    <a:pt x="24400" y="24524"/>
                  </a:cubicBezTo>
                  <a:cubicBezTo>
                    <a:pt x="24482" y="23396"/>
                    <a:pt x="25221" y="20710"/>
                    <a:pt x="26922" y="19603"/>
                  </a:cubicBezTo>
                  <a:cubicBezTo>
                    <a:pt x="28624" y="18496"/>
                    <a:pt x="30367" y="18496"/>
                    <a:pt x="31126" y="17758"/>
                  </a:cubicBezTo>
                  <a:cubicBezTo>
                    <a:pt x="31905" y="17019"/>
                    <a:pt x="33730" y="13923"/>
                    <a:pt x="33238" y="12796"/>
                  </a:cubicBezTo>
                  <a:cubicBezTo>
                    <a:pt x="32725" y="11668"/>
                    <a:pt x="31085" y="9351"/>
                    <a:pt x="30285" y="8244"/>
                  </a:cubicBezTo>
                  <a:cubicBezTo>
                    <a:pt x="29982" y="7805"/>
                    <a:pt x="29610" y="7679"/>
                    <a:pt x="29206" y="7679"/>
                  </a:cubicBezTo>
                  <a:cubicBezTo>
                    <a:pt x="28671" y="7679"/>
                    <a:pt x="28079" y="7899"/>
                    <a:pt x="27516" y="7899"/>
                  </a:cubicBezTo>
                  <a:cubicBezTo>
                    <a:pt x="27412" y="7899"/>
                    <a:pt x="27310" y="7892"/>
                    <a:pt x="27210" y="7875"/>
                  </a:cubicBezTo>
                  <a:cubicBezTo>
                    <a:pt x="26143" y="7690"/>
                    <a:pt x="26266" y="5763"/>
                    <a:pt x="25303" y="5599"/>
                  </a:cubicBezTo>
                  <a:cubicBezTo>
                    <a:pt x="25202" y="5582"/>
                    <a:pt x="25096" y="5574"/>
                    <a:pt x="24987" y="5574"/>
                  </a:cubicBezTo>
                  <a:cubicBezTo>
                    <a:pt x="24025" y="5574"/>
                    <a:pt x="22805" y="6208"/>
                    <a:pt x="22842" y="7239"/>
                  </a:cubicBezTo>
                  <a:cubicBezTo>
                    <a:pt x="22883" y="8408"/>
                    <a:pt x="23785" y="10335"/>
                    <a:pt x="22965" y="10971"/>
                  </a:cubicBezTo>
                  <a:cubicBezTo>
                    <a:pt x="22439" y="11378"/>
                    <a:pt x="22048" y="11895"/>
                    <a:pt x="21501" y="11895"/>
                  </a:cubicBezTo>
                  <a:cubicBezTo>
                    <a:pt x="21194" y="11895"/>
                    <a:pt x="20838" y="11733"/>
                    <a:pt x="20382" y="11299"/>
                  </a:cubicBezTo>
                  <a:cubicBezTo>
                    <a:pt x="19090" y="10068"/>
                    <a:pt x="16609" y="9453"/>
                    <a:pt x="15871" y="8244"/>
                  </a:cubicBezTo>
                  <a:cubicBezTo>
                    <a:pt x="15132" y="7013"/>
                    <a:pt x="14866" y="5742"/>
                    <a:pt x="16793" y="4409"/>
                  </a:cubicBezTo>
                  <a:cubicBezTo>
                    <a:pt x="18700" y="3077"/>
                    <a:pt x="21038" y="1457"/>
                    <a:pt x="21038" y="595"/>
                  </a:cubicBezTo>
                  <a:cubicBezTo>
                    <a:pt x="21038" y="411"/>
                    <a:pt x="20997" y="206"/>
                    <a:pt x="20915"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69"/>
            <p:cNvSpPr/>
            <p:nvPr/>
          </p:nvSpPr>
          <p:spPr>
            <a:xfrm>
              <a:off x="4138050" y="2645275"/>
              <a:ext cx="217900" cy="105500"/>
            </a:xfrm>
            <a:custGeom>
              <a:avLst/>
              <a:gdLst/>
              <a:ahLst/>
              <a:cxnLst/>
              <a:rect l="l" t="t" r="r" b="b"/>
              <a:pathLst>
                <a:path w="8716" h="4220" extrusionOk="0">
                  <a:moveTo>
                    <a:pt x="5291" y="0"/>
                  </a:moveTo>
                  <a:cubicBezTo>
                    <a:pt x="3753" y="0"/>
                    <a:pt x="2256" y="103"/>
                    <a:pt x="780" y="328"/>
                  </a:cubicBezTo>
                  <a:cubicBezTo>
                    <a:pt x="821" y="615"/>
                    <a:pt x="780" y="902"/>
                    <a:pt x="636" y="1189"/>
                  </a:cubicBezTo>
                  <a:cubicBezTo>
                    <a:pt x="1" y="2399"/>
                    <a:pt x="1416" y="3404"/>
                    <a:pt x="3200" y="3650"/>
                  </a:cubicBezTo>
                  <a:cubicBezTo>
                    <a:pt x="4348" y="3794"/>
                    <a:pt x="5438" y="4219"/>
                    <a:pt x="6301" y="4219"/>
                  </a:cubicBezTo>
                  <a:cubicBezTo>
                    <a:pt x="6794" y="4219"/>
                    <a:pt x="7213" y="4080"/>
                    <a:pt x="7526" y="3670"/>
                  </a:cubicBezTo>
                  <a:cubicBezTo>
                    <a:pt x="8408" y="2522"/>
                    <a:pt x="8715" y="1251"/>
                    <a:pt x="6993" y="287"/>
                  </a:cubicBezTo>
                  <a:cubicBezTo>
                    <a:pt x="6849" y="205"/>
                    <a:pt x="6726" y="123"/>
                    <a:pt x="6603" y="21"/>
                  </a:cubicBezTo>
                  <a:cubicBezTo>
                    <a:pt x="6173" y="0"/>
                    <a:pt x="5722" y="0"/>
                    <a:pt x="529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69"/>
            <p:cNvSpPr/>
            <p:nvPr/>
          </p:nvSpPr>
          <p:spPr>
            <a:xfrm>
              <a:off x="4469200" y="2673975"/>
              <a:ext cx="156900" cy="162950"/>
            </a:xfrm>
            <a:custGeom>
              <a:avLst/>
              <a:gdLst/>
              <a:ahLst/>
              <a:cxnLst/>
              <a:rect l="l" t="t" r="r" b="b"/>
              <a:pathLst>
                <a:path w="6276" h="6518" extrusionOk="0">
                  <a:moveTo>
                    <a:pt x="226" y="0"/>
                  </a:moveTo>
                  <a:cubicBezTo>
                    <a:pt x="1" y="1005"/>
                    <a:pt x="1" y="1866"/>
                    <a:pt x="534" y="2933"/>
                  </a:cubicBezTo>
                  <a:cubicBezTo>
                    <a:pt x="1313" y="4549"/>
                    <a:pt x="3424" y="6517"/>
                    <a:pt x="4196" y="6517"/>
                  </a:cubicBezTo>
                  <a:cubicBezTo>
                    <a:pt x="4237" y="6517"/>
                    <a:pt x="4274" y="6512"/>
                    <a:pt x="4307" y="6500"/>
                  </a:cubicBezTo>
                  <a:cubicBezTo>
                    <a:pt x="4737" y="6357"/>
                    <a:pt x="5373" y="4163"/>
                    <a:pt x="6275" y="2461"/>
                  </a:cubicBezTo>
                  <a:cubicBezTo>
                    <a:pt x="4389" y="1436"/>
                    <a:pt x="2359" y="595"/>
                    <a:pt x="22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9"/>
            <p:cNvSpPr/>
            <p:nvPr/>
          </p:nvSpPr>
          <p:spPr>
            <a:xfrm>
              <a:off x="4691675" y="2966675"/>
              <a:ext cx="302475" cy="303350"/>
            </a:xfrm>
            <a:custGeom>
              <a:avLst/>
              <a:gdLst/>
              <a:ahLst/>
              <a:cxnLst/>
              <a:rect l="l" t="t" r="r" b="b"/>
              <a:pathLst>
                <a:path w="12099" h="12134" extrusionOk="0">
                  <a:moveTo>
                    <a:pt x="7649" y="0"/>
                  </a:moveTo>
                  <a:cubicBezTo>
                    <a:pt x="7280" y="144"/>
                    <a:pt x="6952" y="369"/>
                    <a:pt x="6726" y="657"/>
                  </a:cubicBezTo>
                  <a:cubicBezTo>
                    <a:pt x="5947" y="1620"/>
                    <a:pt x="5414" y="2768"/>
                    <a:pt x="4389" y="3404"/>
                  </a:cubicBezTo>
                  <a:cubicBezTo>
                    <a:pt x="3363" y="4060"/>
                    <a:pt x="3876" y="6746"/>
                    <a:pt x="3732" y="7177"/>
                  </a:cubicBezTo>
                  <a:cubicBezTo>
                    <a:pt x="3732" y="7177"/>
                    <a:pt x="2484" y="7004"/>
                    <a:pt x="1548" y="7004"/>
                  </a:cubicBezTo>
                  <a:cubicBezTo>
                    <a:pt x="1081" y="7004"/>
                    <a:pt x="691" y="7047"/>
                    <a:pt x="575" y="7177"/>
                  </a:cubicBezTo>
                  <a:cubicBezTo>
                    <a:pt x="247" y="7567"/>
                    <a:pt x="390" y="9268"/>
                    <a:pt x="185" y="9822"/>
                  </a:cubicBezTo>
                  <a:cubicBezTo>
                    <a:pt x="1" y="10376"/>
                    <a:pt x="21" y="11442"/>
                    <a:pt x="411" y="11503"/>
                  </a:cubicBezTo>
                  <a:cubicBezTo>
                    <a:pt x="767" y="11578"/>
                    <a:pt x="1364" y="12134"/>
                    <a:pt x="1683" y="12134"/>
                  </a:cubicBezTo>
                  <a:cubicBezTo>
                    <a:pt x="1712" y="12134"/>
                    <a:pt x="1740" y="12129"/>
                    <a:pt x="1764" y="12118"/>
                  </a:cubicBezTo>
                  <a:cubicBezTo>
                    <a:pt x="2051" y="11995"/>
                    <a:pt x="3076" y="11442"/>
                    <a:pt x="3650" y="11298"/>
                  </a:cubicBezTo>
                  <a:cubicBezTo>
                    <a:pt x="4245" y="11134"/>
                    <a:pt x="4266" y="10273"/>
                    <a:pt x="4717" y="9576"/>
                  </a:cubicBezTo>
                  <a:cubicBezTo>
                    <a:pt x="5147" y="8858"/>
                    <a:pt x="5147" y="7587"/>
                    <a:pt x="6726" y="7095"/>
                  </a:cubicBezTo>
                  <a:cubicBezTo>
                    <a:pt x="7265" y="6934"/>
                    <a:pt x="7740" y="6868"/>
                    <a:pt x="8146" y="6868"/>
                  </a:cubicBezTo>
                  <a:cubicBezTo>
                    <a:pt x="8929" y="6868"/>
                    <a:pt x="9456" y="7112"/>
                    <a:pt x="9699" y="7382"/>
                  </a:cubicBezTo>
                  <a:cubicBezTo>
                    <a:pt x="10068" y="7792"/>
                    <a:pt x="11955" y="8674"/>
                    <a:pt x="11955" y="9637"/>
                  </a:cubicBezTo>
                  <a:cubicBezTo>
                    <a:pt x="11955" y="9863"/>
                    <a:pt x="12016" y="9966"/>
                    <a:pt x="12098" y="9986"/>
                  </a:cubicBezTo>
                  <a:lnTo>
                    <a:pt x="11278" y="7156"/>
                  </a:lnTo>
                  <a:cubicBezTo>
                    <a:pt x="11155" y="7054"/>
                    <a:pt x="11073" y="6972"/>
                    <a:pt x="11012" y="6910"/>
                  </a:cubicBezTo>
                  <a:cubicBezTo>
                    <a:pt x="10601" y="6541"/>
                    <a:pt x="10437" y="5824"/>
                    <a:pt x="10663" y="5537"/>
                  </a:cubicBezTo>
                  <a:cubicBezTo>
                    <a:pt x="9843" y="3589"/>
                    <a:pt x="8838" y="1723"/>
                    <a:pt x="764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9"/>
            <p:cNvSpPr/>
            <p:nvPr/>
          </p:nvSpPr>
          <p:spPr>
            <a:xfrm>
              <a:off x="4616325" y="3251575"/>
              <a:ext cx="397800" cy="507625"/>
            </a:xfrm>
            <a:custGeom>
              <a:avLst/>
              <a:gdLst/>
              <a:ahLst/>
              <a:cxnLst/>
              <a:rect l="l" t="t" r="r" b="b"/>
              <a:pathLst>
                <a:path w="15912" h="20305" extrusionOk="0">
                  <a:moveTo>
                    <a:pt x="10987" y="0"/>
                  </a:moveTo>
                  <a:cubicBezTo>
                    <a:pt x="10757" y="0"/>
                    <a:pt x="10551" y="32"/>
                    <a:pt x="10396" y="107"/>
                  </a:cubicBezTo>
                  <a:cubicBezTo>
                    <a:pt x="9658" y="476"/>
                    <a:pt x="7464" y="928"/>
                    <a:pt x="6767" y="1112"/>
                  </a:cubicBezTo>
                  <a:cubicBezTo>
                    <a:pt x="6625" y="1150"/>
                    <a:pt x="6471" y="1164"/>
                    <a:pt x="6315" y="1164"/>
                  </a:cubicBezTo>
                  <a:cubicBezTo>
                    <a:pt x="5764" y="1164"/>
                    <a:pt x="5184" y="982"/>
                    <a:pt x="4991" y="982"/>
                  </a:cubicBezTo>
                  <a:cubicBezTo>
                    <a:pt x="4970" y="982"/>
                    <a:pt x="4953" y="984"/>
                    <a:pt x="4942" y="989"/>
                  </a:cubicBezTo>
                  <a:cubicBezTo>
                    <a:pt x="4799" y="1051"/>
                    <a:pt x="4511" y="2178"/>
                    <a:pt x="3835" y="2445"/>
                  </a:cubicBezTo>
                  <a:cubicBezTo>
                    <a:pt x="3158" y="2711"/>
                    <a:pt x="3158" y="3716"/>
                    <a:pt x="2769" y="4762"/>
                  </a:cubicBezTo>
                  <a:cubicBezTo>
                    <a:pt x="2379" y="5808"/>
                    <a:pt x="534" y="7304"/>
                    <a:pt x="267" y="9498"/>
                  </a:cubicBezTo>
                  <a:cubicBezTo>
                    <a:pt x="1" y="11713"/>
                    <a:pt x="267" y="13886"/>
                    <a:pt x="1251" y="15629"/>
                  </a:cubicBezTo>
                  <a:cubicBezTo>
                    <a:pt x="2210" y="17326"/>
                    <a:pt x="3518" y="18071"/>
                    <a:pt x="5176" y="18071"/>
                  </a:cubicBezTo>
                  <a:cubicBezTo>
                    <a:pt x="5221" y="18071"/>
                    <a:pt x="5266" y="18070"/>
                    <a:pt x="5311" y="18069"/>
                  </a:cubicBezTo>
                  <a:cubicBezTo>
                    <a:pt x="6419" y="18029"/>
                    <a:pt x="8128" y="17754"/>
                    <a:pt x="9445" y="17754"/>
                  </a:cubicBezTo>
                  <a:cubicBezTo>
                    <a:pt x="10150" y="17754"/>
                    <a:pt x="10744" y="17833"/>
                    <a:pt x="11073" y="18069"/>
                  </a:cubicBezTo>
                  <a:cubicBezTo>
                    <a:pt x="11729" y="18520"/>
                    <a:pt x="11996" y="19422"/>
                    <a:pt x="11996" y="20304"/>
                  </a:cubicBezTo>
                  <a:cubicBezTo>
                    <a:pt x="14497" y="15937"/>
                    <a:pt x="15912" y="10893"/>
                    <a:pt x="15912" y="5500"/>
                  </a:cubicBezTo>
                  <a:cubicBezTo>
                    <a:pt x="15912" y="4885"/>
                    <a:pt x="15891" y="4270"/>
                    <a:pt x="15850" y="3675"/>
                  </a:cubicBezTo>
                  <a:cubicBezTo>
                    <a:pt x="15697" y="3722"/>
                    <a:pt x="15540" y="3743"/>
                    <a:pt x="15381" y="3743"/>
                  </a:cubicBezTo>
                  <a:cubicBezTo>
                    <a:pt x="14435" y="3743"/>
                    <a:pt x="13442" y="3001"/>
                    <a:pt x="13021" y="2650"/>
                  </a:cubicBezTo>
                  <a:cubicBezTo>
                    <a:pt x="12549" y="2219"/>
                    <a:pt x="13103" y="1235"/>
                    <a:pt x="13021" y="784"/>
                  </a:cubicBezTo>
                  <a:cubicBezTo>
                    <a:pt x="12973" y="430"/>
                    <a:pt x="11825" y="0"/>
                    <a:pt x="1098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9"/>
            <p:cNvSpPr/>
            <p:nvPr/>
          </p:nvSpPr>
          <p:spPr>
            <a:xfrm>
              <a:off x="4725650" y="2865450"/>
              <a:ext cx="96775" cy="165025"/>
            </a:xfrm>
            <a:custGeom>
              <a:avLst/>
              <a:gdLst/>
              <a:ahLst/>
              <a:cxnLst/>
              <a:rect l="l" t="t" r="r" b="b"/>
              <a:pathLst>
                <a:path w="3871" h="6601" extrusionOk="0">
                  <a:moveTo>
                    <a:pt x="1494" y="1"/>
                  </a:moveTo>
                  <a:cubicBezTo>
                    <a:pt x="876" y="1"/>
                    <a:pt x="1" y="395"/>
                    <a:pt x="15" y="810"/>
                  </a:cubicBezTo>
                  <a:cubicBezTo>
                    <a:pt x="56" y="1384"/>
                    <a:pt x="344" y="1896"/>
                    <a:pt x="815" y="2676"/>
                  </a:cubicBezTo>
                  <a:cubicBezTo>
                    <a:pt x="1266" y="3455"/>
                    <a:pt x="508" y="6387"/>
                    <a:pt x="979" y="6551"/>
                  </a:cubicBezTo>
                  <a:cubicBezTo>
                    <a:pt x="1071" y="6585"/>
                    <a:pt x="1171" y="6601"/>
                    <a:pt x="1278" y="6601"/>
                  </a:cubicBezTo>
                  <a:cubicBezTo>
                    <a:pt x="2264" y="6601"/>
                    <a:pt x="3772" y="5251"/>
                    <a:pt x="3809" y="4603"/>
                  </a:cubicBezTo>
                  <a:cubicBezTo>
                    <a:pt x="3870" y="3906"/>
                    <a:pt x="2722" y="3127"/>
                    <a:pt x="2496" y="2409"/>
                  </a:cubicBezTo>
                  <a:cubicBezTo>
                    <a:pt x="2271" y="1671"/>
                    <a:pt x="2394" y="707"/>
                    <a:pt x="2025" y="195"/>
                  </a:cubicBezTo>
                  <a:cubicBezTo>
                    <a:pt x="1928" y="58"/>
                    <a:pt x="1730" y="1"/>
                    <a:pt x="149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9"/>
            <p:cNvSpPr/>
            <p:nvPr/>
          </p:nvSpPr>
          <p:spPr>
            <a:xfrm>
              <a:off x="4666550" y="2924125"/>
              <a:ext cx="66125" cy="85225"/>
            </a:xfrm>
            <a:custGeom>
              <a:avLst/>
              <a:gdLst/>
              <a:ahLst/>
              <a:cxnLst/>
              <a:rect l="l" t="t" r="r" b="b"/>
              <a:pathLst>
                <a:path w="2645" h="3409" extrusionOk="0">
                  <a:moveTo>
                    <a:pt x="1992" y="0"/>
                  </a:moveTo>
                  <a:cubicBezTo>
                    <a:pt x="1984" y="0"/>
                    <a:pt x="1977" y="0"/>
                    <a:pt x="1969" y="1"/>
                  </a:cubicBezTo>
                  <a:cubicBezTo>
                    <a:pt x="1313" y="21"/>
                    <a:pt x="1" y="2687"/>
                    <a:pt x="924" y="3281"/>
                  </a:cubicBezTo>
                  <a:cubicBezTo>
                    <a:pt x="1064" y="3369"/>
                    <a:pt x="1205" y="3408"/>
                    <a:pt x="1341" y="3408"/>
                  </a:cubicBezTo>
                  <a:cubicBezTo>
                    <a:pt x="2001" y="3408"/>
                    <a:pt x="2568" y="2495"/>
                    <a:pt x="2585" y="1764"/>
                  </a:cubicBezTo>
                  <a:cubicBezTo>
                    <a:pt x="2585" y="892"/>
                    <a:pt x="2645" y="0"/>
                    <a:pt x="199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8" name="Google Shape;2908;p69"/>
          <p:cNvGrpSpPr/>
          <p:nvPr/>
        </p:nvGrpSpPr>
        <p:grpSpPr>
          <a:xfrm>
            <a:off x="865623" y="2731674"/>
            <a:ext cx="1975955" cy="2321628"/>
            <a:chOff x="5950650" y="2645925"/>
            <a:chExt cx="1209275" cy="1420825"/>
          </a:xfrm>
        </p:grpSpPr>
        <p:sp>
          <p:nvSpPr>
            <p:cNvPr id="2909" name="Google Shape;2909;p69"/>
            <p:cNvSpPr/>
            <p:nvPr/>
          </p:nvSpPr>
          <p:spPr>
            <a:xfrm>
              <a:off x="5950650" y="3061500"/>
              <a:ext cx="615150" cy="807375"/>
            </a:xfrm>
            <a:custGeom>
              <a:avLst/>
              <a:gdLst/>
              <a:ahLst/>
              <a:cxnLst/>
              <a:rect l="l" t="t" r="r" b="b"/>
              <a:pathLst>
                <a:path w="24606" h="32295" extrusionOk="0">
                  <a:moveTo>
                    <a:pt x="20382" y="1"/>
                  </a:moveTo>
                  <a:cubicBezTo>
                    <a:pt x="20382" y="1"/>
                    <a:pt x="1" y="6521"/>
                    <a:pt x="5496" y="32295"/>
                  </a:cubicBezTo>
                  <a:lnTo>
                    <a:pt x="11545" y="32295"/>
                  </a:lnTo>
                  <a:cubicBezTo>
                    <a:pt x="11545" y="32295"/>
                    <a:pt x="10581" y="14026"/>
                    <a:pt x="24606" y="8551"/>
                  </a:cubicBezTo>
                  <a:lnTo>
                    <a:pt x="2038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9"/>
            <p:cNvSpPr/>
            <p:nvPr/>
          </p:nvSpPr>
          <p:spPr>
            <a:xfrm>
              <a:off x="6314600" y="2676525"/>
              <a:ext cx="538275" cy="970925"/>
            </a:xfrm>
            <a:custGeom>
              <a:avLst/>
              <a:gdLst/>
              <a:ahLst/>
              <a:cxnLst/>
              <a:rect l="l" t="t" r="r" b="b"/>
              <a:pathLst>
                <a:path w="21531" h="38837" extrusionOk="0">
                  <a:moveTo>
                    <a:pt x="3753" y="1"/>
                  </a:moveTo>
                  <a:lnTo>
                    <a:pt x="1" y="1805"/>
                  </a:lnTo>
                  <a:lnTo>
                    <a:pt x="17778" y="38836"/>
                  </a:lnTo>
                  <a:lnTo>
                    <a:pt x="21530" y="37032"/>
                  </a:lnTo>
                  <a:lnTo>
                    <a:pt x="37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69"/>
            <p:cNvSpPr/>
            <p:nvPr/>
          </p:nvSpPr>
          <p:spPr>
            <a:xfrm>
              <a:off x="6686250" y="3258350"/>
              <a:ext cx="166625" cy="389100"/>
            </a:xfrm>
            <a:custGeom>
              <a:avLst/>
              <a:gdLst/>
              <a:ahLst/>
              <a:cxnLst/>
              <a:rect l="l" t="t" r="r" b="b"/>
              <a:pathLst>
                <a:path w="6665" h="15564" extrusionOk="0">
                  <a:moveTo>
                    <a:pt x="62" y="0"/>
                  </a:moveTo>
                  <a:lnTo>
                    <a:pt x="62" y="0"/>
                  </a:lnTo>
                  <a:cubicBezTo>
                    <a:pt x="1723" y="5249"/>
                    <a:pt x="2133" y="8940"/>
                    <a:pt x="903" y="9555"/>
                  </a:cubicBezTo>
                  <a:cubicBezTo>
                    <a:pt x="790" y="9602"/>
                    <a:pt x="664" y="9628"/>
                    <a:pt x="528" y="9628"/>
                  </a:cubicBezTo>
                  <a:cubicBezTo>
                    <a:pt x="366" y="9628"/>
                    <a:pt x="189" y="9592"/>
                    <a:pt x="0" y="9514"/>
                  </a:cubicBezTo>
                  <a:lnTo>
                    <a:pt x="0" y="9514"/>
                  </a:lnTo>
                  <a:lnTo>
                    <a:pt x="2892" y="15563"/>
                  </a:lnTo>
                  <a:lnTo>
                    <a:pt x="6664" y="13759"/>
                  </a:lnTo>
                  <a:lnTo>
                    <a:pt x="6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69"/>
            <p:cNvSpPr/>
            <p:nvPr/>
          </p:nvSpPr>
          <p:spPr>
            <a:xfrm>
              <a:off x="6315625" y="2753425"/>
              <a:ext cx="535700" cy="815575"/>
            </a:xfrm>
            <a:custGeom>
              <a:avLst/>
              <a:gdLst/>
              <a:ahLst/>
              <a:cxnLst/>
              <a:rect l="l" t="t" r="r" b="b"/>
              <a:pathLst>
                <a:path w="21428" h="32623" extrusionOk="0">
                  <a:moveTo>
                    <a:pt x="7505" y="1"/>
                  </a:moveTo>
                  <a:lnTo>
                    <a:pt x="1" y="3609"/>
                  </a:lnTo>
                  <a:lnTo>
                    <a:pt x="13903" y="32623"/>
                  </a:lnTo>
                  <a:lnTo>
                    <a:pt x="21428" y="29014"/>
                  </a:lnTo>
                  <a:lnTo>
                    <a:pt x="75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9"/>
            <p:cNvSpPr/>
            <p:nvPr/>
          </p:nvSpPr>
          <p:spPr>
            <a:xfrm>
              <a:off x="6606275" y="3209650"/>
              <a:ext cx="245050" cy="359350"/>
            </a:xfrm>
            <a:custGeom>
              <a:avLst/>
              <a:gdLst/>
              <a:ahLst/>
              <a:cxnLst/>
              <a:rect l="l" t="t" r="r" b="b"/>
              <a:pathLst>
                <a:path w="9802" h="14374" extrusionOk="0">
                  <a:moveTo>
                    <a:pt x="4614" y="0"/>
                  </a:moveTo>
                  <a:lnTo>
                    <a:pt x="4614" y="0"/>
                  </a:lnTo>
                  <a:cubicBezTo>
                    <a:pt x="5086" y="4491"/>
                    <a:pt x="4081" y="8038"/>
                    <a:pt x="1600" y="9227"/>
                  </a:cubicBezTo>
                  <a:cubicBezTo>
                    <a:pt x="1108" y="9473"/>
                    <a:pt x="575" y="9596"/>
                    <a:pt x="1" y="9637"/>
                  </a:cubicBezTo>
                  <a:lnTo>
                    <a:pt x="2277" y="14374"/>
                  </a:lnTo>
                  <a:lnTo>
                    <a:pt x="9802" y="10765"/>
                  </a:lnTo>
                  <a:lnTo>
                    <a:pt x="461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9"/>
            <p:cNvSpPr/>
            <p:nvPr/>
          </p:nvSpPr>
          <p:spPr>
            <a:xfrm>
              <a:off x="6288975" y="2731525"/>
              <a:ext cx="241975" cy="137625"/>
            </a:xfrm>
            <a:custGeom>
              <a:avLst/>
              <a:gdLst/>
              <a:ahLst/>
              <a:cxnLst/>
              <a:rect l="l" t="t" r="r" b="b"/>
              <a:pathLst>
                <a:path w="9679" h="5505" extrusionOk="0">
                  <a:moveTo>
                    <a:pt x="8689" y="1"/>
                  </a:moveTo>
                  <a:cubicBezTo>
                    <a:pt x="8580" y="1"/>
                    <a:pt x="8470" y="25"/>
                    <a:pt x="8366" y="77"/>
                  </a:cubicBezTo>
                  <a:lnTo>
                    <a:pt x="554" y="3809"/>
                  </a:lnTo>
                  <a:cubicBezTo>
                    <a:pt x="165" y="3993"/>
                    <a:pt x="1" y="4444"/>
                    <a:pt x="185" y="4834"/>
                  </a:cubicBezTo>
                  <a:lnTo>
                    <a:pt x="308" y="5080"/>
                  </a:lnTo>
                  <a:cubicBezTo>
                    <a:pt x="441" y="5345"/>
                    <a:pt x="711" y="5505"/>
                    <a:pt x="990" y="5505"/>
                  </a:cubicBezTo>
                  <a:cubicBezTo>
                    <a:pt x="1099" y="5505"/>
                    <a:pt x="1209" y="5480"/>
                    <a:pt x="1313" y="5429"/>
                  </a:cubicBezTo>
                  <a:lnTo>
                    <a:pt x="9146" y="1676"/>
                  </a:lnTo>
                  <a:cubicBezTo>
                    <a:pt x="9515" y="1512"/>
                    <a:pt x="9679" y="1041"/>
                    <a:pt x="9494" y="672"/>
                  </a:cubicBezTo>
                  <a:lnTo>
                    <a:pt x="9371" y="426"/>
                  </a:lnTo>
                  <a:cubicBezTo>
                    <a:pt x="9238" y="160"/>
                    <a:pt x="8968" y="1"/>
                    <a:pt x="868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9"/>
            <p:cNvSpPr/>
            <p:nvPr/>
          </p:nvSpPr>
          <p:spPr>
            <a:xfrm>
              <a:off x="6636525" y="3454825"/>
              <a:ext cx="241475" cy="138125"/>
            </a:xfrm>
            <a:custGeom>
              <a:avLst/>
              <a:gdLst/>
              <a:ahLst/>
              <a:cxnLst/>
              <a:rect l="l" t="t" r="r" b="b"/>
              <a:pathLst>
                <a:path w="9659" h="5525" extrusionOk="0">
                  <a:moveTo>
                    <a:pt x="8670" y="1"/>
                  </a:moveTo>
                  <a:cubicBezTo>
                    <a:pt x="8559" y="1"/>
                    <a:pt x="8449" y="25"/>
                    <a:pt x="8346" y="77"/>
                  </a:cubicBezTo>
                  <a:lnTo>
                    <a:pt x="534" y="3829"/>
                  </a:lnTo>
                  <a:cubicBezTo>
                    <a:pt x="165" y="4013"/>
                    <a:pt x="1" y="4464"/>
                    <a:pt x="185" y="4854"/>
                  </a:cubicBezTo>
                  <a:lnTo>
                    <a:pt x="288" y="5100"/>
                  </a:lnTo>
                  <a:cubicBezTo>
                    <a:pt x="420" y="5365"/>
                    <a:pt x="691" y="5525"/>
                    <a:pt x="977" y="5525"/>
                  </a:cubicBezTo>
                  <a:cubicBezTo>
                    <a:pt x="1089" y="5525"/>
                    <a:pt x="1203" y="5501"/>
                    <a:pt x="1313" y="5449"/>
                  </a:cubicBezTo>
                  <a:lnTo>
                    <a:pt x="9125" y="1696"/>
                  </a:lnTo>
                  <a:cubicBezTo>
                    <a:pt x="9494" y="1512"/>
                    <a:pt x="9658" y="1061"/>
                    <a:pt x="9474" y="692"/>
                  </a:cubicBezTo>
                  <a:lnTo>
                    <a:pt x="9371" y="446"/>
                  </a:lnTo>
                  <a:cubicBezTo>
                    <a:pt x="9238" y="164"/>
                    <a:pt x="8955" y="1"/>
                    <a:pt x="867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9"/>
            <p:cNvSpPr/>
            <p:nvPr/>
          </p:nvSpPr>
          <p:spPr>
            <a:xfrm>
              <a:off x="6284875" y="2645925"/>
              <a:ext cx="146125" cy="92000"/>
            </a:xfrm>
            <a:custGeom>
              <a:avLst/>
              <a:gdLst/>
              <a:ahLst/>
              <a:cxnLst/>
              <a:rect l="l" t="t" r="r" b="b"/>
              <a:pathLst>
                <a:path w="5845" h="3680" extrusionOk="0">
                  <a:moveTo>
                    <a:pt x="4868" y="1"/>
                  </a:moveTo>
                  <a:cubicBezTo>
                    <a:pt x="4756" y="1"/>
                    <a:pt x="4641" y="25"/>
                    <a:pt x="4532" y="77"/>
                  </a:cubicBezTo>
                  <a:lnTo>
                    <a:pt x="534" y="1984"/>
                  </a:lnTo>
                  <a:cubicBezTo>
                    <a:pt x="165" y="2168"/>
                    <a:pt x="0" y="2640"/>
                    <a:pt x="185" y="3009"/>
                  </a:cubicBezTo>
                  <a:lnTo>
                    <a:pt x="308" y="3255"/>
                  </a:lnTo>
                  <a:cubicBezTo>
                    <a:pt x="426" y="3520"/>
                    <a:pt x="703" y="3680"/>
                    <a:pt x="987" y="3680"/>
                  </a:cubicBezTo>
                  <a:cubicBezTo>
                    <a:pt x="1097" y="3680"/>
                    <a:pt x="1209" y="3655"/>
                    <a:pt x="1313" y="3603"/>
                  </a:cubicBezTo>
                  <a:lnTo>
                    <a:pt x="5311" y="1697"/>
                  </a:lnTo>
                  <a:cubicBezTo>
                    <a:pt x="5701" y="1512"/>
                    <a:pt x="5844" y="1061"/>
                    <a:pt x="5680" y="671"/>
                  </a:cubicBezTo>
                  <a:lnTo>
                    <a:pt x="5557" y="425"/>
                  </a:lnTo>
                  <a:cubicBezTo>
                    <a:pt x="5425" y="160"/>
                    <a:pt x="5154" y="1"/>
                    <a:pt x="4868"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9"/>
            <p:cNvSpPr/>
            <p:nvPr/>
          </p:nvSpPr>
          <p:spPr>
            <a:xfrm>
              <a:off x="6389450" y="3104600"/>
              <a:ext cx="174300" cy="158875"/>
            </a:xfrm>
            <a:custGeom>
              <a:avLst/>
              <a:gdLst/>
              <a:ahLst/>
              <a:cxnLst/>
              <a:rect l="l" t="t" r="r" b="b"/>
              <a:pathLst>
                <a:path w="6972" h="6355" extrusionOk="0">
                  <a:moveTo>
                    <a:pt x="3516" y="1"/>
                  </a:moveTo>
                  <a:cubicBezTo>
                    <a:pt x="2069" y="1"/>
                    <a:pt x="746" y="995"/>
                    <a:pt x="410" y="2460"/>
                  </a:cubicBezTo>
                  <a:cubicBezTo>
                    <a:pt x="0" y="4161"/>
                    <a:pt x="1067" y="5863"/>
                    <a:pt x="2768" y="6273"/>
                  </a:cubicBezTo>
                  <a:cubicBezTo>
                    <a:pt x="3008" y="6328"/>
                    <a:pt x="3248" y="6355"/>
                    <a:pt x="3485" y="6355"/>
                  </a:cubicBezTo>
                  <a:cubicBezTo>
                    <a:pt x="4925" y="6355"/>
                    <a:pt x="6230" y="5374"/>
                    <a:pt x="6582" y="3895"/>
                  </a:cubicBezTo>
                  <a:cubicBezTo>
                    <a:pt x="6972" y="2193"/>
                    <a:pt x="5926" y="491"/>
                    <a:pt x="4224" y="81"/>
                  </a:cubicBezTo>
                  <a:cubicBezTo>
                    <a:pt x="3987" y="27"/>
                    <a:pt x="3750" y="1"/>
                    <a:pt x="351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9"/>
            <p:cNvSpPr/>
            <p:nvPr/>
          </p:nvSpPr>
          <p:spPr>
            <a:xfrm>
              <a:off x="6443275" y="3150175"/>
              <a:ext cx="67675" cy="67200"/>
            </a:xfrm>
            <a:custGeom>
              <a:avLst/>
              <a:gdLst/>
              <a:ahLst/>
              <a:cxnLst/>
              <a:rect l="l" t="t" r="r" b="b"/>
              <a:pathLst>
                <a:path w="2707" h="2688" extrusionOk="0">
                  <a:moveTo>
                    <a:pt x="1354" y="1"/>
                  </a:moveTo>
                  <a:cubicBezTo>
                    <a:pt x="615" y="1"/>
                    <a:pt x="0" y="616"/>
                    <a:pt x="0" y="1354"/>
                  </a:cubicBezTo>
                  <a:cubicBezTo>
                    <a:pt x="0" y="2092"/>
                    <a:pt x="615" y="2687"/>
                    <a:pt x="1354" y="2687"/>
                  </a:cubicBezTo>
                  <a:cubicBezTo>
                    <a:pt x="2092" y="2687"/>
                    <a:pt x="2707" y="2092"/>
                    <a:pt x="2707" y="1354"/>
                  </a:cubicBezTo>
                  <a:cubicBezTo>
                    <a:pt x="2707" y="616"/>
                    <a:pt x="2092" y="1"/>
                    <a:pt x="13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69"/>
            <p:cNvSpPr/>
            <p:nvPr/>
          </p:nvSpPr>
          <p:spPr>
            <a:xfrm>
              <a:off x="6298725" y="3952925"/>
              <a:ext cx="861200" cy="113825"/>
            </a:xfrm>
            <a:custGeom>
              <a:avLst/>
              <a:gdLst/>
              <a:ahLst/>
              <a:cxnLst/>
              <a:rect l="l" t="t" r="r" b="b"/>
              <a:pathLst>
                <a:path w="34448" h="4553" extrusionOk="0">
                  <a:moveTo>
                    <a:pt x="0" y="1"/>
                  </a:moveTo>
                  <a:lnTo>
                    <a:pt x="0" y="4553"/>
                  </a:lnTo>
                  <a:lnTo>
                    <a:pt x="34448" y="4553"/>
                  </a:lnTo>
                  <a:lnTo>
                    <a:pt x="3444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9"/>
            <p:cNvSpPr/>
            <p:nvPr/>
          </p:nvSpPr>
          <p:spPr>
            <a:xfrm>
              <a:off x="5971675" y="3744250"/>
              <a:ext cx="414725" cy="322500"/>
            </a:xfrm>
            <a:custGeom>
              <a:avLst/>
              <a:gdLst/>
              <a:ahLst/>
              <a:cxnLst/>
              <a:rect l="l" t="t" r="r" b="b"/>
              <a:pathLst>
                <a:path w="16589" h="12900" extrusionOk="0">
                  <a:moveTo>
                    <a:pt x="15555" y="1"/>
                  </a:moveTo>
                  <a:cubicBezTo>
                    <a:pt x="15427" y="1"/>
                    <a:pt x="15293" y="21"/>
                    <a:pt x="15153" y="64"/>
                  </a:cubicBezTo>
                  <a:lnTo>
                    <a:pt x="1456" y="4165"/>
                  </a:lnTo>
                  <a:cubicBezTo>
                    <a:pt x="656" y="4411"/>
                    <a:pt x="0" y="5272"/>
                    <a:pt x="0" y="6113"/>
                  </a:cubicBezTo>
                  <a:lnTo>
                    <a:pt x="0" y="11382"/>
                  </a:lnTo>
                  <a:cubicBezTo>
                    <a:pt x="0" y="12223"/>
                    <a:pt x="677" y="12900"/>
                    <a:pt x="1518" y="12900"/>
                  </a:cubicBezTo>
                  <a:lnTo>
                    <a:pt x="15092" y="12900"/>
                  </a:lnTo>
                  <a:cubicBezTo>
                    <a:pt x="15912" y="12900"/>
                    <a:pt x="16588" y="12223"/>
                    <a:pt x="16588" y="11382"/>
                  </a:cubicBezTo>
                  <a:lnTo>
                    <a:pt x="16588" y="1151"/>
                  </a:lnTo>
                  <a:cubicBezTo>
                    <a:pt x="16588" y="457"/>
                    <a:pt x="16155" y="1"/>
                    <a:pt x="15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a:off x="6008575" y="3876050"/>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a:off x="6322300" y="3782225"/>
              <a:ext cx="33850" cy="33875"/>
            </a:xfrm>
            <a:custGeom>
              <a:avLst/>
              <a:gdLst/>
              <a:ahLst/>
              <a:cxnLst/>
              <a:rect l="l" t="t" r="r" b="b"/>
              <a:pathLst>
                <a:path w="1354" h="1355" extrusionOk="0">
                  <a:moveTo>
                    <a:pt x="677" y="1"/>
                  </a:moveTo>
                  <a:cubicBezTo>
                    <a:pt x="287" y="1"/>
                    <a:pt x="0" y="308"/>
                    <a:pt x="0" y="677"/>
                  </a:cubicBezTo>
                  <a:cubicBezTo>
                    <a:pt x="0" y="1067"/>
                    <a:pt x="287" y="1354"/>
                    <a:pt x="677" y="1354"/>
                  </a:cubicBezTo>
                  <a:cubicBezTo>
                    <a:pt x="1046" y="1354"/>
                    <a:pt x="1354" y="1067"/>
                    <a:pt x="1354" y="677"/>
                  </a:cubicBezTo>
                  <a:cubicBezTo>
                    <a:pt x="1354" y="308"/>
                    <a:pt x="1046" y="21"/>
                    <a:pt x="677"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9"/>
            <p:cNvSpPr/>
            <p:nvPr/>
          </p:nvSpPr>
          <p:spPr>
            <a:xfrm>
              <a:off x="6008575" y="3999075"/>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a:off x="6322300" y="3999075"/>
              <a:ext cx="33850" cy="33850"/>
            </a:xfrm>
            <a:custGeom>
              <a:avLst/>
              <a:gdLst/>
              <a:ahLst/>
              <a:cxnLst/>
              <a:rect l="l" t="t" r="r" b="b"/>
              <a:pathLst>
                <a:path w="1354" h="1354" extrusionOk="0">
                  <a:moveTo>
                    <a:pt x="677" y="0"/>
                  </a:moveTo>
                  <a:cubicBezTo>
                    <a:pt x="287" y="0"/>
                    <a:pt x="0" y="308"/>
                    <a:pt x="0" y="677"/>
                  </a:cubicBezTo>
                  <a:cubicBezTo>
                    <a:pt x="0" y="1046"/>
                    <a:pt x="287"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9"/>
            <p:cNvSpPr/>
            <p:nvPr/>
          </p:nvSpPr>
          <p:spPr>
            <a:xfrm>
              <a:off x="6386375" y="3829400"/>
              <a:ext cx="658225" cy="63575"/>
            </a:xfrm>
            <a:custGeom>
              <a:avLst/>
              <a:gdLst/>
              <a:ahLst/>
              <a:cxnLst/>
              <a:rect l="l" t="t" r="r" b="b"/>
              <a:pathLst>
                <a:path w="26329" h="2543" extrusionOk="0">
                  <a:moveTo>
                    <a:pt x="0" y="0"/>
                  </a:moveTo>
                  <a:lnTo>
                    <a:pt x="0" y="2543"/>
                  </a:lnTo>
                  <a:lnTo>
                    <a:pt x="26328" y="2543"/>
                  </a:lnTo>
                  <a:lnTo>
                    <a:pt x="2632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6" name="Google Shape;2926;p69"/>
          <p:cNvSpPr/>
          <p:nvPr/>
        </p:nvSpPr>
        <p:spPr>
          <a:xfrm>
            <a:off x="367399" y="5053300"/>
            <a:ext cx="8413270"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27" name="Google Shape;2927;p69"/>
          <p:cNvCxnSpPr/>
          <p:nvPr/>
        </p:nvCxnSpPr>
        <p:spPr>
          <a:xfrm rot="4499779" flipH="1">
            <a:off x="3936142" y="3123731"/>
            <a:ext cx="965308" cy="1052269"/>
          </a:xfrm>
          <a:prstGeom prst="straightConnector1">
            <a:avLst/>
          </a:prstGeom>
          <a:noFill/>
          <a:ln w="28575" cap="flat" cmpd="sng">
            <a:solidFill>
              <a:schemeClr val="accent6"/>
            </a:solidFill>
            <a:prstDash val="dash"/>
            <a:round/>
            <a:headEnd type="none" w="med" len="med"/>
            <a:tailEnd type="none" w="med" len="med"/>
          </a:ln>
        </p:spPr>
      </p:cxnSp>
      <p:grpSp>
        <p:nvGrpSpPr>
          <p:cNvPr id="2928" name="Google Shape;2928;p69"/>
          <p:cNvGrpSpPr/>
          <p:nvPr/>
        </p:nvGrpSpPr>
        <p:grpSpPr>
          <a:xfrm rot="-3599956">
            <a:off x="3025185" y="2699838"/>
            <a:ext cx="916780" cy="916055"/>
            <a:chOff x="2801600" y="1378000"/>
            <a:chExt cx="916800" cy="916075"/>
          </a:xfrm>
        </p:grpSpPr>
        <p:sp>
          <p:nvSpPr>
            <p:cNvPr id="2929" name="Google Shape;2929;p69"/>
            <p:cNvSpPr/>
            <p:nvPr/>
          </p:nvSpPr>
          <p:spPr>
            <a:xfrm>
              <a:off x="2801600" y="1378000"/>
              <a:ext cx="916800" cy="916075"/>
            </a:xfrm>
            <a:custGeom>
              <a:avLst/>
              <a:gdLst/>
              <a:ahLst/>
              <a:cxnLst/>
              <a:rect l="l" t="t" r="r" b="b"/>
              <a:pathLst>
                <a:path w="36672" h="36643" extrusionOk="0">
                  <a:moveTo>
                    <a:pt x="18322" y="0"/>
                  </a:moveTo>
                  <a:cubicBezTo>
                    <a:pt x="8201" y="0"/>
                    <a:pt x="1" y="8201"/>
                    <a:pt x="1" y="18321"/>
                  </a:cubicBezTo>
                  <a:cubicBezTo>
                    <a:pt x="1" y="28442"/>
                    <a:pt x="8201" y="36642"/>
                    <a:pt x="18322" y="36642"/>
                  </a:cubicBezTo>
                  <a:cubicBezTo>
                    <a:pt x="28442" y="36642"/>
                    <a:pt x="36672" y="28442"/>
                    <a:pt x="36672" y="18321"/>
                  </a:cubicBezTo>
                  <a:cubicBezTo>
                    <a:pt x="36672" y="8201"/>
                    <a:pt x="28442" y="0"/>
                    <a:pt x="1832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9"/>
            <p:cNvSpPr/>
            <p:nvPr/>
          </p:nvSpPr>
          <p:spPr>
            <a:xfrm>
              <a:off x="2852500" y="1428900"/>
              <a:ext cx="814300" cy="814275"/>
            </a:xfrm>
            <a:custGeom>
              <a:avLst/>
              <a:gdLst/>
              <a:ahLst/>
              <a:cxnLst/>
              <a:rect l="l" t="t" r="r" b="b"/>
              <a:pathLst>
                <a:path w="32572" h="32571" extrusionOk="0">
                  <a:moveTo>
                    <a:pt x="16286" y="0"/>
                  </a:moveTo>
                  <a:cubicBezTo>
                    <a:pt x="7300" y="0"/>
                    <a:pt x="0" y="7270"/>
                    <a:pt x="0" y="16285"/>
                  </a:cubicBezTo>
                  <a:cubicBezTo>
                    <a:pt x="0" y="25271"/>
                    <a:pt x="7300" y="32571"/>
                    <a:pt x="16286" y="32571"/>
                  </a:cubicBezTo>
                  <a:cubicBezTo>
                    <a:pt x="25301" y="32571"/>
                    <a:pt x="32571" y="25271"/>
                    <a:pt x="32571" y="16285"/>
                  </a:cubicBezTo>
                  <a:cubicBezTo>
                    <a:pt x="32571" y="7270"/>
                    <a:pt x="25301" y="0"/>
                    <a:pt x="16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9"/>
            <p:cNvSpPr/>
            <p:nvPr/>
          </p:nvSpPr>
          <p:spPr>
            <a:xfrm>
              <a:off x="3423925" y="1732875"/>
              <a:ext cx="202150" cy="285350"/>
            </a:xfrm>
            <a:custGeom>
              <a:avLst/>
              <a:gdLst/>
              <a:ahLst/>
              <a:cxnLst/>
              <a:rect l="l" t="t" r="r" b="b"/>
              <a:pathLst>
                <a:path w="8086" h="11414" extrusionOk="0">
                  <a:moveTo>
                    <a:pt x="4084" y="0"/>
                  </a:moveTo>
                  <a:cubicBezTo>
                    <a:pt x="3836" y="0"/>
                    <a:pt x="3588" y="55"/>
                    <a:pt x="3345" y="171"/>
                  </a:cubicBezTo>
                  <a:cubicBezTo>
                    <a:pt x="1920" y="840"/>
                    <a:pt x="2124" y="2643"/>
                    <a:pt x="2909" y="4010"/>
                  </a:cubicBezTo>
                  <a:cubicBezTo>
                    <a:pt x="3694" y="5406"/>
                    <a:pt x="3084" y="6511"/>
                    <a:pt x="2240" y="7413"/>
                  </a:cubicBezTo>
                  <a:cubicBezTo>
                    <a:pt x="1368" y="8285"/>
                    <a:pt x="1" y="9972"/>
                    <a:pt x="1804" y="11164"/>
                  </a:cubicBezTo>
                  <a:cubicBezTo>
                    <a:pt x="2008" y="11307"/>
                    <a:pt x="2326" y="11414"/>
                    <a:pt x="2737" y="11414"/>
                  </a:cubicBezTo>
                  <a:cubicBezTo>
                    <a:pt x="3499" y="11414"/>
                    <a:pt x="4580" y="11046"/>
                    <a:pt x="5846" y="9855"/>
                  </a:cubicBezTo>
                  <a:cubicBezTo>
                    <a:pt x="7766" y="8052"/>
                    <a:pt x="8086" y="5639"/>
                    <a:pt x="7271" y="3312"/>
                  </a:cubicBezTo>
                  <a:cubicBezTo>
                    <a:pt x="6593" y="1373"/>
                    <a:pt x="5328" y="0"/>
                    <a:pt x="408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9"/>
            <p:cNvSpPr/>
            <p:nvPr/>
          </p:nvSpPr>
          <p:spPr>
            <a:xfrm>
              <a:off x="3454475" y="1766700"/>
              <a:ext cx="154150" cy="218225"/>
            </a:xfrm>
            <a:custGeom>
              <a:avLst/>
              <a:gdLst/>
              <a:ahLst/>
              <a:cxnLst/>
              <a:rect l="l" t="t" r="r" b="b"/>
              <a:pathLst>
                <a:path w="6166" h="8729" extrusionOk="0">
                  <a:moveTo>
                    <a:pt x="3101" y="1"/>
                  </a:moveTo>
                  <a:cubicBezTo>
                    <a:pt x="2917" y="1"/>
                    <a:pt x="2736" y="41"/>
                    <a:pt x="2560" y="127"/>
                  </a:cubicBezTo>
                  <a:cubicBezTo>
                    <a:pt x="1454" y="650"/>
                    <a:pt x="1600" y="2017"/>
                    <a:pt x="2211" y="3093"/>
                  </a:cubicBezTo>
                  <a:cubicBezTo>
                    <a:pt x="2821" y="4140"/>
                    <a:pt x="2356" y="4984"/>
                    <a:pt x="1687" y="5652"/>
                  </a:cubicBezTo>
                  <a:cubicBezTo>
                    <a:pt x="1018" y="6350"/>
                    <a:pt x="0" y="7630"/>
                    <a:pt x="1367" y="8531"/>
                  </a:cubicBezTo>
                  <a:cubicBezTo>
                    <a:pt x="1521" y="8644"/>
                    <a:pt x="1762" y="8728"/>
                    <a:pt x="2076" y="8728"/>
                  </a:cubicBezTo>
                  <a:cubicBezTo>
                    <a:pt x="2651" y="8728"/>
                    <a:pt x="3471" y="8446"/>
                    <a:pt x="4450" y="7543"/>
                  </a:cubicBezTo>
                  <a:cubicBezTo>
                    <a:pt x="5933" y="6147"/>
                    <a:pt x="6166" y="4315"/>
                    <a:pt x="5526" y="2541"/>
                  </a:cubicBezTo>
                  <a:cubicBezTo>
                    <a:pt x="5015" y="1057"/>
                    <a:pt x="4037" y="1"/>
                    <a:pt x="310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9"/>
            <p:cNvSpPr/>
            <p:nvPr/>
          </p:nvSpPr>
          <p:spPr>
            <a:xfrm>
              <a:off x="3058975" y="1964350"/>
              <a:ext cx="339550" cy="236125"/>
            </a:xfrm>
            <a:custGeom>
              <a:avLst/>
              <a:gdLst/>
              <a:ahLst/>
              <a:cxnLst/>
              <a:rect l="l" t="t" r="r" b="b"/>
              <a:pathLst>
                <a:path w="13582" h="9445" extrusionOk="0">
                  <a:moveTo>
                    <a:pt x="2154" y="1"/>
                  </a:moveTo>
                  <a:cubicBezTo>
                    <a:pt x="2043" y="1"/>
                    <a:pt x="1916" y="124"/>
                    <a:pt x="1978" y="247"/>
                  </a:cubicBezTo>
                  <a:cubicBezTo>
                    <a:pt x="2152" y="596"/>
                    <a:pt x="2298" y="916"/>
                    <a:pt x="2472" y="1265"/>
                  </a:cubicBezTo>
                  <a:cubicBezTo>
                    <a:pt x="2240" y="1323"/>
                    <a:pt x="2036" y="1440"/>
                    <a:pt x="1803" y="1614"/>
                  </a:cubicBezTo>
                  <a:cubicBezTo>
                    <a:pt x="1629" y="1382"/>
                    <a:pt x="1425" y="1149"/>
                    <a:pt x="1222" y="916"/>
                  </a:cubicBezTo>
                  <a:cubicBezTo>
                    <a:pt x="1164" y="858"/>
                    <a:pt x="1134" y="800"/>
                    <a:pt x="1076" y="742"/>
                  </a:cubicBezTo>
                  <a:cubicBezTo>
                    <a:pt x="1050" y="702"/>
                    <a:pt x="1012" y="687"/>
                    <a:pt x="973" y="687"/>
                  </a:cubicBezTo>
                  <a:cubicBezTo>
                    <a:pt x="925" y="687"/>
                    <a:pt x="876" y="710"/>
                    <a:pt x="844" y="742"/>
                  </a:cubicBezTo>
                  <a:cubicBezTo>
                    <a:pt x="786" y="800"/>
                    <a:pt x="786" y="887"/>
                    <a:pt x="844" y="974"/>
                  </a:cubicBezTo>
                  <a:cubicBezTo>
                    <a:pt x="1105" y="1236"/>
                    <a:pt x="1338" y="1527"/>
                    <a:pt x="1600" y="1818"/>
                  </a:cubicBezTo>
                  <a:cubicBezTo>
                    <a:pt x="1542" y="1876"/>
                    <a:pt x="1483" y="1934"/>
                    <a:pt x="1425" y="2021"/>
                  </a:cubicBezTo>
                  <a:cubicBezTo>
                    <a:pt x="1367" y="2079"/>
                    <a:pt x="1309" y="2196"/>
                    <a:pt x="1251" y="2283"/>
                  </a:cubicBezTo>
                  <a:cubicBezTo>
                    <a:pt x="1047" y="2167"/>
                    <a:pt x="815" y="2079"/>
                    <a:pt x="582" y="1963"/>
                  </a:cubicBezTo>
                  <a:cubicBezTo>
                    <a:pt x="553" y="1934"/>
                    <a:pt x="495" y="1905"/>
                    <a:pt x="437" y="1876"/>
                  </a:cubicBezTo>
                  <a:cubicBezTo>
                    <a:pt x="413" y="1868"/>
                    <a:pt x="390" y="1864"/>
                    <a:pt x="368" y="1864"/>
                  </a:cubicBezTo>
                  <a:cubicBezTo>
                    <a:pt x="307" y="1864"/>
                    <a:pt x="254" y="1891"/>
                    <a:pt x="233" y="1934"/>
                  </a:cubicBezTo>
                  <a:cubicBezTo>
                    <a:pt x="175" y="2021"/>
                    <a:pt x="204" y="2109"/>
                    <a:pt x="291" y="2167"/>
                  </a:cubicBezTo>
                  <a:cubicBezTo>
                    <a:pt x="582" y="2312"/>
                    <a:pt x="873" y="2457"/>
                    <a:pt x="1164" y="2603"/>
                  </a:cubicBezTo>
                  <a:cubicBezTo>
                    <a:pt x="1105" y="2806"/>
                    <a:pt x="1105" y="3068"/>
                    <a:pt x="1134" y="3359"/>
                  </a:cubicBezTo>
                  <a:cubicBezTo>
                    <a:pt x="902" y="3330"/>
                    <a:pt x="669" y="3301"/>
                    <a:pt x="437" y="3243"/>
                  </a:cubicBezTo>
                  <a:lnTo>
                    <a:pt x="204" y="3214"/>
                  </a:lnTo>
                  <a:cubicBezTo>
                    <a:pt x="188" y="3208"/>
                    <a:pt x="173" y="3206"/>
                    <a:pt x="158" y="3206"/>
                  </a:cubicBezTo>
                  <a:cubicBezTo>
                    <a:pt x="88" y="3206"/>
                    <a:pt x="29" y="3258"/>
                    <a:pt x="29" y="3330"/>
                  </a:cubicBezTo>
                  <a:cubicBezTo>
                    <a:pt x="0" y="3388"/>
                    <a:pt x="58" y="3504"/>
                    <a:pt x="117" y="3504"/>
                  </a:cubicBezTo>
                  <a:cubicBezTo>
                    <a:pt x="466" y="3563"/>
                    <a:pt x="815" y="3650"/>
                    <a:pt x="1164" y="3708"/>
                  </a:cubicBezTo>
                  <a:cubicBezTo>
                    <a:pt x="1251" y="3999"/>
                    <a:pt x="1367" y="4348"/>
                    <a:pt x="1542" y="4726"/>
                  </a:cubicBezTo>
                  <a:cubicBezTo>
                    <a:pt x="1309" y="4784"/>
                    <a:pt x="1076" y="4871"/>
                    <a:pt x="844" y="4958"/>
                  </a:cubicBezTo>
                  <a:cubicBezTo>
                    <a:pt x="786" y="4988"/>
                    <a:pt x="727" y="5017"/>
                    <a:pt x="640" y="5017"/>
                  </a:cubicBezTo>
                  <a:cubicBezTo>
                    <a:pt x="582" y="5046"/>
                    <a:pt x="524" y="5133"/>
                    <a:pt x="553" y="5220"/>
                  </a:cubicBezTo>
                  <a:cubicBezTo>
                    <a:pt x="553" y="5292"/>
                    <a:pt x="612" y="5344"/>
                    <a:pt x="681" y="5344"/>
                  </a:cubicBezTo>
                  <a:cubicBezTo>
                    <a:pt x="696" y="5344"/>
                    <a:pt x="712" y="5342"/>
                    <a:pt x="727" y="5336"/>
                  </a:cubicBezTo>
                  <a:cubicBezTo>
                    <a:pt x="1047" y="5220"/>
                    <a:pt x="1367" y="5104"/>
                    <a:pt x="1687" y="5017"/>
                  </a:cubicBezTo>
                  <a:cubicBezTo>
                    <a:pt x="1832" y="5278"/>
                    <a:pt x="2007" y="5540"/>
                    <a:pt x="2240" y="5831"/>
                  </a:cubicBezTo>
                  <a:cubicBezTo>
                    <a:pt x="2065" y="5976"/>
                    <a:pt x="1891" y="6093"/>
                    <a:pt x="1745" y="6238"/>
                  </a:cubicBezTo>
                  <a:cubicBezTo>
                    <a:pt x="1687" y="6296"/>
                    <a:pt x="1600" y="6325"/>
                    <a:pt x="1542" y="6383"/>
                  </a:cubicBezTo>
                  <a:cubicBezTo>
                    <a:pt x="1483" y="6442"/>
                    <a:pt x="1483" y="6558"/>
                    <a:pt x="1542" y="6616"/>
                  </a:cubicBezTo>
                  <a:cubicBezTo>
                    <a:pt x="1578" y="6641"/>
                    <a:pt x="1615" y="6650"/>
                    <a:pt x="1650" y="6650"/>
                  </a:cubicBezTo>
                  <a:cubicBezTo>
                    <a:pt x="1697" y="6650"/>
                    <a:pt x="1741" y="6633"/>
                    <a:pt x="1774" y="6616"/>
                  </a:cubicBezTo>
                  <a:cubicBezTo>
                    <a:pt x="1978" y="6442"/>
                    <a:pt x="2210" y="6267"/>
                    <a:pt x="2414" y="6093"/>
                  </a:cubicBezTo>
                  <a:cubicBezTo>
                    <a:pt x="2443" y="6093"/>
                    <a:pt x="2443" y="6122"/>
                    <a:pt x="2443" y="6122"/>
                  </a:cubicBezTo>
                  <a:cubicBezTo>
                    <a:pt x="2734" y="6471"/>
                    <a:pt x="3054" y="6761"/>
                    <a:pt x="3345" y="7023"/>
                  </a:cubicBezTo>
                  <a:cubicBezTo>
                    <a:pt x="3257" y="7198"/>
                    <a:pt x="3141" y="7372"/>
                    <a:pt x="3025" y="7547"/>
                  </a:cubicBezTo>
                  <a:lnTo>
                    <a:pt x="2879" y="7750"/>
                  </a:lnTo>
                  <a:cubicBezTo>
                    <a:pt x="2798" y="7852"/>
                    <a:pt x="2917" y="7969"/>
                    <a:pt x="3035" y="7969"/>
                  </a:cubicBezTo>
                  <a:cubicBezTo>
                    <a:pt x="3085" y="7969"/>
                    <a:pt x="3135" y="7948"/>
                    <a:pt x="3170" y="7896"/>
                  </a:cubicBezTo>
                  <a:cubicBezTo>
                    <a:pt x="3316" y="7663"/>
                    <a:pt x="3461" y="7459"/>
                    <a:pt x="3606" y="7227"/>
                  </a:cubicBezTo>
                  <a:cubicBezTo>
                    <a:pt x="4014" y="7518"/>
                    <a:pt x="4421" y="7721"/>
                    <a:pt x="4857" y="7896"/>
                  </a:cubicBezTo>
                  <a:cubicBezTo>
                    <a:pt x="4741" y="8070"/>
                    <a:pt x="4653" y="8245"/>
                    <a:pt x="4566" y="8448"/>
                  </a:cubicBezTo>
                  <a:cubicBezTo>
                    <a:pt x="4537" y="8506"/>
                    <a:pt x="4508" y="8594"/>
                    <a:pt x="4450" y="8681"/>
                  </a:cubicBezTo>
                  <a:cubicBezTo>
                    <a:pt x="4390" y="8799"/>
                    <a:pt x="4506" y="8918"/>
                    <a:pt x="4613" y="8918"/>
                  </a:cubicBezTo>
                  <a:cubicBezTo>
                    <a:pt x="4664" y="8918"/>
                    <a:pt x="4713" y="8891"/>
                    <a:pt x="4741" y="8826"/>
                  </a:cubicBezTo>
                  <a:cubicBezTo>
                    <a:pt x="4857" y="8564"/>
                    <a:pt x="5002" y="8274"/>
                    <a:pt x="5148" y="8012"/>
                  </a:cubicBezTo>
                  <a:cubicBezTo>
                    <a:pt x="5555" y="8128"/>
                    <a:pt x="5962" y="8216"/>
                    <a:pt x="6398" y="8245"/>
                  </a:cubicBezTo>
                  <a:cubicBezTo>
                    <a:pt x="6340" y="8506"/>
                    <a:pt x="6282" y="8768"/>
                    <a:pt x="6224" y="9001"/>
                  </a:cubicBezTo>
                  <a:lnTo>
                    <a:pt x="6195" y="9233"/>
                  </a:lnTo>
                  <a:cubicBezTo>
                    <a:pt x="6165" y="9321"/>
                    <a:pt x="6224" y="9408"/>
                    <a:pt x="6311" y="9437"/>
                  </a:cubicBezTo>
                  <a:cubicBezTo>
                    <a:pt x="6321" y="9442"/>
                    <a:pt x="6333" y="9444"/>
                    <a:pt x="6346" y="9444"/>
                  </a:cubicBezTo>
                  <a:cubicBezTo>
                    <a:pt x="6407" y="9444"/>
                    <a:pt x="6485" y="9392"/>
                    <a:pt x="6485" y="9321"/>
                  </a:cubicBezTo>
                  <a:cubicBezTo>
                    <a:pt x="6573" y="8972"/>
                    <a:pt x="6631" y="8623"/>
                    <a:pt x="6718" y="8274"/>
                  </a:cubicBezTo>
                  <a:cubicBezTo>
                    <a:pt x="7212" y="8274"/>
                    <a:pt x="7736" y="8245"/>
                    <a:pt x="8259" y="8128"/>
                  </a:cubicBezTo>
                  <a:cubicBezTo>
                    <a:pt x="8288" y="8332"/>
                    <a:pt x="8317" y="8564"/>
                    <a:pt x="8347" y="8768"/>
                  </a:cubicBezTo>
                  <a:cubicBezTo>
                    <a:pt x="8347" y="8826"/>
                    <a:pt x="8347" y="8913"/>
                    <a:pt x="8376" y="9001"/>
                  </a:cubicBezTo>
                  <a:cubicBezTo>
                    <a:pt x="8376" y="9059"/>
                    <a:pt x="8434" y="9146"/>
                    <a:pt x="8521" y="9146"/>
                  </a:cubicBezTo>
                  <a:cubicBezTo>
                    <a:pt x="8608" y="9146"/>
                    <a:pt x="8696" y="9059"/>
                    <a:pt x="8696" y="9001"/>
                  </a:cubicBezTo>
                  <a:cubicBezTo>
                    <a:pt x="8637" y="8681"/>
                    <a:pt x="8608" y="8390"/>
                    <a:pt x="8550" y="8070"/>
                  </a:cubicBezTo>
                  <a:cubicBezTo>
                    <a:pt x="8666" y="8041"/>
                    <a:pt x="8783" y="8012"/>
                    <a:pt x="8899" y="7983"/>
                  </a:cubicBezTo>
                  <a:cubicBezTo>
                    <a:pt x="9277" y="7896"/>
                    <a:pt x="9655" y="7750"/>
                    <a:pt x="9975" y="7605"/>
                  </a:cubicBezTo>
                  <a:cubicBezTo>
                    <a:pt x="10062" y="7808"/>
                    <a:pt x="10150" y="8012"/>
                    <a:pt x="10237" y="8245"/>
                  </a:cubicBezTo>
                  <a:cubicBezTo>
                    <a:pt x="10266" y="8303"/>
                    <a:pt x="10295" y="8390"/>
                    <a:pt x="10353" y="8448"/>
                  </a:cubicBezTo>
                  <a:cubicBezTo>
                    <a:pt x="10377" y="8520"/>
                    <a:pt x="10421" y="8572"/>
                    <a:pt x="10484" y="8572"/>
                  </a:cubicBezTo>
                  <a:cubicBezTo>
                    <a:pt x="10498" y="8572"/>
                    <a:pt x="10512" y="8570"/>
                    <a:pt x="10528" y="8564"/>
                  </a:cubicBezTo>
                  <a:cubicBezTo>
                    <a:pt x="10615" y="8535"/>
                    <a:pt x="10673" y="8448"/>
                    <a:pt x="10644" y="8361"/>
                  </a:cubicBezTo>
                  <a:cubicBezTo>
                    <a:pt x="10528" y="8070"/>
                    <a:pt x="10411" y="7779"/>
                    <a:pt x="10266" y="7459"/>
                  </a:cubicBezTo>
                  <a:cubicBezTo>
                    <a:pt x="10760" y="7227"/>
                    <a:pt x="11167" y="6936"/>
                    <a:pt x="11516" y="6616"/>
                  </a:cubicBezTo>
                  <a:cubicBezTo>
                    <a:pt x="11778" y="6791"/>
                    <a:pt x="12040" y="6994"/>
                    <a:pt x="12331" y="7169"/>
                  </a:cubicBezTo>
                  <a:cubicBezTo>
                    <a:pt x="12389" y="7198"/>
                    <a:pt x="12476" y="7256"/>
                    <a:pt x="12534" y="7314"/>
                  </a:cubicBezTo>
                  <a:cubicBezTo>
                    <a:pt x="12562" y="7333"/>
                    <a:pt x="12590" y="7341"/>
                    <a:pt x="12615" y="7341"/>
                  </a:cubicBezTo>
                  <a:cubicBezTo>
                    <a:pt x="12747" y="7341"/>
                    <a:pt x="12826" y="7121"/>
                    <a:pt x="12680" y="7023"/>
                  </a:cubicBezTo>
                  <a:cubicBezTo>
                    <a:pt x="12389" y="6820"/>
                    <a:pt x="12069" y="6616"/>
                    <a:pt x="11749" y="6412"/>
                  </a:cubicBezTo>
                  <a:cubicBezTo>
                    <a:pt x="12069" y="6064"/>
                    <a:pt x="12273" y="5715"/>
                    <a:pt x="12360" y="5336"/>
                  </a:cubicBezTo>
                  <a:cubicBezTo>
                    <a:pt x="12621" y="5336"/>
                    <a:pt x="12883" y="5307"/>
                    <a:pt x="13145" y="5307"/>
                  </a:cubicBezTo>
                  <a:lnTo>
                    <a:pt x="13378" y="5278"/>
                  </a:lnTo>
                  <a:cubicBezTo>
                    <a:pt x="13581" y="5278"/>
                    <a:pt x="13581" y="4958"/>
                    <a:pt x="13378" y="4958"/>
                  </a:cubicBezTo>
                  <a:cubicBezTo>
                    <a:pt x="13058" y="4988"/>
                    <a:pt x="12738" y="5017"/>
                    <a:pt x="12418" y="5017"/>
                  </a:cubicBezTo>
                  <a:cubicBezTo>
                    <a:pt x="12418" y="4784"/>
                    <a:pt x="12389" y="4551"/>
                    <a:pt x="12302" y="4290"/>
                  </a:cubicBezTo>
                  <a:cubicBezTo>
                    <a:pt x="12302" y="4290"/>
                    <a:pt x="12273" y="4261"/>
                    <a:pt x="12273" y="4261"/>
                  </a:cubicBezTo>
                  <a:cubicBezTo>
                    <a:pt x="12592" y="4115"/>
                    <a:pt x="12912" y="3970"/>
                    <a:pt x="13232" y="3824"/>
                  </a:cubicBezTo>
                  <a:cubicBezTo>
                    <a:pt x="13319" y="3795"/>
                    <a:pt x="13407" y="3766"/>
                    <a:pt x="13465" y="3708"/>
                  </a:cubicBezTo>
                  <a:cubicBezTo>
                    <a:pt x="13552" y="3679"/>
                    <a:pt x="13581" y="3563"/>
                    <a:pt x="13523" y="3504"/>
                  </a:cubicBezTo>
                  <a:cubicBezTo>
                    <a:pt x="13505" y="3449"/>
                    <a:pt x="13463" y="3429"/>
                    <a:pt x="13412" y="3429"/>
                  </a:cubicBezTo>
                  <a:cubicBezTo>
                    <a:pt x="13383" y="3429"/>
                    <a:pt x="13351" y="3436"/>
                    <a:pt x="13319" y="3446"/>
                  </a:cubicBezTo>
                  <a:lnTo>
                    <a:pt x="12127" y="3970"/>
                  </a:lnTo>
                  <a:cubicBezTo>
                    <a:pt x="11924" y="3650"/>
                    <a:pt x="11662" y="3446"/>
                    <a:pt x="11371" y="3301"/>
                  </a:cubicBezTo>
                  <a:cubicBezTo>
                    <a:pt x="11545" y="3010"/>
                    <a:pt x="11749" y="2690"/>
                    <a:pt x="11924" y="2399"/>
                  </a:cubicBezTo>
                  <a:cubicBezTo>
                    <a:pt x="11982" y="2312"/>
                    <a:pt x="12011" y="2254"/>
                    <a:pt x="12069" y="2167"/>
                  </a:cubicBezTo>
                  <a:cubicBezTo>
                    <a:pt x="12151" y="2043"/>
                    <a:pt x="12030" y="1920"/>
                    <a:pt x="11911" y="1920"/>
                  </a:cubicBezTo>
                  <a:cubicBezTo>
                    <a:pt x="11861" y="1920"/>
                    <a:pt x="11812" y="1941"/>
                    <a:pt x="11778" y="1992"/>
                  </a:cubicBezTo>
                  <a:cubicBezTo>
                    <a:pt x="11545" y="2399"/>
                    <a:pt x="11313" y="2806"/>
                    <a:pt x="11051" y="3214"/>
                  </a:cubicBezTo>
                  <a:cubicBezTo>
                    <a:pt x="10818" y="3126"/>
                    <a:pt x="10586" y="3126"/>
                    <a:pt x="10324" y="3126"/>
                  </a:cubicBezTo>
                  <a:cubicBezTo>
                    <a:pt x="10324" y="2836"/>
                    <a:pt x="10324" y="2516"/>
                    <a:pt x="10324" y="2225"/>
                  </a:cubicBezTo>
                  <a:lnTo>
                    <a:pt x="10324" y="1992"/>
                  </a:lnTo>
                  <a:cubicBezTo>
                    <a:pt x="10310" y="1890"/>
                    <a:pt x="10230" y="1840"/>
                    <a:pt x="10153" y="1840"/>
                  </a:cubicBezTo>
                  <a:cubicBezTo>
                    <a:pt x="10077" y="1840"/>
                    <a:pt x="10004" y="1890"/>
                    <a:pt x="10004" y="1992"/>
                  </a:cubicBezTo>
                  <a:lnTo>
                    <a:pt x="10004" y="3155"/>
                  </a:lnTo>
                  <a:cubicBezTo>
                    <a:pt x="9597" y="3185"/>
                    <a:pt x="9190" y="3301"/>
                    <a:pt x="8812" y="3446"/>
                  </a:cubicBezTo>
                  <a:cubicBezTo>
                    <a:pt x="8783" y="3214"/>
                    <a:pt x="8754" y="2952"/>
                    <a:pt x="8696" y="2719"/>
                  </a:cubicBezTo>
                  <a:cubicBezTo>
                    <a:pt x="8696" y="2632"/>
                    <a:pt x="8696" y="2545"/>
                    <a:pt x="8666" y="2457"/>
                  </a:cubicBezTo>
                  <a:cubicBezTo>
                    <a:pt x="8666" y="2370"/>
                    <a:pt x="8608" y="2312"/>
                    <a:pt x="8521" y="2312"/>
                  </a:cubicBezTo>
                  <a:cubicBezTo>
                    <a:pt x="8434" y="2312"/>
                    <a:pt x="8347" y="2370"/>
                    <a:pt x="8347" y="2457"/>
                  </a:cubicBezTo>
                  <a:cubicBezTo>
                    <a:pt x="8405" y="2836"/>
                    <a:pt x="8463" y="3214"/>
                    <a:pt x="8492" y="3592"/>
                  </a:cubicBezTo>
                  <a:lnTo>
                    <a:pt x="8463" y="3592"/>
                  </a:lnTo>
                  <a:cubicBezTo>
                    <a:pt x="8085" y="3795"/>
                    <a:pt x="7707" y="3882"/>
                    <a:pt x="7358" y="3882"/>
                  </a:cubicBezTo>
                  <a:cubicBezTo>
                    <a:pt x="7416" y="3592"/>
                    <a:pt x="7503" y="3330"/>
                    <a:pt x="7561" y="3039"/>
                  </a:cubicBezTo>
                  <a:lnTo>
                    <a:pt x="7620" y="2806"/>
                  </a:lnTo>
                  <a:cubicBezTo>
                    <a:pt x="7655" y="2684"/>
                    <a:pt x="7563" y="2603"/>
                    <a:pt x="7472" y="2603"/>
                  </a:cubicBezTo>
                  <a:cubicBezTo>
                    <a:pt x="7412" y="2603"/>
                    <a:pt x="7352" y="2638"/>
                    <a:pt x="7329" y="2719"/>
                  </a:cubicBezTo>
                  <a:cubicBezTo>
                    <a:pt x="7241" y="3097"/>
                    <a:pt x="7125" y="3475"/>
                    <a:pt x="7038" y="3853"/>
                  </a:cubicBezTo>
                  <a:cubicBezTo>
                    <a:pt x="6602" y="3795"/>
                    <a:pt x="6224" y="3621"/>
                    <a:pt x="5875" y="3359"/>
                  </a:cubicBezTo>
                  <a:cubicBezTo>
                    <a:pt x="6020" y="3097"/>
                    <a:pt x="6165" y="2836"/>
                    <a:pt x="6340" y="2574"/>
                  </a:cubicBezTo>
                  <a:cubicBezTo>
                    <a:pt x="6369" y="2487"/>
                    <a:pt x="6427" y="2428"/>
                    <a:pt x="6456" y="2341"/>
                  </a:cubicBezTo>
                  <a:cubicBezTo>
                    <a:pt x="6536" y="2222"/>
                    <a:pt x="6426" y="2117"/>
                    <a:pt x="6320" y="2117"/>
                  </a:cubicBezTo>
                  <a:cubicBezTo>
                    <a:pt x="6271" y="2117"/>
                    <a:pt x="6222" y="2140"/>
                    <a:pt x="6195" y="2196"/>
                  </a:cubicBezTo>
                  <a:cubicBezTo>
                    <a:pt x="5991" y="2516"/>
                    <a:pt x="5817" y="2836"/>
                    <a:pt x="5613" y="3155"/>
                  </a:cubicBezTo>
                  <a:cubicBezTo>
                    <a:pt x="5438" y="3010"/>
                    <a:pt x="5293" y="2865"/>
                    <a:pt x="5148" y="2690"/>
                  </a:cubicBezTo>
                  <a:cubicBezTo>
                    <a:pt x="5031" y="2545"/>
                    <a:pt x="4886" y="2399"/>
                    <a:pt x="4741" y="2254"/>
                  </a:cubicBezTo>
                  <a:cubicBezTo>
                    <a:pt x="4857" y="2050"/>
                    <a:pt x="5002" y="1847"/>
                    <a:pt x="5119" y="1643"/>
                  </a:cubicBezTo>
                  <a:lnTo>
                    <a:pt x="5235" y="1469"/>
                  </a:lnTo>
                  <a:cubicBezTo>
                    <a:pt x="5294" y="1350"/>
                    <a:pt x="5192" y="1245"/>
                    <a:pt x="5084" y="1245"/>
                  </a:cubicBezTo>
                  <a:cubicBezTo>
                    <a:pt x="5033" y="1245"/>
                    <a:pt x="4981" y="1268"/>
                    <a:pt x="4944" y="1323"/>
                  </a:cubicBezTo>
                  <a:lnTo>
                    <a:pt x="4508" y="2050"/>
                  </a:lnTo>
                  <a:cubicBezTo>
                    <a:pt x="4275" y="1847"/>
                    <a:pt x="4043" y="1672"/>
                    <a:pt x="3781" y="1527"/>
                  </a:cubicBezTo>
                  <a:cubicBezTo>
                    <a:pt x="3810" y="1207"/>
                    <a:pt x="3839" y="887"/>
                    <a:pt x="3868" y="596"/>
                  </a:cubicBezTo>
                  <a:cubicBezTo>
                    <a:pt x="3868" y="509"/>
                    <a:pt x="3868" y="422"/>
                    <a:pt x="3868" y="364"/>
                  </a:cubicBezTo>
                  <a:cubicBezTo>
                    <a:pt x="3868" y="276"/>
                    <a:pt x="3810" y="189"/>
                    <a:pt x="3723" y="189"/>
                  </a:cubicBezTo>
                  <a:cubicBezTo>
                    <a:pt x="3635" y="189"/>
                    <a:pt x="3577" y="276"/>
                    <a:pt x="3548" y="364"/>
                  </a:cubicBezTo>
                  <a:cubicBezTo>
                    <a:pt x="3519" y="684"/>
                    <a:pt x="3490" y="1033"/>
                    <a:pt x="3490" y="1382"/>
                  </a:cubicBezTo>
                  <a:cubicBezTo>
                    <a:pt x="3257" y="1294"/>
                    <a:pt x="3025" y="1236"/>
                    <a:pt x="2792" y="1236"/>
                  </a:cubicBezTo>
                  <a:cubicBezTo>
                    <a:pt x="2676" y="945"/>
                    <a:pt x="2530" y="654"/>
                    <a:pt x="2385" y="335"/>
                  </a:cubicBezTo>
                  <a:cubicBezTo>
                    <a:pt x="2327" y="247"/>
                    <a:pt x="2298" y="160"/>
                    <a:pt x="2269" y="73"/>
                  </a:cubicBezTo>
                  <a:cubicBezTo>
                    <a:pt x="2243" y="22"/>
                    <a:pt x="2200" y="1"/>
                    <a:pt x="215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9"/>
            <p:cNvSpPr/>
            <p:nvPr/>
          </p:nvSpPr>
          <p:spPr>
            <a:xfrm>
              <a:off x="3106950" y="2020450"/>
              <a:ext cx="239225" cy="138950"/>
            </a:xfrm>
            <a:custGeom>
              <a:avLst/>
              <a:gdLst/>
              <a:ahLst/>
              <a:cxnLst/>
              <a:rect l="l" t="t" r="r" b="b"/>
              <a:pathLst>
                <a:path w="9569" h="5558" extrusionOk="0">
                  <a:moveTo>
                    <a:pt x="1591" y="0"/>
                  </a:moveTo>
                  <a:cubicBezTo>
                    <a:pt x="1223" y="0"/>
                    <a:pt x="847" y="170"/>
                    <a:pt x="495" y="621"/>
                  </a:cubicBezTo>
                  <a:cubicBezTo>
                    <a:pt x="175" y="1057"/>
                    <a:pt x="1" y="2249"/>
                    <a:pt x="1338" y="3878"/>
                  </a:cubicBezTo>
                  <a:cubicBezTo>
                    <a:pt x="2279" y="5048"/>
                    <a:pt x="3519" y="5557"/>
                    <a:pt x="4844" y="5557"/>
                  </a:cubicBezTo>
                  <a:cubicBezTo>
                    <a:pt x="5363" y="5557"/>
                    <a:pt x="5895" y="5479"/>
                    <a:pt x="6428" y="5332"/>
                  </a:cubicBezTo>
                  <a:cubicBezTo>
                    <a:pt x="8289" y="4808"/>
                    <a:pt x="9568" y="3587"/>
                    <a:pt x="9103" y="2424"/>
                  </a:cubicBezTo>
                  <a:cubicBezTo>
                    <a:pt x="8836" y="1756"/>
                    <a:pt x="8252" y="1490"/>
                    <a:pt x="7588" y="1490"/>
                  </a:cubicBezTo>
                  <a:cubicBezTo>
                    <a:pt x="7097" y="1490"/>
                    <a:pt x="6561" y="1636"/>
                    <a:pt x="6079" y="1871"/>
                  </a:cubicBezTo>
                  <a:cubicBezTo>
                    <a:pt x="5757" y="2028"/>
                    <a:pt x="5458" y="2096"/>
                    <a:pt x="5181" y="2096"/>
                  </a:cubicBezTo>
                  <a:cubicBezTo>
                    <a:pt x="4482" y="2096"/>
                    <a:pt x="3919" y="1665"/>
                    <a:pt x="3461" y="1144"/>
                  </a:cubicBezTo>
                  <a:cubicBezTo>
                    <a:pt x="3018" y="662"/>
                    <a:pt x="2318" y="0"/>
                    <a:pt x="159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9"/>
            <p:cNvSpPr/>
            <p:nvPr/>
          </p:nvSpPr>
          <p:spPr>
            <a:xfrm>
              <a:off x="3269800" y="1706600"/>
              <a:ext cx="177425" cy="168700"/>
            </a:xfrm>
            <a:custGeom>
              <a:avLst/>
              <a:gdLst/>
              <a:ahLst/>
              <a:cxnLst/>
              <a:rect l="l" t="t" r="r" b="b"/>
              <a:pathLst>
                <a:path w="7097" h="6748" extrusionOk="0">
                  <a:moveTo>
                    <a:pt x="3520" y="1"/>
                  </a:moveTo>
                  <a:cubicBezTo>
                    <a:pt x="1775" y="1"/>
                    <a:pt x="1" y="2240"/>
                    <a:pt x="1" y="3985"/>
                  </a:cubicBezTo>
                  <a:cubicBezTo>
                    <a:pt x="1" y="5759"/>
                    <a:pt x="1775" y="6748"/>
                    <a:pt x="3520" y="6748"/>
                  </a:cubicBezTo>
                  <a:cubicBezTo>
                    <a:pt x="5294" y="6748"/>
                    <a:pt x="7097" y="5323"/>
                    <a:pt x="7097" y="3549"/>
                  </a:cubicBezTo>
                  <a:cubicBezTo>
                    <a:pt x="7097" y="1804"/>
                    <a:pt x="5294" y="1"/>
                    <a:pt x="35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9"/>
            <p:cNvSpPr/>
            <p:nvPr/>
          </p:nvSpPr>
          <p:spPr>
            <a:xfrm>
              <a:off x="3290175" y="1725525"/>
              <a:ext cx="136700" cy="130875"/>
            </a:xfrm>
            <a:custGeom>
              <a:avLst/>
              <a:gdLst/>
              <a:ahLst/>
              <a:cxnLst/>
              <a:rect l="l" t="t" r="r" b="b"/>
              <a:pathLst>
                <a:path w="5468" h="5235" extrusionOk="0">
                  <a:moveTo>
                    <a:pt x="2705" y="0"/>
                  </a:moveTo>
                  <a:cubicBezTo>
                    <a:pt x="1367" y="0"/>
                    <a:pt x="0" y="1745"/>
                    <a:pt x="0" y="3083"/>
                  </a:cubicBezTo>
                  <a:cubicBezTo>
                    <a:pt x="0" y="4449"/>
                    <a:pt x="1367" y="5235"/>
                    <a:pt x="2705" y="5235"/>
                  </a:cubicBezTo>
                  <a:cubicBezTo>
                    <a:pt x="4071" y="5235"/>
                    <a:pt x="5467" y="4130"/>
                    <a:pt x="5467" y="2763"/>
                  </a:cubicBezTo>
                  <a:cubicBezTo>
                    <a:pt x="5467" y="1396"/>
                    <a:pt x="4071" y="0"/>
                    <a:pt x="270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9"/>
            <p:cNvSpPr/>
            <p:nvPr/>
          </p:nvSpPr>
          <p:spPr>
            <a:xfrm>
              <a:off x="3390500" y="1543650"/>
              <a:ext cx="151975" cy="136875"/>
            </a:xfrm>
            <a:custGeom>
              <a:avLst/>
              <a:gdLst/>
              <a:ahLst/>
              <a:cxnLst/>
              <a:rect l="l" t="t" r="r" b="b"/>
              <a:pathLst>
                <a:path w="6079" h="5475" extrusionOk="0">
                  <a:moveTo>
                    <a:pt x="2783" y="0"/>
                  </a:moveTo>
                  <a:cubicBezTo>
                    <a:pt x="2268" y="0"/>
                    <a:pt x="1768" y="123"/>
                    <a:pt x="1367" y="383"/>
                  </a:cubicBezTo>
                  <a:cubicBezTo>
                    <a:pt x="204" y="1168"/>
                    <a:pt x="0" y="3407"/>
                    <a:pt x="756" y="4571"/>
                  </a:cubicBezTo>
                  <a:cubicBezTo>
                    <a:pt x="1172" y="5202"/>
                    <a:pt x="1817" y="5475"/>
                    <a:pt x="2504" y="5475"/>
                  </a:cubicBezTo>
                  <a:cubicBezTo>
                    <a:pt x="3114" y="5475"/>
                    <a:pt x="3757" y="5260"/>
                    <a:pt x="4304" y="4890"/>
                  </a:cubicBezTo>
                  <a:cubicBezTo>
                    <a:pt x="5497" y="4134"/>
                    <a:pt x="6078" y="2390"/>
                    <a:pt x="5293" y="1226"/>
                  </a:cubicBezTo>
                  <a:cubicBezTo>
                    <a:pt x="4797" y="444"/>
                    <a:pt x="3764" y="0"/>
                    <a:pt x="278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9"/>
            <p:cNvSpPr/>
            <p:nvPr/>
          </p:nvSpPr>
          <p:spPr>
            <a:xfrm>
              <a:off x="3406500" y="1558975"/>
              <a:ext cx="117075" cy="105175"/>
            </a:xfrm>
            <a:custGeom>
              <a:avLst/>
              <a:gdLst/>
              <a:ahLst/>
              <a:cxnLst/>
              <a:rect l="l" t="t" r="r" b="b"/>
              <a:pathLst>
                <a:path w="4683" h="4207" extrusionOk="0">
                  <a:moveTo>
                    <a:pt x="2167" y="0"/>
                  </a:moveTo>
                  <a:cubicBezTo>
                    <a:pt x="1771" y="0"/>
                    <a:pt x="1386" y="94"/>
                    <a:pt x="1076" y="293"/>
                  </a:cubicBezTo>
                  <a:cubicBezTo>
                    <a:pt x="175" y="875"/>
                    <a:pt x="0" y="2620"/>
                    <a:pt x="611" y="3521"/>
                  </a:cubicBezTo>
                  <a:cubicBezTo>
                    <a:pt x="918" y="3998"/>
                    <a:pt x="1413" y="4207"/>
                    <a:pt x="1945" y="4207"/>
                  </a:cubicBezTo>
                  <a:cubicBezTo>
                    <a:pt x="2418" y="4207"/>
                    <a:pt x="2920" y="4042"/>
                    <a:pt x="3344" y="3754"/>
                  </a:cubicBezTo>
                  <a:cubicBezTo>
                    <a:pt x="4246" y="3172"/>
                    <a:pt x="4682" y="1835"/>
                    <a:pt x="4100" y="933"/>
                  </a:cubicBezTo>
                  <a:cubicBezTo>
                    <a:pt x="3719" y="341"/>
                    <a:pt x="2923" y="0"/>
                    <a:pt x="21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9"/>
            <p:cNvSpPr/>
            <p:nvPr/>
          </p:nvSpPr>
          <p:spPr>
            <a:xfrm>
              <a:off x="2899750" y="1740175"/>
              <a:ext cx="219600" cy="198100"/>
            </a:xfrm>
            <a:custGeom>
              <a:avLst/>
              <a:gdLst/>
              <a:ahLst/>
              <a:cxnLst/>
              <a:rect l="l" t="t" r="r" b="b"/>
              <a:pathLst>
                <a:path w="8784" h="7924" extrusionOk="0">
                  <a:moveTo>
                    <a:pt x="4049" y="0"/>
                  </a:moveTo>
                  <a:cubicBezTo>
                    <a:pt x="3296" y="0"/>
                    <a:pt x="2564" y="184"/>
                    <a:pt x="1978" y="577"/>
                  </a:cubicBezTo>
                  <a:cubicBezTo>
                    <a:pt x="262" y="1682"/>
                    <a:pt x="1" y="4939"/>
                    <a:pt x="1106" y="6655"/>
                  </a:cubicBezTo>
                  <a:cubicBezTo>
                    <a:pt x="1687" y="7543"/>
                    <a:pt x="2607" y="7923"/>
                    <a:pt x="3598" y="7923"/>
                  </a:cubicBezTo>
                  <a:cubicBezTo>
                    <a:pt x="4490" y="7923"/>
                    <a:pt x="5440" y="7615"/>
                    <a:pt x="6253" y="7091"/>
                  </a:cubicBezTo>
                  <a:cubicBezTo>
                    <a:pt x="7940" y="5986"/>
                    <a:pt x="8783" y="3456"/>
                    <a:pt x="7678" y="1770"/>
                  </a:cubicBezTo>
                  <a:cubicBezTo>
                    <a:pt x="6956" y="649"/>
                    <a:pt x="5466" y="0"/>
                    <a:pt x="40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9"/>
            <p:cNvSpPr/>
            <p:nvPr/>
          </p:nvSpPr>
          <p:spPr>
            <a:xfrm>
              <a:off x="2923025" y="1762150"/>
              <a:ext cx="170150" cy="152825"/>
            </a:xfrm>
            <a:custGeom>
              <a:avLst/>
              <a:gdLst/>
              <a:ahLst/>
              <a:cxnLst/>
              <a:rect l="l" t="t" r="r" b="b"/>
              <a:pathLst>
                <a:path w="6806" h="6113" extrusionOk="0">
                  <a:moveTo>
                    <a:pt x="3123" y="1"/>
                  </a:moveTo>
                  <a:cubicBezTo>
                    <a:pt x="2549" y="1"/>
                    <a:pt x="1991" y="136"/>
                    <a:pt x="1541" y="425"/>
                  </a:cubicBezTo>
                  <a:cubicBezTo>
                    <a:pt x="233" y="1298"/>
                    <a:pt x="0" y="3799"/>
                    <a:pt x="873" y="5107"/>
                  </a:cubicBezTo>
                  <a:cubicBezTo>
                    <a:pt x="1332" y="5812"/>
                    <a:pt x="2041" y="6113"/>
                    <a:pt x="2801" y="6113"/>
                  </a:cubicBezTo>
                  <a:cubicBezTo>
                    <a:pt x="3484" y="6113"/>
                    <a:pt x="4208" y="5869"/>
                    <a:pt x="4828" y="5456"/>
                  </a:cubicBezTo>
                  <a:cubicBezTo>
                    <a:pt x="6136" y="4613"/>
                    <a:pt x="6805" y="2665"/>
                    <a:pt x="5933" y="1356"/>
                  </a:cubicBezTo>
                  <a:cubicBezTo>
                    <a:pt x="5379" y="496"/>
                    <a:pt x="4223" y="1"/>
                    <a:pt x="312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9"/>
            <p:cNvSpPr/>
            <p:nvPr/>
          </p:nvSpPr>
          <p:spPr>
            <a:xfrm>
              <a:off x="3003725" y="1519150"/>
              <a:ext cx="220300" cy="198375"/>
            </a:xfrm>
            <a:custGeom>
              <a:avLst/>
              <a:gdLst/>
              <a:ahLst/>
              <a:cxnLst/>
              <a:rect l="l" t="t" r="r" b="b"/>
              <a:pathLst>
                <a:path w="8812" h="7935" extrusionOk="0">
                  <a:moveTo>
                    <a:pt x="4062" y="1"/>
                  </a:moveTo>
                  <a:cubicBezTo>
                    <a:pt x="3309" y="1"/>
                    <a:pt x="2573" y="184"/>
                    <a:pt x="1978" y="578"/>
                  </a:cubicBezTo>
                  <a:cubicBezTo>
                    <a:pt x="291" y="1683"/>
                    <a:pt x="0" y="4940"/>
                    <a:pt x="1105" y="6656"/>
                  </a:cubicBezTo>
                  <a:cubicBezTo>
                    <a:pt x="1705" y="7547"/>
                    <a:pt x="2637" y="7935"/>
                    <a:pt x="3633" y="7935"/>
                  </a:cubicBezTo>
                  <a:cubicBezTo>
                    <a:pt x="4520" y="7935"/>
                    <a:pt x="5457" y="7627"/>
                    <a:pt x="6253" y="7092"/>
                  </a:cubicBezTo>
                  <a:cubicBezTo>
                    <a:pt x="7968" y="5987"/>
                    <a:pt x="8812" y="3457"/>
                    <a:pt x="7678" y="1770"/>
                  </a:cubicBezTo>
                  <a:cubicBezTo>
                    <a:pt x="6956" y="650"/>
                    <a:pt x="5478" y="1"/>
                    <a:pt x="406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9"/>
            <p:cNvSpPr/>
            <p:nvPr/>
          </p:nvSpPr>
          <p:spPr>
            <a:xfrm>
              <a:off x="3045150" y="1557200"/>
              <a:ext cx="132350" cy="119125"/>
            </a:xfrm>
            <a:custGeom>
              <a:avLst/>
              <a:gdLst/>
              <a:ahLst/>
              <a:cxnLst/>
              <a:rect l="l" t="t" r="r" b="b"/>
              <a:pathLst>
                <a:path w="5294" h="4765" extrusionOk="0">
                  <a:moveTo>
                    <a:pt x="2421" y="0"/>
                  </a:moveTo>
                  <a:cubicBezTo>
                    <a:pt x="1975" y="0"/>
                    <a:pt x="1541" y="106"/>
                    <a:pt x="1193" y="335"/>
                  </a:cubicBezTo>
                  <a:cubicBezTo>
                    <a:pt x="175" y="1004"/>
                    <a:pt x="1" y="2982"/>
                    <a:pt x="670" y="3999"/>
                  </a:cubicBezTo>
                  <a:cubicBezTo>
                    <a:pt x="1022" y="4535"/>
                    <a:pt x="1575" y="4765"/>
                    <a:pt x="2168" y="4765"/>
                  </a:cubicBezTo>
                  <a:cubicBezTo>
                    <a:pt x="2703" y="4765"/>
                    <a:pt x="3270" y="4578"/>
                    <a:pt x="3752" y="4261"/>
                  </a:cubicBezTo>
                  <a:cubicBezTo>
                    <a:pt x="4770" y="3592"/>
                    <a:pt x="5294" y="2080"/>
                    <a:pt x="4625" y="1062"/>
                  </a:cubicBezTo>
                  <a:cubicBezTo>
                    <a:pt x="4185" y="393"/>
                    <a:pt x="3279" y="0"/>
                    <a:pt x="242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9"/>
            <p:cNvSpPr/>
            <p:nvPr/>
          </p:nvSpPr>
          <p:spPr>
            <a:xfrm>
              <a:off x="3055325" y="1547400"/>
              <a:ext cx="8025" cy="21825"/>
            </a:xfrm>
            <a:custGeom>
              <a:avLst/>
              <a:gdLst/>
              <a:ahLst/>
              <a:cxnLst/>
              <a:rect l="l" t="t" r="r" b="b"/>
              <a:pathLst>
                <a:path w="321" h="873" extrusionOk="0">
                  <a:moveTo>
                    <a:pt x="146" y="0"/>
                  </a:moveTo>
                  <a:cubicBezTo>
                    <a:pt x="59" y="0"/>
                    <a:pt x="1" y="204"/>
                    <a:pt x="1" y="436"/>
                  </a:cubicBezTo>
                  <a:cubicBezTo>
                    <a:pt x="1" y="669"/>
                    <a:pt x="59" y="873"/>
                    <a:pt x="146" y="873"/>
                  </a:cubicBezTo>
                  <a:cubicBezTo>
                    <a:pt x="263" y="873"/>
                    <a:pt x="321" y="669"/>
                    <a:pt x="321" y="436"/>
                  </a:cubicBezTo>
                  <a:cubicBezTo>
                    <a:pt x="321" y="204"/>
                    <a:pt x="263" y="0"/>
                    <a:pt x="14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9"/>
            <p:cNvSpPr/>
            <p:nvPr/>
          </p:nvSpPr>
          <p:spPr>
            <a:xfrm>
              <a:off x="3026975" y="1583200"/>
              <a:ext cx="21125" cy="12750"/>
            </a:xfrm>
            <a:custGeom>
              <a:avLst/>
              <a:gdLst/>
              <a:ahLst/>
              <a:cxnLst/>
              <a:rect l="l" t="t" r="r" b="b"/>
              <a:pathLst>
                <a:path w="845" h="510" extrusionOk="0">
                  <a:moveTo>
                    <a:pt x="658" y="1"/>
                  </a:moveTo>
                  <a:cubicBezTo>
                    <a:pt x="567" y="1"/>
                    <a:pt x="444" y="39"/>
                    <a:pt x="321" y="110"/>
                  </a:cubicBezTo>
                  <a:cubicBezTo>
                    <a:pt x="117" y="226"/>
                    <a:pt x="1" y="400"/>
                    <a:pt x="30" y="459"/>
                  </a:cubicBezTo>
                  <a:cubicBezTo>
                    <a:pt x="53" y="493"/>
                    <a:pt x="98" y="509"/>
                    <a:pt x="158" y="509"/>
                  </a:cubicBezTo>
                  <a:cubicBezTo>
                    <a:pt x="249" y="509"/>
                    <a:pt x="372" y="471"/>
                    <a:pt x="495" y="400"/>
                  </a:cubicBezTo>
                  <a:cubicBezTo>
                    <a:pt x="699" y="284"/>
                    <a:pt x="844" y="110"/>
                    <a:pt x="786" y="51"/>
                  </a:cubicBezTo>
                  <a:cubicBezTo>
                    <a:pt x="763" y="17"/>
                    <a:pt x="717" y="1"/>
                    <a:pt x="658"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9"/>
            <p:cNvSpPr/>
            <p:nvPr/>
          </p:nvSpPr>
          <p:spPr>
            <a:xfrm>
              <a:off x="3027700" y="1618350"/>
              <a:ext cx="19675" cy="15000"/>
            </a:xfrm>
            <a:custGeom>
              <a:avLst/>
              <a:gdLst/>
              <a:ahLst/>
              <a:cxnLst/>
              <a:rect l="l" t="t" r="r" b="b"/>
              <a:pathLst>
                <a:path w="787" h="600" extrusionOk="0">
                  <a:moveTo>
                    <a:pt x="148" y="0"/>
                  </a:moveTo>
                  <a:cubicBezTo>
                    <a:pt x="108" y="0"/>
                    <a:pt x="78" y="13"/>
                    <a:pt x="59" y="41"/>
                  </a:cubicBezTo>
                  <a:cubicBezTo>
                    <a:pt x="1" y="99"/>
                    <a:pt x="88" y="274"/>
                    <a:pt x="292" y="419"/>
                  </a:cubicBezTo>
                  <a:cubicBezTo>
                    <a:pt x="418" y="525"/>
                    <a:pt x="560" y="600"/>
                    <a:pt x="650" y="600"/>
                  </a:cubicBezTo>
                  <a:cubicBezTo>
                    <a:pt x="685" y="600"/>
                    <a:pt x="712" y="589"/>
                    <a:pt x="728" y="565"/>
                  </a:cubicBezTo>
                  <a:cubicBezTo>
                    <a:pt x="786" y="507"/>
                    <a:pt x="670" y="303"/>
                    <a:pt x="495" y="158"/>
                  </a:cubicBezTo>
                  <a:cubicBezTo>
                    <a:pt x="357" y="59"/>
                    <a:pt x="232" y="0"/>
                    <a:pt x="148"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9"/>
            <p:cNvSpPr/>
            <p:nvPr/>
          </p:nvSpPr>
          <p:spPr>
            <a:xfrm>
              <a:off x="3034975" y="1651350"/>
              <a:ext cx="8750" cy="21125"/>
            </a:xfrm>
            <a:custGeom>
              <a:avLst/>
              <a:gdLst/>
              <a:ahLst/>
              <a:cxnLst/>
              <a:rect l="l" t="t" r="r" b="b"/>
              <a:pathLst>
                <a:path w="350" h="845" extrusionOk="0">
                  <a:moveTo>
                    <a:pt x="175" y="1"/>
                  </a:moveTo>
                  <a:cubicBezTo>
                    <a:pt x="88" y="1"/>
                    <a:pt x="1" y="175"/>
                    <a:pt x="1" y="437"/>
                  </a:cubicBezTo>
                  <a:cubicBezTo>
                    <a:pt x="1" y="670"/>
                    <a:pt x="88" y="844"/>
                    <a:pt x="175" y="844"/>
                  </a:cubicBezTo>
                  <a:cubicBezTo>
                    <a:pt x="262" y="844"/>
                    <a:pt x="350" y="670"/>
                    <a:pt x="350" y="437"/>
                  </a:cubicBezTo>
                  <a:cubicBezTo>
                    <a:pt x="350" y="175"/>
                    <a:pt x="262" y="1"/>
                    <a:pt x="17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9"/>
            <p:cNvSpPr/>
            <p:nvPr/>
          </p:nvSpPr>
          <p:spPr>
            <a:xfrm>
              <a:off x="3048800" y="1679400"/>
              <a:ext cx="21100" cy="13250"/>
            </a:xfrm>
            <a:custGeom>
              <a:avLst/>
              <a:gdLst/>
              <a:ahLst/>
              <a:cxnLst/>
              <a:rect l="l" t="t" r="r" b="b"/>
              <a:pathLst>
                <a:path w="844" h="530" extrusionOk="0">
                  <a:moveTo>
                    <a:pt x="704" y="0"/>
                  </a:moveTo>
                  <a:cubicBezTo>
                    <a:pt x="617" y="0"/>
                    <a:pt x="475" y="52"/>
                    <a:pt x="320" y="129"/>
                  </a:cubicBezTo>
                  <a:cubicBezTo>
                    <a:pt x="117" y="246"/>
                    <a:pt x="0" y="391"/>
                    <a:pt x="58" y="478"/>
                  </a:cubicBezTo>
                  <a:cubicBezTo>
                    <a:pt x="70" y="513"/>
                    <a:pt x="108" y="529"/>
                    <a:pt x="163" y="529"/>
                  </a:cubicBezTo>
                  <a:cubicBezTo>
                    <a:pt x="248" y="529"/>
                    <a:pt x="371" y="491"/>
                    <a:pt x="495" y="420"/>
                  </a:cubicBezTo>
                  <a:cubicBezTo>
                    <a:pt x="698" y="304"/>
                    <a:pt x="844" y="129"/>
                    <a:pt x="785" y="42"/>
                  </a:cubicBezTo>
                  <a:cubicBezTo>
                    <a:pt x="776" y="13"/>
                    <a:pt x="747" y="0"/>
                    <a:pt x="70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9"/>
            <p:cNvSpPr/>
            <p:nvPr/>
          </p:nvSpPr>
          <p:spPr>
            <a:xfrm>
              <a:off x="3083700" y="1691925"/>
              <a:ext cx="19650" cy="15000"/>
            </a:xfrm>
            <a:custGeom>
              <a:avLst/>
              <a:gdLst/>
              <a:ahLst/>
              <a:cxnLst/>
              <a:rect l="l" t="t" r="r" b="b"/>
              <a:pathLst>
                <a:path w="786" h="600" extrusionOk="0">
                  <a:moveTo>
                    <a:pt x="136" y="1"/>
                  </a:moveTo>
                  <a:cubicBezTo>
                    <a:pt x="101" y="1"/>
                    <a:pt x="74" y="11"/>
                    <a:pt x="58" y="35"/>
                  </a:cubicBezTo>
                  <a:cubicBezTo>
                    <a:pt x="0" y="94"/>
                    <a:pt x="116" y="297"/>
                    <a:pt x="291" y="443"/>
                  </a:cubicBezTo>
                  <a:cubicBezTo>
                    <a:pt x="409" y="541"/>
                    <a:pt x="541" y="600"/>
                    <a:pt x="632" y="600"/>
                  </a:cubicBezTo>
                  <a:cubicBezTo>
                    <a:pt x="675" y="600"/>
                    <a:pt x="708" y="587"/>
                    <a:pt x="727" y="559"/>
                  </a:cubicBezTo>
                  <a:cubicBezTo>
                    <a:pt x="785" y="501"/>
                    <a:pt x="669" y="326"/>
                    <a:pt x="494" y="181"/>
                  </a:cubicBezTo>
                  <a:cubicBezTo>
                    <a:pt x="368" y="75"/>
                    <a:pt x="226" y="1"/>
                    <a:pt x="13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9"/>
            <p:cNvSpPr/>
            <p:nvPr/>
          </p:nvSpPr>
          <p:spPr>
            <a:xfrm>
              <a:off x="3122225" y="1679725"/>
              <a:ext cx="8025" cy="21100"/>
            </a:xfrm>
            <a:custGeom>
              <a:avLst/>
              <a:gdLst/>
              <a:ahLst/>
              <a:cxnLst/>
              <a:rect l="l" t="t" r="r" b="b"/>
              <a:pathLst>
                <a:path w="321" h="844" extrusionOk="0">
                  <a:moveTo>
                    <a:pt x="175" y="0"/>
                  </a:moveTo>
                  <a:cubicBezTo>
                    <a:pt x="59" y="0"/>
                    <a:pt x="0" y="174"/>
                    <a:pt x="0" y="407"/>
                  </a:cubicBezTo>
                  <a:cubicBezTo>
                    <a:pt x="0" y="669"/>
                    <a:pt x="59" y="843"/>
                    <a:pt x="175" y="843"/>
                  </a:cubicBezTo>
                  <a:cubicBezTo>
                    <a:pt x="262" y="843"/>
                    <a:pt x="320" y="669"/>
                    <a:pt x="320" y="407"/>
                  </a:cubicBezTo>
                  <a:cubicBezTo>
                    <a:pt x="320" y="174"/>
                    <a:pt x="262" y="0"/>
                    <a:pt x="1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9"/>
            <p:cNvSpPr/>
            <p:nvPr/>
          </p:nvSpPr>
          <p:spPr>
            <a:xfrm>
              <a:off x="3144025" y="1668275"/>
              <a:ext cx="21125" cy="12925"/>
            </a:xfrm>
            <a:custGeom>
              <a:avLst/>
              <a:gdLst/>
              <a:ahLst/>
              <a:cxnLst/>
              <a:rect l="l" t="t" r="r" b="b"/>
              <a:pathLst>
                <a:path w="845" h="517" extrusionOk="0">
                  <a:moveTo>
                    <a:pt x="681" y="0"/>
                  </a:moveTo>
                  <a:cubicBezTo>
                    <a:pt x="596" y="0"/>
                    <a:pt x="473" y="39"/>
                    <a:pt x="350" y="109"/>
                  </a:cubicBezTo>
                  <a:cubicBezTo>
                    <a:pt x="146" y="225"/>
                    <a:pt x="1" y="400"/>
                    <a:pt x="59" y="487"/>
                  </a:cubicBezTo>
                  <a:cubicBezTo>
                    <a:pt x="78" y="506"/>
                    <a:pt x="114" y="516"/>
                    <a:pt x="160" y="516"/>
                  </a:cubicBezTo>
                  <a:cubicBezTo>
                    <a:pt x="253" y="516"/>
                    <a:pt x="389" y="477"/>
                    <a:pt x="524" y="400"/>
                  </a:cubicBezTo>
                  <a:cubicBezTo>
                    <a:pt x="728" y="284"/>
                    <a:pt x="844" y="138"/>
                    <a:pt x="786" y="51"/>
                  </a:cubicBezTo>
                  <a:cubicBezTo>
                    <a:pt x="775" y="16"/>
                    <a:pt x="736" y="0"/>
                    <a:pt x="68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9"/>
            <p:cNvSpPr/>
            <p:nvPr/>
          </p:nvSpPr>
          <p:spPr>
            <a:xfrm>
              <a:off x="3168750" y="1643800"/>
              <a:ext cx="19650" cy="14675"/>
            </a:xfrm>
            <a:custGeom>
              <a:avLst/>
              <a:gdLst/>
              <a:ahLst/>
              <a:cxnLst/>
              <a:rect l="l" t="t" r="r" b="b"/>
              <a:pathLst>
                <a:path w="786" h="587" extrusionOk="0">
                  <a:moveTo>
                    <a:pt x="154" y="0"/>
                  </a:moveTo>
                  <a:cubicBezTo>
                    <a:pt x="111" y="0"/>
                    <a:pt x="77" y="13"/>
                    <a:pt x="59" y="41"/>
                  </a:cubicBezTo>
                  <a:cubicBezTo>
                    <a:pt x="1" y="99"/>
                    <a:pt x="117" y="274"/>
                    <a:pt x="291" y="419"/>
                  </a:cubicBezTo>
                  <a:cubicBezTo>
                    <a:pt x="421" y="527"/>
                    <a:pt x="566" y="587"/>
                    <a:pt x="656" y="587"/>
                  </a:cubicBezTo>
                  <a:cubicBezTo>
                    <a:pt x="688" y="587"/>
                    <a:pt x="713" y="580"/>
                    <a:pt x="728" y="565"/>
                  </a:cubicBezTo>
                  <a:cubicBezTo>
                    <a:pt x="786" y="477"/>
                    <a:pt x="698" y="303"/>
                    <a:pt x="495" y="157"/>
                  </a:cubicBezTo>
                  <a:cubicBezTo>
                    <a:pt x="376" y="59"/>
                    <a:pt x="244" y="0"/>
                    <a:pt x="15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9"/>
            <p:cNvSpPr/>
            <p:nvPr/>
          </p:nvSpPr>
          <p:spPr>
            <a:xfrm>
              <a:off x="3184750" y="1612100"/>
              <a:ext cx="8750" cy="21100"/>
            </a:xfrm>
            <a:custGeom>
              <a:avLst/>
              <a:gdLst/>
              <a:ahLst/>
              <a:cxnLst/>
              <a:rect l="l" t="t" r="r" b="b"/>
              <a:pathLst>
                <a:path w="350" h="844" extrusionOk="0">
                  <a:moveTo>
                    <a:pt x="175" y="0"/>
                  </a:moveTo>
                  <a:cubicBezTo>
                    <a:pt x="88" y="0"/>
                    <a:pt x="0" y="204"/>
                    <a:pt x="0" y="437"/>
                  </a:cubicBezTo>
                  <a:cubicBezTo>
                    <a:pt x="0" y="669"/>
                    <a:pt x="88" y="844"/>
                    <a:pt x="175" y="844"/>
                  </a:cubicBezTo>
                  <a:cubicBezTo>
                    <a:pt x="262" y="844"/>
                    <a:pt x="349" y="669"/>
                    <a:pt x="349" y="437"/>
                  </a:cubicBezTo>
                  <a:cubicBezTo>
                    <a:pt x="349" y="204"/>
                    <a:pt x="262" y="0"/>
                    <a:pt x="1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9"/>
            <p:cNvSpPr/>
            <p:nvPr/>
          </p:nvSpPr>
          <p:spPr>
            <a:xfrm>
              <a:off x="3172375" y="1583925"/>
              <a:ext cx="21125" cy="12750"/>
            </a:xfrm>
            <a:custGeom>
              <a:avLst/>
              <a:gdLst/>
              <a:ahLst/>
              <a:cxnLst/>
              <a:rect l="l" t="t" r="r" b="b"/>
              <a:pathLst>
                <a:path w="845" h="510" extrusionOk="0">
                  <a:moveTo>
                    <a:pt x="681" y="1"/>
                  </a:moveTo>
                  <a:cubicBezTo>
                    <a:pt x="596" y="1"/>
                    <a:pt x="473" y="39"/>
                    <a:pt x="350" y="110"/>
                  </a:cubicBezTo>
                  <a:cubicBezTo>
                    <a:pt x="146" y="226"/>
                    <a:pt x="1" y="400"/>
                    <a:pt x="59" y="459"/>
                  </a:cubicBezTo>
                  <a:cubicBezTo>
                    <a:pt x="71" y="493"/>
                    <a:pt x="109" y="509"/>
                    <a:pt x="164" y="509"/>
                  </a:cubicBezTo>
                  <a:cubicBezTo>
                    <a:pt x="249" y="509"/>
                    <a:pt x="372" y="471"/>
                    <a:pt x="495" y="400"/>
                  </a:cubicBezTo>
                  <a:cubicBezTo>
                    <a:pt x="699" y="284"/>
                    <a:pt x="844" y="110"/>
                    <a:pt x="786" y="51"/>
                  </a:cubicBezTo>
                  <a:cubicBezTo>
                    <a:pt x="775" y="17"/>
                    <a:pt x="736" y="1"/>
                    <a:pt x="681"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69"/>
            <p:cNvSpPr/>
            <p:nvPr/>
          </p:nvSpPr>
          <p:spPr>
            <a:xfrm>
              <a:off x="3155675" y="1555550"/>
              <a:ext cx="20375" cy="14975"/>
            </a:xfrm>
            <a:custGeom>
              <a:avLst/>
              <a:gdLst/>
              <a:ahLst/>
              <a:cxnLst/>
              <a:rect l="l" t="t" r="r" b="b"/>
              <a:pathLst>
                <a:path w="815" h="599" extrusionOk="0">
                  <a:moveTo>
                    <a:pt x="130" y="1"/>
                  </a:moveTo>
                  <a:cubicBezTo>
                    <a:pt x="98" y="1"/>
                    <a:pt x="73" y="8"/>
                    <a:pt x="58" y="23"/>
                  </a:cubicBezTo>
                  <a:cubicBezTo>
                    <a:pt x="0" y="110"/>
                    <a:pt x="116" y="285"/>
                    <a:pt x="291" y="430"/>
                  </a:cubicBezTo>
                  <a:cubicBezTo>
                    <a:pt x="442" y="538"/>
                    <a:pt x="593" y="598"/>
                    <a:pt x="685" y="598"/>
                  </a:cubicBezTo>
                  <a:cubicBezTo>
                    <a:pt x="716" y="598"/>
                    <a:pt x="741" y="591"/>
                    <a:pt x="756" y="576"/>
                  </a:cubicBezTo>
                  <a:cubicBezTo>
                    <a:pt x="814" y="489"/>
                    <a:pt x="698" y="314"/>
                    <a:pt x="524" y="169"/>
                  </a:cubicBezTo>
                  <a:cubicBezTo>
                    <a:pt x="373" y="61"/>
                    <a:pt x="222" y="1"/>
                    <a:pt x="130"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9"/>
            <p:cNvSpPr/>
            <p:nvPr/>
          </p:nvSpPr>
          <p:spPr>
            <a:xfrm>
              <a:off x="3124400" y="1532850"/>
              <a:ext cx="8750" cy="21125"/>
            </a:xfrm>
            <a:custGeom>
              <a:avLst/>
              <a:gdLst/>
              <a:ahLst/>
              <a:cxnLst/>
              <a:rect l="l" t="t" r="r" b="b"/>
              <a:pathLst>
                <a:path w="350" h="845" extrusionOk="0">
                  <a:moveTo>
                    <a:pt x="175" y="1"/>
                  </a:moveTo>
                  <a:cubicBezTo>
                    <a:pt x="88" y="1"/>
                    <a:pt x="1" y="175"/>
                    <a:pt x="1" y="408"/>
                  </a:cubicBezTo>
                  <a:cubicBezTo>
                    <a:pt x="1" y="670"/>
                    <a:pt x="88" y="844"/>
                    <a:pt x="175" y="844"/>
                  </a:cubicBezTo>
                  <a:cubicBezTo>
                    <a:pt x="262" y="844"/>
                    <a:pt x="350" y="670"/>
                    <a:pt x="350" y="408"/>
                  </a:cubicBezTo>
                  <a:cubicBezTo>
                    <a:pt x="350" y="175"/>
                    <a:pt x="262" y="1"/>
                    <a:pt x="17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69"/>
            <p:cNvSpPr/>
            <p:nvPr/>
          </p:nvSpPr>
          <p:spPr>
            <a:xfrm>
              <a:off x="3082950" y="1535225"/>
              <a:ext cx="21125" cy="12925"/>
            </a:xfrm>
            <a:custGeom>
              <a:avLst/>
              <a:gdLst/>
              <a:ahLst/>
              <a:cxnLst/>
              <a:rect l="l" t="t" r="r" b="b"/>
              <a:pathLst>
                <a:path w="845" h="517" extrusionOk="0">
                  <a:moveTo>
                    <a:pt x="681" y="0"/>
                  </a:moveTo>
                  <a:cubicBezTo>
                    <a:pt x="597" y="0"/>
                    <a:pt x="473" y="39"/>
                    <a:pt x="350" y="109"/>
                  </a:cubicBezTo>
                  <a:cubicBezTo>
                    <a:pt x="146" y="226"/>
                    <a:pt x="1" y="400"/>
                    <a:pt x="59" y="487"/>
                  </a:cubicBezTo>
                  <a:cubicBezTo>
                    <a:pt x="69" y="507"/>
                    <a:pt x="98" y="516"/>
                    <a:pt x="140" y="516"/>
                  </a:cubicBezTo>
                  <a:cubicBezTo>
                    <a:pt x="224" y="516"/>
                    <a:pt x="360" y="478"/>
                    <a:pt x="495" y="400"/>
                  </a:cubicBezTo>
                  <a:cubicBezTo>
                    <a:pt x="699" y="284"/>
                    <a:pt x="844" y="138"/>
                    <a:pt x="786" y="51"/>
                  </a:cubicBezTo>
                  <a:cubicBezTo>
                    <a:pt x="775" y="17"/>
                    <a:pt x="736" y="0"/>
                    <a:pt x="68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69"/>
            <p:cNvSpPr/>
            <p:nvPr/>
          </p:nvSpPr>
          <p:spPr>
            <a:xfrm>
              <a:off x="3242175" y="1503700"/>
              <a:ext cx="126525" cy="65475"/>
            </a:xfrm>
            <a:custGeom>
              <a:avLst/>
              <a:gdLst/>
              <a:ahLst/>
              <a:cxnLst/>
              <a:rect l="l" t="t" r="r" b="b"/>
              <a:pathLst>
                <a:path w="5061" h="2619" extrusionOk="0">
                  <a:moveTo>
                    <a:pt x="2758" y="1"/>
                  </a:moveTo>
                  <a:cubicBezTo>
                    <a:pt x="2257" y="1"/>
                    <a:pt x="1762" y="172"/>
                    <a:pt x="1309" y="469"/>
                  </a:cubicBezTo>
                  <a:cubicBezTo>
                    <a:pt x="466" y="1021"/>
                    <a:pt x="1" y="1836"/>
                    <a:pt x="437" y="2330"/>
                  </a:cubicBezTo>
                  <a:cubicBezTo>
                    <a:pt x="596" y="2534"/>
                    <a:pt x="794" y="2619"/>
                    <a:pt x="1006" y="2619"/>
                  </a:cubicBezTo>
                  <a:cubicBezTo>
                    <a:pt x="1339" y="2619"/>
                    <a:pt x="1706" y="2410"/>
                    <a:pt x="2007" y="2126"/>
                  </a:cubicBezTo>
                  <a:cubicBezTo>
                    <a:pt x="2221" y="1926"/>
                    <a:pt x="2441" y="1848"/>
                    <a:pt x="2659" y="1848"/>
                  </a:cubicBezTo>
                  <a:cubicBezTo>
                    <a:pt x="2915" y="1848"/>
                    <a:pt x="3167" y="1956"/>
                    <a:pt x="3403" y="2097"/>
                  </a:cubicBezTo>
                  <a:cubicBezTo>
                    <a:pt x="3639" y="2223"/>
                    <a:pt x="3984" y="2391"/>
                    <a:pt x="4298" y="2391"/>
                  </a:cubicBezTo>
                  <a:cubicBezTo>
                    <a:pt x="4566" y="2391"/>
                    <a:pt x="4811" y="2269"/>
                    <a:pt x="4945" y="1894"/>
                  </a:cubicBezTo>
                  <a:cubicBezTo>
                    <a:pt x="5061" y="1603"/>
                    <a:pt x="4945" y="992"/>
                    <a:pt x="4043" y="411"/>
                  </a:cubicBezTo>
                  <a:cubicBezTo>
                    <a:pt x="3626" y="128"/>
                    <a:pt x="3190" y="1"/>
                    <a:pt x="275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69"/>
            <p:cNvSpPr/>
            <p:nvPr/>
          </p:nvSpPr>
          <p:spPr>
            <a:xfrm>
              <a:off x="3256725" y="1510450"/>
              <a:ext cx="96725" cy="49875"/>
            </a:xfrm>
            <a:custGeom>
              <a:avLst/>
              <a:gdLst/>
              <a:ahLst/>
              <a:cxnLst/>
              <a:rect l="l" t="t" r="r" b="b"/>
              <a:pathLst>
                <a:path w="3869" h="1995" extrusionOk="0">
                  <a:moveTo>
                    <a:pt x="2085" y="1"/>
                  </a:moveTo>
                  <a:cubicBezTo>
                    <a:pt x="1704" y="1"/>
                    <a:pt x="1330" y="127"/>
                    <a:pt x="989" y="344"/>
                  </a:cubicBezTo>
                  <a:cubicBezTo>
                    <a:pt x="349" y="780"/>
                    <a:pt x="0" y="1391"/>
                    <a:pt x="320" y="1769"/>
                  </a:cubicBezTo>
                  <a:cubicBezTo>
                    <a:pt x="446" y="1929"/>
                    <a:pt x="602" y="1994"/>
                    <a:pt x="769" y="1994"/>
                  </a:cubicBezTo>
                  <a:cubicBezTo>
                    <a:pt x="1028" y="1994"/>
                    <a:pt x="1312" y="1836"/>
                    <a:pt x="1542" y="1624"/>
                  </a:cubicBezTo>
                  <a:cubicBezTo>
                    <a:pt x="1703" y="1463"/>
                    <a:pt x="1870" y="1401"/>
                    <a:pt x="2038" y="1401"/>
                  </a:cubicBezTo>
                  <a:cubicBezTo>
                    <a:pt x="2233" y="1401"/>
                    <a:pt x="2430" y="1485"/>
                    <a:pt x="2618" y="1595"/>
                  </a:cubicBezTo>
                  <a:cubicBezTo>
                    <a:pt x="2789" y="1688"/>
                    <a:pt x="3042" y="1814"/>
                    <a:pt x="3277" y="1814"/>
                  </a:cubicBezTo>
                  <a:cubicBezTo>
                    <a:pt x="3482" y="1814"/>
                    <a:pt x="3673" y="1718"/>
                    <a:pt x="3781" y="1420"/>
                  </a:cubicBezTo>
                  <a:cubicBezTo>
                    <a:pt x="3868" y="1217"/>
                    <a:pt x="3781" y="751"/>
                    <a:pt x="3083" y="315"/>
                  </a:cubicBezTo>
                  <a:cubicBezTo>
                    <a:pt x="2757" y="98"/>
                    <a:pt x="2418" y="1"/>
                    <a:pt x="208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69"/>
            <p:cNvSpPr/>
            <p:nvPr/>
          </p:nvSpPr>
          <p:spPr>
            <a:xfrm>
              <a:off x="3123675" y="1681300"/>
              <a:ext cx="137425" cy="121200"/>
            </a:xfrm>
            <a:custGeom>
              <a:avLst/>
              <a:gdLst/>
              <a:ahLst/>
              <a:cxnLst/>
              <a:rect l="l" t="t" r="r" b="b"/>
              <a:pathLst>
                <a:path w="5497" h="4848" extrusionOk="0">
                  <a:moveTo>
                    <a:pt x="4261" y="0"/>
                  </a:moveTo>
                  <a:cubicBezTo>
                    <a:pt x="3577" y="0"/>
                    <a:pt x="3162" y="739"/>
                    <a:pt x="3083" y="1478"/>
                  </a:cubicBezTo>
                  <a:cubicBezTo>
                    <a:pt x="2967" y="2322"/>
                    <a:pt x="2356" y="2583"/>
                    <a:pt x="1716" y="2671"/>
                  </a:cubicBezTo>
                  <a:cubicBezTo>
                    <a:pt x="1077" y="2758"/>
                    <a:pt x="1" y="3049"/>
                    <a:pt x="379" y="4096"/>
                  </a:cubicBezTo>
                  <a:cubicBezTo>
                    <a:pt x="481" y="4404"/>
                    <a:pt x="946" y="4848"/>
                    <a:pt x="1994" y="4848"/>
                  </a:cubicBezTo>
                  <a:cubicBezTo>
                    <a:pt x="2133" y="4848"/>
                    <a:pt x="2283" y="4840"/>
                    <a:pt x="2443" y="4823"/>
                  </a:cubicBezTo>
                  <a:cubicBezTo>
                    <a:pt x="3839" y="4677"/>
                    <a:pt x="4712" y="3776"/>
                    <a:pt x="5119" y="2554"/>
                  </a:cubicBezTo>
                  <a:cubicBezTo>
                    <a:pt x="5497" y="1333"/>
                    <a:pt x="5264" y="170"/>
                    <a:pt x="4479" y="24"/>
                  </a:cubicBezTo>
                  <a:cubicBezTo>
                    <a:pt x="4404" y="8"/>
                    <a:pt x="4331" y="0"/>
                    <a:pt x="426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69"/>
            <p:cNvSpPr/>
            <p:nvPr/>
          </p:nvSpPr>
          <p:spPr>
            <a:xfrm>
              <a:off x="3144025" y="1698250"/>
              <a:ext cx="104725" cy="92525"/>
            </a:xfrm>
            <a:custGeom>
              <a:avLst/>
              <a:gdLst/>
              <a:ahLst/>
              <a:cxnLst/>
              <a:rect l="l" t="t" r="r" b="b"/>
              <a:pathLst>
                <a:path w="4189" h="3701" extrusionOk="0">
                  <a:moveTo>
                    <a:pt x="3255" y="1"/>
                  </a:moveTo>
                  <a:cubicBezTo>
                    <a:pt x="2732" y="1"/>
                    <a:pt x="2410" y="563"/>
                    <a:pt x="2356" y="1149"/>
                  </a:cubicBezTo>
                  <a:cubicBezTo>
                    <a:pt x="2269" y="1760"/>
                    <a:pt x="1804" y="1964"/>
                    <a:pt x="1309" y="2051"/>
                  </a:cubicBezTo>
                  <a:cubicBezTo>
                    <a:pt x="815" y="2109"/>
                    <a:pt x="1" y="2342"/>
                    <a:pt x="292" y="3127"/>
                  </a:cubicBezTo>
                  <a:cubicBezTo>
                    <a:pt x="368" y="3381"/>
                    <a:pt x="710" y="3701"/>
                    <a:pt x="1492" y="3701"/>
                  </a:cubicBezTo>
                  <a:cubicBezTo>
                    <a:pt x="1606" y="3701"/>
                    <a:pt x="1729" y="3694"/>
                    <a:pt x="1862" y="3679"/>
                  </a:cubicBezTo>
                  <a:cubicBezTo>
                    <a:pt x="2938" y="3592"/>
                    <a:pt x="3607" y="2894"/>
                    <a:pt x="3898" y="1964"/>
                  </a:cubicBezTo>
                  <a:cubicBezTo>
                    <a:pt x="4188" y="1033"/>
                    <a:pt x="4014" y="131"/>
                    <a:pt x="3403" y="15"/>
                  </a:cubicBezTo>
                  <a:cubicBezTo>
                    <a:pt x="3352" y="5"/>
                    <a:pt x="3303" y="1"/>
                    <a:pt x="325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69"/>
            <p:cNvSpPr/>
            <p:nvPr/>
          </p:nvSpPr>
          <p:spPr>
            <a:xfrm>
              <a:off x="3237100" y="1909175"/>
              <a:ext cx="100350" cy="68075"/>
            </a:xfrm>
            <a:custGeom>
              <a:avLst/>
              <a:gdLst/>
              <a:ahLst/>
              <a:cxnLst/>
              <a:rect l="l" t="t" r="r" b="b"/>
              <a:pathLst>
                <a:path w="4014" h="2723" extrusionOk="0">
                  <a:moveTo>
                    <a:pt x="785" y="0"/>
                  </a:moveTo>
                  <a:cubicBezTo>
                    <a:pt x="651" y="0"/>
                    <a:pt x="505" y="53"/>
                    <a:pt x="349" y="186"/>
                  </a:cubicBezTo>
                  <a:cubicBezTo>
                    <a:pt x="175" y="361"/>
                    <a:pt x="0" y="855"/>
                    <a:pt x="465" y="1669"/>
                  </a:cubicBezTo>
                  <a:cubicBezTo>
                    <a:pt x="868" y="2394"/>
                    <a:pt x="1569" y="2723"/>
                    <a:pt x="2338" y="2723"/>
                  </a:cubicBezTo>
                  <a:cubicBezTo>
                    <a:pt x="2402" y="2723"/>
                    <a:pt x="2466" y="2721"/>
                    <a:pt x="2530" y="2716"/>
                  </a:cubicBezTo>
                  <a:cubicBezTo>
                    <a:pt x="3374" y="2629"/>
                    <a:pt x="4013" y="2193"/>
                    <a:pt x="3926" y="1669"/>
                  </a:cubicBezTo>
                  <a:cubicBezTo>
                    <a:pt x="3842" y="1268"/>
                    <a:pt x="3497" y="1112"/>
                    <a:pt x="3115" y="1112"/>
                  </a:cubicBezTo>
                  <a:cubicBezTo>
                    <a:pt x="2970" y="1112"/>
                    <a:pt x="2819" y="1135"/>
                    <a:pt x="2676" y="1175"/>
                  </a:cubicBezTo>
                  <a:cubicBezTo>
                    <a:pt x="2576" y="1201"/>
                    <a:pt x="2485" y="1213"/>
                    <a:pt x="2400" y="1213"/>
                  </a:cubicBezTo>
                  <a:cubicBezTo>
                    <a:pt x="2012" y="1213"/>
                    <a:pt x="1767" y="962"/>
                    <a:pt x="1600" y="651"/>
                  </a:cubicBezTo>
                  <a:cubicBezTo>
                    <a:pt x="1429" y="396"/>
                    <a:pt x="1150" y="0"/>
                    <a:pt x="78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69"/>
            <p:cNvSpPr/>
            <p:nvPr/>
          </p:nvSpPr>
          <p:spPr>
            <a:xfrm>
              <a:off x="3248725" y="1919700"/>
              <a:ext cx="76350" cy="51800"/>
            </a:xfrm>
            <a:custGeom>
              <a:avLst/>
              <a:gdLst/>
              <a:ahLst/>
              <a:cxnLst/>
              <a:rect l="l" t="t" r="r" b="b"/>
              <a:pathLst>
                <a:path w="3054" h="2072" extrusionOk="0">
                  <a:moveTo>
                    <a:pt x="588" y="1"/>
                  </a:moveTo>
                  <a:cubicBezTo>
                    <a:pt x="489" y="1"/>
                    <a:pt x="380" y="41"/>
                    <a:pt x="262" y="143"/>
                  </a:cubicBezTo>
                  <a:cubicBezTo>
                    <a:pt x="117" y="259"/>
                    <a:pt x="0" y="637"/>
                    <a:pt x="320" y="1248"/>
                  </a:cubicBezTo>
                  <a:cubicBezTo>
                    <a:pt x="635" y="1825"/>
                    <a:pt x="1139" y="2071"/>
                    <a:pt x="1726" y="2071"/>
                  </a:cubicBezTo>
                  <a:cubicBezTo>
                    <a:pt x="1789" y="2071"/>
                    <a:pt x="1854" y="2068"/>
                    <a:pt x="1920" y="2062"/>
                  </a:cubicBezTo>
                  <a:cubicBezTo>
                    <a:pt x="2560" y="2004"/>
                    <a:pt x="3054" y="1684"/>
                    <a:pt x="2967" y="1277"/>
                  </a:cubicBezTo>
                  <a:cubicBezTo>
                    <a:pt x="2925" y="966"/>
                    <a:pt x="2661" y="847"/>
                    <a:pt x="2365" y="847"/>
                  </a:cubicBezTo>
                  <a:cubicBezTo>
                    <a:pt x="2247" y="847"/>
                    <a:pt x="2123" y="866"/>
                    <a:pt x="2007" y="899"/>
                  </a:cubicBezTo>
                  <a:cubicBezTo>
                    <a:pt x="1934" y="920"/>
                    <a:pt x="1866" y="930"/>
                    <a:pt x="1803" y="930"/>
                  </a:cubicBezTo>
                  <a:cubicBezTo>
                    <a:pt x="1518" y="930"/>
                    <a:pt x="1336" y="730"/>
                    <a:pt x="1193" y="492"/>
                  </a:cubicBezTo>
                  <a:cubicBezTo>
                    <a:pt x="1065" y="301"/>
                    <a:pt x="860" y="1"/>
                    <a:pt x="58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963" name="Google Shape;2963;p69"/>
          <p:cNvCxnSpPr/>
          <p:nvPr/>
        </p:nvCxnSpPr>
        <p:spPr>
          <a:xfrm rot="-899944" flipH="1">
            <a:off x="7029413" y="3049300"/>
            <a:ext cx="965598" cy="1052559"/>
          </a:xfrm>
          <a:prstGeom prst="straightConnector1">
            <a:avLst/>
          </a:prstGeom>
          <a:noFill/>
          <a:ln w="28575" cap="flat" cmpd="sng">
            <a:solidFill>
              <a:schemeClr val="accent6"/>
            </a:solidFill>
            <a:prstDash val="dash"/>
            <a:round/>
            <a:headEnd type="none" w="med" len="med"/>
            <a:tailEnd type="none" w="med" len="med"/>
          </a:ln>
        </p:spPr>
      </p:cxnSp>
      <p:grpSp>
        <p:nvGrpSpPr>
          <p:cNvPr id="2964" name="Google Shape;2964;p69"/>
          <p:cNvGrpSpPr/>
          <p:nvPr/>
        </p:nvGrpSpPr>
        <p:grpSpPr>
          <a:xfrm>
            <a:off x="7510927" y="2419339"/>
            <a:ext cx="825541" cy="794588"/>
            <a:chOff x="5917275" y="1978725"/>
            <a:chExt cx="650750" cy="626350"/>
          </a:xfrm>
        </p:grpSpPr>
        <p:sp>
          <p:nvSpPr>
            <p:cNvPr id="2965" name="Google Shape;2965;p69"/>
            <p:cNvSpPr/>
            <p:nvPr/>
          </p:nvSpPr>
          <p:spPr>
            <a:xfrm>
              <a:off x="5917275" y="1978725"/>
              <a:ext cx="650750" cy="626350"/>
            </a:xfrm>
            <a:custGeom>
              <a:avLst/>
              <a:gdLst/>
              <a:ahLst/>
              <a:cxnLst/>
              <a:rect l="l" t="t" r="r" b="b"/>
              <a:pathLst>
                <a:path w="26030" h="25054" extrusionOk="0">
                  <a:moveTo>
                    <a:pt x="7049" y="1"/>
                  </a:moveTo>
                  <a:cubicBezTo>
                    <a:pt x="7049" y="1"/>
                    <a:pt x="7573" y="6550"/>
                    <a:pt x="1167" y="8407"/>
                  </a:cubicBezTo>
                  <a:cubicBezTo>
                    <a:pt x="1167" y="8407"/>
                    <a:pt x="0" y="18338"/>
                    <a:pt x="12908" y="24982"/>
                  </a:cubicBezTo>
                  <a:lnTo>
                    <a:pt x="13003" y="25054"/>
                  </a:lnTo>
                  <a:lnTo>
                    <a:pt x="13122" y="24982"/>
                  </a:lnTo>
                  <a:cubicBezTo>
                    <a:pt x="26030" y="18338"/>
                    <a:pt x="24863" y="8407"/>
                    <a:pt x="24863" y="8407"/>
                  </a:cubicBezTo>
                  <a:cubicBezTo>
                    <a:pt x="18457" y="6550"/>
                    <a:pt x="18957" y="1"/>
                    <a:pt x="189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69"/>
            <p:cNvSpPr/>
            <p:nvPr/>
          </p:nvSpPr>
          <p:spPr>
            <a:xfrm>
              <a:off x="5957750" y="2018025"/>
              <a:ext cx="569800" cy="547750"/>
            </a:xfrm>
            <a:custGeom>
              <a:avLst/>
              <a:gdLst/>
              <a:ahLst/>
              <a:cxnLst/>
              <a:rect l="l" t="t" r="r" b="b"/>
              <a:pathLst>
                <a:path w="22792" h="21910" extrusionOk="0">
                  <a:moveTo>
                    <a:pt x="6883" y="1"/>
                  </a:moveTo>
                  <a:cubicBezTo>
                    <a:pt x="6883" y="1"/>
                    <a:pt x="6621" y="6073"/>
                    <a:pt x="1025" y="7693"/>
                  </a:cubicBezTo>
                  <a:cubicBezTo>
                    <a:pt x="1025" y="7693"/>
                    <a:pt x="1" y="16028"/>
                    <a:pt x="11313" y="21862"/>
                  </a:cubicBezTo>
                  <a:lnTo>
                    <a:pt x="11384" y="21910"/>
                  </a:lnTo>
                  <a:lnTo>
                    <a:pt x="11479" y="21862"/>
                  </a:lnTo>
                  <a:cubicBezTo>
                    <a:pt x="22791" y="16028"/>
                    <a:pt x="21767" y="7693"/>
                    <a:pt x="21767" y="7693"/>
                  </a:cubicBezTo>
                  <a:cubicBezTo>
                    <a:pt x="16147" y="6073"/>
                    <a:pt x="15909" y="1"/>
                    <a:pt x="159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69"/>
            <p:cNvSpPr/>
            <p:nvPr/>
          </p:nvSpPr>
          <p:spPr>
            <a:xfrm>
              <a:off x="6090525" y="2122825"/>
              <a:ext cx="304250" cy="304250"/>
            </a:xfrm>
            <a:custGeom>
              <a:avLst/>
              <a:gdLst/>
              <a:ahLst/>
              <a:cxnLst/>
              <a:rect l="l" t="t" r="r" b="b"/>
              <a:pathLst>
                <a:path w="12170" h="12170" extrusionOk="0">
                  <a:moveTo>
                    <a:pt x="6073" y="0"/>
                  </a:moveTo>
                  <a:cubicBezTo>
                    <a:pt x="2715" y="0"/>
                    <a:pt x="0" y="2715"/>
                    <a:pt x="0" y="6073"/>
                  </a:cubicBezTo>
                  <a:cubicBezTo>
                    <a:pt x="0" y="9431"/>
                    <a:pt x="2715" y="12169"/>
                    <a:pt x="6073" y="12169"/>
                  </a:cubicBezTo>
                  <a:cubicBezTo>
                    <a:pt x="9431" y="12169"/>
                    <a:pt x="12170" y="9431"/>
                    <a:pt x="12170" y="6073"/>
                  </a:cubicBezTo>
                  <a:cubicBezTo>
                    <a:pt x="12170" y="2715"/>
                    <a:pt x="9431" y="0"/>
                    <a:pt x="6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69"/>
            <p:cNvSpPr/>
            <p:nvPr/>
          </p:nvSpPr>
          <p:spPr>
            <a:xfrm>
              <a:off x="6164950" y="2204975"/>
              <a:ext cx="155400" cy="155400"/>
            </a:xfrm>
            <a:custGeom>
              <a:avLst/>
              <a:gdLst/>
              <a:ahLst/>
              <a:cxnLst/>
              <a:rect l="l" t="t" r="r" b="b"/>
              <a:pathLst>
                <a:path w="6216" h="6216" extrusionOk="0">
                  <a:moveTo>
                    <a:pt x="1905" y="0"/>
                  </a:moveTo>
                  <a:lnTo>
                    <a:pt x="1905" y="1906"/>
                  </a:lnTo>
                  <a:lnTo>
                    <a:pt x="0" y="1906"/>
                  </a:lnTo>
                  <a:lnTo>
                    <a:pt x="0" y="4311"/>
                  </a:lnTo>
                  <a:lnTo>
                    <a:pt x="1905" y="4311"/>
                  </a:lnTo>
                  <a:lnTo>
                    <a:pt x="1905" y="6216"/>
                  </a:lnTo>
                  <a:lnTo>
                    <a:pt x="4311" y="6216"/>
                  </a:lnTo>
                  <a:lnTo>
                    <a:pt x="4311" y="4311"/>
                  </a:lnTo>
                  <a:lnTo>
                    <a:pt x="6216" y="4311"/>
                  </a:lnTo>
                  <a:lnTo>
                    <a:pt x="6216" y="1906"/>
                  </a:lnTo>
                  <a:lnTo>
                    <a:pt x="4311" y="1906"/>
                  </a:lnTo>
                  <a:lnTo>
                    <a:pt x="4311"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9" name="Google Shape;2969;p69"/>
          <p:cNvGrpSpPr/>
          <p:nvPr/>
        </p:nvGrpSpPr>
        <p:grpSpPr>
          <a:xfrm rot="-5400000">
            <a:off x="7948462" y="615789"/>
            <a:ext cx="595948" cy="595948"/>
            <a:chOff x="1379975" y="1931500"/>
            <a:chExt cx="383000" cy="383000"/>
          </a:xfrm>
        </p:grpSpPr>
        <p:sp>
          <p:nvSpPr>
            <p:cNvPr id="2970" name="Google Shape;2970;p69"/>
            <p:cNvSpPr/>
            <p:nvPr/>
          </p:nvSpPr>
          <p:spPr>
            <a:xfrm>
              <a:off x="1485950" y="2111225"/>
              <a:ext cx="99300" cy="95875"/>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69"/>
            <p:cNvSpPr/>
            <p:nvPr/>
          </p:nvSpPr>
          <p:spPr>
            <a:xfrm>
              <a:off x="1449775" y="2123275"/>
              <a:ext cx="122875" cy="12000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69"/>
            <p:cNvSpPr/>
            <p:nvPr/>
          </p:nvSpPr>
          <p:spPr>
            <a:xfrm>
              <a:off x="1420650" y="2142750"/>
              <a:ext cx="132825" cy="12955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69"/>
            <p:cNvSpPr/>
            <p:nvPr/>
          </p:nvSpPr>
          <p:spPr>
            <a:xfrm>
              <a:off x="1396625" y="2167100"/>
              <a:ext cx="132725" cy="129300"/>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69"/>
            <p:cNvSpPr/>
            <p:nvPr/>
          </p:nvSpPr>
          <p:spPr>
            <a:xfrm>
              <a:off x="1559350" y="2037800"/>
              <a:ext cx="98750" cy="96450"/>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69"/>
            <p:cNvSpPr/>
            <p:nvPr/>
          </p:nvSpPr>
          <p:spPr>
            <a:xfrm>
              <a:off x="1571400" y="2001650"/>
              <a:ext cx="122875" cy="119975"/>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69"/>
            <p:cNvSpPr/>
            <p:nvPr/>
          </p:nvSpPr>
          <p:spPr>
            <a:xfrm>
              <a:off x="1591125" y="1972625"/>
              <a:ext cx="132175" cy="129825"/>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69"/>
            <p:cNvSpPr/>
            <p:nvPr/>
          </p:nvSpPr>
          <p:spPr>
            <a:xfrm>
              <a:off x="1615225" y="1948500"/>
              <a:ext cx="132250" cy="129775"/>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69"/>
            <p:cNvSpPr/>
            <p:nvPr/>
          </p:nvSpPr>
          <p:spPr>
            <a:xfrm>
              <a:off x="1504900" y="1931500"/>
              <a:ext cx="133150" cy="383000"/>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69"/>
            <p:cNvSpPr/>
            <p:nvPr/>
          </p:nvSpPr>
          <p:spPr>
            <a:xfrm>
              <a:off x="1379975" y="2056425"/>
              <a:ext cx="383000" cy="133150"/>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0" name="Google Shape;2980;p69"/>
          <p:cNvSpPr/>
          <p:nvPr/>
        </p:nvSpPr>
        <p:spPr>
          <a:xfrm rot="10800000" flipH="1">
            <a:off x="4669186" y="2419339"/>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69"/>
          <p:cNvSpPr/>
          <p:nvPr/>
        </p:nvSpPr>
        <p:spPr>
          <a:xfrm rot="10800000" flipH="1">
            <a:off x="3366748" y="437523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96"/>
                                        </p:tgtEl>
                                        <p:attrNameLst>
                                          <p:attrName>style.visibility</p:attrName>
                                        </p:attrNameLst>
                                      </p:cBhvr>
                                      <p:to>
                                        <p:strVal val="visible"/>
                                      </p:to>
                                    </p:set>
                                    <p:animEffect transition="in" filter="fade">
                                      <p:cBhvr>
                                        <p:cTn id="7" dur="1000"/>
                                        <p:tgtEl>
                                          <p:spTgt spid="2896"/>
                                        </p:tgtEl>
                                      </p:cBhvr>
                                    </p:animEffect>
                                    <p:anim calcmode="lin" valueType="num">
                                      <p:cBhvr>
                                        <p:cTn id="8" dur="1000" fill="hold"/>
                                        <p:tgtEl>
                                          <p:spTgt spid="2896"/>
                                        </p:tgtEl>
                                        <p:attrNameLst>
                                          <p:attrName>ppt_x</p:attrName>
                                        </p:attrNameLst>
                                      </p:cBhvr>
                                      <p:tavLst>
                                        <p:tav tm="0">
                                          <p:val>
                                            <p:strVal val="#ppt_x"/>
                                          </p:val>
                                        </p:tav>
                                        <p:tav tm="100000">
                                          <p:val>
                                            <p:strVal val="#ppt_x"/>
                                          </p:val>
                                        </p:tav>
                                      </p:tavLst>
                                    </p:anim>
                                    <p:anim calcmode="lin" valueType="num">
                                      <p:cBhvr>
                                        <p:cTn id="9" dur="1000" fill="hold"/>
                                        <p:tgtEl>
                                          <p:spTgt spid="28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A0F2-7BDB-DFE6-A4EB-15BFB753BFB2}"/>
              </a:ext>
            </a:extLst>
          </p:cNvPr>
          <p:cNvSpPr>
            <a:spLocks noGrp="1"/>
          </p:cNvSpPr>
          <p:nvPr>
            <p:ph type="ctrTitle"/>
          </p:nvPr>
        </p:nvSpPr>
        <p:spPr>
          <a:xfrm>
            <a:off x="2014455" y="738170"/>
            <a:ext cx="6647700" cy="1577100"/>
          </a:xfrm>
        </p:spPr>
        <p:txBody>
          <a:bodyPr/>
          <a:lstStyle/>
          <a:p>
            <a:pPr algn="l"/>
            <a:r>
              <a:rPr lang="vi-VN" sz="2800" b="0" i="0">
                <a:solidFill>
                  <a:srgbClr val="202124"/>
                </a:solidFill>
                <a:effectLst/>
                <a:latin typeface="+mj-lt"/>
              </a:rPr>
              <a:t>Các loại biển báo giao thông</a:t>
            </a:r>
            <a:br>
              <a:rPr lang="vi-VN" sz="2800" b="0" i="0">
                <a:solidFill>
                  <a:srgbClr val="202124"/>
                </a:solidFill>
                <a:effectLst/>
                <a:latin typeface="+mj-lt"/>
              </a:rPr>
            </a:br>
            <a:r>
              <a:rPr lang="vi-VN" sz="2800" b="0" i="0">
                <a:solidFill>
                  <a:srgbClr val="202124"/>
                </a:solidFill>
                <a:effectLst/>
                <a:latin typeface="+mj-lt"/>
              </a:rPr>
              <a:t>- Biển báo cấm.</a:t>
            </a:r>
            <a:br>
              <a:rPr lang="vi-VN" sz="2800" b="0" i="0">
                <a:solidFill>
                  <a:srgbClr val="202124"/>
                </a:solidFill>
                <a:effectLst/>
                <a:latin typeface="+mj-lt"/>
              </a:rPr>
            </a:br>
            <a:endParaRPr lang="vi-VN"/>
          </a:p>
        </p:txBody>
      </p:sp>
      <p:pic>
        <p:nvPicPr>
          <p:cNvPr id="5122" name="Picture 2" descr="Các loại biển báo cấm, tài xế cần nhớ để tránh bị &quot;mất tiền ...">
            <a:extLst>
              <a:ext uri="{FF2B5EF4-FFF2-40B4-BE49-F238E27FC236}">
                <a16:creationId xmlns:a16="http://schemas.microsoft.com/office/drawing/2014/main" id="{ABEADAA3-CD38-D67B-23AB-1BDBC3FB7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024" y="1219200"/>
            <a:ext cx="7663542"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040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 calcmode="lin" valueType="num">
                                      <p:cBhvr additive="base">
                                        <p:cTn id="14" dur="500" fill="hold"/>
                                        <p:tgtEl>
                                          <p:spTgt spid="5122"/>
                                        </p:tgtEl>
                                        <p:attrNameLst>
                                          <p:attrName>ppt_x</p:attrName>
                                        </p:attrNameLst>
                                      </p:cBhvr>
                                      <p:tavLst>
                                        <p:tav tm="0">
                                          <p:val>
                                            <p:strVal val="#ppt_x"/>
                                          </p:val>
                                        </p:tav>
                                        <p:tav tm="100000">
                                          <p:val>
                                            <p:strVal val="#ppt_x"/>
                                          </p:val>
                                        </p:tav>
                                      </p:tavLst>
                                    </p:anim>
                                    <p:anim calcmode="lin" valueType="num">
                                      <p:cBhvr additive="base">
                                        <p:cTn id="15"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A0F2-7BDB-DFE6-A4EB-15BFB753BFB2}"/>
              </a:ext>
            </a:extLst>
          </p:cNvPr>
          <p:cNvSpPr>
            <a:spLocks noGrp="1"/>
          </p:cNvSpPr>
          <p:nvPr>
            <p:ph type="ctrTitle"/>
          </p:nvPr>
        </p:nvSpPr>
        <p:spPr>
          <a:xfrm>
            <a:off x="2014455" y="738170"/>
            <a:ext cx="6647700" cy="1577100"/>
          </a:xfrm>
        </p:spPr>
        <p:txBody>
          <a:bodyPr/>
          <a:lstStyle/>
          <a:p>
            <a:pPr algn="l"/>
            <a:r>
              <a:rPr lang="en-US" sz="2800" b="0">
                <a:solidFill>
                  <a:srgbClr val="202124"/>
                </a:solidFill>
                <a:latin typeface="+mj-lt"/>
              </a:rPr>
              <a:t>* </a:t>
            </a:r>
            <a:r>
              <a:rPr lang="en-US" sz="2800" b="0">
                <a:solidFill>
                  <a:srgbClr val="202124"/>
                </a:solidFill>
                <a:latin typeface="Times New Roman" panose="02020603050405020304" pitchFamily="18" charset="0"/>
                <a:cs typeface="Times New Roman" panose="02020603050405020304" pitchFamily="18" charset="0"/>
              </a:rPr>
              <a:t>L</a:t>
            </a:r>
            <a:r>
              <a:rPr lang="vi-VN" sz="2800" b="0" i="0">
                <a:solidFill>
                  <a:srgbClr val="202124"/>
                </a:solidFill>
                <a:effectLst/>
                <a:latin typeface="+mj-lt"/>
              </a:rPr>
              <a:t>oại biển báo giao thông</a:t>
            </a:r>
            <a:br>
              <a:rPr lang="vi-VN" sz="2800" b="0" i="0">
                <a:solidFill>
                  <a:srgbClr val="202124"/>
                </a:solidFill>
                <a:effectLst/>
                <a:latin typeface="+mj-lt"/>
              </a:rPr>
            </a:br>
            <a:r>
              <a:rPr lang="vi-VN" sz="2800" b="0" i="0">
                <a:solidFill>
                  <a:srgbClr val="202124"/>
                </a:solidFill>
                <a:effectLst/>
                <a:latin typeface="+mj-lt"/>
              </a:rPr>
              <a:t>-Biển báo hiệu lệnh</a:t>
            </a:r>
            <a:br>
              <a:rPr lang="vi-VN" sz="2800" b="0" i="0">
                <a:solidFill>
                  <a:srgbClr val="202124"/>
                </a:solidFill>
                <a:effectLst/>
                <a:latin typeface="+mj-lt"/>
              </a:rPr>
            </a:br>
            <a:endParaRPr lang="vi-VN"/>
          </a:p>
        </p:txBody>
      </p:sp>
      <p:pic>
        <p:nvPicPr>
          <p:cNvPr id="6148" name="Picture 4" descr="Biển báo hiệu lệnh, Biển báo giao thông, Biển báo công trường">
            <a:extLst>
              <a:ext uri="{FF2B5EF4-FFF2-40B4-BE49-F238E27FC236}">
                <a16:creationId xmlns:a16="http://schemas.microsoft.com/office/drawing/2014/main" id="{57093A76-60DE-7B1C-FA99-849DE3F6C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486" y="1282880"/>
            <a:ext cx="7576457" cy="3670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57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 calcmode="lin" valueType="num">
                                      <p:cBhvr additive="base">
                                        <p:cTn id="14" dur="500" fill="hold"/>
                                        <p:tgtEl>
                                          <p:spTgt spid="6148"/>
                                        </p:tgtEl>
                                        <p:attrNameLst>
                                          <p:attrName>ppt_x</p:attrName>
                                        </p:attrNameLst>
                                      </p:cBhvr>
                                      <p:tavLst>
                                        <p:tav tm="0">
                                          <p:val>
                                            <p:strVal val="#ppt_x"/>
                                          </p:val>
                                        </p:tav>
                                        <p:tav tm="100000">
                                          <p:val>
                                            <p:strVal val="#ppt_x"/>
                                          </p:val>
                                        </p:tav>
                                      </p:tavLst>
                                    </p:anim>
                                    <p:anim calcmode="lin" valueType="num">
                                      <p:cBhvr additive="base">
                                        <p:cTn id="15"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A0F2-7BDB-DFE6-A4EB-15BFB753BFB2}"/>
              </a:ext>
            </a:extLst>
          </p:cNvPr>
          <p:cNvSpPr>
            <a:spLocks noGrp="1"/>
          </p:cNvSpPr>
          <p:nvPr>
            <p:ph type="ctrTitle"/>
          </p:nvPr>
        </p:nvSpPr>
        <p:spPr>
          <a:xfrm>
            <a:off x="2014455" y="738170"/>
            <a:ext cx="6647700" cy="1577100"/>
          </a:xfrm>
        </p:spPr>
        <p:txBody>
          <a:bodyPr/>
          <a:lstStyle/>
          <a:p>
            <a:pPr algn="l"/>
            <a:r>
              <a:rPr lang="en-US" sz="2800" b="0">
                <a:solidFill>
                  <a:srgbClr val="202124"/>
                </a:solidFill>
                <a:latin typeface="+mj-lt"/>
              </a:rPr>
              <a:t>* </a:t>
            </a:r>
            <a:r>
              <a:rPr lang="en-US" sz="2800" b="0">
                <a:solidFill>
                  <a:srgbClr val="202124"/>
                </a:solidFill>
                <a:latin typeface="Times New Roman" panose="02020603050405020304" pitchFamily="18" charset="0"/>
                <a:cs typeface="Times New Roman" panose="02020603050405020304" pitchFamily="18" charset="0"/>
              </a:rPr>
              <a:t>L</a:t>
            </a:r>
            <a:r>
              <a:rPr lang="vi-VN" sz="2800" b="0" i="0">
                <a:solidFill>
                  <a:srgbClr val="202124"/>
                </a:solidFill>
                <a:effectLst/>
                <a:latin typeface="+mj-lt"/>
              </a:rPr>
              <a:t>oại biển báo giao thông</a:t>
            </a:r>
            <a:br>
              <a:rPr lang="vi-VN" sz="2800" b="0" i="0">
                <a:solidFill>
                  <a:srgbClr val="202124"/>
                </a:solidFill>
                <a:effectLst/>
                <a:latin typeface="+mj-lt"/>
              </a:rPr>
            </a:br>
            <a:r>
              <a:rPr lang="vi-VN" sz="2800" b="0" i="0">
                <a:solidFill>
                  <a:srgbClr val="202124"/>
                </a:solidFill>
                <a:effectLst/>
                <a:latin typeface="+mj-lt"/>
              </a:rPr>
              <a:t>-Biển báo nguy hiểm và cảnh cáo</a:t>
            </a:r>
            <a:br>
              <a:rPr lang="vi-VN" sz="2800" b="0" i="0">
                <a:solidFill>
                  <a:srgbClr val="202124"/>
                </a:solidFill>
                <a:effectLst/>
                <a:latin typeface="+mj-lt"/>
              </a:rPr>
            </a:br>
            <a:endParaRPr lang="vi-VN"/>
          </a:p>
        </p:txBody>
      </p:sp>
      <p:pic>
        <p:nvPicPr>
          <p:cNvPr id="7172" name="Picture 4" descr="Các biển báo nguy hiểm trong an toàn giao thông | anycar.vn">
            <a:extLst>
              <a:ext uri="{FF2B5EF4-FFF2-40B4-BE49-F238E27FC236}">
                <a16:creationId xmlns:a16="http://schemas.microsoft.com/office/drawing/2014/main" id="{8E430082-9FBC-0935-D3B1-4F3332425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731" y="1271451"/>
            <a:ext cx="7454537" cy="3872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150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wipe(down)">
                                      <p:cBhvr>
                                        <p:cTn id="12" dur="580">
                                          <p:stCondLst>
                                            <p:cond delay="0"/>
                                          </p:stCondLst>
                                        </p:cTn>
                                        <p:tgtEl>
                                          <p:spTgt spid="7172"/>
                                        </p:tgtEl>
                                      </p:cBhvr>
                                    </p:animEffect>
                                    <p:anim calcmode="lin" valueType="num">
                                      <p:cBhvr>
                                        <p:cTn id="13" dur="1822" tmFilter="0,0; 0.14,0.36; 0.43,0.73; 0.71,0.91; 1.0,1.0">
                                          <p:stCondLst>
                                            <p:cond delay="0"/>
                                          </p:stCondLst>
                                        </p:cTn>
                                        <p:tgtEl>
                                          <p:spTgt spid="717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17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17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17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172"/>
                                        </p:tgtEl>
                                        <p:attrNameLst>
                                          <p:attrName>ppt_y</p:attrName>
                                        </p:attrNameLst>
                                      </p:cBhvr>
                                      <p:tavLst>
                                        <p:tav tm="0" fmla="#ppt_y-sin(pi*$)/81">
                                          <p:val>
                                            <p:fltVal val="0"/>
                                          </p:val>
                                        </p:tav>
                                        <p:tav tm="100000">
                                          <p:val>
                                            <p:fltVal val="1"/>
                                          </p:val>
                                        </p:tav>
                                      </p:tavLst>
                                    </p:anim>
                                    <p:animScale>
                                      <p:cBhvr>
                                        <p:cTn id="18" dur="26">
                                          <p:stCondLst>
                                            <p:cond delay="650"/>
                                          </p:stCondLst>
                                        </p:cTn>
                                        <p:tgtEl>
                                          <p:spTgt spid="7172"/>
                                        </p:tgtEl>
                                      </p:cBhvr>
                                      <p:to x="100000" y="60000"/>
                                    </p:animScale>
                                    <p:animScale>
                                      <p:cBhvr>
                                        <p:cTn id="19" dur="166" decel="50000">
                                          <p:stCondLst>
                                            <p:cond delay="676"/>
                                          </p:stCondLst>
                                        </p:cTn>
                                        <p:tgtEl>
                                          <p:spTgt spid="7172"/>
                                        </p:tgtEl>
                                      </p:cBhvr>
                                      <p:to x="100000" y="100000"/>
                                    </p:animScale>
                                    <p:animScale>
                                      <p:cBhvr>
                                        <p:cTn id="20" dur="26">
                                          <p:stCondLst>
                                            <p:cond delay="1312"/>
                                          </p:stCondLst>
                                        </p:cTn>
                                        <p:tgtEl>
                                          <p:spTgt spid="7172"/>
                                        </p:tgtEl>
                                      </p:cBhvr>
                                      <p:to x="100000" y="80000"/>
                                    </p:animScale>
                                    <p:animScale>
                                      <p:cBhvr>
                                        <p:cTn id="21" dur="166" decel="50000">
                                          <p:stCondLst>
                                            <p:cond delay="1338"/>
                                          </p:stCondLst>
                                        </p:cTn>
                                        <p:tgtEl>
                                          <p:spTgt spid="7172"/>
                                        </p:tgtEl>
                                      </p:cBhvr>
                                      <p:to x="100000" y="100000"/>
                                    </p:animScale>
                                    <p:animScale>
                                      <p:cBhvr>
                                        <p:cTn id="22" dur="26">
                                          <p:stCondLst>
                                            <p:cond delay="1642"/>
                                          </p:stCondLst>
                                        </p:cTn>
                                        <p:tgtEl>
                                          <p:spTgt spid="7172"/>
                                        </p:tgtEl>
                                      </p:cBhvr>
                                      <p:to x="100000" y="90000"/>
                                    </p:animScale>
                                    <p:animScale>
                                      <p:cBhvr>
                                        <p:cTn id="23" dur="166" decel="50000">
                                          <p:stCondLst>
                                            <p:cond delay="1668"/>
                                          </p:stCondLst>
                                        </p:cTn>
                                        <p:tgtEl>
                                          <p:spTgt spid="7172"/>
                                        </p:tgtEl>
                                      </p:cBhvr>
                                      <p:to x="100000" y="100000"/>
                                    </p:animScale>
                                    <p:animScale>
                                      <p:cBhvr>
                                        <p:cTn id="24" dur="26">
                                          <p:stCondLst>
                                            <p:cond delay="1808"/>
                                          </p:stCondLst>
                                        </p:cTn>
                                        <p:tgtEl>
                                          <p:spTgt spid="7172"/>
                                        </p:tgtEl>
                                      </p:cBhvr>
                                      <p:to x="100000" y="95000"/>
                                    </p:animScale>
                                    <p:animScale>
                                      <p:cBhvr>
                                        <p:cTn id="25" dur="166" decel="50000">
                                          <p:stCondLst>
                                            <p:cond delay="1834"/>
                                          </p:stCondLst>
                                        </p:cTn>
                                        <p:tgtEl>
                                          <p:spTgt spid="717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A0F2-7BDB-DFE6-A4EB-15BFB753BFB2}"/>
              </a:ext>
            </a:extLst>
          </p:cNvPr>
          <p:cNvSpPr>
            <a:spLocks noGrp="1"/>
          </p:cNvSpPr>
          <p:nvPr>
            <p:ph type="ctrTitle"/>
          </p:nvPr>
        </p:nvSpPr>
        <p:spPr>
          <a:xfrm>
            <a:off x="2014455" y="738170"/>
            <a:ext cx="6647700" cy="1577100"/>
          </a:xfrm>
        </p:spPr>
        <p:txBody>
          <a:bodyPr/>
          <a:lstStyle/>
          <a:p>
            <a:pPr algn="l"/>
            <a:r>
              <a:rPr lang="en-US" sz="2800" b="0">
                <a:solidFill>
                  <a:srgbClr val="202124"/>
                </a:solidFill>
                <a:latin typeface="+mj-lt"/>
              </a:rPr>
              <a:t>* </a:t>
            </a:r>
            <a:r>
              <a:rPr lang="en-US" sz="2800" b="0">
                <a:solidFill>
                  <a:srgbClr val="202124"/>
                </a:solidFill>
                <a:latin typeface="Times New Roman" panose="02020603050405020304" pitchFamily="18" charset="0"/>
                <a:cs typeface="Times New Roman" panose="02020603050405020304" pitchFamily="18" charset="0"/>
              </a:rPr>
              <a:t>L</a:t>
            </a:r>
            <a:r>
              <a:rPr lang="vi-VN" sz="2800" b="0" i="0">
                <a:solidFill>
                  <a:srgbClr val="202124"/>
                </a:solidFill>
                <a:effectLst/>
                <a:latin typeface="+mj-lt"/>
              </a:rPr>
              <a:t>oại biển báo giao thông</a:t>
            </a:r>
            <a:br>
              <a:rPr lang="vi-VN" sz="2800" b="0" i="0">
                <a:solidFill>
                  <a:srgbClr val="202124"/>
                </a:solidFill>
                <a:effectLst/>
                <a:latin typeface="+mj-lt"/>
              </a:rPr>
            </a:br>
            <a:r>
              <a:rPr lang="vi-VN" sz="2800" b="0" i="0">
                <a:solidFill>
                  <a:srgbClr val="202124"/>
                </a:solidFill>
                <a:effectLst/>
                <a:latin typeface="+mj-lt"/>
              </a:rPr>
              <a:t>-Biển báo chỉ dẫn</a:t>
            </a:r>
            <a:br>
              <a:rPr lang="vi-VN" sz="2800" b="0" i="0">
                <a:solidFill>
                  <a:srgbClr val="202124"/>
                </a:solidFill>
                <a:effectLst/>
                <a:latin typeface="+mj-lt"/>
              </a:rPr>
            </a:br>
            <a:endParaRPr lang="vi-VN"/>
          </a:p>
        </p:txBody>
      </p:sp>
      <p:pic>
        <p:nvPicPr>
          <p:cNvPr id="8194" name="Picture 2" descr="Bien Chi Dan Tong Hop">
            <a:extLst>
              <a:ext uri="{FF2B5EF4-FFF2-40B4-BE49-F238E27FC236}">
                <a16:creationId xmlns:a16="http://schemas.microsoft.com/office/drawing/2014/main" id="{7BAAD790-26AD-9703-8514-E2B1F2DF6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09" y="1256076"/>
            <a:ext cx="8473439" cy="3887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837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 calcmode="lin" valueType="num">
                                      <p:cBhvr additive="base">
                                        <p:cTn id="14" dur="500" fill="hold"/>
                                        <p:tgtEl>
                                          <p:spTgt spid="8194"/>
                                        </p:tgtEl>
                                        <p:attrNameLst>
                                          <p:attrName>ppt_x</p:attrName>
                                        </p:attrNameLst>
                                      </p:cBhvr>
                                      <p:tavLst>
                                        <p:tav tm="0">
                                          <p:val>
                                            <p:strVal val="#ppt_x"/>
                                          </p:val>
                                        </p:tav>
                                        <p:tav tm="100000">
                                          <p:val>
                                            <p:strVal val="#ppt_x"/>
                                          </p:val>
                                        </p:tav>
                                      </p:tavLst>
                                    </p:anim>
                                    <p:anim calcmode="lin" valueType="num">
                                      <p:cBhvr additive="base">
                                        <p:cTn id="15"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A0F2-7BDB-DFE6-A4EB-15BFB753BFB2}"/>
              </a:ext>
            </a:extLst>
          </p:cNvPr>
          <p:cNvSpPr>
            <a:spLocks noGrp="1"/>
          </p:cNvSpPr>
          <p:nvPr>
            <p:ph type="ctrTitle"/>
          </p:nvPr>
        </p:nvSpPr>
        <p:spPr>
          <a:xfrm>
            <a:off x="2014455" y="738170"/>
            <a:ext cx="6647700" cy="1577100"/>
          </a:xfrm>
        </p:spPr>
        <p:txBody>
          <a:bodyPr/>
          <a:lstStyle/>
          <a:p>
            <a:pPr algn="l"/>
            <a:r>
              <a:rPr lang="en-US" sz="2800" b="0">
                <a:solidFill>
                  <a:srgbClr val="202124"/>
                </a:solidFill>
                <a:latin typeface="+mj-lt"/>
              </a:rPr>
              <a:t>* </a:t>
            </a:r>
            <a:r>
              <a:rPr lang="en-US" sz="2800" b="0">
                <a:solidFill>
                  <a:srgbClr val="202124"/>
                </a:solidFill>
                <a:latin typeface="Times New Roman" panose="02020603050405020304" pitchFamily="18" charset="0"/>
                <a:cs typeface="Times New Roman" panose="02020603050405020304" pitchFamily="18" charset="0"/>
              </a:rPr>
              <a:t>L</a:t>
            </a:r>
            <a:r>
              <a:rPr lang="vi-VN" sz="2800" b="0" i="0">
                <a:solidFill>
                  <a:srgbClr val="202124"/>
                </a:solidFill>
                <a:effectLst/>
                <a:latin typeface="+mj-lt"/>
              </a:rPr>
              <a:t>oại biển báo giao thông</a:t>
            </a:r>
            <a:br>
              <a:rPr lang="vi-VN" sz="2800" b="0" i="0">
                <a:solidFill>
                  <a:srgbClr val="202124"/>
                </a:solidFill>
                <a:effectLst/>
                <a:latin typeface="+mj-lt"/>
              </a:rPr>
            </a:br>
            <a:r>
              <a:rPr lang="vi-VN" sz="2800" b="0" i="0">
                <a:solidFill>
                  <a:srgbClr val="202124"/>
                </a:solidFill>
                <a:effectLst/>
                <a:latin typeface="+mj-lt"/>
              </a:rPr>
              <a:t>-Biển báo phụ, biển viết bằng chữ</a:t>
            </a:r>
            <a:br>
              <a:rPr lang="vi-VN" sz="2800" b="0" i="0">
                <a:solidFill>
                  <a:srgbClr val="202124"/>
                </a:solidFill>
                <a:effectLst/>
                <a:latin typeface="+mj-lt"/>
              </a:rPr>
            </a:br>
            <a:endParaRPr lang="vi-VN"/>
          </a:p>
        </p:txBody>
      </p:sp>
      <p:pic>
        <p:nvPicPr>
          <p:cNvPr id="9218" name="Picture 2" descr="Các biển báo giao thông đường bộ Việt Nam mới nhất">
            <a:extLst>
              <a:ext uri="{FF2B5EF4-FFF2-40B4-BE49-F238E27FC236}">
                <a16:creationId xmlns:a16="http://schemas.microsoft.com/office/drawing/2014/main" id="{A7E9547C-996A-6133-2561-B40FA1E46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1913"/>
            <a:ext cx="9144000" cy="372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3528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p:cTn id="13" dur="500" fill="hold"/>
                                        <p:tgtEl>
                                          <p:spTgt spid="9218"/>
                                        </p:tgtEl>
                                        <p:attrNameLst>
                                          <p:attrName>ppt_w</p:attrName>
                                        </p:attrNameLst>
                                      </p:cBhvr>
                                      <p:tavLst>
                                        <p:tav tm="0">
                                          <p:val>
                                            <p:fltVal val="0"/>
                                          </p:val>
                                        </p:tav>
                                        <p:tav tm="100000">
                                          <p:val>
                                            <p:strVal val="#ppt_w"/>
                                          </p:val>
                                        </p:tav>
                                      </p:tavLst>
                                    </p:anim>
                                    <p:anim calcmode="lin" valueType="num">
                                      <p:cBhvr>
                                        <p:cTn id="14" dur="500" fill="hold"/>
                                        <p:tgtEl>
                                          <p:spTgt spid="9218"/>
                                        </p:tgtEl>
                                        <p:attrNameLst>
                                          <p:attrName>ppt_h</p:attrName>
                                        </p:attrNameLst>
                                      </p:cBhvr>
                                      <p:tavLst>
                                        <p:tav tm="0">
                                          <p:val>
                                            <p:fltVal val="0"/>
                                          </p:val>
                                        </p:tav>
                                        <p:tav tm="100000">
                                          <p:val>
                                            <p:strVal val="#ppt_h"/>
                                          </p:val>
                                        </p:tav>
                                      </p:tavLst>
                                    </p:anim>
                                    <p:animEffect transition="in" filter="fade">
                                      <p:cBhvr>
                                        <p:cTn id="1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50"/>
          <p:cNvSpPr/>
          <p:nvPr/>
        </p:nvSpPr>
        <p:spPr>
          <a:xfrm>
            <a:off x="3905575" y="1984000"/>
            <a:ext cx="4748171" cy="3093918"/>
          </a:xfrm>
          <a:custGeom>
            <a:avLst/>
            <a:gdLst/>
            <a:ahLst/>
            <a:cxnLst/>
            <a:rect l="l" t="t" r="r" b="b"/>
            <a:pathLst>
              <a:path w="132215" h="82094" extrusionOk="0">
                <a:moveTo>
                  <a:pt x="85404" y="0"/>
                </a:moveTo>
                <a:cubicBezTo>
                  <a:pt x="70940" y="0"/>
                  <a:pt x="58010" y="6553"/>
                  <a:pt x="49419" y="16875"/>
                </a:cubicBezTo>
                <a:cubicBezTo>
                  <a:pt x="46658" y="16283"/>
                  <a:pt x="43787" y="15976"/>
                  <a:pt x="40851" y="15976"/>
                </a:cubicBezTo>
                <a:cubicBezTo>
                  <a:pt x="18300" y="15976"/>
                  <a:pt x="1" y="34275"/>
                  <a:pt x="1" y="56826"/>
                </a:cubicBezTo>
                <a:cubicBezTo>
                  <a:pt x="1" y="66381"/>
                  <a:pt x="3288" y="75147"/>
                  <a:pt x="8767" y="82094"/>
                </a:cubicBezTo>
                <a:lnTo>
                  <a:pt x="116107" y="82094"/>
                </a:lnTo>
                <a:cubicBezTo>
                  <a:pt x="125969" y="73525"/>
                  <a:pt x="132214" y="60880"/>
                  <a:pt x="132214" y="46789"/>
                </a:cubicBezTo>
                <a:cubicBezTo>
                  <a:pt x="132214" y="20951"/>
                  <a:pt x="111264" y="0"/>
                  <a:pt x="8540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0"/>
          <p:cNvSpPr/>
          <p:nvPr/>
        </p:nvSpPr>
        <p:spPr>
          <a:xfrm>
            <a:off x="1528624" y="950750"/>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0"/>
          <p:cNvSpPr txBox="1">
            <a:spLocks noGrp="1"/>
          </p:cNvSpPr>
          <p:nvPr>
            <p:ph type="title"/>
          </p:nvPr>
        </p:nvSpPr>
        <p:spPr>
          <a:xfrm>
            <a:off x="400594" y="2780589"/>
            <a:ext cx="4014544" cy="841800"/>
          </a:xfrm>
          <a:prstGeom prst="rect">
            <a:avLst/>
          </a:prstGeom>
        </p:spPr>
        <p:txBody>
          <a:bodyPr spcFirstLastPara="1" wrap="square" lIns="91425" tIns="91425" rIns="91425" bIns="91425" anchor="ctr" anchorCtr="0">
            <a:noAutofit/>
          </a:bodyPr>
          <a:lstStyle/>
          <a:p>
            <a:pPr marL="0" lvl="0" indent="0" rtl="0">
              <a:spcBef>
                <a:spcPts val="0"/>
              </a:spcBef>
              <a:spcAft>
                <a:spcPts val="0"/>
              </a:spcAft>
            </a:pPr>
            <a:r>
              <a:rPr lang="en-US" sz="2000"/>
              <a:t>Hiện trạng giao thông</a:t>
            </a:r>
            <a:r>
              <a:rPr lang="en-US"/>
              <a:t/>
            </a:r>
            <a:br>
              <a:rPr lang="en-US"/>
            </a:br>
            <a:endParaRPr/>
          </a:p>
        </p:txBody>
      </p:sp>
      <p:sp>
        <p:nvSpPr>
          <p:cNvPr id="1353" name="Google Shape;1353;p50"/>
          <p:cNvSpPr txBox="1">
            <a:spLocks noGrp="1"/>
          </p:cNvSpPr>
          <p:nvPr>
            <p:ph type="title" idx="2"/>
          </p:nvPr>
        </p:nvSpPr>
        <p:spPr>
          <a:xfrm>
            <a:off x="1625574" y="1231138"/>
            <a:ext cx="1305549"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a:t>
            </a:r>
            <a:r>
              <a:rPr lang="en-US"/>
              <a:t>4</a:t>
            </a:r>
            <a:endParaRPr/>
          </a:p>
        </p:txBody>
      </p:sp>
      <p:grpSp>
        <p:nvGrpSpPr>
          <p:cNvPr id="1355" name="Google Shape;1355;p50"/>
          <p:cNvGrpSpPr/>
          <p:nvPr/>
        </p:nvGrpSpPr>
        <p:grpSpPr>
          <a:xfrm>
            <a:off x="4571997" y="2485326"/>
            <a:ext cx="3591400" cy="2567982"/>
            <a:chOff x="4571997" y="2485326"/>
            <a:chExt cx="3591400" cy="2567982"/>
          </a:xfrm>
        </p:grpSpPr>
        <p:sp>
          <p:nvSpPr>
            <p:cNvPr id="1356" name="Google Shape;1356;p50"/>
            <p:cNvSpPr/>
            <p:nvPr/>
          </p:nvSpPr>
          <p:spPr>
            <a:xfrm>
              <a:off x="4571997" y="2485326"/>
              <a:ext cx="3591400" cy="2144799"/>
            </a:xfrm>
            <a:custGeom>
              <a:avLst/>
              <a:gdLst/>
              <a:ahLst/>
              <a:cxnLst/>
              <a:rect l="l" t="t" r="r" b="b"/>
              <a:pathLst>
                <a:path w="93758" h="55989" extrusionOk="0">
                  <a:moveTo>
                    <a:pt x="1572" y="1"/>
                  </a:moveTo>
                  <a:cubicBezTo>
                    <a:pt x="715" y="1"/>
                    <a:pt x="0" y="691"/>
                    <a:pt x="0" y="1548"/>
                  </a:cubicBezTo>
                  <a:lnTo>
                    <a:pt x="0" y="54416"/>
                  </a:lnTo>
                  <a:cubicBezTo>
                    <a:pt x="0" y="55298"/>
                    <a:pt x="715" y="55988"/>
                    <a:pt x="1572" y="55988"/>
                  </a:cubicBezTo>
                  <a:lnTo>
                    <a:pt x="92186" y="55988"/>
                  </a:lnTo>
                  <a:cubicBezTo>
                    <a:pt x="93043" y="55988"/>
                    <a:pt x="93758" y="55298"/>
                    <a:pt x="93758" y="54416"/>
                  </a:cubicBezTo>
                  <a:lnTo>
                    <a:pt x="93758" y="1548"/>
                  </a:lnTo>
                  <a:cubicBezTo>
                    <a:pt x="93758" y="691"/>
                    <a:pt x="93043" y="1"/>
                    <a:pt x="921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0"/>
            <p:cNvSpPr/>
            <p:nvPr/>
          </p:nvSpPr>
          <p:spPr>
            <a:xfrm>
              <a:off x="4683273" y="2609404"/>
              <a:ext cx="3361532" cy="1895723"/>
            </a:xfrm>
            <a:custGeom>
              <a:avLst/>
              <a:gdLst/>
              <a:ahLst/>
              <a:cxnLst/>
              <a:rect l="l" t="t" r="r" b="b"/>
              <a:pathLst>
                <a:path w="87757" h="49487" extrusionOk="0">
                  <a:moveTo>
                    <a:pt x="0" y="0"/>
                  </a:moveTo>
                  <a:lnTo>
                    <a:pt x="0" y="49487"/>
                  </a:lnTo>
                  <a:lnTo>
                    <a:pt x="87757" y="49487"/>
                  </a:lnTo>
                  <a:lnTo>
                    <a:pt x="87757"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0"/>
            <p:cNvSpPr/>
            <p:nvPr/>
          </p:nvSpPr>
          <p:spPr>
            <a:xfrm>
              <a:off x="4683273" y="2739650"/>
              <a:ext cx="1078286" cy="1765478"/>
            </a:xfrm>
            <a:custGeom>
              <a:avLst/>
              <a:gdLst/>
              <a:ahLst/>
              <a:cxnLst/>
              <a:rect l="l" t="t" r="r" b="b"/>
              <a:pathLst>
                <a:path w="28150" h="46087" extrusionOk="0">
                  <a:moveTo>
                    <a:pt x="3573" y="0"/>
                  </a:moveTo>
                  <a:cubicBezTo>
                    <a:pt x="2970" y="0"/>
                    <a:pt x="3468" y="2711"/>
                    <a:pt x="2501" y="2959"/>
                  </a:cubicBezTo>
                  <a:cubicBezTo>
                    <a:pt x="1950" y="3097"/>
                    <a:pt x="1399" y="3197"/>
                    <a:pt x="767" y="3197"/>
                  </a:cubicBezTo>
                  <a:cubicBezTo>
                    <a:pt x="525" y="3197"/>
                    <a:pt x="271" y="3182"/>
                    <a:pt x="0" y="3149"/>
                  </a:cubicBezTo>
                  <a:lnTo>
                    <a:pt x="0" y="32774"/>
                  </a:lnTo>
                  <a:cubicBezTo>
                    <a:pt x="215" y="32989"/>
                    <a:pt x="405" y="33155"/>
                    <a:pt x="596" y="33322"/>
                  </a:cubicBezTo>
                  <a:cubicBezTo>
                    <a:pt x="1810" y="34346"/>
                    <a:pt x="4620" y="34703"/>
                    <a:pt x="5645" y="35418"/>
                  </a:cubicBezTo>
                  <a:cubicBezTo>
                    <a:pt x="6580" y="36071"/>
                    <a:pt x="7914" y="38633"/>
                    <a:pt x="9827" y="38633"/>
                  </a:cubicBezTo>
                  <a:cubicBezTo>
                    <a:pt x="10008" y="38633"/>
                    <a:pt x="10193" y="38610"/>
                    <a:pt x="10384" y="38561"/>
                  </a:cubicBezTo>
                  <a:lnTo>
                    <a:pt x="10384" y="38561"/>
                  </a:lnTo>
                  <a:cubicBezTo>
                    <a:pt x="10384" y="38561"/>
                    <a:pt x="10693" y="39943"/>
                    <a:pt x="10098" y="40681"/>
                  </a:cubicBezTo>
                  <a:cubicBezTo>
                    <a:pt x="9526" y="41419"/>
                    <a:pt x="8502" y="42538"/>
                    <a:pt x="8859" y="44158"/>
                  </a:cubicBezTo>
                  <a:cubicBezTo>
                    <a:pt x="8979" y="44705"/>
                    <a:pt x="9193" y="45396"/>
                    <a:pt x="9479" y="46087"/>
                  </a:cubicBezTo>
                  <a:lnTo>
                    <a:pt x="28006" y="46087"/>
                  </a:lnTo>
                  <a:cubicBezTo>
                    <a:pt x="28149" y="45515"/>
                    <a:pt x="28030" y="44872"/>
                    <a:pt x="27316" y="44253"/>
                  </a:cubicBezTo>
                  <a:cubicBezTo>
                    <a:pt x="26173" y="43324"/>
                    <a:pt x="24744" y="43919"/>
                    <a:pt x="23815" y="43062"/>
                  </a:cubicBezTo>
                  <a:cubicBezTo>
                    <a:pt x="22862" y="42181"/>
                    <a:pt x="21815" y="42110"/>
                    <a:pt x="21386" y="42062"/>
                  </a:cubicBezTo>
                  <a:cubicBezTo>
                    <a:pt x="20933" y="42038"/>
                    <a:pt x="21553" y="39442"/>
                    <a:pt x="20076" y="39038"/>
                  </a:cubicBezTo>
                  <a:cubicBezTo>
                    <a:pt x="18600" y="38633"/>
                    <a:pt x="18123" y="38490"/>
                    <a:pt x="17552" y="37775"/>
                  </a:cubicBezTo>
                  <a:cubicBezTo>
                    <a:pt x="17095" y="37180"/>
                    <a:pt x="15630" y="36634"/>
                    <a:pt x="14493" y="36634"/>
                  </a:cubicBezTo>
                  <a:cubicBezTo>
                    <a:pt x="14265" y="36634"/>
                    <a:pt x="14051" y="36656"/>
                    <a:pt x="13861" y="36704"/>
                  </a:cubicBezTo>
                  <a:cubicBezTo>
                    <a:pt x="12717" y="36990"/>
                    <a:pt x="12027" y="37371"/>
                    <a:pt x="11098" y="37394"/>
                  </a:cubicBezTo>
                  <a:cubicBezTo>
                    <a:pt x="11063" y="37395"/>
                    <a:pt x="11029" y="37396"/>
                    <a:pt x="10995" y="37396"/>
                  </a:cubicBezTo>
                  <a:cubicBezTo>
                    <a:pt x="10132" y="37396"/>
                    <a:pt x="9944" y="37108"/>
                    <a:pt x="9050" y="37085"/>
                  </a:cubicBezTo>
                  <a:cubicBezTo>
                    <a:pt x="8145" y="37061"/>
                    <a:pt x="7407" y="36585"/>
                    <a:pt x="7526" y="35656"/>
                  </a:cubicBezTo>
                  <a:cubicBezTo>
                    <a:pt x="7669" y="34751"/>
                    <a:pt x="6907" y="34394"/>
                    <a:pt x="5930" y="33941"/>
                  </a:cubicBezTo>
                  <a:cubicBezTo>
                    <a:pt x="5064" y="33519"/>
                    <a:pt x="5266" y="32759"/>
                    <a:pt x="4658" y="32759"/>
                  </a:cubicBezTo>
                  <a:cubicBezTo>
                    <a:pt x="4580" y="32759"/>
                    <a:pt x="4490" y="32771"/>
                    <a:pt x="4382" y="32798"/>
                  </a:cubicBezTo>
                  <a:cubicBezTo>
                    <a:pt x="4313" y="32815"/>
                    <a:pt x="4242" y="32823"/>
                    <a:pt x="4169" y="32823"/>
                  </a:cubicBezTo>
                  <a:cubicBezTo>
                    <a:pt x="3217" y="32823"/>
                    <a:pt x="2030" y="31446"/>
                    <a:pt x="2096" y="30583"/>
                  </a:cubicBezTo>
                  <a:cubicBezTo>
                    <a:pt x="2185" y="29719"/>
                    <a:pt x="2170" y="27060"/>
                    <a:pt x="3550" y="27060"/>
                  </a:cubicBezTo>
                  <a:cubicBezTo>
                    <a:pt x="3653" y="27060"/>
                    <a:pt x="3763" y="27075"/>
                    <a:pt x="3882" y="27107"/>
                  </a:cubicBezTo>
                  <a:cubicBezTo>
                    <a:pt x="5597" y="27559"/>
                    <a:pt x="7478" y="28083"/>
                    <a:pt x="8526" y="28845"/>
                  </a:cubicBezTo>
                  <a:cubicBezTo>
                    <a:pt x="8644" y="28936"/>
                    <a:pt x="8733" y="28976"/>
                    <a:pt x="8799" y="28976"/>
                  </a:cubicBezTo>
                  <a:cubicBezTo>
                    <a:pt x="9305" y="28976"/>
                    <a:pt x="8455" y="26583"/>
                    <a:pt x="9002" y="26035"/>
                  </a:cubicBezTo>
                  <a:cubicBezTo>
                    <a:pt x="9645" y="25416"/>
                    <a:pt x="11622" y="25059"/>
                    <a:pt x="11693" y="24082"/>
                  </a:cubicBezTo>
                  <a:cubicBezTo>
                    <a:pt x="11741" y="23106"/>
                    <a:pt x="12384" y="20820"/>
                    <a:pt x="13861" y="19843"/>
                  </a:cubicBezTo>
                  <a:cubicBezTo>
                    <a:pt x="15313" y="18891"/>
                    <a:pt x="16837" y="18891"/>
                    <a:pt x="17504" y="18248"/>
                  </a:cubicBezTo>
                  <a:cubicBezTo>
                    <a:pt x="18147" y="17605"/>
                    <a:pt x="19743" y="14961"/>
                    <a:pt x="19290" y="13985"/>
                  </a:cubicBezTo>
                  <a:cubicBezTo>
                    <a:pt x="18862" y="13008"/>
                    <a:pt x="17433" y="11008"/>
                    <a:pt x="16766" y="10055"/>
                  </a:cubicBezTo>
                  <a:cubicBezTo>
                    <a:pt x="16506" y="9675"/>
                    <a:pt x="16184" y="9566"/>
                    <a:pt x="15834" y="9566"/>
                  </a:cubicBezTo>
                  <a:cubicBezTo>
                    <a:pt x="15362" y="9566"/>
                    <a:pt x="14838" y="9763"/>
                    <a:pt x="14340" y="9763"/>
                  </a:cubicBezTo>
                  <a:cubicBezTo>
                    <a:pt x="14259" y="9763"/>
                    <a:pt x="14178" y="9758"/>
                    <a:pt x="14099" y="9746"/>
                  </a:cubicBezTo>
                  <a:cubicBezTo>
                    <a:pt x="13194" y="9579"/>
                    <a:pt x="13289" y="7912"/>
                    <a:pt x="12455" y="7769"/>
                  </a:cubicBezTo>
                  <a:cubicBezTo>
                    <a:pt x="12370" y="7755"/>
                    <a:pt x="12280" y="7748"/>
                    <a:pt x="12187" y="7748"/>
                  </a:cubicBezTo>
                  <a:cubicBezTo>
                    <a:pt x="11368" y="7748"/>
                    <a:pt x="10315" y="8300"/>
                    <a:pt x="10336" y="9198"/>
                  </a:cubicBezTo>
                  <a:cubicBezTo>
                    <a:pt x="10384" y="10198"/>
                    <a:pt x="11169" y="11842"/>
                    <a:pt x="10455" y="12413"/>
                  </a:cubicBezTo>
                  <a:cubicBezTo>
                    <a:pt x="10000" y="12762"/>
                    <a:pt x="9661" y="13197"/>
                    <a:pt x="9192" y="13197"/>
                  </a:cubicBezTo>
                  <a:cubicBezTo>
                    <a:pt x="8924" y="13197"/>
                    <a:pt x="8614" y="13056"/>
                    <a:pt x="8216" y="12675"/>
                  </a:cubicBezTo>
                  <a:cubicBezTo>
                    <a:pt x="7121" y="11627"/>
                    <a:pt x="4954" y="11103"/>
                    <a:pt x="4335" y="10055"/>
                  </a:cubicBezTo>
                  <a:cubicBezTo>
                    <a:pt x="3692" y="9008"/>
                    <a:pt x="3477" y="7888"/>
                    <a:pt x="5121" y="6745"/>
                  </a:cubicBezTo>
                  <a:cubicBezTo>
                    <a:pt x="6764" y="5602"/>
                    <a:pt x="8788" y="4197"/>
                    <a:pt x="8788" y="3459"/>
                  </a:cubicBezTo>
                  <a:cubicBezTo>
                    <a:pt x="8811" y="2757"/>
                    <a:pt x="7952" y="1712"/>
                    <a:pt x="7335" y="1712"/>
                  </a:cubicBezTo>
                  <a:cubicBezTo>
                    <a:pt x="7302" y="1712"/>
                    <a:pt x="7271" y="1714"/>
                    <a:pt x="7240" y="1720"/>
                  </a:cubicBezTo>
                  <a:cubicBezTo>
                    <a:pt x="6621" y="1835"/>
                    <a:pt x="6774" y="2964"/>
                    <a:pt x="6086" y="2964"/>
                  </a:cubicBezTo>
                  <a:cubicBezTo>
                    <a:pt x="6060" y="2964"/>
                    <a:pt x="6031" y="2962"/>
                    <a:pt x="6002" y="2959"/>
                  </a:cubicBezTo>
                  <a:cubicBezTo>
                    <a:pt x="5216" y="2863"/>
                    <a:pt x="4478" y="411"/>
                    <a:pt x="3692" y="30"/>
                  </a:cubicBezTo>
                  <a:cubicBezTo>
                    <a:pt x="3648" y="10"/>
                    <a:pt x="3609" y="0"/>
                    <a:pt x="357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0"/>
            <p:cNvSpPr/>
            <p:nvPr/>
          </p:nvSpPr>
          <p:spPr>
            <a:xfrm>
              <a:off x="4683273" y="2759915"/>
              <a:ext cx="16471" cy="30148"/>
            </a:xfrm>
            <a:custGeom>
              <a:avLst/>
              <a:gdLst/>
              <a:ahLst/>
              <a:cxnLst/>
              <a:rect l="l" t="t" r="r" b="b"/>
              <a:pathLst>
                <a:path w="430" h="787" extrusionOk="0">
                  <a:moveTo>
                    <a:pt x="0" y="1"/>
                  </a:moveTo>
                  <a:lnTo>
                    <a:pt x="0" y="787"/>
                  </a:lnTo>
                  <a:cubicBezTo>
                    <a:pt x="334" y="596"/>
                    <a:pt x="429" y="358"/>
                    <a:pt x="48" y="48"/>
                  </a:cubicBezTo>
                  <a:cubicBezTo>
                    <a:pt x="24" y="24"/>
                    <a:pt x="0" y="24"/>
                    <a:pt x="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0"/>
            <p:cNvSpPr/>
            <p:nvPr/>
          </p:nvSpPr>
          <p:spPr>
            <a:xfrm>
              <a:off x="4683273" y="2609404"/>
              <a:ext cx="358535" cy="125955"/>
            </a:xfrm>
            <a:custGeom>
              <a:avLst/>
              <a:gdLst/>
              <a:ahLst/>
              <a:cxnLst/>
              <a:rect l="l" t="t" r="r" b="b"/>
              <a:pathLst>
                <a:path w="9360" h="3288" extrusionOk="0">
                  <a:moveTo>
                    <a:pt x="0" y="0"/>
                  </a:moveTo>
                  <a:lnTo>
                    <a:pt x="0" y="1548"/>
                  </a:lnTo>
                  <a:cubicBezTo>
                    <a:pt x="286" y="2406"/>
                    <a:pt x="429" y="3263"/>
                    <a:pt x="1406" y="3287"/>
                  </a:cubicBezTo>
                  <a:cubicBezTo>
                    <a:pt x="1421" y="3287"/>
                    <a:pt x="1437" y="3287"/>
                    <a:pt x="1453" y="3287"/>
                  </a:cubicBezTo>
                  <a:cubicBezTo>
                    <a:pt x="2718" y="3287"/>
                    <a:pt x="3774" y="2351"/>
                    <a:pt x="4668" y="1786"/>
                  </a:cubicBezTo>
                  <a:cubicBezTo>
                    <a:pt x="5597" y="1215"/>
                    <a:pt x="8621" y="1286"/>
                    <a:pt x="9217" y="310"/>
                  </a:cubicBezTo>
                  <a:cubicBezTo>
                    <a:pt x="9288" y="191"/>
                    <a:pt x="9336" y="96"/>
                    <a:pt x="9360"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0"/>
            <p:cNvSpPr/>
            <p:nvPr/>
          </p:nvSpPr>
          <p:spPr>
            <a:xfrm>
              <a:off x="4888512" y="2656752"/>
              <a:ext cx="443380" cy="314428"/>
            </a:xfrm>
            <a:custGeom>
              <a:avLst/>
              <a:gdLst/>
              <a:ahLst/>
              <a:cxnLst/>
              <a:rect l="l" t="t" r="r" b="b"/>
              <a:pathLst>
                <a:path w="11575" h="8208" extrusionOk="0">
                  <a:moveTo>
                    <a:pt x="4601" y="0"/>
                  </a:moveTo>
                  <a:cubicBezTo>
                    <a:pt x="4576" y="0"/>
                    <a:pt x="4550" y="1"/>
                    <a:pt x="4525" y="3"/>
                  </a:cubicBezTo>
                  <a:cubicBezTo>
                    <a:pt x="3478" y="50"/>
                    <a:pt x="1787" y="455"/>
                    <a:pt x="1787" y="455"/>
                  </a:cubicBezTo>
                  <a:cubicBezTo>
                    <a:pt x="144" y="693"/>
                    <a:pt x="1" y="1789"/>
                    <a:pt x="263" y="2694"/>
                  </a:cubicBezTo>
                  <a:cubicBezTo>
                    <a:pt x="329" y="2930"/>
                    <a:pt x="513" y="3012"/>
                    <a:pt x="760" y="3012"/>
                  </a:cubicBezTo>
                  <a:cubicBezTo>
                    <a:pt x="1328" y="3012"/>
                    <a:pt x="2235" y="2576"/>
                    <a:pt x="2831" y="2576"/>
                  </a:cubicBezTo>
                  <a:cubicBezTo>
                    <a:pt x="2995" y="2576"/>
                    <a:pt x="3136" y="2609"/>
                    <a:pt x="3240" y="2694"/>
                  </a:cubicBezTo>
                  <a:cubicBezTo>
                    <a:pt x="3906" y="3241"/>
                    <a:pt x="5168" y="4527"/>
                    <a:pt x="4621" y="5575"/>
                  </a:cubicBezTo>
                  <a:cubicBezTo>
                    <a:pt x="4073" y="6647"/>
                    <a:pt x="5288" y="7504"/>
                    <a:pt x="6835" y="7695"/>
                  </a:cubicBezTo>
                  <a:cubicBezTo>
                    <a:pt x="7819" y="7831"/>
                    <a:pt x="8754" y="8207"/>
                    <a:pt x="9495" y="8207"/>
                  </a:cubicBezTo>
                  <a:cubicBezTo>
                    <a:pt x="9920" y="8207"/>
                    <a:pt x="10281" y="8083"/>
                    <a:pt x="10551" y="7719"/>
                  </a:cubicBezTo>
                  <a:cubicBezTo>
                    <a:pt x="11313" y="6742"/>
                    <a:pt x="11575" y="5647"/>
                    <a:pt x="10098" y="4813"/>
                  </a:cubicBezTo>
                  <a:cubicBezTo>
                    <a:pt x="8622" y="3956"/>
                    <a:pt x="8526" y="2717"/>
                    <a:pt x="7621" y="2051"/>
                  </a:cubicBezTo>
                  <a:cubicBezTo>
                    <a:pt x="6761" y="1400"/>
                    <a:pt x="5629" y="0"/>
                    <a:pt x="460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0"/>
            <p:cNvSpPr/>
            <p:nvPr/>
          </p:nvSpPr>
          <p:spPr>
            <a:xfrm>
              <a:off x="5417619" y="2609404"/>
              <a:ext cx="570170" cy="474936"/>
            </a:xfrm>
            <a:custGeom>
              <a:avLst/>
              <a:gdLst/>
              <a:ahLst/>
              <a:cxnLst/>
              <a:rect l="l" t="t" r="r" b="b"/>
              <a:pathLst>
                <a:path w="14885" h="12398" extrusionOk="0">
                  <a:moveTo>
                    <a:pt x="0" y="0"/>
                  </a:moveTo>
                  <a:cubicBezTo>
                    <a:pt x="167" y="358"/>
                    <a:pt x="262" y="762"/>
                    <a:pt x="310" y="1239"/>
                  </a:cubicBezTo>
                  <a:cubicBezTo>
                    <a:pt x="500" y="2810"/>
                    <a:pt x="3048" y="3168"/>
                    <a:pt x="2429" y="5001"/>
                  </a:cubicBezTo>
                  <a:cubicBezTo>
                    <a:pt x="1810" y="6811"/>
                    <a:pt x="1405" y="7859"/>
                    <a:pt x="2120" y="9312"/>
                  </a:cubicBezTo>
                  <a:cubicBezTo>
                    <a:pt x="2822" y="10693"/>
                    <a:pt x="4644" y="12398"/>
                    <a:pt x="5292" y="12398"/>
                  </a:cubicBezTo>
                  <a:cubicBezTo>
                    <a:pt x="5325" y="12398"/>
                    <a:pt x="5355" y="12393"/>
                    <a:pt x="5382" y="12384"/>
                  </a:cubicBezTo>
                  <a:cubicBezTo>
                    <a:pt x="5930" y="12193"/>
                    <a:pt x="6859" y="8216"/>
                    <a:pt x="8335" y="7383"/>
                  </a:cubicBezTo>
                  <a:cubicBezTo>
                    <a:pt x="9836" y="6573"/>
                    <a:pt x="14003" y="5144"/>
                    <a:pt x="14194" y="4620"/>
                  </a:cubicBezTo>
                  <a:cubicBezTo>
                    <a:pt x="14313" y="4311"/>
                    <a:pt x="14670" y="1953"/>
                    <a:pt x="1488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0"/>
            <p:cNvSpPr/>
            <p:nvPr/>
          </p:nvSpPr>
          <p:spPr>
            <a:xfrm>
              <a:off x="6068919" y="2609404"/>
              <a:ext cx="1975887" cy="1895723"/>
            </a:xfrm>
            <a:custGeom>
              <a:avLst/>
              <a:gdLst/>
              <a:ahLst/>
              <a:cxnLst/>
              <a:rect l="l" t="t" r="r" b="b"/>
              <a:pathLst>
                <a:path w="51583" h="49487" extrusionOk="0">
                  <a:moveTo>
                    <a:pt x="43414" y="0"/>
                  </a:moveTo>
                  <a:cubicBezTo>
                    <a:pt x="42510" y="691"/>
                    <a:pt x="42795" y="1262"/>
                    <a:pt x="41938" y="1477"/>
                  </a:cubicBezTo>
                  <a:cubicBezTo>
                    <a:pt x="41033" y="1691"/>
                    <a:pt x="39628" y="2239"/>
                    <a:pt x="39747" y="3191"/>
                  </a:cubicBezTo>
                  <a:cubicBezTo>
                    <a:pt x="39866" y="4168"/>
                    <a:pt x="38485" y="3644"/>
                    <a:pt x="37770" y="4215"/>
                  </a:cubicBezTo>
                  <a:cubicBezTo>
                    <a:pt x="37056" y="4811"/>
                    <a:pt x="37675" y="6192"/>
                    <a:pt x="36937" y="6835"/>
                  </a:cubicBezTo>
                  <a:cubicBezTo>
                    <a:pt x="36540" y="7168"/>
                    <a:pt x="36053" y="7301"/>
                    <a:pt x="35740" y="7301"/>
                  </a:cubicBezTo>
                  <a:cubicBezTo>
                    <a:pt x="35471" y="7301"/>
                    <a:pt x="35330" y="7203"/>
                    <a:pt x="35484" y="7049"/>
                  </a:cubicBezTo>
                  <a:cubicBezTo>
                    <a:pt x="35841" y="6716"/>
                    <a:pt x="36723" y="5859"/>
                    <a:pt x="36627" y="4787"/>
                  </a:cubicBezTo>
                  <a:cubicBezTo>
                    <a:pt x="36532" y="3715"/>
                    <a:pt x="36985" y="2286"/>
                    <a:pt x="36056" y="2120"/>
                  </a:cubicBezTo>
                  <a:cubicBezTo>
                    <a:pt x="35992" y="2108"/>
                    <a:pt x="35929" y="2103"/>
                    <a:pt x="35867" y="2103"/>
                  </a:cubicBezTo>
                  <a:cubicBezTo>
                    <a:pt x="35038" y="2103"/>
                    <a:pt x="34464" y="3098"/>
                    <a:pt x="34508" y="3763"/>
                  </a:cubicBezTo>
                  <a:cubicBezTo>
                    <a:pt x="34555" y="4477"/>
                    <a:pt x="35079" y="5811"/>
                    <a:pt x="34841" y="6025"/>
                  </a:cubicBezTo>
                  <a:cubicBezTo>
                    <a:pt x="34815" y="6047"/>
                    <a:pt x="34785" y="6056"/>
                    <a:pt x="34751" y="6056"/>
                  </a:cubicBezTo>
                  <a:cubicBezTo>
                    <a:pt x="34439" y="6056"/>
                    <a:pt x="33763" y="5254"/>
                    <a:pt x="32412" y="4954"/>
                  </a:cubicBezTo>
                  <a:cubicBezTo>
                    <a:pt x="32222" y="4912"/>
                    <a:pt x="32059" y="4893"/>
                    <a:pt x="31918" y="4893"/>
                  </a:cubicBezTo>
                  <a:cubicBezTo>
                    <a:pt x="30940" y="4893"/>
                    <a:pt x="30991" y="5778"/>
                    <a:pt x="30388" y="5882"/>
                  </a:cubicBezTo>
                  <a:cubicBezTo>
                    <a:pt x="29721" y="6002"/>
                    <a:pt x="28078" y="5859"/>
                    <a:pt x="26911" y="6597"/>
                  </a:cubicBezTo>
                  <a:cubicBezTo>
                    <a:pt x="25744" y="7311"/>
                    <a:pt x="25411" y="7240"/>
                    <a:pt x="24696" y="7478"/>
                  </a:cubicBezTo>
                  <a:cubicBezTo>
                    <a:pt x="24006" y="7692"/>
                    <a:pt x="23387" y="8645"/>
                    <a:pt x="22696" y="8859"/>
                  </a:cubicBezTo>
                  <a:cubicBezTo>
                    <a:pt x="22290" y="8981"/>
                    <a:pt x="21938" y="9164"/>
                    <a:pt x="21648" y="9164"/>
                  </a:cubicBezTo>
                  <a:cubicBezTo>
                    <a:pt x="21428" y="9164"/>
                    <a:pt x="21244" y="9059"/>
                    <a:pt x="21100" y="8740"/>
                  </a:cubicBezTo>
                  <a:cubicBezTo>
                    <a:pt x="20792" y="8080"/>
                    <a:pt x="19753" y="7075"/>
                    <a:pt x="20028" y="7075"/>
                  </a:cubicBezTo>
                  <a:cubicBezTo>
                    <a:pt x="20050" y="7075"/>
                    <a:pt x="20082" y="7082"/>
                    <a:pt x="20124" y="7097"/>
                  </a:cubicBezTo>
                  <a:cubicBezTo>
                    <a:pt x="20451" y="7197"/>
                    <a:pt x="21502" y="7356"/>
                    <a:pt x="22330" y="7356"/>
                  </a:cubicBezTo>
                  <a:cubicBezTo>
                    <a:pt x="22887" y="7356"/>
                    <a:pt x="23343" y="7284"/>
                    <a:pt x="23410" y="7073"/>
                  </a:cubicBezTo>
                  <a:cubicBezTo>
                    <a:pt x="23553" y="6549"/>
                    <a:pt x="20910" y="5192"/>
                    <a:pt x="20481" y="4954"/>
                  </a:cubicBezTo>
                  <a:cubicBezTo>
                    <a:pt x="20090" y="4736"/>
                    <a:pt x="18904" y="3685"/>
                    <a:pt x="17650" y="3685"/>
                  </a:cubicBezTo>
                  <a:cubicBezTo>
                    <a:pt x="17530" y="3685"/>
                    <a:pt x="17410" y="3695"/>
                    <a:pt x="17290" y="3715"/>
                  </a:cubicBezTo>
                  <a:cubicBezTo>
                    <a:pt x="15909" y="3953"/>
                    <a:pt x="13503" y="5097"/>
                    <a:pt x="12813" y="6192"/>
                  </a:cubicBezTo>
                  <a:cubicBezTo>
                    <a:pt x="12098" y="7264"/>
                    <a:pt x="10765" y="9478"/>
                    <a:pt x="10027" y="9955"/>
                  </a:cubicBezTo>
                  <a:cubicBezTo>
                    <a:pt x="9288" y="10407"/>
                    <a:pt x="8598" y="11455"/>
                    <a:pt x="8741" y="12360"/>
                  </a:cubicBezTo>
                  <a:cubicBezTo>
                    <a:pt x="8885" y="13146"/>
                    <a:pt x="9444" y="13735"/>
                    <a:pt x="9838" y="13735"/>
                  </a:cubicBezTo>
                  <a:cubicBezTo>
                    <a:pt x="9897" y="13735"/>
                    <a:pt x="9953" y="13722"/>
                    <a:pt x="10003" y="13694"/>
                  </a:cubicBezTo>
                  <a:cubicBezTo>
                    <a:pt x="10317" y="13526"/>
                    <a:pt x="10870" y="12715"/>
                    <a:pt x="11112" y="12715"/>
                  </a:cubicBezTo>
                  <a:cubicBezTo>
                    <a:pt x="11146" y="12715"/>
                    <a:pt x="11173" y="12730"/>
                    <a:pt x="11193" y="12765"/>
                  </a:cubicBezTo>
                  <a:cubicBezTo>
                    <a:pt x="11336" y="13051"/>
                    <a:pt x="11598" y="14217"/>
                    <a:pt x="11836" y="14789"/>
                  </a:cubicBezTo>
                  <a:cubicBezTo>
                    <a:pt x="11987" y="15104"/>
                    <a:pt x="12138" y="15246"/>
                    <a:pt x="12339" y="15246"/>
                  </a:cubicBezTo>
                  <a:cubicBezTo>
                    <a:pt x="12487" y="15246"/>
                    <a:pt x="12662" y="15169"/>
                    <a:pt x="12884" y="15027"/>
                  </a:cubicBezTo>
                  <a:cubicBezTo>
                    <a:pt x="13408" y="14670"/>
                    <a:pt x="13646" y="13146"/>
                    <a:pt x="13623" y="12408"/>
                  </a:cubicBezTo>
                  <a:cubicBezTo>
                    <a:pt x="13575" y="11646"/>
                    <a:pt x="13575" y="10050"/>
                    <a:pt x="14432" y="9478"/>
                  </a:cubicBezTo>
                  <a:cubicBezTo>
                    <a:pt x="15207" y="8962"/>
                    <a:pt x="15671" y="7843"/>
                    <a:pt x="16174" y="7843"/>
                  </a:cubicBezTo>
                  <a:cubicBezTo>
                    <a:pt x="16228" y="7843"/>
                    <a:pt x="16282" y="7855"/>
                    <a:pt x="16337" y="7883"/>
                  </a:cubicBezTo>
                  <a:cubicBezTo>
                    <a:pt x="16933" y="8169"/>
                    <a:pt x="16195" y="9050"/>
                    <a:pt x="15861" y="9836"/>
                  </a:cubicBezTo>
                  <a:cubicBezTo>
                    <a:pt x="15528" y="10645"/>
                    <a:pt x="15242" y="12074"/>
                    <a:pt x="15718" y="12098"/>
                  </a:cubicBezTo>
                  <a:cubicBezTo>
                    <a:pt x="16036" y="12098"/>
                    <a:pt x="17020" y="11886"/>
                    <a:pt x="17662" y="11886"/>
                  </a:cubicBezTo>
                  <a:cubicBezTo>
                    <a:pt x="17983" y="11886"/>
                    <a:pt x="18219" y="11939"/>
                    <a:pt x="18243" y="12098"/>
                  </a:cubicBezTo>
                  <a:cubicBezTo>
                    <a:pt x="18290" y="12550"/>
                    <a:pt x="16123" y="12550"/>
                    <a:pt x="16195" y="13455"/>
                  </a:cubicBezTo>
                  <a:cubicBezTo>
                    <a:pt x="16290" y="14337"/>
                    <a:pt x="15575" y="14599"/>
                    <a:pt x="15147" y="15075"/>
                  </a:cubicBezTo>
                  <a:cubicBezTo>
                    <a:pt x="14727" y="15517"/>
                    <a:pt x="12975" y="16717"/>
                    <a:pt x="11887" y="16717"/>
                  </a:cubicBezTo>
                  <a:cubicBezTo>
                    <a:pt x="11802" y="16717"/>
                    <a:pt x="11722" y="16710"/>
                    <a:pt x="11646" y="16694"/>
                  </a:cubicBezTo>
                  <a:cubicBezTo>
                    <a:pt x="11355" y="16642"/>
                    <a:pt x="11032" y="16612"/>
                    <a:pt x="10703" y="16612"/>
                  </a:cubicBezTo>
                  <a:cubicBezTo>
                    <a:pt x="9820" y="16612"/>
                    <a:pt x="8893" y="16832"/>
                    <a:pt x="8407" y="17456"/>
                  </a:cubicBezTo>
                  <a:cubicBezTo>
                    <a:pt x="7717" y="18290"/>
                    <a:pt x="7264" y="19266"/>
                    <a:pt x="6383" y="19814"/>
                  </a:cubicBezTo>
                  <a:cubicBezTo>
                    <a:pt x="5502" y="20385"/>
                    <a:pt x="5930" y="22695"/>
                    <a:pt x="5811" y="23076"/>
                  </a:cubicBezTo>
                  <a:cubicBezTo>
                    <a:pt x="5811" y="23076"/>
                    <a:pt x="4732" y="22918"/>
                    <a:pt x="3927" y="22918"/>
                  </a:cubicBezTo>
                  <a:cubicBezTo>
                    <a:pt x="3525" y="22918"/>
                    <a:pt x="3192" y="22957"/>
                    <a:pt x="3097" y="23076"/>
                  </a:cubicBezTo>
                  <a:cubicBezTo>
                    <a:pt x="2811" y="23410"/>
                    <a:pt x="2930" y="24886"/>
                    <a:pt x="2763" y="25363"/>
                  </a:cubicBezTo>
                  <a:cubicBezTo>
                    <a:pt x="2596" y="25839"/>
                    <a:pt x="2620" y="26744"/>
                    <a:pt x="2954" y="26815"/>
                  </a:cubicBezTo>
                  <a:cubicBezTo>
                    <a:pt x="3261" y="26881"/>
                    <a:pt x="3769" y="27350"/>
                    <a:pt x="4052" y="27350"/>
                  </a:cubicBezTo>
                  <a:cubicBezTo>
                    <a:pt x="4077" y="27350"/>
                    <a:pt x="4100" y="27347"/>
                    <a:pt x="4121" y="27339"/>
                  </a:cubicBezTo>
                  <a:cubicBezTo>
                    <a:pt x="4359" y="27220"/>
                    <a:pt x="5240" y="26744"/>
                    <a:pt x="5764" y="26625"/>
                  </a:cubicBezTo>
                  <a:cubicBezTo>
                    <a:pt x="6264" y="26482"/>
                    <a:pt x="6288" y="25744"/>
                    <a:pt x="6669" y="25124"/>
                  </a:cubicBezTo>
                  <a:cubicBezTo>
                    <a:pt x="7050" y="24505"/>
                    <a:pt x="7050" y="23410"/>
                    <a:pt x="8407" y="23005"/>
                  </a:cubicBezTo>
                  <a:cubicBezTo>
                    <a:pt x="8878" y="22864"/>
                    <a:pt x="9292" y="22807"/>
                    <a:pt x="9645" y="22807"/>
                  </a:cubicBezTo>
                  <a:cubicBezTo>
                    <a:pt x="10307" y="22807"/>
                    <a:pt x="10753" y="23010"/>
                    <a:pt x="10955" y="23243"/>
                  </a:cubicBezTo>
                  <a:cubicBezTo>
                    <a:pt x="11265" y="23600"/>
                    <a:pt x="12908" y="24362"/>
                    <a:pt x="12908" y="25196"/>
                  </a:cubicBezTo>
                  <a:cubicBezTo>
                    <a:pt x="12908" y="25421"/>
                    <a:pt x="12986" y="25507"/>
                    <a:pt x="13098" y="25507"/>
                  </a:cubicBezTo>
                  <a:cubicBezTo>
                    <a:pt x="13403" y="25507"/>
                    <a:pt x="13961" y="24874"/>
                    <a:pt x="13908" y="24648"/>
                  </a:cubicBezTo>
                  <a:cubicBezTo>
                    <a:pt x="13837" y="24362"/>
                    <a:pt x="12503" y="23219"/>
                    <a:pt x="12075" y="22838"/>
                  </a:cubicBezTo>
                  <a:cubicBezTo>
                    <a:pt x="11670" y="22457"/>
                    <a:pt x="11551" y="21695"/>
                    <a:pt x="11908" y="21576"/>
                  </a:cubicBezTo>
                  <a:cubicBezTo>
                    <a:pt x="11920" y="21572"/>
                    <a:pt x="11934" y="21570"/>
                    <a:pt x="11948" y="21570"/>
                  </a:cubicBezTo>
                  <a:cubicBezTo>
                    <a:pt x="12347" y="21570"/>
                    <a:pt x="13466" y="23105"/>
                    <a:pt x="13742" y="23243"/>
                  </a:cubicBezTo>
                  <a:cubicBezTo>
                    <a:pt x="14051" y="23386"/>
                    <a:pt x="14575" y="23910"/>
                    <a:pt x="14504" y="24362"/>
                  </a:cubicBezTo>
                  <a:cubicBezTo>
                    <a:pt x="14432" y="24791"/>
                    <a:pt x="15218" y="26744"/>
                    <a:pt x="15528" y="26815"/>
                  </a:cubicBezTo>
                  <a:cubicBezTo>
                    <a:pt x="15545" y="26818"/>
                    <a:pt x="15563" y="26819"/>
                    <a:pt x="15581" y="26819"/>
                  </a:cubicBezTo>
                  <a:cubicBezTo>
                    <a:pt x="15921" y="26819"/>
                    <a:pt x="16450" y="26415"/>
                    <a:pt x="16337" y="26053"/>
                  </a:cubicBezTo>
                  <a:cubicBezTo>
                    <a:pt x="16195" y="25672"/>
                    <a:pt x="15623" y="25029"/>
                    <a:pt x="16028" y="24743"/>
                  </a:cubicBezTo>
                  <a:cubicBezTo>
                    <a:pt x="16433" y="24458"/>
                    <a:pt x="17504" y="24672"/>
                    <a:pt x="17981" y="24362"/>
                  </a:cubicBezTo>
                  <a:cubicBezTo>
                    <a:pt x="18457" y="24029"/>
                    <a:pt x="17719" y="23600"/>
                    <a:pt x="18147" y="22814"/>
                  </a:cubicBezTo>
                  <a:cubicBezTo>
                    <a:pt x="18549" y="22057"/>
                    <a:pt x="18804" y="20965"/>
                    <a:pt x="19284" y="20965"/>
                  </a:cubicBezTo>
                  <a:cubicBezTo>
                    <a:pt x="19317" y="20965"/>
                    <a:pt x="19351" y="20970"/>
                    <a:pt x="19386" y="20981"/>
                  </a:cubicBezTo>
                  <a:cubicBezTo>
                    <a:pt x="19898" y="21120"/>
                    <a:pt x="19909" y="22626"/>
                    <a:pt x="20266" y="22626"/>
                  </a:cubicBezTo>
                  <a:cubicBezTo>
                    <a:pt x="20274" y="22626"/>
                    <a:pt x="20282" y="22626"/>
                    <a:pt x="20291" y="22624"/>
                  </a:cubicBezTo>
                  <a:cubicBezTo>
                    <a:pt x="20499" y="22585"/>
                    <a:pt x="20944" y="22403"/>
                    <a:pt x="21444" y="22403"/>
                  </a:cubicBezTo>
                  <a:cubicBezTo>
                    <a:pt x="21857" y="22403"/>
                    <a:pt x="22308" y="22527"/>
                    <a:pt x="22696" y="22957"/>
                  </a:cubicBezTo>
                  <a:cubicBezTo>
                    <a:pt x="23553" y="23910"/>
                    <a:pt x="23315" y="24243"/>
                    <a:pt x="22434" y="24362"/>
                  </a:cubicBezTo>
                  <a:cubicBezTo>
                    <a:pt x="22305" y="24376"/>
                    <a:pt x="22160" y="24382"/>
                    <a:pt x="22003" y="24382"/>
                  </a:cubicBezTo>
                  <a:cubicBezTo>
                    <a:pt x="21505" y="24382"/>
                    <a:pt x="20898" y="24328"/>
                    <a:pt x="20389" y="24328"/>
                  </a:cubicBezTo>
                  <a:cubicBezTo>
                    <a:pt x="19960" y="24328"/>
                    <a:pt x="19601" y="24366"/>
                    <a:pt x="19433" y="24505"/>
                  </a:cubicBezTo>
                  <a:cubicBezTo>
                    <a:pt x="19005" y="24886"/>
                    <a:pt x="17433" y="25124"/>
                    <a:pt x="17433" y="25529"/>
                  </a:cubicBezTo>
                  <a:cubicBezTo>
                    <a:pt x="17433" y="25915"/>
                    <a:pt x="17800" y="27014"/>
                    <a:pt x="18288" y="27014"/>
                  </a:cubicBezTo>
                  <a:cubicBezTo>
                    <a:pt x="18312" y="27014"/>
                    <a:pt x="18337" y="27011"/>
                    <a:pt x="18362" y="27006"/>
                  </a:cubicBezTo>
                  <a:cubicBezTo>
                    <a:pt x="18798" y="26907"/>
                    <a:pt x="20359" y="26692"/>
                    <a:pt x="20992" y="26692"/>
                  </a:cubicBezTo>
                  <a:cubicBezTo>
                    <a:pt x="21118" y="26692"/>
                    <a:pt x="21207" y="26700"/>
                    <a:pt x="21243" y="26720"/>
                  </a:cubicBezTo>
                  <a:cubicBezTo>
                    <a:pt x="21434" y="26863"/>
                    <a:pt x="20695" y="29625"/>
                    <a:pt x="20124" y="29744"/>
                  </a:cubicBezTo>
                  <a:cubicBezTo>
                    <a:pt x="19552" y="29864"/>
                    <a:pt x="19100" y="29887"/>
                    <a:pt x="18576" y="30006"/>
                  </a:cubicBezTo>
                  <a:cubicBezTo>
                    <a:pt x="18499" y="30020"/>
                    <a:pt x="18404" y="30027"/>
                    <a:pt x="18296" y="30027"/>
                  </a:cubicBezTo>
                  <a:cubicBezTo>
                    <a:pt x="17675" y="30027"/>
                    <a:pt x="16634" y="29800"/>
                    <a:pt x="16147" y="29435"/>
                  </a:cubicBezTo>
                  <a:cubicBezTo>
                    <a:pt x="15985" y="29306"/>
                    <a:pt x="15798" y="29255"/>
                    <a:pt x="15591" y="29255"/>
                  </a:cubicBezTo>
                  <a:cubicBezTo>
                    <a:pt x="15071" y="29255"/>
                    <a:pt x="14431" y="29584"/>
                    <a:pt x="13765" y="29840"/>
                  </a:cubicBezTo>
                  <a:cubicBezTo>
                    <a:pt x="13599" y="29906"/>
                    <a:pt x="13425" y="29935"/>
                    <a:pt x="13251" y="29935"/>
                  </a:cubicBezTo>
                  <a:cubicBezTo>
                    <a:pt x="12428" y="29935"/>
                    <a:pt x="11575" y="29297"/>
                    <a:pt x="11241" y="28982"/>
                  </a:cubicBezTo>
                  <a:cubicBezTo>
                    <a:pt x="10812" y="28625"/>
                    <a:pt x="11289" y="27768"/>
                    <a:pt x="11241" y="27387"/>
                  </a:cubicBezTo>
                  <a:cubicBezTo>
                    <a:pt x="11185" y="27089"/>
                    <a:pt x="10213" y="26719"/>
                    <a:pt x="9484" y="26719"/>
                  </a:cubicBezTo>
                  <a:cubicBezTo>
                    <a:pt x="9280" y="26719"/>
                    <a:pt x="9095" y="26748"/>
                    <a:pt x="8955" y="26815"/>
                  </a:cubicBezTo>
                  <a:cubicBezTo>
                    <a:pt x="8336" y="27125"/>
                    <a:pt x="6431" y="27506"/>
                    <a:pt x="5835" y="27673"/>
                  </a:cubicBezTo>
                  <a:cubicBezTo>
                    <a:pt x="5722" y="27700"/>
                    <a:pt x="5599" y="27711"/>
                    <a:pt x="5474" y="27711"/>
                  </a:cubicBezTo>
                  <a:cubicBezTo>
                    <a:pt x="4988" y="27711"/>
                    <a:pt x="4464" y="27549"/>
                    <a:pt x="4301" y="27549"/>
                  </a:cubicBezTo>
                  <a:cubicBezTo>
                    <a:pt x="4285" y="27549"/>
                    <a:pt x="4272" y="27550"/>
                    <a:pt x="4263" y="27554"/>
                  </a:cubicBezTo>
                  <a:cubicBezTo>
                    <a:pt x="4144" y="27601"/>
                    <a:pt x="3906" y="28601"/>
                    <a:pt x="3311" y="28816"/>
                  </a:cubicBezTo>
                  <a:cubicBezTo>
                    <a:pt x="2716" y="29054"/>
                    <a:pt x="2716" y="29911"/>
                    <a:pt x="2382" y="30816"/>
                  </a:cubicBezTo>
                  <a:cubicBezTo>
                    <a:pt x="2049" y="31721"/>
                    <a:pt x="477" y="33007"/>
                    <a:pt x="239" y="34912"/>
                  </a:cubicBezTo>
                  <a:cubicBezTo>
                    <a:pt x="1" y="36794"/>
                    <a:pt x="239" y="38675"/>
                    <a:pt x="1072" y="40175"/>
                  </a:cubicBezTo>
                  <a:cubicBezTo>
                    <a:pt x="1899" y="41645"/>
                    <a:pt x="3014" y="42273"/>
                    <a:pt x="4417" y="42273"/>
                  </a:cubicBezTo>
                  <a:cubicBezTo>
                    <a:pt x="4469" y="42273"/>
                    <a:pt x="4521" y="42273"/>
                    <a:pt x="4573" y="42271"/>
                  </a:cubicBezTo>
                  <a:cubicBezTo>
                    <a:pt x="5536" y="42240"/>
                    <a:pt x="7007" y="42006"/>
                    <a:pt x="8144" y="42006"/>
                  </a:cubicBezTo>
                  <a:cubicBezTo>
                    <a:pt x="8750" y="42006"/>
                    <a:pt x="9261" y="42072"/>
                    <a:pt x="9550" y="42271"/>
                  </a:cubicBezTo>
                  <a:cubicBezTo>
                    <a:pt x="10360" y="42866"/>
                    <a:pt x="10455" y="44176"/>
                    <a:pt x="10217" y="45176"/>
                  </a:cubicBezTo>
                  <a:cubicBezTo>
                    <a:pt x="10003" y="46176"/>
                    <a:pt x="10479" y="46938"/>
                    <a:pt x="11384" y="48582"/>
                  </a:cubicBezTo>
                  <a:cubicBezTo>
                    <a:pt x="11575" y="48915"/>
                    <a:pt x="11741" y="49225"/>
                    <a:pt x="11884" y="49487"/>
                  </a:cubicBezTo>
                  <a:lnTo>
                    <a:pt x="22720" y="49487"/>
                  </a:lnTo>
                  <a:cubicBezTo>
                    <a:pt x="22601" y="48486"/>
                    <a:pt x="22553" y="47439"/>
                    <a:pt x="22934" y="46653"/>
                  </a:cubicBezTo>
                  <a:cubicBezTo>
                    <a:pt x="23553" y="45367"/>
                    <a:pt x="26149" y="43295"/>
                    <a:pt x="26482" y="42295"/>
                  </a:cubicBezTo>
                  <a:cubicBezTo>
                    <a:pt x="26810" y="41312"/>
                    <a:pt x="27459" y="40031"/>
                    <a:pt x="26895" y="40031"/>
                  </a:cubicBezTo>
                  <a:cubicBezTo>
                    <a:pt x="26885" y="40031"/>
                    <a:pt x="26874" y="40031"/>
                    <a:pt x="26863" y="40032"/>
                  </a:cubicBezTo>
                  <a:cubicBezTo>
                    <a:pt x="26363" y="40072"/>
                    <a:pt x="25930" y="40298"/>
                    <a:pt x="25125" y="40298"/>
                  </a:cubicBezTo>
                  <a:cubicBezTo>
                    <a:pt x="24973" y="40298"/>
                    <a:pt x="24807" y="40289"/>
                    <a:pt x="24625" y="40270"/>
                  </a:cubicBezTo>
                  <a:cubicBezTo>
                    <a:pt x="23458" y="40151"/>
                    <a:pt x="22791" y="37770"/>
                    <a:pt x="22434" y="37317"/>
                  </a:cubicBezTo>
                  <a:cubicBezTo>
                    <a:pt x="22077" y="36841"/>
                    <a:pt x="20743" y="34484"/>
                    <a:pt x="20767" y="33817"/>
                  </a:cubicBezTo>
                  <a:cubicBezTo>
                    <a:pt x="20767" y="33126"/>
                    <a:pt x="19814" y="31126"/>
                    <a:pt x="20291" y="31102"/>
                  </a:cubicBezTo>
                  <a:cubicBezTo>
                    <a:pt x="20293" y="31102"/>
                    <a:pt x="20295" y="31102"/>
                    <a:pt x="20298" y="31102"/>
                  </a:cubicBezTo>
                  <a:cubicBezTo>
                    <a:pt x="20802" y="31102"/>
                    <a:pt x="22007" y="33582"/>
                    <a:pt x="22410" y="34317"/>
                  </a:cubicBezTo>
                  <a:cubicBezTo>
                    <a:pt x="22815" y="35079"/>
                    <a:pt x="23601" y="36674"/>
                    <a:pt x="23910" y="37627"/>
                  </a:cubicBezTo>
                  <a:cubicBezTo>
                    <a:pt x="24188" y="38481"/>
                    <a:pt x="24580" y="38856"/>
                    <a:pt x="25002" y="38856"/>
                  </a:cubicBezTo>
                  <a:cubicBezTo>
                    <a:pt x="25050" y="38856"/>
                    <a:pt x="25099" y="38851"/>
                    <a:pt x="25149" y="38842"/>
                  </a:cubicBezTo>
                  <a:cubicBezTo>
                    <a:pt x="25601" y="38770"/>
                    <a:pt x="29507" y="36651"/>
                    <a:pt x="30031" y="35936"/>
                  </a:cubicBezTo>
                  <a:cubicBezTo>
                    <a:pt x="30578" y="35222"/>
                    <a:pt x="30840" y="33983"/>
                    <a:pt x="30269" y="33674"/>
                  </a:cubicBezTo>
                  <a:cubicBezTo>
                    <a:pt x="29775" y="33406"/>
                    <a:pt x="29477" y="32713"/>
                    <a:pt x="29313" y="32713"/>
                  </a:cubicBezTo>
                  <a:cubicBezTo>
                    <a:pt x="29287" y="32713"/>
                    <a:pt x="29264" y="32730"/>
                    <a:pt x="29245" y="32769"/>
                  </a:cubicBezTo>
                  <a:cubicBezTo>
                    <a:pt x="29102" y="33031"/>
                    <a:pt x="28578" y="33602"/>
                    <a:pt x="28149" y="33602"/>
                  </a:cubicBezTo>
                  <a:cubicBezTo>
                    <a:pt x="27745" y="33579"/>
                    <a:pt x="26554" y="31793"/>
                    <a:pt x="26339" y="31197"/>
                  </a:cubicBezTo>
                  <a:cubicBezTo>
                    <a:pt x="26153" y="30615"/>
                    <a:pt x="26649" y="30125"/>
                    <a:pt x="26894" y="30125"/>
                  </a:cubicBezTo>
                  <a:cubicBezTo>
                    <a:pt x="26900" y="30125"/>
                    <a:pt x="26906" y="30125"/>
                    <a:pt x="26911" y="30126"/>
                  </a:cubicBezTo>
                  <a:cubicBezTo>
                    <a:pt x="27148" y="30173"/>
                    <a:pt x="27855" y="32007"/>
                    <a:pt x="28751" y="32007"/>
                  </a:cubicBezTo>
                  <a:cubicBezTo>
                    <a:pt x="28757" y="32007"/>
                    <a:pt x="28763" y="32007"/>
                    <a:pt x="28769" y="32007"/>
                  </a:cubicBezTo>
                  <a:cubicBezTo>
                    <a:pt x="29697" y="32007"/>
                    <a:pt x="29793" y="32412"/>
                    <a:pt x="30459" y="32769"/>
                  </a:cubicBezTo>
                  <a:cubicBezTo>
                    <a:pt x="30604" y="32849"/>
                    <a:pt x="30854" y="32874"/>
                    <a:pt x="31160" y="32874"/>
                  </a:cubicBezTo>
                  <a:cubicBezTo>
                    <a:pt x="31668" y="32874"/>
                    <a:pt x="32327" y="32805"/>
                    <a:pt x="32900" y="32805"/>
                  </a:cubicBezTo>
                  <a:cubicBezTo>
                    <a:pt x="33518" y="32805"/>
                    <a:pt x="34036" y="32886"/>
                    <a:pt x="34151" y="33221"/>
                  </a:cubicBezTo>
                  <a:cubicBezTo>
                    <a:pt x="34438" y="33996"/>
                    <a:pt x="35199" y="35244"/>
                    <a:pt x="35764" y="35244"/>
                  </a:cubicBezTo>
                  <a:cubicBezTo>
                    <a:pt x="35807" y="35244"/>
                    <a:pt x="35849" y="35237"/>
                    <a:pt x="35889" y="35222"/>
                  </a:cubicBezTo>
                  <a:cubicBezTo>
                    <a:pt x="35940" y="35203"/>
                    <a:pt x="35986" y="35193"/>
                    <a:pt x="36027" y="35193"/>
                  </a:cubicBezTo>
                  <a:cubicBezTo>
                    <a:pt x="36444" y="35193"/>
                    <a:pt x="36380" y="36147"/>
                    <a:pt x="36770" y="37317"/>
                  </a:cubicBezTo>
                  <a:cubicBezTo>
                    <a:pt x="37199" y="38580"/>
                    <a:pt x="37985" y="41509"/>
                    <a:pt x="38342" y="41604"/>
                  </a:cubicBezTo>
                  <a:cubicBezTo>
                    <a:pt x="38354" y="41608"/>
                    <a:pt x="38367" y="41610"/>
                    <a:pt x="38380" y="41610"/>
                  </a:cubicBezTo>
                  <a:cubicBezTo>
                    <a:pt x="38769" y="41610"/>
                    <a:pt x="39748" y="40001"/>
                    <a:pt x="39771" y="39104"/>
                  </a:cubicBezTo>
                  <a:cubicBezTo>
                    <a:pt x="39795" y="38199"/>
                    <a:pt x="39795" y="37579"/>
                    <a:pt x="40604" y="36913"/>
                  </a:cubicBezTo>
                  <a:cubicBezTo>
                    <a:pt x="41438" y="36222"/>
                    <a:pt x="42462" y="34865"/>
                    <a:pt x="43176" y="34531"/>
                  </a:cubicBezTo>
                  <a:cubicBezTo>
                    <a:pt x="43237" y="34504"/>
                    <a:pt x="43300" y="34491"/>
                    <a:pt x="43364" y="34491"/>
                  </a:cubicBezTo>
                  <a:cubicBezTo>
                    <a:pt x="44035" y="34491"/>
                    <a:pt x="44871" y="35866"/>
                    <a:pt x="44915" y="36627"/>
                  </a:cubicBezTo>
                  <a:cubicBezTo>
                    <a:pt x="44939" y="37460"/>
                    <a:pt x="45844" y="37222"/>
                    <a:pt x="46058" y="38080"/>
                  </a:cubicBezTo>
                  <a:cubicBezTo>
                    <a:pt x="46272" y="38913"/>
                    <a:pt x="46820" y="41771"/>
                    <a:pt x="47201" y="42652"/>
                  </a:cubicBezTo>
                  <a:cubicBezTo>
                    <a:pt x="47431" y="43169"/>
                    <a:pt x="48025" y="43470"/>
                    <a:pt x="48366" y="43470"/>
                  </a:cubicBezTo>
                  <a:cubicBezTo>
                    <a:pt x="48590" y="43470"/>
                    <a:pt x="48705" y="43340"/>
                    <a:pt x="48535" y="43057"/>
                  </a:cubicBezTo>
                  <a:cubicBezTo>
                    <a:pt x="48130" y="42342"/>
                    <a:pt x="47058" y="39723"/>
                    <a:pt x="47487" y="39151"/>
                  </a:cubicBezTo>
                  <a:cubicBezTo>
                    <a:pt x="47530" y="39096"/>
                    <a:pt x="47582" y="39072"/>
                    <a:pt x="47642" y="39072"/>
                  </a:cubicBezTo>
                  <a:cubicBezTo>
                    <a:pt x="48141" y="39072"/>
                    <a:pt x="49173" y="40758"/>
                    <a:pt x="49834" y="40758"/>
                  </a:cubicBezTo>
                  <a:cubicBezTo>
                    <a:pt x="49887" y="40758"/>
                    <a:pt x="49939" y="40747"/>
                    <a:pt x="49987" y="40723"/>
                  </a:cubicBezTo>
                  <a:cubicBezTo>
                    <a:pt x="50726" y="40366"/>
                    <a:pt x="50726" y="38080"/>
                    <a:pt x="50178" y="37151"/>
                  </a:cubicBezTo>
                  <a:cubicBezTo>
                    <a:pt x="49654" y="36246"/>
                    <a:pt x="49987" y="34769"/>
                    <a:pt x="50678" y="34531"/>
                  </a:cubicBezTo>
                  <a:cubicBezTo>
                    <a:pt x="50868" y="34484"/>
                    <a:pt x="51202" y="34412"/>
                    <a:pt x="51583" y="34317"/>
                  </a:cubicBezTo>
                  <a:lnTo>
                    <a:pt x="51583" y="1810"/>
                  </a:lnTo>
                  <a:cubicBezTo>
                    <a:pt x="51106" y="1924"/>
                    <a:pt x="50471" y="1983"/>
                    <a:pt x="50008" y="1983"/>
                  </a:cubicBezTo>
                  <a:cubicBezTo>
                    <a:pt x="49500" y="1983"/>
                    <a:pt x="49199" y="1912"/>
                    <a:pt x="49535" y="1763"/>
                  </a:cubicBezTo>
                  <a:cubicBezTo>
                    <a:pt x="49892" y="1572"/>
                    <a:pt x="50821" y="1191"/>
                    <a:pt x="51583" y="762"/>
                  </a:cubicBezTo>
                  <a:lnTo>
                    <a:pt x="5158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0"/>
            <p:cNvSpPr/>
            <p:nvPr/>
          </p:nvSpPr>
          <p:spPr>
            <a:xfrm>
              <a:off x="6213328" y="3122840"/>
              <a:ext cx="127479" cy="217893"/>
            </a:xfrm>
            <a:custGeom>
              <a:avLst/>
              <a:gdLst/>
              <a:ahLst/>
              <a:cxnLst/>
              <a:rect l="l" t="t" r="r" b="b"/>
              <a:pathLst>
                <a:path w="3328" h="5688" extrusionOk="0">
                  <a:moveTo>
                    <a:pt x="1283" y="0"/>
                  </a:moveTo>
                  <a:cubicBezTo>
                    <a:pt x="747" y="0"/>
                    <a:pt x="0" y="336"/>
                    <a:pt x="17" y="695"/>
                  </a:cubicBezTo>
                  <a:cubicBezTo>
                    <a:pt x="41" y="1196"/>
                    <a:pt x="303" y="1624"/>
                    <a:pt x="708" y="2291"/>
                  </a:cubicBezTo>
                  <a:cubicBezTo>
                    <a:pt x="1113" y="2958"/>
                    <a:pt x="446" y="5506"/>
                    <a:pt x="851" y="5649"/>
                  </a:cubicBezTo>
                  <a:cubicBezTo>
                    <a:pt x="926" y="5675"/>
                    <a:pt x="1009" y="5688"/>
                    <a:pt x="1096" y="5688"/>
                  </a:cubicBezTo>
                  <a:cubicBezTo>
                    <a:pt x="1945" y="5688"/>
                    <a:pt x="3260" y="4519"/>
                    <a:pt x="3304" y="3958"/>
                  </a:cubicBezTo>
                  <a:cubicBezTo>
                    <a:pt x="3327" y="3363"/>
                    <a:pt x="2351" y="2696"/>
                    <a:pt x="2160" y="2053"/>
                  </a:cubicBezTo>
                  <a:cubicBezTo>
                    <a:pt x="1970" y="1434"/>
                    <a:pt x="2065" y="600"/>
                    <a:pt x="1756" y="172"/>
                  </a:cubicBezTo>
                  <a:cubicBezTo>
                    <a:pt x="1669" y="51"/>
                    <a:pt x="1492" y="0"/>
                    <a:pt x="128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0"/>
            <p:cNvSpPr/>
            <p:nvPr/>
          </p:nvSpPr>
          <p:spPr>
            <a:xfrm>
              <a:off x="6135531" y="3199608"/>
              <a:ext cx="86646" cy="112969"/>
            </a:xfrm>
            <a:custGeom>
              <a:avLst/>
              <a:gdLst/>
              <a:ahLst/>
              <a:cxnLst/>
              <a:rect l="l" t="t" r="r" b="b"/>
              <a:pathLst>
                <a:path w="2262" h="2949" extrusionOk="0">
                  <a:moveTo>
                    <a:pt x="1716" y="1"/>
                  </a:moveTo>
                  <a:cubicBezTo>
                    <a:pt x="1708" y="1"/>
                    <a:pt x="1699" y="1"/>
                    <a:pt x="1691" y="1"/>
                  </a:cubicBezTo>
                  <a:cubicBezTo>
                    <a:pt x="1119" y="25"/>
                    <a:pt x="0" y="2311"/>
                    <a:pt x="786" y="2835"/>
                  </a:cubicBezTo>
                  <a:cubicBezTo>
                    <a:pt x="910" y="2913"/>
                    <a:pt x="1033" y="2948"/>
                    <a:pt x="1154" y="2948"/>
                  </a:cubicBezTo>
                  <a:cubicBezTo>
                    <a:pt x="1726" y="2948"/>
                    <a:pt x="2215" y="2155"/>
                    <a:pt x="2215" y="1525"/>
                  </a:cubicBezTo>
                  <a:cubicBezTo>
                    <a:pt x="2238" y="775"/>
                    <a:pt x="2262" y="1"/>
                    <a:pt x="171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0"/>
            <p:cNvSpPr/>
            <p:nvPr/>
          </p:nvSpPr>
          <p:spPr>
            <a:xfrm>
              <a:off x="7817657" y="4268655"/>
              <a:ext cx="161992" cy="172192"/>
            </a:xfrm>
            <a:custGeom>
              <a:avLst/>
              <a:gdLst/>
              <a:ahLst/>
              <a:cxnLst/>
              <a:rect l="l" t="t" r="r" b="b"/>
              <a:pathLst>
                <a:path w="4229" h="4495" extrusionOk="0">
                  <a:moveTo>
                    <a:pt x="66" y="0"/>
                  </a:moveTo>
                  <a:cubicBezTo>
                    <a:pt x="25" y="0"/>
                    <a:pt x="2" y="17"/>
                    <a:pt x="0" y="52"/>
                  </a:cubicBezTo>
                  <a:cubicBezTo>
                    <a:pt x="0" y="52"/>
                    <a:pt x="2096" y="3863"/>
                    <a:pt x="2977" y="4363"/>
                  </a:cubicBezTo>
                  <a:cubicBezTo>
                    <a:pt x="3150" y="4454"/>
                    <a:pt x="3306" y="4494"/>
                    <a:pt x="3441" y="4494"/>
                  </a:cubicBezTo>
                  <a:cubicBezTo>
                    <a:pt x="4014" y="4494"/>
                    <a:pt x="4228" y="3770"/>
                    <a:pt x="3882" y="3077"/>
                  </a:cubicBezTo>
                  <a:cubicBezTo>
                    <a:pt x="3509" y="2287"/>
                    <a:pt x="547" y="0"/>
                    <a:pt x="6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0"/>
            <p:cNvSpPr/>
            <p:nvPr/>
          </p:nvSpPr>
          <p:spPr>
            <a:xfrm>
              <a:off x="5623776" y="4630087"/>
              <a:ext cx="1487843" cy="423221"/>
            </a:xfrm>
            <a:custGeom>
              <a:avLst/>
              <a:gdLst/>
              <a:ahLst/>
              <a:cxnLst/>
              <a:rect l="l" t="t" r="r" b="b"/>
              <a:pathLst>
                <a:path w="38842" h="11048" extrusionOk="0">
                  <a:moveTo>
                    <a:pt x="7549" y="0"/>
                  </a:moveTo>
                  <a:lnTo>
                    <a:pt x="7549" y="6335"/>
                  </a:lnTo>
                  <a:cubicBezTo>
                    <a:pt x="7549" y="6335"/>
                    <a:pt x="6573" y="8216"/>
                    <a:pt x="3715" y="9454"/>
                  </a:cubicBezTo>
                  <a:cubicBezTo>
                    <a:pt x="3275" y="9443"/>
                    <a:pt x="2834" y="9437"/>
                    <a:pt x="2394" y="9437"/>
                  </a:cubicBezTo>
                  <a:cubicBezTo>
                    <a:pt x="1953" y="9437"/>
                    <a:pt x="1512" y="9443"/>
                    <a:pt x="1072" y="9454"/>
                  </a:cubicBezTo>
                  <a:lnTo>
                    <a:pt x="1000" y="9454"/>
                  </a:lnTo>
                  <a:cubicBezTo>
                    <a:pt x="0" y="9454"/>
                    <a:pt x="0" y="11026"/>
                    <a:pt x="1000" y="11026"/>
                  </a:cubicBezTo>
                  <a:lnTo>
                    <a:pt x="33317" y="11026"/>
                  </a:lnTo>
                  <a:cubicBezTo>
                    <a:pt x="34301" y="11026"/>
                    <a:pt x="35296" y="11047"/>
                    <a:pt x="36287" y="11047"/>
                  </a:cubicBezTo>
                  <a:cubicBezTo>
                    <a:pt x="36783" y="11047"/>
                    <a:pt x="37278" y="11042"/>
                    <a:pt x="37770" y="11026"/>
                  </a:cubicBezTo>
                  <a:lnTo>
                    <a:pt x="37841" y="11026"/>
                  </a:lnTo>
                  <a:cubicBezTo>
                    <a:pt x="38842" y="11026"/>
                    <a:pt x="38842" y="9454"/>
                    <a:pt x="37841" y="9454"/>
                  </a:cubicBezTo>
                  <a:lnTo>
                    <a:pt x="35174" y="9454"/>
                  </a:lnTo>
                  <a:cubicBezTo>
                    <a:pt x="32269" y="8216"/>
                    <a:pt x="31292" y="6335"/>
                    <a:pt x="31292" y="6335"/>
                  </a:cubicBezTo>
                  <a:lnTo>
                    <a:pt x="31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0"/>
            <p:cNvSpPr/>
            <p:nvPr/>
          </p:nvSpPr>
          <p:spPr>
            <a:xfrm>
              <a:off x="5912941" y="4630087"/>
              <a:ext cx="909514" cy="166982"/>
            </a:xfrm>
            <a:custGeom>
              <a:avLst/>
              <a:gdLst/>
              <a:ahLst/>
              <a:cxnLst/>
              <a:rect l="l" t="t" r="r" b="b"/>
              <a:pathLst>
                <a:path w="23744" h="4359" extrusionOk="0">
                  <a:moveTo>
                    <a:pt x="0" y="0"/>
                  </a:moveTo>
                  <a:lnTo>
                    <a:pt x="0" y="1548"/>
                  </a:lnTo>
                  <a:cubicBezTo>
                    <a:pt x="719" y="1454"/>
                    <a:pt x="1554" y="1412"/>
                    <a:pt x="2473" y="1412"/>
                  </a:cubicBezTo>
                  <a:cubicBezTo>
                    <a:pt x="10173" y="1412"/>
                    <a:pt x="23743" y="4358"/>
                    <a:pt x="23743" y="4358"/>
                  </a:cubicBezTo>
                  <a:lnTo>
                    <a:pt x="2374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0"/>
            <p:cNvSpPr/>
            <p:nvPr/>
          </p:nvSpPr>
          <p:spPr>
            <a:xfrm>
              <a:off x="6608942" y="3145824"/>
              <a:ext cx="214431" cy="287383"/>
            </a:xfrm>
            <a:custGeom>
              <a:avLst/>
              <a:gdLst/>
              <a:ahLst/>
              <a:cxnLst/>
              <a:rect l="l" t="t" r="r" b="b"/>
              <a:pathLst>
                <a:path w="5598" h="7502" extrusionOk="0">
                  <a:moveTo>
                    <a:pt x="2811" y="0"/>
                  </a:moveTo>
                  <a:cubicBezTo>
                    <a:pt x="1263" y="0"/>
                    <a:pt x="1" y="1262"/>
                    <a:pt x="1" y="2810"/>
                  </a:cubicBezTo>
                  <a:cubicBezTo>
                    <a:pt x="1" y="3406"/>
                    <a:pt x="191" y="3977"/>
                    <a:pt x="525" y="4430"/>
                  </a:cubicBezTo>
                  <a:lnTo>
                    <a:pt x="2811" y="7502"/>
                  </a:lnTo>
                  <a:lnTo>
                    <a:pt x="5073" y="4430"/>
                  </a:lnTo>
                  <a:cubicBezTo>
                    <a:pt x="5407" y="3977"/>
                    <a:pt x="5597" y="3406"/>
                    <a:pt x="5597" y="2810"/>
                  </a:cubicBezTo>
                  <a:cubicBezTo>
                    <a:pt x="5597" y="1262"/>
                    <a:pt x="4359" y="0"/>
                    <a:pt x="2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0"/>
            <p:cNvSpPr/>
            <p:nvPr/>
          </p:nvSpPr>
          <p:spPr>
            <a:xfrm>
              <a:off x="6637250" y="3178654"/>
              <a:ext cx="157855" cy="157865"/>
            </a:xfrm>
            <a:custGeom>
              <a:avLst/>
              <a:gdLst/>
              <a:ahLst/>
              <a:cxnLst/>
              <a:rect l="l" t="t" r="r" b="b"/>
              <a:pathLst>
                <a:path w="4121" h="4121" extrusionOk="0">
                  <a:moveTo>
                    <a:pt x="2072" y="0"/>
                  </a:moveTo>
                  <a:cubicBezTo>
                    <a:pt x="929" y="0"/>
                    <a:pt x="0" y="929"/>
                    <a:pt x="0" y="2072"/>
                  </a:cubicBezTo>
                  <a:cubicBezTo>
                    <a:pt x="0" y="3215"/>
                    <a:pt x="929" y="4120"/>
                    <a:pt x="2072" y="4120"/>
                  </a:cubicBezTo>
                  <a:cubicBezTo>
                    <a:pt x="3191" y="4120"/>
                    <a:pt x="4120" y="3215"/>
                    <a:pt x="4120" y="2072"/>
                  </a:cubicBezTo>
                  <a:cubicBezTo>
                    <a:pt x="4120" y="929"/>
                    <a:pt x="3191" y="0"/>
                    <a:pt x="20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0"/>
            <p:cNvSpPr/>
            <p:nvPr/>
          </p:nvSpPr>
          <p:spPr>
            <a:xfrm>
              <a:off x="6704743" y="3208687"/>
              <a:ext cx="7891" cy="22103"/>
            </a:xfrm>
            <a:custGeom>
              <a:avLst/>
              <a:gdLst/>
              <a:ahLst/>
              <a:cxnLst/>
              <a:rect l="l" t="t" r="r" b="b"/>
              <a:pathLst>
                <a:path w="206" h="577" extrusionOk="0">
                  <a:moveTo>
                    <a:pt x="49" y="0"/>
                  </a:moveTo>
                  <a:cubicBezTo>
                    <a:pt x="28" y="0"/>
                    <a:pt x="0" y="21"/>
                    <a:pt x="0" y="50"/>
                  </a:cubicBezTo>
                  <a:cubicBezTo>
                    <a:pt x="48" y="193"/>
                    <a:pt x="72" y="336"/>
                    <a:pt x="119" y="502"/>
                  </a:cubicBezTo>
                  <a:cubicBezTo>
                    <a:pt x="119" y="502"/>
                    <a:pt x="119" y="526"/>
                    <a:pt x="119" y="550"/>
                  </a:cubicBezTo>
                  <a:cubicBezTo>
                    <a:pt x="129" y="568"/>
                    <a:pt x="145" y="576"/>
                    <a:pt x="160" y="576"/>
                  </a:cubicBezTo>
                  <a:cubicBezTo>
                    <a:pt x="184" y="576"/>
                    <a:pt x="206" y="556"/>
                    <a:pt x="191" y="526"/>
                  </a:cubicBezTo>
                  <a:cubicBezTo>
                    <a:pt x="167" y="383"/>
                    <a:pt x="119" y="240"/>
                    <a:pt x="96" y="98"/>
                  </a:cubicBezTo>
                  <a:cubicBezTo>
                    <a:pt x="96" y="74"/>
                    <a:pt x="72" y="50"/>
                    <a:pt x="72" y="26"/>
                  </a:cubicBezTo>
                  <a:cubicBezTo>
                    <a:pt x="72" y="8"/>
                    <a:pt x="61" y="0"/>
                    <a:pt x="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0"/>
            <p:cNvSpPr/>
            <p:nvPr/>
          </p:nvSpPr>
          <p:spPr>
            <a:xfrm>
              <a:off x="6699266" y="3204741"/>
              <a:ext cx="13713" cy="7164"/>
            </a:xfrm>
            <a:custGeom>
              <a:avLst/>
              <a:gdLst/>
              <a:ahLst/>
              <a:cxnLst/>
              <a:rect l="l" t="t" r="r" b="b"/>
              <a:pathLst>
                <a:path w="358" h="187" extrusionOk="0">
                  <a:moveTo>
                    <a:pt x="218" y="1"/>
                  </a:moveTo>
                  <a:cubicBezTo>
                    <a:pt x="194" y="1"/>
                    <a:pt x="169" y="4"/>
                    <a:pt x="143" y="10"/>
                  </a:cubicBezTo>
                  <a:cubicBezTo>
                    <a:pt x="72" y="34"/>
                    <a:pt x="0" y="82"/>
                    <a:pt x="0" y="129"/>
                  </a:cubicBezTo>
                  <a:cubicBezTo>
                    <a:pt x="18" y="164"/>
                    <a:pt x="61" y="186"/>
                    <a:pt x="120" y="186"/>
                  </a:cubicBezTo>
                  <a:cubicBezTo>
                    <a:pt x="142" y="186"/>
                    <a:pt x="165" y="183"/>
                    <a:pt x="191" y="177"/>
                  </a:cubicBezTo>
                  <a:cubicBezTo>
                    <a:pt x="286" y="153"/>
                    <a:pt x="358" y="105"/>
                    <a:pt x="334" y="58"/>
                  </a:cubicBezTo>
                  <a:cubicBezTo>
                    <a:pt x="334" y="23"/>
                    <a:pt x="283" y="1"/>
                    <a:pt x="21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0"/>
            <p:cNvSpPr/>
            <p:nvPr/>
          </p:nvSpPr>
          <p:spPr>
            <a:xfrm>
              <a:off x="6700185" y="3205124"/>
              <a:ext cx="12794" cy="6780"/>
            </a:xfrm>
            <a:custGeom>
              <a:avLst/>
              <a:gdLst/>
              <a:ahLst/>
              <a:cxnLst/>
              <a:rect l="l" t="t" r="r" b="b"/>
              <a:pathLst>
                <a:path w="334" h="177" extrusionOk="0">
                  <a:moveTo>
                    <a:pt x="262" y="0"/>
                  </a:moveTo>
                  <a:cubicBezTo>
                    <a:pt x="262" y="0"/>
                    <a:pt x="262" y="24"/>
                    <a:pt x="262" y="24"/>
                  </a:cubicBezTo>
                  <a:cubicBezTo>
                    <a:pt x="286" y="72"/>
                    <a:pt x="215" y="119"/>
                    <a:pt x="119" y="143"/>
                  </a:cubicBezTo>
                  <a:lnTo>
                    <a:pt x="0" y="143"/>
                  </a:lnTo>
                  <a:cubicBezTo>
                    <a:pt x="0" y="160"/>
                    <a:pt x="48" y="177"/>
                    <a:pt x="101" y="177"/>
                  </a:cubicBezTo>
                  <a:cubicBezTo>
                    <a:pt x="123" y="177"/>
                    <a:pt x="146" y="174"/>
                    <a:pt x="167" y="167"/>
                  </a:cubicBezTo>
                  <a:cubicBezTo>
                    <a:pt x="262" y="143"/>
                    <a:pt x="334" y="95"/>
                    <a:pt x="310" y="48"/>
                  </a:cubicBezTo>
                  <a:cubicBezTo>
                    <a:pt x="310" y="24"/>
                    <a:pt x="286" y="24"/>
                    <a:pt x="26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0"/>
            <p:cNvSpPr/>
            <p:nvPr/>
          </p:nvSpPr>
          <p:spPr>
            <a:xfrm>
              <a:off x="6722402" y="3283463"/>
              <a:ext cx="7929" cy="22180"/>
            </a:xfrm>
            <a:custGeom>
              <a:avLst/>
              <a:gdLst/>
              <a:ahLst/>
              <a:cxnLst/>
              <a:rect l="l" t="t" r="r" b="b"/>
              <a:pathLst>
                <a:path w="207" h="579" extrusionOk="0">
                  <a:moveTo>
                    <a:pt x="47" y="1"/>
                  </a:moveTo>
                  <a:cubicBezTo>
                    <a:pt x="23" y="1"/>
                    <a:pt x="1" y="21"/>
                    <a:pt x="16" y="51"/>
                  </a:cubicBezTo>
                  <a:cubicBezTo>
                    <a:pt x="39" y="194"/>
                    <a:pt x="87" y="337"/>
                    <a:pt x="111" y="503"/>
                  </a:cubicBezTo>
                  <a:cubicBezTo>
                    <a:pt x="135" y="503"/>
                    <a:pt x="135" y="527"/>
                    <a:pt x="135" y="551"/>
                  </a:cubicBezTo>
                  <a:cubicBezTo>
                    <a:pt x="135" y="571"/>
                    <a:pt x="147" y="578"/>
                    <a:pt x="162" y="578"/>
                  </a:cubicBezTo>
                  <a:cubicBezTo>
                    <a:pt x="182" y="578"/>
                    <a:pt x="206" y="565"/>
                    <a:pt x="206" y="551"/>
                  </a:cubicBezTo>
                  <a:cubicBezTo>
                    <a:pt x="159" y="384"/>
                    <a:pt x="135" y="241"/>
                    <a:pt x="87" y="98"/>
                  </a:cubicBezTo>
                  <a:cubicBezTo>
                    <a:pt x="87" y="75"/>
                    <a:pt x="87" y="51"/>
                    <a:pt x="87" y="27"/>
                  </a:cubicBezTo>
                  <a:cubicBezTo>
                    <a:pt x="78" y="9"/>
                    <a:pt x="62" y="1"/>
                    <a:pt x="4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0"/>
            <p:cNvSpPr/>
            <p:nvPr/>
          </p:nvSpPr>
          <p:spPr>
            <a:xfrm>
              <a:off x="6722976" y="3302349"/>
              <a:ext cx="12832" cy="7164"/>
            </a:xfrm>
            <a:custGeom>
              <a:avLst/>
              <a:gdLst/>
              <a:ahLst/>
              <a:cxnLst/>
              <a:rect l="l" t="t" r="r" b="b"/>
              <a:pathLst>
                <a:path w="335" h="187" extrusionOk="0">
                  <a:moveTo>
                    <a:pt x="215" y="1"/>
                  </a:moveTo>
                  <a:cubicBezTo>
                    <a:pt x="193" y="1"/>
                    <a:pt x="169" y="4"/>
                    <a:pt x="144" y="10"/>
                  </a:cubicBezTo>
                  <a:cubicBezTo>
                    <a:pt x="48" y="34"/>
                    <a:pt x="1" y="82"/>
                    <a:pt x="1" y="129"/>
                  </a:cubicBezTo>
                  <a:cubicBezTo>
                    <a:pt x="18" y="164"/>
                    <a:pt x="61" y="186"/>
                    <a:pt x="120" y="186"/>
                  </a:cubicBezTo>
                  <a:cubicBezTo>
                    <a:pt x="142" y="186"/>
                    <a:pt x="166" y="183"/>
                    <a:pt x="191" y="177"/>
                  </a:cubicBezTo>
                  <a:cubicBezTo>
                    <a:pt x="263" y="153"/>
                    <a:pt x="334" y="105"/>
                    <a:pt x="334" y="58"/>
                  </a:cubicBezTo>
                  <a:cubicBezTo>
                    <a:pt x="317" y="23"/>
                    <a:pt x="274" y="1"/>
                    <a:pt x="21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0"/>
            <p:cNvSpPr/>
            <p:nvPr/>
          </p:nvSpPr>
          <p:spPr>
            <a:xfrm>
              <a:off x="6722976" y="3302349"/>
              <a:ext cx="12832" cy="6780"/>
            </a:xfrm>
            <a:custGeom>
              <a:avLst/>
              <a:gdLst/>
              <a:ahLst/>
              <a:cxnLst/>
              <a:rect l="l" t="t" r="r" b="b"/>
              <a:pathLst>
                <a:path w="335" h="177" extrusionOk="0">
                  <a:moveTo>
                    <a:pt x="215" y="1"/>
                  </a:moveTo>
                  <a:cubicBezTo>
                    <a:pt x="193" y="1"/>
                    <a:pt x="169" y="4"/>
                    <a:pt x="144" y="10"/>
                  </a:cubicBezTo>
                  <a:cubicBezTo>
                    <a:pt x="48" y="34"/>
                    <a:pt x="1" y="82"/>
                    <a:pt x="1" y="129"/>
                  </a:cubicBezTo>
                  <a:cubicBezTo>
                    <a:pt x="1" y="153"/>
                    <a:pt x="24" y="177"/>
                    <a:pt x="48" y="177"/>
                  </a:cubicBezTo>
                  <a:cubicBezTo>
                    <a:pt x="48" y="129"/>
                    <a:pt x="96" y="58"/>
                    <a:pt x="191" y="58"/>
                  </a:cubicBezTo>
                  <a:cubicBezTo>
                    <a:pt x="215" y="46"/>
                    <a:pt x="239" y="40"/>
                    <a:pt x="263" y="40"/>
                  </a:cubicBezTo>
                  <a:cubicBezTo>
                    <a:pt x="286" y="40"/>
                    <a:pt x="310" y="46"/>
                    <a:pt x="334" y="58"/>
                  </a:cubicBezTo>
                  <a:cubicBezTo>
                    <a:pt x="317" y="23"/>
                    <a:pt x="274" y="1"/>
                    <a:pt x="21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0"/>
            <p:cNvSpPr/>
            <p:nvPr/>
          </p:nvSpPr>
          <p:spPr>
            <a:xfrm>
              <a:off x="6743316" y="3244351"/>
              <a:ext cx="23481" cy="7508"/>
            </a:xfrm>
            <a:custGeom>
              <a:avLst/>
              <a:gdLst/>
              <a:ahLst/>
              <a:cxnLst/>
              <a:rect l="l" t="t" r="r" b="b"/>
              <a:pathLst>
                <a:path w="613" h="196" extrusionOk="0">
                  <a:moveTo>
                    <a:pt x="541" y="0"/>
                  </a:moveTo>
                  <a:cubicBezTo>
                    <a:pt x="398" y="48"/>
                    <a:pt x="256" y="72"/>
                    <a:pt x="113" y="119"/>
                  </a:cubicBezTo>
                  <a:lnTo>
                    <a:pt x="41" y="119"/>
                  </a:lnTo>
                  <a:cubicBezTo>
                    <a:pt x="0" y="140"/>
                    <a:pt x="12" y="195"/>
                    <a:pt x="47" y="195"/>
                  </a:cubicBezTo>
                  <a:cubicBezTo>
                    <a:pt x="52" y="195"/>
                    <a:pt x="58" y="194"/>
                    <a:pt x="65" y="191"/>
                  </a:cubicBezTo>
                  <a:cubicBezTo>
                    <a:pt x="208" y="167"/>
                    <a:pt x="351" y="119"/>
                    <a:pt x="494" y="95"/>
                  </a:cubicBezTo>
                  <a:cubicBezTo>
                    <a:pt x="518" y="95"/>
                    <a:pt x="541" y="95"/>
                    <a:pt x="565" y="72"/>
                  </a:cubicBezTo>
                  <a:cubicBezTo>
                    <a:pt x="613" y="72"/>
                    <a:pt x="589" y="0"/>
                    <a:pt x="54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0"/>
            <p:cNvSpPr/>
            <p:nvPr/>
          </p:nvSpPr>
          <p:spPr>
            <a:xfrm>
              <a:off x="6762201" y="3239601"/>
              <a:ext cx="8274" cy="12258"/>
            </a:xfrm>
            <a:custGeom>
              <a:avLst/>
              <a:gdLst/>
              <a:ahLst/>
              <a:cxnLst/>
              <a:rect l="l" t="t" r="r" b="b"/>
              <a:pathLst>
                <a:path w="216" h="320" extrusionOk="0">
                  <a:moveTo>
                    <a:pt x="91" y="0"/>
                  </a:moveTo>
                  <a:cubicBezTo>
                    <a:pt x="85" y="0"/>
                    <a:pt x="78" y="2"/>
                    <a:pt x="72" y="5"/>
                  </a:cubicBezTo>
                  <a:cubicBezTo>
                    <a:pt x="25" y="5"/>
                    <a:pt x="1" y="76"/>
                    <a:pt x="25" y="172"/>
                  </a:cubicBezTo>
                  <a:cubicBezTo>
                    <a:pt x="45" y="254"/>
                    <a:pt x="84" y="319"/>
                    <a:pt x="125" y="319"/>
                  </a:cubicBezTo>
                  <a:cubicBezTo>
                    <a:pt x="131" y="319"/>
                    <a:pt x="137" y="318"/>
                    <a:pt x="144" y="315"/>
                  </a:cubicBezTo>
                  <a:cubicBezTo>
                    <a:pt x="191" y="315"/>
                    <a:pt x="215" y="219"/>
                    <a:pt x="191" y="148"/>
                  </a:cubicBezTo>
                  <a:cubicBezTo>
                    <a:pt x="171" y="65"/>
                    <a:pt x="132" y="0"/>
                    <a:pt x="9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0"/>
            <p:cNvSpPr/>
            <p:nvPr/>
          </p:nvSpPr>
          <p:spPr>
            <a:xfrm>
              <a:off x="6762201" y="3239793"/>
              <a:ext cx="7355" cy="12067"/>
            </a:xfrm>
            <a:custGeom>
              <a:avLst/>
              <a:gdLst/>
              <a:ahLst/>
              <a:cxnLst/>
              <a:rect l="l" t="t" r="r" b="b"/>
              <a:pathLst>
                <a:path w="192" h="315" extrusionOk="0">
                  <a:moveTo>
                    <a:pt x="48" y="0"/>
                  </a:moveTo>
                  <a:cubicBezTo>
                    <a:pt x="25" y="24"/>
                    <a:pt x="1" y="95"/>
                    <a:pt x="25" y="167"/>
                  </a:cubicBezTo>
                  <a:cubicBezTo>
                    <a:pt x="45" y="249"/>
                    <a:pt x="84" y="314"/>
                    <a:pt x="125" y="314"/>
                  </a:cubicBezTo>
                  <a:cubicBezTo>
                    <a:pt x="131" y="314"/>
                    <a:pt x="137" y="313"/>
                    <a:pt x="144" y="310"/>
                  </a:cubicBezTo>
                  <a:cubicBezTo>
                    <a:pt x="167" y="310"/>
                    <a:pt x="191" y="286"/>
                    <a:pt x="191" y="262"/>
                  </a:cubicBezTo>
                  <a:lnTo>
                    <a:pt x="191" y="262"/>
                  </a:lnTo>
                  <a:cubicBezTo>
                    <a:pt x="185" y="265"/>
                    <a:pt x="178" y="267"/>
                    <a:pt x="171" y="267"/>
                  </a:cubicBezTo>
                  <a:cubicBezTo>
                    <a:pt x="126" y="267"/>
                    <a:pt x="69" y="202"/>
                    <a:pt x="48" y="119"/>
                  </a:cubicBezTo>
                  <a:cubicBezTo>
                    <a:pt x="48" y="71"/>
                    <a:pt x="48" y="24"/>
                    <a:pt x="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0"/>
            <p:cNvSpPr/>
            <p:nvPr/>
          </p:nvSpPr>
          <p:spPr>
            <a:xfrm>
              <a:off x="6668507" y="3262432"/>
              <a:ext cx="23289" cy="7662"/>
            </a:xfrm>
            <a:custGeom>
              <a:avLst/>
              <a:gdLst/>
              <a:ahLst/>
              <a:cxnLst/>
              <a:rect l="l" t="t" r="r" b="b"/>
              <a:pathLst>
                <a:path w="608" h="200" extrusionOk="0">
                  <a:moveTo>
                    <a:pt x="556" y="1"/>
                  </a:moveTo>
                  <a:cubicBezTo>
                    <a:pt x="552" y="1"/>
                    <a:pt x="547" y="2"/>
                    <a:pt x="542" y="4"/>
                  </a:cubicBezTo>
                  <a:cubicBezTo>
                    <a:pt x="399" y="28"/>
                    <a:pt x="256" y="76"/>
                    <a:pt x="113" y="100"/>
                  </a:cubicBezTo>
                  <a:cubicBezTo>
                    <a:pt x="89" y="123"/>
                    <a:pt x="65" y="123"/>
                    <a:pt x="41" y="123"/>
                  </a:cubicBezTo>
                  <a:cubicBezTo>
                    <a:pt x="0" y="144"/>
                    <a:pt x="12" y="200"/>
                    <a:pt x="47" y="200"/>
                  </a:cubicBezTo>
                  <a:cubicBezTo>
                    <a:pt x="52" y="200"/>
                    <a:pt x="59" y="198"/>
                    <a:pt x="65" y="195"/>
                  </a:cubicBezTo>
                  <a:cubicBezTo>
                    <a:pt x="208" y="171"/>
                    <a:pt x="351" y="123"/>
                    <a:pt x="494" y="100"/>
                  </a:cubicBezTo>
                  <a:cubicBezTo>
                    <a:pt x="518" y="76"/>
                    <a:pt x="542" y="76"/>
                    <a:pt x="565" y="76"/>
                  </a:cubicBezTo>
                  <a:cubicBezTo>
                    <a:pt x="608" y="76"/>
                    <a:pt x="594" y="1"/>
                    <a:pt x="55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0"/>
            <p:cNvSpPr/>
            <p:nvPr/>
          </p:nvSpPr>
          <p:spPr>
            <a:xfrm>
              <a:off x="6664600" y="3262586"/>
              <a:ext cx="8236" cy="12795"/>
            </a:xfrm>
            <a:custGeom>
              <a:avLst/>
              <a:gdLst/>
              <a:ahLst/>
              <a:cxnLst/>
              <a:rect l="l" t="t" r="r" b="b"/>
              <a:pathLst>
                <a:path w="215" h="334" extrusionOk="0">
                  <a:moveTo>
                    <a:pt x="72" y="0"/>
                  </a:moveTo>
                  <a:cubicBezTo>
                    <a:pt x="24" y="24"/>
                    <a:pt x="1" y="96"/>
                    <a:pt x="24" y="191"/>
                  </a:cubicBezTo>
                  <a:cubicBezTo>
                    <a:pt x="48" y="286"/>
                    <a:pt x="96" y="334"/>
                    <a:pt x="143" y="334"/>
                  </a:cubicBezTo>
                  <a:cubicBezTo>
                    <a:pt x="191" y="310"/>
                    <a:pt x="215" y="239"/>
                    <a:pt x="191" y="143"/>
                  </a:cubicBezTo>
                  <a:cubicBezTo>
                    <a:pt x="167" y="48"/>
                    <a:pt x="120" y="0"/>
                    <a:pt x="7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0"/>
            <p:cNvSpPr/>
            <p:nvPr/>
          </p:nvSpPr>
          <p:spPr>
            <a:xfrm>
              <a:off x="6665519" y="3262586"/>
              <a:ext cx="7316" cy="12795"/>
            </a:xfrm>
            <a:custGeom>
              <a:avLst/>
              <a:gdLst/>
              <a:ahLst/>
              <a:cxnLst/>
              <a:rect l="l" t="t" r="r" b="b"/>
              <a:pathLst>
                <a:path w="191" h="334" extrusionOk="0">
                  <a:moveTo>
                    <a:pt x="48" y="0"/>
                  </a:moveTo>
                  <a:cubicBezTo>
                    <a:pt x="24" y="0"/>
                    <a:pt x="24" y="24"/>
                    <a:pt x="0" y="48"/>
                  </a:cubicBezTo>
                  <a:lnTo>
                    <a:pt x="24" y="48"/>
                  </a:lnTo>
                  <a:cubicBezTo>
                    <a:pt x="72" y="48"/>
                    <a:pt x="119" y="96"/>
                    <a:pt x="143" y="191"/>
                  </a:cubicBezTo>
                  <a:cubicBezTo>
                    <a:pt x="143" y="239"/>
                    <a:pt x="143" y="286"/>
                    <a:pt x="143" y="334"/>
                  </a:cubicBezTo>
                  <a:cubicBezTo>
                    <a:pt x="167" y="310"/>
                    <a:pt x="191" y="239"/>
                    <a:pt x="167" y="143"/>
                  </a:cubicBezTo>
                  <a:cubicBezTo>
                    <a:pt x="143" y="48"/>
                    <a:pt x="96" y="0"/>
                    <a:pt x="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0"/>
            <p:cNvSpPr/>
            <p:nvPr/>
          </p:nvSpPr>
          <p:spPr>
            <a:xfrm>
              <a:off x="6729641" y="3217536"/>
              <a:ext cx="13215" cy="18503"/>
            </a:xfrm>
            <a:custGeom>
              <a:avLst/>
              <a:gdLst/>
              <a:ahLst/>
              <a:cxnLst/>
              <a:rect l="l" t="t" r="r" b="b"/>
              <a:pathLst>
                <a:path w="345" h="483" extrusionOk="0">
                  <a:moveTo>
                    <a:pt x="302" y="0"/>
                  </a:moveTo>
                  <a:cubicBezTo>
                    <a:pt x="294" y="0"/>
                    <a:pt x="286" y="3"/>
                    <a:pt x="279" y="9"/>
                  </a:cubicBezTo>
                  <a:cubicBezTo>
                    <a:pt x="208" y="129"/>
                    <a:pt x="112" y="248"/>
                    <a:pt x="41" y="391"/>
                  </a:cubicBezTo>
                  <a:cubicBezTo>
                    <a:pt x="41" y="391"/>
                    <a:pt x="17" y="414"/>
                    <a:pt x="17" y="438"/>
                  </a:cubicBezTo>
                  <a:cubicBezTo>
                    <a:pt x="1" y="455"/>
                    <a:pt x="30" y="482"/>
                    <a:pt x="49" y="482"/>
                  </a:cubicBezTo>
                  <a:cubicBezTo>
                    <a:pt x="58" y="482"/>
                    <a:pt x="65" y="477"/>
                    <a:pt x="65" y="462"/>
                  </a:cubicBezTo>
                  <a:cubicBezTo>
                    <a:pt x="160" y="343"/>
                    <a:pt x="232" y="224"/>
                    <a:pt x="303" y="105"/>
                  </a:cubicBezTo>
                  <a:cubicBezTo>
                    <a:pt x="303" y="81"/>
                    <a:pt x="327" y="57"/>
                    <a:pt x="327" y="57"/>
                  </a:cubicBezTo>
                  <a:cubicBezTo>
                    <a:pt x="344" y="22"/>
                    <a:pt x="323" y="0"/>
                    <a:pt x="30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0"/>
            <p:cNvSpPr/>
            <p:nvPr/>
          </p:nvSpPr>
          <p:spPr>
            <a:xfrm>
              <a:off x="6735770" y="3213629"/>
              <a:ext cx="11875" cy="8006"/>
            </a:xfrm>
            <a:custGeom>
              <a:avLst/>
              <a:gdLst/>
              <a:ahLst/>
              <a:cxnLst/>
              <a:rect l="l" t="t" r="r" b="b"/>
              <a:pathLst>
                <a:path w="310" h="209" extrusionOk="0">
                  <a:moveTo>
                    <a:pt x="76" y="1"/>
                  </a:moveTo>
                  <a:cubicBezTo>
                    <a:pt x="52" y="1"/>
                    <a:pt x="34" y="6"/>
                    <a:pt x="24" y="16"/>
                  </a:cubicBezTo>
                  <a:cubicBezTo>
                    <a:pt x="0" y="64"/>
                    <a:pt x="48" y="135"/>
                    <a:pt x="119" y="159"/>
                  </a:cubicBezTo>
                  <a:cubicBezTo>
                    <a:pt x="163" y="189"/>
                    <a:pt x="207" y="209"/>
                    <a:pt x="240" y="209"/>
                  </a:cubicBezTo>
                  <a:cubicBezTo>
                    <a:pt x="261" y="209"/>
                    <a:pt x="277" y="201"/>
                    <a:pt x="286" y="183"/>
                  </a:cubicBezTo>
                  <a:cubicBezTo>
                    <a:pt x="310" y="135"/>
                    <a:pt x="286" y="88"/>
                    <a:pt x="214" y="40"/>
                  </a:cubicBezTo>
                  <a:cubicBezTo>
                    <a:pt x="159" y="12"/>
                    <a:pt x="111" y="1"/>
                    <a:pt x="7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0"/>
            <p:cNvSpPr/>
            <p:nvPr/>
          </p:nvSpPr>
          <p:spPr>
            <a:xfrm>
              <a:off x="6736651" y="3215161"/>
              <a:ext cx="10994" cy="6474"/>
            </a:xfrm>
            <a:custGeom>
              <a:avLst/>
              <a:gdLst/>
              <a:ahLst/>
              <a:cxnLst/>
              <a:rect l="l" t="t" r="r" b="b"/>
              <a:pathLst>
                <a:path w="287" h="169" extrusionOk="0">
                  <a:moveTo>
                    <a:pt x="1" y="0"/>
                  </a:moveTo>
                  <a:cubicBezTo>
                    <a:pt x="1" y="24"/>
                    <a:pt x="25" y="95"/>
                    <a:pt x="96" y="119"/>
                  </a:cubicBezTo>
                  <a:cubicBezTo>
                    <a:pt x="140" y="149"/>
                    <a:pt x="184" y="169"/>
                    <a:pt x="217" y="169"/>
                  </a:cubicBezTo>
                  <a:cubicBezTo>
                    <a:pt x="238" y="169"/>
                    <a:pt x="254" y="161"/>
                    <a:pt x="263" y="143"/>
                  </a:cubicBezTo>
                  <a:cubicBezTo>
                    <a:pt x="287" y="119"/>
                    <a:pt x="287" y="95"/>
                    <a:pt x="263" y="71"/>
                  </a:cubicBezTo>
                  <a:cubicBezTo>
                    <a:pt x="263" y="95"/>
                    <a:pt x="263" y="95"/>
                    <a:pt x="263" y="95"/>
                  </a:cubicBezTo>
                  <a:cubicBezTo>
                    <a:pt x="253" y="105"/>
                    <a:pt x="235" y="111"/>
                    <a:pt x="212" y="111"/>
                  </a:cubicBezTo>
                  <a:cubicBezTo>
                    <a:pt x="180" y="111"/>
                    <a:pt x="138" y="99"/>
                    <a:pt x="96" y="71"/>
                  </a:cubicBezTo>
                  <a:cubicBezTo>
                    <a:pt x="49" y="48"/>
                    <a:pt x="25" y="24"/>
                    <a:pt x="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0"/>
            <p:cNvSpPr/>
            <p:nvPr/>
          </p:nvSpPr>
          <p:spPr>
            <a:xfrm>
              <a:off x="6692256" y="3278636"/>
              <a:ext cx="13177" cy="18503"/>
            </a:xfrm>
            <a:custGeom>
              <a:avLst/>
              <a:gdLst/>
              <a:ahLst/>
              <a:cxnLst/>
              <a:rect l="l" t="t" r="r" b="b"/>
              <a:pathLst>
                <a:path w="344" h="483" extrusionOk="0">
                  <a:moveTo>
                    <a:pt x="301" y="1"/>
                  </a:moveTo>
                  <a:cubicBezTo>
                    <a:pt x="293" y="1"/>
                    <a:pt x="285" y="4"/>
                    <a:pt x="279" y="10"/>
                  </a:cubicBezTo>
                  <a:cubicBezTo>
                    <a:pt x="207" y="129"/>
                    <a:pt x="112" y="248"/>
                    <a:pt x="41" y="367"/>
                  </a:cubicBezTo>
                  <a:cubicBezTo>
                    <a:pt x="41" y="391"/>
                    <a:pt x="17" y="415"/>
                    <a:pt x="17" y="439"/>
                  </a:cubicBezTo>
                  <a:cubicBezTo>
                    <a:pt x="0" y="455"/>
                    <a:pt x="18" y="483"/>
                    <a:pt x="38" y="483"/>
                  </a:cubicBezTo>
                  <a:cubicBezTo>
                    <a:pt x="47" y="483"/>
                    <a:pt x="57" y="477"/>
                    <a:pt x="64" y="463"/>
                  </a:cubicBezTo>
                  <a:cubicBezTo>
                    <a:pt x="160" y="343"/>
                    <a:pt x="231" y="224"/>
                    <a:pt x="303" y="105"/>
                  </a:cubicBezTo>
                  <a:cubicBezTo>
                    <a:pt x="303" y="82"/>
                    <a:pt x="326" y="58"/>
                    <a:pt x="326" y="58"/>
                  </a:cubicBezTo>
                  <a:cubicBezTo>
                    <a:pt x="344" y="23"/>
                    <a:pt x="323" y="1"/>
                    <a:pt x="30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0"/>
            <p:cNvSpPr/>
            <p:nvPr/>
          </p:nvSpPr>
          <p:spPr>
            <a:xfrm>
              <a:off x="6687391" y="3293002"/>
              <a:ext cx="11913" cy="8389"/>
            </a:xfrm>
            <a:custGeom>
              <a:avLst/>
              <a:gdLst/>
              <a:ahLst/>
              <a:cxnLst/>
              <a:rect l="l" t="t" r="r" b="b"/>
              <a:pathLst>
                <a:path w="311" h="219" extrusionOk="0">
                  <a:moveTo>
                    <a:pt x="75" y="0"/>
                  </a:moveTo>
                  <a:cubicBezTo>
                    <a:pt x="53" y="0"/>
                    <a:pt x="35" y="6"/>
                    <a:pt x="25" y="16"/>
                  </a:cubicBezTo>
                  <a:cubicBezTo>
                    <a:pt x="1" y="64"/>
                    <a:pt x="49" y="135"/>
                    <a:pt x="120" y="183"/>
                  </a:cubicBezTo>
                  <a:cubicBezTo>
                    <a:pt x="156" y="207"/>
                    <a:pt x="191" y="219"/>
                    <a:pt x="221" y="219"/>
                  </a:cubicBezTo>
                  <a:cubicBezTo>
                    <a:pt x="251" y="219"/>
                    <a:pt x="275" y="207"/>
                    <a:pt x="287" y="183"/>
                  </a:cubicBezTo>
                  <a:cubicBezTo>
                    <a:pt x="310" y="159"/>
                    <a:pt x="263" y="88"/>
                    <a:pt x="191" y="40"/>
                  </a:cubicBezTo>
                  <a:cubicBezTo>
                    <a:pt x="150" y="12"/>
                    <a:pt x="108" y="0"/>
                    <a:pt x="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0"/>
            <p:cNvSpPr/>
            <p:nvPr/>
          </p:nvSpPr>
          <p:spPr>
            <a:xfrm>
              <a:off x="6687391" y="3293002"/>
              <a:ext cx="11913" cy="7010"/>
            </a:xfrm>
            <a:custGeom>
              <a:avLst/>
              <a:gdLst/>
              <a:ahLst/>
              <a:cxnLst/>
              <a:rect l="l" t="t" r="r" b="b"/>
              <a:pathLst>
                <a:path w="311" h="183" extrusionOk="0">
                  <a:moveTo>
                    <a:pt x="75" y="0"/>
                  </a:moveTo>
                  <a:cubicBezTo>
                    <a:pt x="53" y="0"/>
                    <a:pt x="35" y="6"/>
                    <a:pt x="25" y="16"/>
                  </a:cubicBezTo>
                  <a:cubicBezTo>
                    <a:pt x="1" y="40"/>
                    <a:pt x="1" y="64"/>
                    <a:pt x="25" y="88"/>
                  </a:cubicBezTo>
                  <a:cubicBezTo>
                    <a:pt x="37" y="64"/>
                    <a:pt x="60" y="52"/>
                    <a:pt x="90" y="52"/>
                  </a:cubicBezTo>
                  <a:cubicBezTo>
                    <a:pt x="120" y="52"/>
                    <a:pt x="156" y="64"/>
                    <a:pt x="191" y="88"/>
                  </a:cubicBezTo>
                  <a:cubicBezTo>
                    <a:pt x="239" y="111"/>
                    <a:pt x="263" y="159"/>
                    <a:pt x="287" y="183"/>
                  </a:cubicBezTo>
                  <a:cubicBezTo>
                    <a:pt x="310" y="135"/>
                    <a:pt x="263" y="88"/>
                    <a:pt x="191" y="40"/>
                  </a:cubicBezTo>
                  <a:cubicBezTo>
                    <a:pt x="150" y="12"/>
                    <a:pt x="108" y="0"/>
                    <a:pt x="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0"/>
            <p:cNvSpPr/>
            <p:nvPr/>
          </p:nvSpPr>
          <p:spPr>
            <a:xfrm>
              <a:off x="6737839" y="3269711"/>
              <a:ext cx="20417" cy="12297"/>
            </a:xfrm>
            <a:custGeom>
              <a:avLst/>
              <a:gdLst/>
              <a:ahLst/>
              <a:cxnLst/>
              <a:rect l="l" t="t" r="r" b="b"/>
              <a:pathLst>
                <a:path w="533" h="321" extrusionOk="0">
                  <a:moveTo>
                    <a:pt x="69" y="0"/>
                  </a:moveTo>
                  <a:cubicBezTo>
                    <a:pt x="30" y="0"/>
                    <a:pt x="0" y="56"/>
                    <a:pt x="41" y="76"/>
                  </a:cubicBezTo>
                  <a:cubicBezTo>
                    <a:pt x="160" y="148"/>
                    <a:pt x="279" y="219"/>
                    <a:pt x="399" y="291"/>
                  </a:cubicBezTo>
                  <a:cubicBezTo>
                    <a:pt x="422" y="291"/>
                    <a:pt x="446" y="315"/>
                    <a:pt x="470" y="315"/>
                  </a:cubicBezTo>
                  <a:cubicBezTo>
                    <a:pt x="475" y="319"/>
                    <a:pt x="480" y="321"/>
                    <a:pt x="485" y="321"/>
                  </a:cubicBezTo>
                  <a:cubicBezTo>
                    <a:pt x="509" y="321"/>
                    <a:pt x="532" y="286"/>
                    <a:pt x="494" y="267"/>
                  </a:cubicBezTo>
                  <a:cubicBezTo>
                    <a:pt x="375" y="195"/>
                    <a:pt x="256" y="124"/>
                    <a:pt x="137" y="29"/>
                  </a:cubicBezTo>
                  <a:cubicBezTo>
                    <a:pt x="113" y="29"/>
                    <a:pt x="89" y="29"/>
                    <a:pt x="89" y="5"/>
                  </a:cubicBezTo>
                  <a:cubicBezTo>
                    <a:pt x="82" y="2"/>
                    <a:pt x="76" y="0"/>
                    <a:pt x="6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0"/>
            <p:cNvSpPr/>
            <p:nvPr/>
          </p:nvSpPr>
          <p:spPr>
            <a:xfrm>
              <a:off x="6753084" y="3276031"/>
              <a:ext cx="9155" cy="11224"/>
            </a:xfrm>
            <a:custGeom>
              <a:avLst/>
              <a:gdLst/>
              <a:ahLst/>
              <a:cxnLst/>
              <a:rect l="l" t="t" r="r" b="b"/>
              <a:pathLst>
                <a:path w="239" h="293" extrusionOk="0">
                  <a:moveTo>
                    <a:pt x="174" y="0"/>
                  </a:moveTo>
                  <a:cubicBezTo>
                    <a:pt x="143" y="0"/>
                    <a:pt x="87" y="43"/>
                    <a:pt x="48" y="102"/>
                  </a:cubicBezTo>
                  <a:cubicBezTo>
                    <a:pt x="1" y="173"/>
                    <a:pt x="1" y="269"/>
                    <a:pt x="24" y="292"/>
                  </a:cubicBezTo>
                  <a:cubicBezTo>
                    <a:pt x="72" y="292"/>
                    <a:pt x="143" y="269"/>
                    <a:pt x="191" y="197"/>
                  </a:cubicBezTo>
                  <a:cubicBezTo>
                    <a:pt x="215" y="126"/>
                    <a:pt x="239" y="30"/>
                    <a:pt x="191" y="7"/>
                  </a:cubicBezTo>
                  <a:cubicBezTo>
                    <a:pt x="187" y="2"/>
                    <a:pt x="181" y="0"/>
                    <a:pt x="17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0"/>
            <p:cNvSpPr/>
            <p:nvPr/>
          </p:nvSpPr>
          <p:spPr>
            <a:xfrm>
              <a:off x="6753084" y="3276261"/>
              <a:ext cx="7355" cy="10994"/>
            </a:xfrm>
            <a:custGeom>
              <a:avLst/>
              <a:gdLst/>
              <a:ahLst/>
              <a:cxnLst/>
              <a:rect l="l" t="t" r="r" b="b"/>
              <a:pathLst>
                <a:path w="192" h="287" extrusionOk="0">
                  <a:moveTo>
                    <a:pt x="191" y="1"/>
                  </a:moveTo>
                  <a:cubicBezTo>
                    <a:pt x="143" y="1"/>
                    <a:pt x="96" y="24"/>
                    <a:pt x="48" y="96"/>
                  </a:cubicBezTo>
                  <a:cubicBezTo>
                    <a:pt x="1" y="167"/>
                    <a:pt x="1" y="263"/>
                    <a:pt x="24" y="286"/>
                  </a:cubicBezTo>
                  <a:cubicBezTo>
                    <a:pt x="48" y="286"/>
                    <a:pt x="72" y="286"/>
                    <a:pt x="96" y="263"/>
                  </a:cubicBezTo>
                  <a:lnTo>
                    <a:pt x="72" y="263"/>
                  </a:lnTo>
                  <a:cubicBezTo>
                    <a:pt x="48" y="239"/>
                    <a:pt x="48" y="167"/>
                    <a:pt x="96" y="96"/>
                  </a:cubicBezTo>
                  <a:cubicBezTo>
                    <a:pt x="120" y="48"/>
                    <a:pt x="143" y="24"/>
                    <a:pt x="19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0"/>
            <p:cNvSpPr/>
            <p:nvPr/>
          </p:nvSpPr>
          <p:spPr>
            <a:xfrm>
              <a:off x="6676704" y="3232284"/>
              <a:ext cx="20417" cy="12335"/>
            </a:xfrm>
            <a:custGeom>
              <a:avLst/>
              <a:gdLst/>
              <a:ahLst/>
              <a:cxnLst/>
              <a:rect l="l" t="t" r="r" b="b"/>
              <a:pathLst>
                <a:path w="533" h="322" extrusionOk="0">
                  <a:moveTo>
                    <a:pt x="70" y="1"/>
                  </a:moveTo>
                  <a:cubicBezTo>
                    <a:pt x="30" y="1"/>
                    <a:pt x="1" y="56"/>
                    <a:pt x="42" y="77"/>
                  </a:cubicBezTo>
                  <a:cubicBezTo>
                    <a:pt x="161" y="148"/>
                    <a:pt x="280" y="220"/>
                    <a:pt x="399" y="291"/>
                  </a:cubicBezTo>
                  <a:cubicBezTo>
                    <a:pt x="423" y="291"/>
                    <a:pt x="447" y="315"/>
                    <a:pt x="470" y="315"/>
                  </a:cubicBezTo>
                  <a:cubicBezTo>
                    <a:pt x="475" y="320"/>
                    <a:pt x="480" y="322"/>
                    <a:pt x="486" y="322"/>
                  </a:cubicBezTo>
                  <a:cubicBezTo>
                    <a:pt x="509" y="322"/>
                    <a:pt x="533" y="287"/>
                    <a:pt x="494" y="267"/>
                  </a:cubicBezTo>
                  <a:cubicBezTo>
                    <a:pt x="375" y="196"/>
                    <a:pt x="256" y="125"/>
                    <a:pt x="137" y="29"/>
                  </a:cubicBezTo>
                  <a:cubicBezTo>
                    <a:pt x="113" y="29"/>
                    <a:pt x="89" y="6"/>
                    <a:pt x="89" y="6"/>
                  </a:cubicBezTo>
                  <a:cubicBezTo>
                    <a:pt x="83" y="2"/>
                    <a:pt x="76" y="1"/>
                    <a:pt x="7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0"/>
            <p:cNvSpPr/>
            <p:nvPr/>
          </p:nvSpPr>
          <p:spPr>
            <a:xfrm>
              <a:off x="6672797" y="3227687"/>
              <a:ext cx="9193" cy="10535"/>
            </a:xfrm>
            <a:custGeom>
              <a:avLst/>
              <a:gdLst/>
              <a:ahLst/>
              <a:cxnLst/>
              <a:rect l="l" t="t" r="r" b="b"/>
              <a:pathLst>
                <a:path w="240" h="275" extrusionOk="0">
                  <a:moveTo>
                    <a:pt x="188" y="0"/>
                  </a:moveTo>
                  <a:cubicBezTo>
                    <a:pt x="144" y="0"/>
                    <a:pt x="92" y="43"/>
                    <a:pt x="72" y="102"/>
                  </a:cubicBezTo>
                  <a:cubicBezTo>
                    <a:pt x="25" y="173"/>
                    <a:pt x="1" y="245"/>
                    <a:pt x="48" y="268"/>
                  </a:cubicBezTo>
                  <a:cubicBezTo>
                    <a:pt x="57" y="273"/>
                    <a:pt x="65" y="275"/>
                    <a:pt x="74" y="275"/>
                  </a:cubicBezTo>
                  <a:cubicBezTo>
                    <a:pt x="113" y="275"/>
                    <a:pt x="152" y="232"/>
                    <a:pt x="191" y="173"/>
                  </a:cubicBezTo>
                  <a:cubicBezTo>
                    <a:pt x="239" y="102"/>
                    <a:pt x="239" y="30"/>
                    <a:pt x="215" y="6"/>
                  </a:cubicBezTo>
                  <a:cubicBezTo>
                    <a:pt x="207" y="2"/>
                    <a:pt x="198" y="0"/>
                    <a:pt x="18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0"/>
            <p:cNvSpPr/>
            <p:nvPr/>
          </p:nvSpPr>
          <p:spPr>
            <a:xfrm>
              <a:off x="6674635" y="3227496"/>
              <a:ext cx="7355" cy="10726"/>
            </a:xfrm>
            <a:custGeom>
              <a:avLst/>
              <a:gdLst/>
              <a:ahLst/>
              <a:cxnLst/>
              <a:rect l="l" t="t" r="r" b="b"/>
              <a:pathLst>
                <a:path w="192" h="280" extrusionOk="0">
                  <a:moveTo>
                    <a:pt x="143" y="1"/>
                  </a:moveTo>
                  <a:cubicBezTo>
                    <a:pt x="128" y="1"/>
                    <a:pt x="112" y="11"/>
                    <a:pt x="96" y="11"/>
                  </a:cubicBezTo>
                  <a:lnTo>
                    <a:pt x="120" y="11"/>
                  </a:lnTo>
                  <a:cubicBezTo>
                    <a:pt x="143" y="35"/>
                    <a:pt x="143" y="107"/>
                    <a:pt x="96" y="202"/>
                  </a:cubicBezTo>
                  <a:cubicBezTo>
                    <a:pt x="72" y="226"/>
                    <a:pt x="48" y="273"/>
                    <a:pt x="0" y="273"/>
                  </a:cubicBezTo>
                  <a:cubicBezTo>
                    <a:pt x="9" y="278"/>
                    <a:pt x="18" y="280"/>
                    <a:pt x="28" y="280"/>
                  </a:cubicBezTo>
                  <a:cubicBezTo>
                    <a:pt x="72" y="280"/>
                    <a:pt x="124" y="237"/>
                    <a:pt x="143" y="178"/>
                  </a:cubicBezTo>
                  <a:cubicBezTo>
                    <a:pt x="191" y="107"/>
                    <a:pt x="191" y="35"/>
                    <a:pt x="167" y="11"/>
                  </a:cubicBezTo>
                  <a:cubicBezTo>
                    <a:pt x="159" y="4"/>
                    <a:pt x="151" y="1"/>
                    <a:pt x="1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0"/>
            <p:cNvSpPr/>
            <p:nvPr/>
          </p:nvSpPr>
          <p:spPr>
            <a:xfrm>
              <a:off x="6675555" y="3218762"/>
              <a:ext cx="83965" cy="77036"/>
            </a:xfrm>
            <a:custGeom>
              <a:avLst/>
              <a:gdLst/>
              <a:ahLst/>
              <a:cxnLst/>
              <a:rect l="l" t="t" r="r" b="b"/>
              <a:pathLst>
                <a:path w="2192" h="2011" extrusionOk="0">
                  <a:moveTo>
                    <a:pt x="1082" y="1"/>
                  </a:moveTo>
                  <a:cubicBezTo>
                    <a:pt x="1008" y="1"/>
                    <a:pt x="933" y="9"/>
                    <a:pt x="858" y="25"/>
                  </a:cubicBezTo>
                  <a:cubicBezTo>
                    <a:pt x="334" y="168"/>
                    <a:pt x="0" y="692"/>
                    <a:pt x="119" y="1240"/>
                  </a:cubicBezTo>
                  <a:cubicBezTo>
                    <a:pt x="240" y="1702"/>
                    <a:pt x="631" y="2011"/>
                    <a:pt x="1079" y="2011"/>
                  </a:cubicBezTo>
                  <a:cubicBezTo>
                    <a:pt x="1163" y="2011"/>
                    <a:pt x="1248" y="2000"/>
                    <a:pt x="1334" y="1978"/>
                  </a:cubicBezTo>
                  <a:cubicBezTo>
                    <a:pt x="1858" y="1859"/>
                    <a:pt x="2191" y="1311"/>
                    <a:pt x="2072" y="763"/>
                  </a:cubicBezTo>
                  <a:cubicBezTo>
                    <a:pt x="1969" y="311"/>
                    <a:pt x="1547" y="1"/>
                    <a:pt x="108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0"/>
            <p:cNvSpPr/>
            <p:nvPr/>
          </p:nvSpPr>
          <p:spPr>
            <a:xfrm>
              <a:off x="6692869" y="3232476"/>
              <a:ext cx="13713" cy="12833"/>
            </a:xfrm>
            <a:custGeom>
              <a:avLst/>
              <a:gdLst/>
              <a:ahLst/>
              <a:cxnLst/>
              <a:rect l="l" t="t" r="r" b="b"/>
              <a:pathLst>
                <a:path w="358" h="335" extrusionOk="0">
                  <a:moveTo>
                    <a:pt x="243" y="1"/>
                  </a:moveTo>
                  <a:cubicBezTo>
                    <a:pt x="189" y="1"/>
                    <a:pt x="120" y="32"/>
                    <a:pt x="72" y="96"/>
                  </a:cubicBezTo>
                  <a:cubicBezTo>
                    <a:pt x="1" y="167"/>
                    <a:pt x="1" y="262"/>
                    <a:pt x="48" y="310"/>
                  </a:cubicBezTo>
                  <a:cubicBezTo>
                    <a:pt x="65" y="327"/>
                    <a:pt x="88" y="335"/>
                    <a:pt x="114" y="335"/>
                  </a:cubicBezTo>
                  <a:cubicBezTo>
                    <a:pt x="161" y="335"/>
                    <a:pt x="217" y="309"/>
                    <a:pt x="263" y="262"/>
                  </a:cubicBezTo>
                  <a:cubicBezTo>
                    <a:pt x="334" y="167"/>
                    <a:pt x="358" y="72"/>
                    <a:pt x="310" y="24"/>
                  </a:cubicBezTo>
                  <a:cubicBezTo>
                    <a:pt x="294" y="8"/>
                    <a:pt x="271" y="1"/>
                    <a:pt x="24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0"/>
            <p:cNvSpPr/>
            <p:nvPr/>
          </p:nvSpPr>
          <p:spPr>
            <a:xfrm>
              <a:off x="6713860" y="3228109"/>
              <a:ext cx="16471" cy="13752"/>
            </a:xfrm>
            <a:custGeom>
              <a:avLst/>
              <a:gdLst/>
              <a:ahLst/>
              <a:cxnLst/>
              <a:rect l="l" t="t" r="r" b="b"/>
              <a:pathLst>
                <a:path w="430" h="359" extrusionOk="0">
                  <a:moveTo>
                    <a:pt x="247" y="1"/>
                  </a:moveTo>
                  <a:cubicBezTo>
                    <a:pt x="220" y="1"/>
                    <a:pt x="193" y="7"/>
                    <a:pt x="167" y="19"/>
                  </a:cubicBezTo>
                  <a:cubicBezTo>
                    <a:pt x="72" y="43"/>
                    <a:pt x="1" y="138"/>
                    <a:pt x="24" y="234"/>
                  </a:cubicBezTo>
                  <a:cubicBezTo>
                    <a:pt x="44" y="313"/>
                    <a:pt x="129" y="359"/>
                    <a:pt x="212" y="359"/>
                  </a:cubicBezTo>
                  <a:cubicBezTo>
                    <a:pt x="229" y="359"/>
                    <a:pt x="246" y="357"/>
                    <a:pt x="262" y="353"/>
                  </a:cubicBezTo>
                  <a:cubicBezTo>
                    <a:pt x="358" y="305"/>
                    <a:pt x="429" y="210"/>
                    <a:pt x="405" y="115"/>
                  </a:cubicBezTo>
                  <a:cubicBezTo>
                    <a:pt x="388" y="45"/>
                    <a:pt x="319" y="1"/>
                    <a:pt x="24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0"/>
            <p:cNvSpPr/>
            <p:nvPr/>
          </p:nvSpPr>
          <p:spPr>
            <a:xfrm>
              <a:off x="6686510" y="3251630"/>
              <a:ext cx="17352" cy="16472"/>
            </a:xfrm>
            <a:custGeom>
              <a:avLst/>
              <a:gdLst/>
              <a:ahLst/>
              <a:cxnLst/>
              <a:rect l="l" t="t" r="r" b="b"/>
              <a:pathLst>
                <a:path w="453" h="430" extrusionOk="0">
                  <a:moveTo>
                    <a:pt x="296" y="1"/>
                  </a:moveTo>
                  <a:cubicBezTo>
                    <a:pt x="233" y="1"/>
                    <a:pt x="159" y="32"/>
                    <a:pt x="95" y="96"/>
                  </a:cubicBezTo>
                  <a:cubicBezTo>
                    <a:pt x="0" y="191"/>
                    <a:pt x="0" y="334"/>
                    <a:pt x="72" y="405"/>
                  </a:cubicBezTo>
                  <a:cubicBezTo>
                    <a:pt x="95" y="421"/>
                    <a:pt x="124" y="429"/>
                    <a:pt x="156" y="429"/>
                  </a:cubicBezTo>
                  <a:cubicBezTo>
                    <a:pt x="220" y="429"/>
                    <a:pt x="294" y="398"/>
                    <a:pt x="357" y="334"/>
                  </a:cubicBezTo>
                  <a:cubicBezTo>
                    <a:pt x="453" y="239"/>
                    <a:pt x="453" y="96"/>
                    <a:pt x="381" y="24"/>
                  </a:cubicBezTo>
                  <a:cubicBezTo>
                    <a:pt x="357" y="9"/>
                    <a:pt x="328" y="1"/>
                    <a:pt x="29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0"/>
            <p:cNvSpPr/>
            <p:nvPr/>
          </p:nvSpPr>
          <p:spPr>
            <a:xfrm>
              <a:off x="6713860" y="3251591"/>
              <a:ext cx="11913" cy="10458"/>
            </a:xfrm>
            <a:custGeom>
              <a:avLst/>
              <a:gdLst/>
              <a:ahLst/>
              <a:cxnLst/>
              <a:rect l="l" t="t" r="r" b="b"/>
              <a:pathLst>
                <a:path w="311" h="273" extrusionOk="0">
                  <a:moveTo>
                    <a:pt x="204" y="1"/>
                  </a:moveTo>
                  <a:cubicBezTo>
                    <a:pt x="164" y="1"/>
                    <a:pt x="118" y="27"/>
                    <a:pt x="72" y="73"/>
                  </a:cubicBezTo>
                  <a:cubicBezTo>
                    <a:pt x="24" y="145"/>
                    <a:pt x="1" y="216"/>
                    <a:pt x="48" y="264"/>
                  </a:cubicBezTo>
                  <a:cubicBezTo>
                    <a:pt x="60" y="270"/>
                    <a:pt x="73" y="273"/>
                    <a:pt x="88" y="273"/>
                  </a:cubicBezTo>
                  <a:cubicBezTo>
                    <a:pt x="132" y="273"/>
                    <a:pt x="185" y="246"/>
                    <a:pt x="239" y="192"/>
                  </a:cubicBezTo>
                  <a:cubicBezTo>
                    <a:pt x="286" y="145"/>
                    <a:pt x="310" y="49"/>
                    <a:pt x="262" y="25"/>
                  </a:cubicBezTo>
                  <a:cubicBezTo>
                    <a:pt x="246" y="9"/>
                    <a:pt x="226" y="1"/>
                    <a:pt x="20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0"/>
            <p:cNvSpPr/>
            <p:nvPr/>
          </p:nvSpPr>
          <p:spPr>
            <a:xfrm>
              <a:off x="6697427" y="3272622"/>
              <a:ext cx="12832" cy="8236"/>
            </a:xfrm>
            <a:custGeom>
              <a:avLst/>
              <a:gdLst/>
              <a:ahLst/>
              <a:cxnLst/>
              <a:rect l="l" t="t" r="r" b="b"/>
              <a:pathLst>
                <a:path w="335" h="215" extrusionOk="0">
                  <a:moveTo>
                    <a:pt x="168" y="0"/>
                  </a:moveTo>
                  <a:cubicBezTo>
                    <a:pt x="72" y="24"/>
                    <a:pt x="1" y="72"/>
                    <a:pt x="1" y="119"/>
                  </a:cubicBezTo>
                  <a:cubicBezTo>
                    <a:pt x="1" y="167"/>
                    <a:pt x="72" y="215"/>
                    <a:pt x="168" y="215"/>
                  </a:cubicBezTo>
                  <a:cubicBezTo>
                    <a:pt x="263" y="215"/>
                    <a:pt x="334" y="167"/>
                    <a:pt x="310" y="96"/>
                  </a:cubicBezTo>
                  <a:cubicBezTo>
                    <a:pt x="310" y="48"/>
                    <a:pt x="239" y="0"/>
                    <a:pt x="1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0"/>
            <p:cNvSpPr/>
            <p:nvPr/>
          </p:nvSpPr>
          <p:spPr>
            <a:xfrm>
              <a:off x="6734851" y="3245002"/>
              <a:ext cx="12794" cy="14212"/>
            </a:xfrm>
            <a:custGeom>
              <a:avLst/>
              <a:gdLst/>
              <a:ahLst/>
              <a:cxnLst/>
              <a:rect l="l" t="t" r="r" b="b"/>
              <a:pathLst>
                <a:path w="334" h="371" extrusionOk="0">
                  <a:moveTo>
                    <a:pt x="100" y="1"/>
                  </a:moveTo>
                  <a:cubicBezTo>
                    <a:pt x="89" y="1"/>
                    <a:pt x="80" y="3"/>
                    <a:pt x="72" y="7"/>
                  </a:cubicBezTo>
                  <a:cubicBezTo>
                    <a:pt x="0" y="55"/>
                    <a:pt x="0" y="150"/>
                    <a:pt x="48" y="245"/>
                  </a:cubicBezTo>
                  <a:cubicBezTo>
                    <a:pt x="107" y="324"/>
                    <a:pt x="183" y="370"/>
                    <a:pt x="234" y="370"/>
                  </a:cubicBezTo>
                  <a:cubicBezTo>
                    <a:pt x="244" y="370"/>
                    <a:pt x="254" y="368"/>
                    <a:pt x="262" y="364"/>
                  </a:cubicBezTo>
                  <a:cubicBezTo>
                    <a:pt x="334" y="317"/>
                    <a:pt x="334" y="221"/>
                    <a:pt x="262" y="126"/>
                  </a:cubicBezTo>
                  <a:cubicBezTo>
                    <a:pt x="223" y="47"/>
                    <a:pt x="151" y="1"/>
                    <a:pt x="10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0"/>
            <p:cNvSpPr/>
            <p:nvPr/>
          </p:nvSpPr>
          <p:spPr>
            <a:xfrm>
              <a:off x="6723896" y="3267757"/>
              <a:ext cx="15552" cy="14289"/>
            </a:xfrm>
            <a:custGeom>
              <a:avLst/>
              <a:gdLst/>
              <a:ahLst/>
              <a:cxnLst/>
              <a:rect l="l" t="t" r="r" b="b"/>
              <a:pathLst>
                <a:path w="406" h="373" extrusionOk="0">
                  <a:moveTo>
                    <a:pt x="227" y="1"/>
                  </a:moveTo>
                  <a:cubicBezTo>
                    <a:pt x="172" y="1"/>
                    <a:pt x="114" y="24"/>
                    <a:pt x="72" y="80"/>
                  </a:cubicBezTo>
                  <a:cubicBezTo>
                    <a:pt x="0" y="151"/>
                    <a:pt x="0" y="270"/>
                    <a:pt x="72" y="342"/>
                  </a:cubicBezTo>
                  <a:cubicBezTo>
                    <a:pt x="102" y="361"/>
                    <a:pt x="139" y="373"/>
                    <a:pt x="178" y="373"/>
                  </a:cubicBezTo>
                  <a:cubicBezTo>
                    <a:pt x="234" y="373"/>
                    <a:pt x="292" y="350"/>
                    <a:pt x="334" y="294"/>
                  </a:cubicBezTo>
                  <a:cubicBezTo>
                    <a:pt x="405" y="223"/>
                    <a:pt x="405" y="104"/>
                    <a:pt x="334" y="32"/>
                  </a:cubicBezTo>
                  <a:cubicBezTo>
                    <a:pt x="304" y="12"/>
                    <a:pt x="267" y="1"/>
                    <a:pt x="22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0"/>
            <p:cNvSpPr/>
            <p:nvPr/>
          </p:nvSpPr>
          <p:spPr>
            <a:xfrm>
              <a:off x="7461880" y="3105678"/>
              <a:ext cx="452497" cy="605795"/>
            </a:xfrm>
            <a:custGeom>
              <a:avLst/>
              <a:gdLst/>
              <a:ahLst/>
              <a:cxnLst/>
              <a:rect l="l" t="t" r="r" b="b"/>
              <a:pathLst>
                <a:path w="11813" h="15814" extrusionOk="0">
                  <a:moveTo>
                    <a:pt x="5906" y="0"/>
                  </a:moveTo>
                  <a:cubicBezTo>
                    <a:pt x="2644" y="0"/>
                    <a:pt x="0" y="2644"/>
                    <a:pt x="0" y="5906"/>
                  </a:cubicBezTo>
                  <a:cubicBezTo>
                    <a:pt x="0" y="7192"/>
                    <a:pt x="405" y="8359"/>
                    <a:pt x="1096" y="9336"/>
                  </a:cubicBezTo>
                  <a:lnTo>
                    <a:pt x="5906" y="15813"/>
                  </a:lnTo>
                  <a:lnTo>
                    <a:pt x="10717" y="9336"/>
                  </a:lnTo>
                  <a:lnTo>
                    <a:pt x="10693" y="9336"/>
                  </a:lnTo>
                  <a:cubicBezTo>
                    <a:pt x="11384" y="8359"/>
                    <a:pt x="11812" y="7192"/>
                    <a:pt x="11812" y="5906"/>
                  </a:cubicBezTo>
                  <a:cubicBezTo>
                    <a:pt x="11812" y="2644"/>
                    <a:pt x="9169" y="0"/>
                    <a:pt x="5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0"/>
            <p:cNvSpPr/>
            <p:nvPr/>
          </p:nvSpPr>
          <p:spPr>
            <a:xfrm>
              <a:off x="7509301" y="3175359"/>
              <a:ext cx="357654" cy="332318"/>
            </a:xfrm>
            <a:custGeom>
              <a:avLst/>
              <a:gdLst/>
              <a:ahLst/>
              <a:cxnLst/>
              <a:rect l="l" t="t" r="r" b="b"/>
              <a:pathLst>
                <a:path w="9337" h="8675" extrusionOk="0">
                  <a:moveTo>
                    <a:pt x="4633" y="1"/>
                  </a:moveTo>
                  <a:cubicBezTo>
                    <a:pt x="2558" y="1"/>
                    <a:pt x="723" y="1521"/>
                    <a:pt x="382" y="3635"/>
                  </a:cubicBezTo>
                  <a:cubicBezTo>
                    <a:pt x="1" y="6016"/>
                    <a:pt x="1596" y="8231"/>
                    <a:pt x="3978" y="8612"/>
                  </a:cubicBezTo>
                  <a:cubicBezTo>
                    <a:pt x="4222" y="8654"/>
                    <a:pt x="4464" y="8674"/>
                    <a:pt x="4703" y="8674"/>
                  </a:cubicBezTo>
                  <a:cubicBezTo>
                    <a:pt x="6778" y="8674"/>
                    <a:pt x="8613" y="7154"/>
                    <a:pt x="8955" y="5040"/>
                  </a:cubicBezTo>
                  <a:cubicBezTo>
                    <a:pt x="9336" y="2658"/>
                    <a:pt x="7740" y="444"/>
                    <a:pt x="5359" y="63"/>
                  </a:cubicBezTo>
                  <a:cubicBezTo>
                    <a:pt x="5115" y="21"/>
                    <a:pt x="4873" y="1"/>
                    <a:pt x="46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0"/>
            <p:cNvSpPr/>
            <p:nvPr/>
          </p:nvSpPr>
          <p:spPr>
            <a:xfrm>
              <a:off x="7625442" y="3234085"/>
              <a:ext cx="24783" cy="36047"/>
            </a:xfrm>
            <a:custGeom>
              <a:avLst/>
              <a:gdLst/>
              <a:ahLst/>
              <a:cxnLst/>
              <a:rect l="l" t="t" r="r" b="b"/>
              <a:pathLst>
                <a:path w="647" h="941" extrusionOk="0">
                  <a:moveTo>
                    <a:pt x="86" y="0"/>
                  </a:moveTo>
                  <a:cubicBezTo>
                    <a:pt x="43" y="0"/>
                    <a:pt x="0" y="51"/>
                    <a:pt x="17" y="101"/>
                  </a:cubicBezTo>
                  <a:cubicBezTo>
                    <a:pt x="160" y="340"/>
                    <a:pt x="303" y="578"/>
                    <a:pt x="446" y="816"/>
                  </a:cubicBezTo>
                  <a:cubicBezTo>
                    <a:pt x="469" y="840"/>
                    <a:pt x="469" y="887"/>
                    <a:pt x="493" y="911"/>
                  </a:cubicBezTo>
                  <a:cubicBezTo>
                    <a:pt x="507" y="932"/>
                    <a:pt x="527" y="941"/>
                    <a:pt x="548" y="941"/>
                  </a:cubicBezTo>
                  <a:cubicBezTo>
                    <a:pt x="596" y="941"/>
                    <a:pt x="646" y="890"/>
                    <a:pt x="612" y="840"/>
                  </a:cubicBezTo>
                  <a:cubicBezTo>
                    <a:pt x="469" y="602"/>
                    <a:pt x="327" y="363"/>
                    <a:pt x="208" y="125"/>
                  </a:cubicBezTo>
                  <a:cubicBezTo>
                    <a:pt x="184" y="101"/>
                    <a:pt x="160" y="54"/>
                    <a:pt x="136" y="30"/>
                  </a:cubicBezTo>
                  <a:cubicBezTo>
                    <a:pt x="122" y="9"/>
                    <a:pt x="104" y="0"/>
                    <a:pt x="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0"/>
            <p:cNvSpPr/>
            <p:nvPr/>
          </p:nvSpPr>
          <p:spPr>
            <a:xfrm>
              <a:off x="7616057" y="3225964"/>
              <a:ext cx="22830" cy="15783"/>
            </a:xfrm>
            <a:custGeom>
              <a:avLst/>
              <a:gdLst/>
              <a:ahLst/>
              <a:cxnLst/>
              <a:rect l="l" t="t" r="r" b="b"/>
              <a:pathLst>
                <a:path w="596" h="412" extrusionOk="0">
                  <a:moveTo>
                    <a:pt x="429" y="1"/>
                  </a:moveTo>
                  <a:cubicBezTo>
                    <a:pt x="368" y="1"/>
                    <a:pt x="291" y="24"/>
                    <a:pt x="214" y="75"/>
                  </a:cubicBezTo>
                  <a:cubicBezTo>
                    <a:pt x="71" y="147"/>
                    <a:pt x="0" y="290"/>
                    <a:pt x="24" y="361"/>
                  </a:cubicBezTo>
                  <a:cubicBezTo>
                    <a:pt x="46" y="394"/>
                    <a:pt x="89" y="412"/>
                    <a:pt x="142" y="412"/>
                  </a:cubicBezTo>
                  <a:cubicBezTo>
                    <a:pt x="204" y="412"/>
                    <a:pt x="281" y="388"/>
                    <a:pt x="357" y="337"/>
                  </a:cubicBezTo>
                  <a:cubicBezTo>
                    <a:pt x="500" y="266"/>
                    <a:pt x="595" y="123"/>
                    <a:pt x="548" y="51"/>
                  </a:cubicBezTo>
                  <a:cubicBezTo>
                    <a:pt x="526" y="18"/>
                    <a:pt x="483" y="1"/>
                    <a:pt x="4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0"/>
            <p:cNvSpPr/>
            <p:nvPr/>
          </p:nvSpPr>
          <p:spPr>
            <a:xfrm>
              <a:off x="7617858" y="3226079"/>
              <a:ext cx="21029" cy="15591"/>
            </a:xfrm>
            <a:custGeom>
              <a:avLst/>
              <a:gdLst/>
              <a:ahLst/>
              <a:cxnLst/>
              <a:rect l="l" t="t" r="r" b="b"/>
              <a:pathLst>
                <a:path w="549" h="407" extrusionOk="0">
                  <a:moveTo>
                    <a:pt x="406" y="1"/>
                  </a:moveTo>
                  <a:cubicBezTo>
                    <a:pt x="406" y="1"/>
                    <a:pt x="406" y="25"/>
                    <a:pt x="406" y="25"/>
                  </a:cubicBezTo>
                  <a:cubicBezTo>
                    <a:pt x="453" y="96"/>
                    <a:pt x="358" y="215"/>
                    <a:pt x="215" y="310"/>
                  </a:cubicBezTo>
                  <a:cubicBezTo>
                    <a:pt x="144" y="358"/>
                    <a:pt x="72" y="382"/>
                    <a:pt x="1" y="382"/>
                  </a:cubicBezTo>
                  <a:cubicBezTo>
                    <a:pt x="18" y="399"/>
                    <a:pt x="46" y="407"/>
                    <a:pt x="82" y="407"/>
                  </a:cubicBezTo>
                  <a:cubicBezTo>
                    <a:pt x="147" y="407"/>
                    <a:pt x="233" y="380"/>
                    <a:pt x="310" y="334"/>
                  </a:cubicBezTo>
                  <a:cubicBezTo>
                    <a:pt x="453" y="263"/>
                    <a:pt x="548" y="120"/>
                    <a:pt x="501" y="48"/>
                  </a:cubicBezTo>
                  <a:cubicBezTo>
                    <a:pt x="477" y="25"/>
                    <a:pt x="453" y="1"/>
                    <a:pt x="40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0"/>
            <p:cNvSpPr/>
            <p:nvPr/>
          </p:nvSpPr>
          <p:spPr>
            <a:xfrm>
              <a:off x="7666735" y="3232054"/>
              <a:ext cx="22906" cy="37158"/>
            </a:xfrm>
            <a:custGeom>
              <a:avLst/>
              <a:gdLst/>
              <a:ahLst/>
              <a:cxnLst/>
              <a:rect l="l" t="t" r="r" b="b"/>
              <a:pathLst>
                <a:path w="598" h="970" extrusionOk="0">
                  <a:moveTo>
                    <a:pt x="523" y="0"/>
                  </a:moveTo>
                  <a:cubicBezTo>
                    <a:pt x="502" y="0"/>
                    <a:pt x="480" y="10"/>
                    <a:pt x="463" y="35"/>
                  </a:cubicBezTo>
                  <a:cubicBezTo>
                    <a:pt x="344" y="273"/>
                    <a:pt x="201" y="512"/>
                    <a:pt x="82" y="774"/>
                  </a:cubicBezTo>
                  <a:cubicBezTo>
                    <a:pt x="58" y="797"/>
                    <a:pt x="58" y="845"/>
                    <a:pt x="34" y="869"/>
                  </a:cubicBezTo>
                  <a:cubicBezTo>
                    <a:pt x="1" y="919"/>
                    <a:pt x="50" y="970"/>
                    <a:pt x="99" y="970"/>
                  </a:cubicBezTo>
                  <a:cubicBezTo>
                    <a:pt x="120" y="970"/>
                    <a:pt x="140" y="961"/>
                    <a:pt x="154" y="940"/>
                  </a:cubicBezTo>
                  <a:cubicBezTo>
                    <a:pt x="273" y="678"/>
                    <a:pt x="392" y="440"/>
                    <a:pt x="535" y="202"/>
                  </a:cubicBezTo>
                  <a:cubicBezTo>
                    <a:pt x="535" y="154"/>
                    <a:pt x="558" y="131"/>
                    <a:pt x="582" y="83"/>
                  </a:cubicBezTo>
                  <a:cubicBezTo>
                    <a:pt x="598" y="36"/>
                    <a:pt x="563" y="0"/>
                    <a:pt x="52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0"/>
            <p:cNvSpPr/>
            <p:nvPr/>
          </p:nvSpPr>
          <p:spPr>
            <a:xfrm>
              <a:off x="7676235" y="3224278"/>
              <a:ext cx="23749" cy="14863"/>
            </a:xfrm>
            <a:custGeom>
              <a:avLst/>
              <a:gdLst/>
              <a:ahLst/>
              <a:cxnLst/>
              <a:rect l="l" t="t" r="r" b="b"/>
              <a:pathLst>
                <a:path w="620" h="388" extrusionOk="0">
                  <a:moveTo>
                    <a:pt x="170" y="0"/>
                  </a:moveTo>
                  <a:cubicBezTo>
                    <a:pt x="108" y="0"/>
                    <a:pt x="60" y="24"/>
                    <a:pt x="48" y="72"/>
                  </a:cubicBezTo>
                  <a:cubicBezTo>
                    <a:pt x="1" y="143"/>
                    <a:pt x="96" y="262"/>
                    <a:pt x="239" y="334"/>
                  </a:cubicBezTo>
                  <a:cubicBezTo>
                    <a:pt x="310" y="369"/>
                    <a:pt x="382" y="387"/>
                    <a:pt x="441" y="387"/>
                  </a:cubicBezTo>
                  <a:cubicBezTo>
                    <a:pt x="501" y="387"/>
                    <a:pt x="549" y="369"/>
                    <a:pt x="572" y="334"/>
                  </a:cubicBezTo>
                  <a:cubicBezTo>
                    <a:pt x="620" y="262"/>
                    <a:pt x="525" y="143"/>
                    <a:pt x="382" y="72"/>
                  </a:cubicBezTo>
                  <a:cubicBezTo>
                    <a:pt x="310" y="24"/>
                    <a:pt x="233" y="0"/>
                    <a:pt x="17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0"/>
            <p:cNvSpPr/>
            <p:nvPr/>
          </p:nvSpPr>
          <p:spPr>
            <a:xfrm>
              <a:off x="7677154" y="3226998"/>
              <a:ext cx="21949" cy="12143"/>
            </a:xfrm>
            <a:custGeom>
              <a:avLst/>
              <a:gdLst/>
              <a:ahLst/>
              <a:cxnLst/>
              <a:rect l="l" t="t" r="r" b="b"/>
              <a:pathLst>
                <a:path w="573" h="317" extrusionOk="0">
                  <a:moveTo>
                    <a:pt x="1" y="1"/>
                  </a:moveTo>
                  <a:cubicBezTo>
                    <a:pt x="1" y="96"/>
                    <a:pt x="72" y="191"/>
                    <a:pt x="215" y="263"/>
                  </a:cubicBezTo>
                  <a:cubicBezTo>
                    <a:pt x="286" y="298"/>
                    <a:pt x="358" y="316"/>
                    <a:pt x="417" y="316"/>
                  </a:cubicBezTo>
                  <a:cubicBezTo>
                    <a:pt x="477" y="316"/>
                    <a:pt x="525" y="298"/>
                    <a:pt x="548" y="263"/>
                  </a:cubicBezTo>
                  <a:cubicBezTo>
                    <a:pt x="572" y="239"/>
                    <a:pt x="548" y="191"/>
                    <a:pt x="525" y="144"/>
                  </a:cubicBezTo>
                  <a:cubicBezTo>
                    <a:pt x="525" y="144"/>
                    <a:pt x="525" y="167"/>
                    <a:pt x="525" y="167"/>
                  </a:cubicBezTo>
                  <a:cubicBezTo>
                    <a:pt x="501" y="203"/>
                    <a:pt x="453" y="221"/>
                    <a:pt x="394" y="221"/>
                  </a:cubicBezTo>
                  <a:cubicBezTo>
                    <a:pt x="334" y="221"/>
                    <a:pt x="263" y="203"/>
                    <a:pt x="191" y="167"/>
                  </a:cubicBezTo>
                  <a:cubicBezTo>
                    <a:pt x="96" y="120"/>
                    <a:pt x="48" y="72"/>
                    <a:pt x="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0"/>
            <p:cNvSpPr/>
            <p:nvPr/>
          </p:nvSpPr>
          <p:spPr>
            <a:xfrm>
              <a:off x="7694161" y="3282237"/>
              <a:ext cx="39148" cy="21874"/>
            </a:xfrm>
            <a:custGeom>
              <a:avLst/>
              <a:gdLst/>
              <a:ahLst/>
              <a:cxnLst/>
              <a:rect l="l" t="t" r="r" b="b"/>
              <a:pathLst>
                <a:path w="1022" h="571" extrusionOk="0">
                  <a:moveTo>
                    <a:pt x="946" y="0"/>
                  </a:moveTo>
                  <a:cubicBezTo>
                    <a:pt x="936" y="0"/>
                    <a:pt x="926" y="4"/>
                    <a:pt x="914" y="11"/>
                  </a:cubicBezTo>
                  <a:lnTo>
                    <a:pt x="176" y="392"/>
                  </a:lnTo>
                  <a:cubicBezTo>
                    <a:pt x="152" y="392"/>
                    <a:pt x="104" y="416"/>
                    <a:pt x="81" y="440"/>
                  </a:cubicBezTo>
                  <a:cubicBezTo>
                    <a:pt x="1" y="480"/>
                    <a:pt x="38" y="570"/>
                    <a:pt x="94" y="570"/>
                  </a:cubicBezTo>
                  <a:cubicBezTo>
                    <a:pt x="105" y="570"/>
                    <a:pt x="117" y="567"/>
                    <a:pt x="128" y="559"/>
                  </a:cubicBezTo>
                  <a:lnTo>
                    <a:pt x="866" y="178"/>
                  </a:lnTo>
                  <a:cubicBezTo>
                    <a:pt x="890" y="154"/>
                    <a:pt x="938" y="130"/>
                    <a:pt x="962" y="130"/>
                  </a:cubicBezTo>
                  <a:cubicBezTo>
                    <a:pt x="1022" y="90"/>
                    <a:pt x="998" y="0"/>
                    <a:pt x="9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0"/>
            <p:cNvSpPr/>
            <p:nvPr/>
          </p:nvSpPr>
          <p:spPr>
            <a:xfrm>
              <a:off x="7724576" y="3272431"/>
              <a:ext cx="16471" cy="21376"/>
            </a:xfrm>
            <a:custGeom>
              <a:avLst/>
              <a:gdLst/>
              <a:ahLst/>
              <a:cxnLst/>
              <a:rect l="l" t="t" r="r" b="b"/>
              <a:pathLst>
                <a:path w="430" h="558" extrusionOk="0">
                  <a:moveTo>
                    <a:pt x="101" y="1"/>
                  </a:moveTo>
                  <a:cubicBezTo>
                    <a:pt x="91" y="1"/>
                    <a:pt x="81" y="2"/>
                    <a:pt x="72" y="5"/>
                  </a:cubicBezTo>
                  <a:cubicBezTo>
                    <a:pt x="1" y="53"/>
                    <a:pt x="1" y="196"/>
                    <a:pt x="72" y="363"/>
                  </a:cubicBezTo>
                  <a:cubicBezTo>
                    <a:pt x="135" y="487"/>
                    <a:pt x="233" y="558"/>
                    <a:pt x="321" y="558"/>
                  </a:cubicBezTo>
                  <a:cubicBezTo>
                    <a:pt x="334" y="558"/>
                    <a:pt x="346" y="556"/>
                    <a:pt x="358" y="553"/>
                  </a:cubicBezTo>
                  <a:cubicBezTo>
                    <a:pt x="430" y="505"/>
                    <a:pt x="430" y="363"/>
                    <a:pt x="334" y="220"/>
                  </a:cubicBezTo>
                  <a:cubicBezTo>
                    <a:pt x="272" y="74"/>
                    <a:pt x="173" y="1"/>
                    <a:pt x="10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0"/>
            <p:cNvSpPr/>
            <p:nvPr/>
          </p:nvSpPr>
          <p:spPr>
            <a:xfrm>
              <a:off x="7724576" y="3273542"/>
              <a:ext cx="15552" cy="20265"/>
            </a:xfrm>
            <a:custGeom>
              <a:avLst/>
              <a:gdLst/>
              <a:ahLst/>
              <a:cxnLst/>
              <a:rect l="l" t="t" r="r" b="b"/>
              <a:pathLst>
                <a:path w="406" h="529" extrusionOk="0">
                  <a:moveTo>
                    <a:pt x="49" y="0"/>
                  </a:moveTo>
                  <a:lnTo>
                    <a:pt x="49" y="0"/>
                  </a:lnTo>
                  <a:cubicBezTo>
                    <a:pt x="1" y="48"/>
                    <a:pt x="1" y="191"/>
                    <a:pt x="72" y="334"/>
                  </a:cubicBezTo>
                  <a:cubicBezTo>
                    <a:pt x="135" y="458"/>
                    <a:pt x="233" y="529"/>
                    <a:pt x="321" y="529"/>
                  </a:cubicBezTo>
                  <a:cubicBezTo>
                    <a:pt x="334" y="529"/>
                    <a:pt x="346" y="527"/>
                    <a:pt x="358" y="524"/>
                  </a:cubicBezTo>
                  <a:cubicBezTo>
                    <a:pt x="382" y="500"/>
                    <a:pt x="406" y="453"/>
                    <a:pt x="406" y="405"/>
                  </a:cubicBezTo>
                  <a:lnTo>
                    <a:pt x="406" y="405"/>
                  </a:lnTo>
                  <a:cubicBezTo>
                    <a:pt x="406" y="405"/>
                    <a:pt x="382" y="429"/>
                    <a:pt x="382" y="429"/>
                  </a:cubicBezTo>
                  <a:cubicBezTo>
                    <a:pt x="373" y="432"/>
                    <a:pt x="363" y="433"/>
                    <a:pt x="353" y="433"/>
                  </a:cubicBezTo>
                  <a:cubicBezTo>
                    <a:pt x="281" y="433"/>
                    <a:pt x="182" y="363"/>
                    <a:pt x="120" y="238"/>
                  </a:cubicBezTo>
                  <a:cubicBezTo>
                    <a:pt x="72" y="143"/>
                    <a:pt x="49" y="72"/>
                    <a:pt x="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0"/>
            <p:cNvSpPr/>
            <p:nvPr/>
          </p:nvSpPr>
          <p:spPr>
            <a:xfrm>
              <a:off x="7719558" y="3324184"/>
              <a:ext cx="39148" cy="21874"/>
            </a:xfrm>
            <a:custGeom>
              <a:avLst/>
              <a:gdLst/>
              <a:ahLst/>
              <a:cxnLst/>
              <a:rect l="l" t="t" r="r" b="b"/>
              <a:pathLst>
                <a:path w="1022" h="571" extrusionOk="0">
                  <a:moveTo>
                    <a:pt x="928" y="1"/>
                  </a:moveTo>
                  <a:cubicBezTo>
                    <a:pt x="917" y="1"/>
                    <a:pt x="906" y="4"/>
                    <a:pt x="894" y="12"/>
                  </a:cubicBezTo>
                  <a:lnTo>
                    <a:pt x="156" y="393"/>
                  </a:lnTo>
                  <a:cubicBezTo>
                    <a:pt x="132" y="417"/>
                    <a:pt x="84" y="440"/>
                    <a:pt x="61" y="440"/>
                  </a:cubicBezTo>
                  <a:cubicBezTo>
                    <a:pt x="1" y="480"/>
                    <a:pt x="24" y="571"/>
                    <a:pt x="76" y="571"/>
                  </a:cubicBezTo>
                  <a:cubicBezTo>
                    <a:pt x="86" y="571"/>
                    <a:pt x="97" y="567"/>
                    <a:pt x="108" y="560"/>
                  </a:cubicBezTo>
                  <a:lnTo>
                    <a:pt x="846" y="178"/>
                  </a:lnTo>
                  <a:cubicBezTo>
                    <a:pt x="870" y="155"/>
                    <a:pt x="918" y="155"/>
                    <a:pt x="942" y="131"/>
                  </a:cubicBezTo>
                  <a:cubicBezTo>
                    <a:pt x="1022" y="91"/>
                    <a:pt x="984" y="1"/>
                    <a:pt x="9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0"/>
            <p:cNvSpPr/>
            <p:nvPr/>
          </p:nvSpPr>
          <p:spPr>
            <a:xfrm>
              <a:off x="7749206" y="3315029"/>
              <a:ext cx="16471" cy="21031"/>
            </a:xfrm>
            <a:custGeom>
              <a:avLst/>
              <a:gdLst/>
              <a:ahLst/>
              <a:cxnLst/>
              <a:rect l="l" t="t" r="r" b="b"/>
              <a:pathLst>
                <a:path w="430" h="549" extrusionOk="0">
                  <a:moveTo>
                    <a:pt x="114" y="0"/>
                  </a:moveTo>
                  <a:cubicBezTo>
                    <a:pt x="99" y="0"/>
                    <a:pt x="85" y="4"/>
                    <a:pt x="72" y="13"/>
                  </a:cubicBezTo>
                  <a:cubicBezTo>
                    <a:pt x="1" y="36"/>
                    <a:pt x="1" y="203"/>
                    <a:pt x="72" y="346"/>
                  </a:cubicBezTo>
                  <a:cubicBezTo>
                    <a:pt x="131" y="464"/>
                    <a:pt x="238" y="549"/>
                    <a:pt x="314" y="549"/>
                  </a:cubicBezTo>
                  <a:cubicBezTo>
                    <a:pt x="331" y="549"/>
                    <a:pt x="346" y="545"/>
                    <a:pt x="358" y="537"/>
                  </a:cubicBezTo>
                  <a:cubicBezTo>
                    <a:pt x="430" y="513"/>
                    <a:pt x="430" y="346"/>
                    <a:pt x="358" y="203"/>
                  </a:cubicBezTo>
                  <a:cubicBezTo>
                    <a:pt x="280" y="86"/>
                    <a:pt x="185"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0"/>
            <p:cNvSpPr/>
            <p:nvPr/>
          </p:nvSpPr>
          <p:spPr>
            <a:xfrm>
              <a:off x="7749206" y="3315488"/>
              <a:ext cx="15552" cy="20571"/>
            </a:xfrm>
            <a:custGeom>
              <a:avLst/>
              <a:gdLst/>
              <a:ahLst/>
              <a:cxnLst/>
              <a:rect l="l" t="t" r="r" b="b"/>
              <a:pathLst>
                <a:path w="406" h="537" extrusionOk="0">
                  <a:moveTo>
                    <a:pt x="49" y="1"/>
                  </a:moveTo>
                  <a:lnTo>
                    <a:pt x="49" y="1"/>
                  </a:lnTo>
                  <a:cubicBezTo>
                    <a:pt x="1" y="72"/>
                    <a:pt x="1" y="191"/>
                    <a:pt x="72" y="334"/>
                  </a:cubicBezTo>
                  <a:cubicBezTo>
                    <a:pt x="131" y="452"/>
                    <a:pt x="238" y="537"/>
                    <a:pt x="314" y="537"/>
                  </a:cubicBezTo>
                  <a:cubicBezTo>
                    <a:pt x="331" y="537"/>
                    <a:pt x="346" y="533"/>
                    <a:pt x="358" y="525"/>
                  </a:cubicBezTo>
                  <a:cubicBezTo>
                    <a:pt x="382" y="501"/>
                    <a:pt x="406" y="477"/>
                    <a:pt x="406" y="429"/>
                  </a:cubicBezTo>
                  <a:lnTo>
                    <a:pt x="382" y="429"/>
                  </a:lnTo>
                  <a:cubicBezTo>
                    <a:pt x="369" y="438"/>
                    <a:pt x="355" y="442"/>
                    <a:pt x="340" y="442"/>
                  </a:cubicBezTo>
                  <a:cubicBezTo>
                    <a:pt x="270" y="442"/>
                    <a:pt x="179" y="356"/>
                    <a:pt x="120" y="239"/>
                  </a:cubicBezTo>
                  <a:cubicBezTo>
                    <a:pt x="72" y="167"/>
                    <a:pt x="49" y="72"/>
                    <a:pt x="4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0"/>
            <p:cNvSpPr/>
            <p:nvPr/>
          </p:nvSpPr>
          <p:spPr>
            <a:xfrm>
              <a:off x="7739476" y="3379232"/>
              <a:ext cx="42365" cy="11224"/>
            </a:xfrm>
            <a:custGeom>
              <a:avLst/>
              <a:gdLst/>
              <a:ahLst/>
              <a:cxnLst/>
              <a:rect l="l" t="t" r="r" b="b"/>
              <a:pathLst>
                <a:path w="1106" h="293" extrusionOk="0">
                  <a:moveTo>
                    <a:pt x="91" y="1"/>
                  </a:moveTo>
                  <a:cubicBezTo>
                    <a:pt x="14" y="1"/>
                    <a:pt x="0" y="123"/>
                    <a:pt x="88" y="123"/>
                  </a:cubicBezTo>
                  <a:lnTo>
                    <a:pt x="898" y="266"/>
                  </a:lnTo>
                  <a:cubicBezTo>
                    <a:pt x="922" y="289"/>
                    <a:pt x="969" y="289"/>
                    <a:pt x="1017" y="289"/>
                  </a:cubicBezTo>
                  <a:cubicBezTo>
                    <a:pt x="1023" y="292"/>
                    <a:pt x="1030" y="293"/>
                    <a:pt x="1035" y="293"/>
                  </a:cubicBezTo>
                  <a:cubicBezTo>
                    <a:pt x="1092" y="293"/>
                    <a:pt x="1106" y="192"/>
                    <a:pt x="1041" y="170"/>
                  </a:cubicBezTo>
                  <a:lnTo>
                    <a:pt x="231" y="27"/>
                  </a:lnTo>
                  <a:cubicBezTo>
                    <a:pt x="184" y="4"/>
                    <a:pt x="136" y="4"/>
                    <a:pt x="112" y="4"/>
                  </a:cubicBezTo>
                  <a:cubicBezTo>
                    <a:pt x="105" y="2"/>
                    <a:pt x="98" y="1"/>
                    <a:pt x="9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0"/>
            <p:cNvSpPr/>
            <p:nvPr/>
          </p:nvSpPr>
          <p:spPr>
            <a:xfrm>
              <a:off x="7774755" y="3377393"/>
              <a:ext cx="13713" cy="22985"/>
            </a:xfrm>
            <a:custGeom>
              <a:avLst/>
              <a:gdLst/>
              <a:ahLst/>
              <a:cxnLst/>
              <a:rect l="l" t="t" r="r" b="b"/>
              <a:pathLst>
                <a:path w="358" h="600" extrusionOk="0">
                  <a:moveTo>
                    <a:pt x="214" y="1"/>
                  </a:moveTo>
                  <a:cubicBezTo>
                    <a:pt x="128" y="1"/>
                    <a:pt x="46" y="114"/>
                    <a:pt x="25" y="266"/>
                  </a:cubicBezTo>
                  <a:cubicBezTo>
                    <a:pt x="1" y="433"/>
                    <a:pt x="48" y="576"/>
                    <a:pt x="120" y="599"/>
                  </a:cubicBezTo>
                  <a:cubicBezTo>
                    <a:pt x="215" y="599"/>
                    <a:pt x="287" y="480"/>
                    <a:pt x="334" y="314"/>
                  </a:cubicBezTo>
                  <a:cubicBezTo>
                    <a:pt x="358" y="171"/>
                    <a:pt x="310" y="4"/>
                    <a:pt x="239" y="4"/>
                  </a:cubicBezTo>
                  <a:cubicBezTo>
                    <a:pt x="231" y="2"/>
                    <a:pt x="223" y="1"/>
                    <a:pt x="2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0"/>
            <p:cNvSpPr/>
            <p:nvPr/>
          </p:nvSpPr>
          <p:spPr>
            <a:xfrm>
              <a:off x="7774755" y="3377546"/>
              <a:ext cx="9155" cy="22831"/>
            </a:xfrm>
            <a:custGeom>
              <a:avLst/>
              <a:gdLst/>
              <a:ahLst/>
              <a:cxnLst/>
              <a:rect l="l" t="t" r="r" b="b"/>
              <a:pathLst>
                <a:path w="239" h="596" extrusionOk="0">
                  <a:moveTo>
                    <a:pt x="215" y="0"/>
                  </a:moveTo>
                  <a:cubicBezTo>
                    <a:pt x="120" y="0"/>
                    <a:pt x="48" y="119"/>
                    <a:pt x="25" y="262"/>
                  </a:cubicBezTo>
                  <a:cubicBezTo>
                    <a:pt x="1" y="429"/>
                    <a:pt x="48" y="572"/>
                    <a:pt x="120" y="595"/>
                  </a:cubicBezTo>
                  <a:cubicBezTo>
                    <a:pt x="167" y="595"/>
                    <a:pt x="191" y="572"/>
                    <a:pt x="239" y="524"/>
                  </a:cubicBezTo>
                  <a:cubicBezTo>
                    <a:pt x="223" y="524"/>
                    <a:pt x="218" y="535"/>
                    <a:pt x="216" y="535"/>
                  </a:cubicBezTo>
                  <a:cubicBezTo>
                    <a:pt x="215" y="535"/>
                    <a:pt x="215" y="532"/>
                    <a:pt x="215" y="524"/>
                  </a:cubicBezTo>
                  <a:cubicBezTo>
                    <a:pt x="120" y="524"/>
                    <a:pt x="72" y="381"/>
                    <a:pt x="120" y="214"/>
                  </a:cubicBezTo>
                  <a:cubicBezTo>
                    <a:pt x="120" y="119"/>
                    <a:pt x="167" y="48"/>
                    <a:pt x="21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0"/>
            <p:cNvSpPr/>
            <p:nvPr/>
          </p:nvSpPr>
          <p:spPr>
            <a:xfrm>
              <a:off x="7719711" y="3407235"/>
              <a:ext cx="24439" cy="36239"/>
            </a:xfrm>
            <a:custGeom>
              <a:avLst/>
              <a:gdLst/>
              <a:ahLst/>
              <a:cxnLst/>
              <a:rect l="l" t="t" r="r" b="b"/>
              <a:pathLst>
                <a:path w="638" h="946" extrusionOk="0">
                  <a:moveTo>
                    <a:pt x="89" y="0"/>
                  </a:moveTo>
                  <a:cubicBezTo>
                    <a:pt x="43" y="0"/>
                    <a:pt x="1" y="43"/>
                    <a:pt x="33" y="106"/>
                  </a:cubicBezTo>
                  <a:cubicBezTo>
                    <a:pt x="176" y="344"/>
                    <a:pt x="295" y="582"/>
                    <a:pt x="438" y="821"/>
                  </a:cubicBezTo>
                  <a:cubicBezTo>
                    <a:pt x="461" y="844"/>
                    <a:pt x="485" y="868"/>
                    <a:pt x="509" y="916"/>
                  </a:cubicBezTo>
                  <a:cubicBezTo>
                    <a:pt x="516" y="937"/>
                    <a:pt x="531" y="945"/>
                    <a:pt x="548" y="945"/>
                  </a:cubicBezTo>
                  <a:cubicBezTo>
                    <a:pt x="588" y="945"/>
                    <a:pt x="638" y="895"/>
                    <a:pt x="604" y="844"/>
                  </a:cubicBezTo>
                  <a:cubicBezTo>
                    <a:pt x="485" y="606"/>
                    <a:pt x="342" y="368"/>
                    <a:pt x="199" y="130"/>
                  </a:cubicBezTo>
                  <a:cubicBezTo>
                    <a:pt x="176" y="106"/>
                    <a:pt x="176" y="59"/>
                    <a:pt x="152" y="35"/>
                  </a:cubicBezTo>
                  <a:cubicBezTo>
                    <a:pt x="136" y="11"/>
                    <a:pt x="112" y="0"/>
                    <a:pt x="8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0"/>
            <p:cNvSpPr/>
            <p:nvPr/>
          </p:nvSpPr>
          <p:spPr>
            <a:xfrm>
              <a:off x="7730972" y="3435774"/>
              <a:ext cx="22868" cy="15515"/>
            </a:xfrm>
            <a:custGeom>
              <a:avLst/>
              <a:gdLst/>
              <a:ahLst/>
              <a:cxnLst/>
              <a:rect l="l" t="t" r="r" b="b"/>
              <a:pathLst>
                <a:path w="597" h="405" extrusionOk="0">
                  <a:moveTo>
                    <a:pt x="443" y="1"/>
                  </a:moveTo>
                  <a:cubicBezTo>
                    <a:pt x="375" y="1"/>
                    <a:pt x="292" y="25"/>
                    <a:pt x="215" y="76"/>
                  </a:cubicBezTo>
                  <a:cubicBezTo>
                    <a:pt x="72" y="147"/>
                    <a:pt x="1" y="266"/>
                    <a:pt x="48" y="361"/>
                  </a:cubicBezTo>
                  <a:cubicBezTo>
                    <a:pt x="58" y="391"/>
                    <a:pt x="93" y="404"/>
                    <a:pt x="141" y="404"/>
                  </a:cubicBezTo>
                  <a:cubicBezTo>
                    <a:pt x="208" y="404"/>
                    <a:pt x="299" y="379"/>
                    <a:pt x="382" y="338"/>
                  </a:cubicBezTo>
                  <a:cubicBezTo>
                    <a:pt x="525" y="242"/>
                    <a:pt x="596" y="123"/>
                    <a:pt x="572" y="52"/>
                  </a:cubicBezTo>
                  <a:cubicBezTo>
                    <a:pt x="550" y="19"/>
                    <a:pt x="502" y="1"/>
                    <a:pt x="4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0"/>
            <p:cNvSpPr/>
            <p:nvPr/>
          </p:nvSpPr>
          <p:spPr>
            <a:xfrm>
              <a:off x="7730972" y="3435621"/>
              <a:ext cx="21029" cy="15821"/>
            </a:xfrm>
            <a:custGeom>
              <a:avLst/>
              <a:gdLst/>
              <a:ahLst/>
              <a:cxnLst/>
              <a:rect l="l" t="t" r="r" b="b"/>
              <a:pathLst>
                <a:path w="549" h="413" extrusionOk="0">
                  <a:moveTo>
                    <a:pt x="447" y="1"/>
                  </a:moveTo>
                  <a:cubicBezTo>
                    <a:pt x="382" y="1"/>
                    <a:pt x="299" y="24"/>
                    <a:pt x="215" y="80"/>
                  </a:cubicBezTo>
                  <a:cubicBezTo>
                    <a:pt x="72" y="151"/>
                    <a:pt x="1" y="270"/>
                    <a:pt x="48" y="365"/>
                  </a:cubicBezTo>
                  <a:cubicBezTo>
                    <a:pt x="48" y="389"/>
                    <a:pt x="96" y="413"/>
                    <a:pt x="144" y="413"/>
                  </a:cubicBezTo>
                  <a:cubicBezTo>
                    <a:pt x="144" y="389"/>
                    <a:pt x="144" y="389"/>
                    <a:pt x="144" y="389"/>
                  </a:cubicBezTo>
                  <a:cubicBezTo>
                    <a:pt x="96" y="318"/>
                    <a:pt x="167" y="199"/>
                    <a:pt x="310" y="103"/>
                  </a:cubicBezTo>
                  <a:cubicBezTo>
                    <a:pt x="406" y="56"/>
                    <a:pt x="477" y="32"/>
                    <a:pt x="548" y="32"/>
                  </a:cubicBezTo>
                  <a:cubicBezTo>
                    <a:pt x="529" y="12"/>
                    <a:pt x="493" y="1"/>
                    <a:pt x="44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0"/>
            <p:cNvSpPr/>
            <p:nvPr/>
          </p:nvSpPr>
          <p:spPr>
            <a:xfrm>
              <a:off x="7680486" y="3406507"/>
              <a:ext cx="22906" cy="37158"/>
            </a:xfrm>
            <a:custGeom>
              <a:avLst/>
              <a:gdLst/>
              <a:ahLst/>
              <a:cxnLst/>
              <a:rect l="l" t="t" r="r" b="b"/>
              <a:pathLst>
                <a:path w="598" h="970" extrusionOk="0">
                  <a:moveTo>
                    <a:pt x="501" y="0"/>
                  </a:moveTo>
                  <a:cubicBezTo>
                    <a:pt x="483" y="0"/>
                    <a:pt x="468" y="9"/>
                    <a:pt x="461" y="30"/>
                  </a:cubicBezTo>
                  <a:cubicBezTo>
                    <a:pt x="318" y="292"/>
                    <a:pt x="199" y="530"/>
                    <a:pt x="80" y="768"/>
                  </a:cubicBezTo>
                  <a:cubicBezTo>
                    <a:pt x="57" y="816"/>
                    <a:pt x="33" y="840"/>
                    <a:pt x="33" y="863"/>
                  </a:cubicBezTo>
                  <a:cubicBezTo>
                    <a:pt x="1" y="927"/>
                    <a:pt x="43" y="969"/>
                    <a:pt x="89" y="969"/>
                  </a:cubicBezTo>
                  <a:cubicBezTo>
                    <a:pt x="112" y="969"/>
                    <a:pt x="136" y="959"/>
                    <a:pt x="152" y="935"/>
                  </a:cubicBezTo>
                  <a:cubicBezTo>
                    <a:pt x="271" y="697"/>
                    <a:pt x="390" y="435"/>
                    <a:pt x="509" y="197"/>
                  </a:cubicBezTo>
                  <a:cubicBezTo>
                    <a:pt x="533" y="173"/>
                    <a:pt x="557" y="125"/>
                    <a:pt x="580" y="101"/>
                  </a:cubicBezTo>
                  <a:cubicBezTo>
                    <a:pt x="597" y="51"/>
                    <a:pt x="543" y="0"/>
                    <a:pt x="50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0"/>
            <p:cNvSpPr/>
            <p:nvPr/>
          </p:nvSpPr>
          <p:spPr>
            <a:xfrm>
              <a:off x="7670757" y="3436617"/>
              <a:ext cx="22868" cy="14519"/>
            </a:xfrm>
            <a:custGeom>
              <a:avLst/>
              <a:gdLst/>
              <a:ahLst/>
              <a:cxnLst/>
              <a:rect l="l" t="t" r="r" b="b"/>
              <a:pathLst>
                <a:path w="597" h="379" extrusionOk="0">
                  <a:moveTo>
                    <a:pt x="156" y="0"/>
                  </a:moveTo>
                  <a:cubicBezTo>
                    <a:pt x="96" y="0"/>
                    <a:pt x="49" y="18"/>
                    <a:pt x="25" y="54"/>
                  </a:cubicBezTo>
                  <a:cubicBezTo>
                    <a:pt x="1" y="125"/>
                    <a:pt x="72" y="244"/>
                    <a:pt x="239" y="316"/>
                  </a:cubicBezTo>
                  <a:cubicBezTo>
                    <a:pt x="316" y="354"/>
                    <a:pt x="392" y="378"/>
                    <a:pt x="454" y="378"/>
                  </a:cubicBezTo>
                  <a:cubicBezTo>
                    <a:pt x="508" y="378"/>
                    <a:pt x="550" y="360"/>
                    <a:pt x="572" y="316"/>
                  </a:cubicBezTo>
                  <a:cubicBezTo>
                    <a:pt x="596" y="244"/>
                    <a:pt x="525" y="125"/>
                    <a:pt x="358" y="54"/>
                  </a:cubicBezTo>
                  <a:cubicBezTo>
                    <a:pt x="287" y="18"/>
                    <a:pt x="215" y="0"/>
                    <a:pt x="15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0"/>
            <p:cNvSpPr/>
            <p:nvPr/>
          </p:nvSpPr>
          <p:spPr>
            <a:xfrm>
              <a:off x="7671676" y="3436617"/>
              <a:ext cx="21949" cy="11186"/>
            </a:xfrm>
            <a:custGeom>
              <a:avLst/>
              <a:gdLst/>
              <a:ahLst/>
              <a:cxnLst/>
              <a:rect l="l" t="t" r="r" b="b"/>
              <a:pathLst>
                <a:path w="573" h="292" extrusionOk="0">
                  <a:moveTo>
                    <a:pt x="132" y="0"/>
                  </a:moveTo>
                  <a:cubicBezTo>
                    <a:pt x="72" y="0"/>
                    <a:pt x="25" y="18"/>
                    <a:pt x="1" y="54"/>
                  </a:cubicBezTo>
                  <a:cubicBezTo>
                    <a:pt x="1" y="77"/>
                    <a:pt x="1" y="125"/>
                    <a:pt x="25" y="173"/>
                  </a:cubicBezTo>
                  <a:cubicBezTo>
                    <a:pt x="25" y="149"/>
                    <a:pt x="25" y="149"/>
                    <a:pt x="25" y="149"/>
                  </a:cubicBezTo>
                  <a:cubicBezTo>
                    <a:pt x="48" y="113"/>
                    <a:pt x="96" y="95"/>
                    <a:pt x="159" y="95"/>
                  </a:cubicBezTo>
                  <a:cubicBezTo>
                    <a:pt x="221" y="95"/>
                    <a:pt x="298" y="113"/>
                    <a:pt x="382" y="149"/>
                  </a:cubicBezTo>
                  <a:cubicBezTo>
                    <a:pt x="453" y="196"/>
                    <a:pt x="525" y="244"/>
                    <a:pt x="548" y="292"/>
                  </a:cubicBezTo>
                  <a:cubicBezTo>
                    <a:pt x="572" y="220"/>
                    <a:pt x="477" y="125"/>
                    <a:pt x="334" y="54"/>
                  </a:cubicBezTo>
                  <a:cubicBezTo>
                    <a:pt x="263" y="18"/>
                    <a:pt x="191"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0"/>
            <p:cNvSpPr/>
            <p:nvPr/>
          </p:nvSpPr>
          <p:spPr>
            <a:xfrm>
              <a:off x="7636551" y="3371647"/>
              <a:ext cx="39301" cy="21835"/>
            </a:xfrm>
            <a:custGeom>
              <a:avLst/>
              <a:gdLst/>
              <a:ahLst/>
              <a:cxnLst/>
              <a:rect l="l" t="t" r="r" b="b"/>
              <a:pathLst>
                <a:path w="1026" h="570" extrusionOk="0">
                  <a:moveTo>
                    <a:pt x="928" y="0"/>
                  </a:moveTo>
                  <a:cubicBezTo>
                    <a:pt x="917" y="0"/>
                    <a:pt x="905" y="3"/>
                    <a:pt x="894" y="11"/>
                  </a:cubicBezTo>
                  <a:lnTo>
                    <a:pt x="156" y="392"/>
                  </a:lnTo>
                  <a:cubicBezTo>
                    <a:pt x="132" y="416"/>
                    <a:pt x="108" y="440"/>
                    <a:pt x="60" y="440"/>
                  </a:cubicBezTo>
                  <a:cubicBezTo>
                    <a:pt x="1" y="480"/>
                    <a:pt x="41" y="570"/>
                    <a:pt x="98" y="570"/>
                  </a:cubicBezTo>
                  <a:cubicBezTo>
                    <a:pt x="109" y="570"/>
                    <a:pt x="120" y="567"/>
                    <a:pt x="132" y="559"/>
                  </a:cubicBezTo>
                  <a:lnTo>
                    <a:pt x="846" y="178"/>
                  </a:lnTo>
                  <a:cubicBezTo>
                    <a:pt x="894" y="154"/>
                    <a:pt x="918" y="154"/>
                    <a:pt x="965" y="130"/>
                  </a:cubicBezTo>
                  <a:cubicBezTo>
                    <a:pt x="1025" y="90"/>
                    <a:pt x="985" y="0"/>
                    <a:pt x="92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0"/>
            <p:cNvSpPr/>
            <p:nvPr/>
          </p:nvSpPr>
          <p:spPr>
            <a:xfrm>
              <a:off x="7629732" y="3381607"/>
              <a:ext cx="16433" cy="21069"/>
            </a:xfrm>
            <a:custGeom>
              <a:avLst/>
              <a:gdLst/>
              <a:ahLst/>
              <a:cxnLst/>
              <a:rect l="l" t="t" r="r" b="b"/>
              <a:pathLst>
                <a:path w="429" h="550" extrusionOk="0">
                  <a:moveTo>
                    <a:pt x="114" y="1"/>
                  </a:moveTo>
                  <a:cubicBezTo>
                    <a:pt x="99" y="1"/>
                    <a:pt x="84" y="5"/>
                    <a:pt x="72" y="13"/>
                  </a:cubicBezTo>
                  <a:cubicBezTo>
                    <a:pt x="0" y="61"/>
                    <a:pt x="0" y="204"/>
                    <a:pt x="72" y="346"/>
                  </a:cubicBezTo>
                  <a:cubicBezTo>
                    <a:pt x="130" y="464"/>
                    <a:pt x="222" y="549"/>
                    <a:pt x="292" y="549"/>
                  </a:cubicBezTo>
                  <a:cubicBezTo>
                    <a:pt x="307" y="549"/>
                    <a:pt x="321" y="545"/>
                    <a:pt x="334" y="537"/>
                  </a:cubicBezTo>
                  <a:cubicBezTo>
                    <a:pt x="429" y="513"/>
                    <a:pt x="429" y="346"/>
                    <a:pt x="334" y="204"/>
                  </a:cubicBezTo>
                  <a:cubicBezTo>
                    <a:pt x="275" y="86"/>
                    <a:pt x="184" y="1"/>
                    <a:pt x="1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0"/>
            <p:cNvSpPr/>
            <p:nvPr/>
          </p:nvSpPr>
          <p:spPr>
            <a:xfrm>
              <a:off x="7629732" y="3381607"/>
              <a:ext cx="16433" cy="20571"/>
            </a:xfrm>
            <a:custGeom>
              <a:avLst/>
              <a:gdLst/>
              <a:ahLst/>
              <a:cxnLst/>
              <a:rect l="l" t="t" r="r" b="b"/>
              <a:pathLst>
                <a:path w="429" h="537" extrusionOk="0">
                  <a:moveTo>
                    <a:pt x="114" y="1"/>
                  </a:moveTo>
                  <a:cubicBezTo>
                    <a:pt x="99" y="1"/>
                    <a:pt x="84" y="5"/>
                    <a:pt x="72" y="13"/>
                  </a:cubicBezTo>
                  <a:cubicBezTo>
                    <a:pt x="24" y="37"/>
                    <a:pt x="24" y="61"/>
                    <a:pt x="0" y="132"/>
                  </a:cubicBezTo>
                  <a:cubicBezTo>
                    <a:pt x="24" y="108"/>
                    <a:pt x="24" y="108"/>
                    <a:pt x="24" y="108"/>
                  </a:cubicBezTo>
                  <a:cubicBezTo>
                    <a:pt x="37" y="100"/>
                    <a:pt x="51" y="96"/>
                    <a:pt x="66" y="96"/>
                  </a:cubicBezTo>
                  <a:cubicBezTo>
                    <a:pt x="137" y="96"/>
                    <a:pt x="231" y="181"/>
                    <a:pt x="310" y="299"/>
                  </a:cubicBezTo>
                  <a:cubicBezTo>
                    <a:pt x="357" y="394"/>
                    <a:pt x="357" y="466"/>
                    <a:pt x="357" y="537"/>
                  </a:cubicBezTo>
                  <a:cubicBezTo>
                    <a:pt x="429" y="489"/>
                    <a:pt x="405" y="346"/>
                    <a:pt x="334" y="204"/>
                  </a:cubicBezTo>
                  <a:cubicBezTo>
                    <a:pt x="275" y="86"/>
                    <a:pt x="184" y="1"/>
                    <a:pt x="1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0"/>
            <p:cNvSpPr/>
            <p:nvPr/>
          </p:nvSpPr>
          <p:spPr>
            <a:xfrm>
              <a:off x="7611921" y="3329662"/>
              <a:ext cx="39301" cy="21874"/>
            </a:xfrm>
            <a:custGeom>
              <a:avLst/>
              <a:gdLst/>
              <a:ahLst/>
              <a:cxnLst/>
              <a:rect l="l" t="t" r="r" b="b"/>
              <a:pathLst>
                <a:path w="1026" h="571" extrusionOk="0">
                  <a:moveTo>
                    <a:pt x="928" y="1"/>
                  </a:moveTo>
                  <a:cubicBezTo>
                    <a:pt x="917" y="1"/>
                    <a:pt x="905" y="4"/>
                    <a:pt x="894" y="12"/>
                  </a:cubicBezTo>
                  <a:lnTo>
                    <a:pt x="156" y="393"/>
                  </a:lnTo>
                  <a:cubicBezTo>
                    <a:pt x="132" y="393"/>
                    <a:pt x="84" y="417"/>
                    <a:pt x="60" y="440"/>
                  </a:cubicBezTo>
                  <a:cubicBezTo>
                    <a:pt x="1" y="480"/>
                    <a:pt x="24" y="570"/>
                    <a:pt x="90" y="570"/>
                  </a:cubicBezTo>
                  <a:cubicBezTo>
                    <a:pt x="102" y="570"/>
                    <a:pt x="116" y="567"/>
                    <a:pt x="132" y="559"/>
                  </a:cubicBezTo>
                  <a:lnTo>
                    <a:pt x="846" y="178"/>
                  </a:lnTo>
                  <a:cubicBezTo>
                    <a:pt x="894" y="155"/>
                    <a:pt x="918" y="131"/>
                    <a:pt x="965" y="131"/>
                  </a:cubicBezTo>
                  <a:cubicBezTo>
                    <a:pt x="1025" y="91"/>
                    <a:pt x="985" y="1"/>
                    <a:pt x="9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0"/>
            <p:cNvSpPr/>
            <p:nvPr/>
          </p:nvSpPr>
          <p:spPr>
            <a:xfrm>
              <a:off x="7605102" y="3339660"/>
              <a:ext cx="16433" cy="21031"/>
            </a:xfrm>
            <a:custGeom>
              <a:avLst/>
              <a:gdLst/>
              <a:ahLst/>
              <a:cxnLst/>
              <a:rect l="l" t="t" r="r" b="b"/>
              <a:pathLst>
                <a:path w="429" h="549" extrusionOk="0">
                  <a:moveTo>
                    <a:pt x="114" y="0"/>
                  </a:moveTo>
                  <a:cubicBezTo>
                    <a:pt x="99" y="0"/>
                    <a:pt x="84" y="4"/>
                    <a:pt x="72" y="13"/>
                  </a:cubicBezTo>
                  <a:cubicBezTo>
                    <a:pt x="0" y="36"/>
                    <a:pt x="0" y="203"/>
                    <a:pt x="72" y="346"/>
                  </a:cubicBezTo>
                  <a:cubicBezTo>
                    <a:pt x="131" y="464"/>
                    <a:pt x="222" y="549"/>
                    <a:pt x="292" y="549"/>
                  </a:cubicBezTo>
                  <a:cubicBezTo>
                    <a:pt x="307" y="549"/>
                    <a:pt x="321" y="545"/>
                    <a:pt x="334" y="537"/>
                  </a:cubicBezTo>
                  <a:cubicBezTo>
                    <a:pt x="429" y="489"/>
                    <a:pt x="405" y="346"/>
                    <a:pt x="334" y="203"/>
                  </a:cubicBezTo>
                  <a:cubicBezTo>
                    <a:pt x="275" y="86"/>
                    <a:pt x="184"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0"/>
            <p:cNvSpPr/>
            <p:nvPr/>
          </p:nvSpPr>
          <p:spPr>
            <a:xfrm>
              <a:off x="7605102" y="3339660"/>
              <a:ext cx="15552" cy="20571"/>
            </a:xfrm>
            <a:custGeom>
              <a:avLst/>
              <a:gdLst/>
              <a:ahLst/>
              <a:cxnLst/>
              <a:rect l="l" t="t" r="r" b="b"/>
              <a:pathLst>
                <a:path w="406" h="537" extrusionOk="0">
                  <a:moveTo>
                    <a:pt x="114" y="0"/>
                  </a:moveTo>
                  <a:cubicBezTo>
                    <a:pt x="99" y="0"/>
                    <a:pt x="84" y="4"/>
                    <a:pt x="72" y="13"/>
                  </a:cubicBezTo>
                  <a:cubicBezTo>
                    <a:pt x="24" y="13"/>
                    <a:pt x="24" y="60"/>
                    <a:pt x="0" y="108"/>
                  </a:cubicBezTo>
                  <a:lnTo>
                    <a:pt x="24" y="108"/>
                  </a:lnTo>
                  <a:cubicBezTo>
                    <a:pt x="37" y="99"/>
                    <a:pt x="51" y="95"/>
                    <a:pt x="66" y="95"/>
                  </a:cubicBezTo>
                  <a:cubicBezTo>
                    <a:pt x="137" y="95"/>
                    <a:pt x="231" y="181"/>
                    <a:pt x="310" y="298"/>
                  </a:cubicBezTo>
                  <a:cubicBezTo>
                    <a:pt x="334" y="370"/>
                    <a:pt x="357" y="465"/>
                    <a:pt x="357" y="537"/>
                  </a:cubicBezTo>
                  <a:cubicBezTo>
                    <a:pt x="405" y="465"/>
                    <a:pt x="405" y="346"/>
                    <a:pt x="334" y="203"/>
                  </a:cubicBezTo>
                  <a:cubicBezTo>
                    <a:pt x="275" y="86"/>
                    <a:pt x="184"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0"/>
            <p:cNvSpPr/>
            <p:nvPr/>
          </p:nvSpPr>
          <p:spPr>
            <a:xfrm>
              <a:off x="7587750" y="3284459"/>
              <a:ext cx="42710" cy="12029"/>
            </a:xfrm>
            <a:custGeom>
              <a:avLst/>
              <a:gdLst/>
              <a:ahLst/>
              <a:cxnLst/>
              <a:rect l="l" t="t" r="r" b="b"/>
              <a:pathLst>
                <a:path w="1115" h="314" extrusionOk="0">
                  <a:moveTo>
                    <a:pt x="120" y="1"/>
                  </a:moveTo>
                  <a:cubicBezTo>
                    <a:pt x="25" y="1"/>
                    <a:pt x="1" y="120"/>
                    <a:pt x="96" y="144"/>
                  </a:cubicBezTo>
                  <a:lnTo>
                    <a:pt x="906" y="287"/>
                  </a:lnTo>
                  <a:cubicBezTo>
                    <a:pt x="930" y="311"/>
                    <a:pt x="977" y="311"/>
                    <a:pt x="1025" y="311"/>
                  </a:cubicBezTo>
                  <a:cubicBezTo>
                    <a:pt x="1030" y="312"/>
                    <a:pt x="1036" y="313"/>
                    <a:pt x="1040" y="313"/>
                  </a:cubicBezTo>
                  <a:cubicBezTo>
                    <a:pt x="1099" y="313"/>
                    <a:pt x="1115" y="191"/>
                    <a:pt x="1049" y="191"/>
                  </a:cubicBezTo>
                  <a:lnTo>
                    <a:pt x="239" y="25"/>
                  </a:lnTo>
                  <a:cubicBezTo>
                    <a:pt x="191" y="25"/>
                    <a:pt x="144" y="25"/>
                    <a:pt x="1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0"/>
            <p:cNvSpPr/>
            <p:nvPr/>
          </p:nvSpPr>
          <p:spPr>
            <a:xfrm>
              <a:off x="7581391" y="3275342"/>
              <a:ext cx="14633" cy="22984"/>
            </a:xfrm>
            <a:custGeom>
              <a:avLst/>
              <a:gdLst/>
              <a:ahLst/>
              <a:cxnLst/>
              <a:rect l="l" t="t" r="r" b="b"/>
              <a:pathLst>
                <a:path w="382" h="600" extrusionOk="0">
                  <a:moveTo>
                    <a:pt x="238" y="1"/>
                  </a:moveTo>
                  <a:cubicBezTo>
                    <a:pt x="167" y="1"/>
                    <a:pt x="72" y="120"/>
                    <a:pt x="48" y="287"/>
                  </a:cubicBezTo>
                  <a:cubicBezTo>
                    <a:pt x="0" y="429"/>
                    <a:pt x="48" y="572"/>
                    <a:pt x="143" y="596"/>
                  </a:cubicBezTo>
                  <a:cubicBezTo>
                    <a:pt x="149" y="598"/>
                    <a:pt x="155" y="599"/>
                    <a:pt x="162" y="599"/>
                  </a:cubicBezTo>
                  <a:cubicBezTo>
                    <a:pt x="230" y="599"/>
                    <a:pt x="312" y="487"/>
                    <a:pt x="333" y="334"/>
                  </a:cubicBezTo>
                  <a:cubicBezTo>
                    <a:pt x="381" y="168"/>
                    <a:pt x="333" y="25"/>
                    <a:pt x="23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0"/>
            <p:cNvSpPr/>
            <p:nvPr/>
          </p:nvSpPr>
          <p:spPr>
            <a:xfrm>
              <a:off x="7586831" y="3275342"/>
              <a:ext cx="9193" cy="22870"/>
            </a:xfrm>
            <a:custGeom>
              <a:avLst/>
              <a:gdLst/>
              <a:ahLst/>
              <a:cxnLst/>
              <a:rect l="l" t="t" r="r" b="b"/>
              <a:pathLst>
                <a:path w="240" h="597" extrusionOk="0">
                  <a:moveTo>
                    <a:pt x="96" y="1"/>
                  </a:moveTo>
                  <a:cubicBezTo>
                    <a:pt x="72" y="1"/>
                    <a:pt x="25" y="25"/>
                    <a:pt x="1" y="48"/>
                  </a:cubicBezTo>
                  <a:lnTo>
                    <a:pt x="25" y="48"/>
                  </a:lnTo>
                  <a:cubicBezTo>
                    <a:pt x="96" y="72"/>
                    <a:pt x="144" y="215"/>
                    <a:pt x="120" y="382"/>
                  </a:cubicBezTo>
                  <a:cubicBezTo>
                    <a:pt x="96" y="477"/>
                    <a:pt x="49" y="549"/>
                    <a:pt x="25" y="596"/>
                  </a:cubicBezTo>
                  <a:cubicBezTo>
                    <a:pt x="96" y="596"/>
                    <a:pt x="168" y="477"/>
                    <a:pt x="191" y="334"/>
                  </a:cubicBezTo>
                  <a:cubicBezTo>
                    <a:pt x="239" y="168"/>
                    <a:pt x="191" y="25"/>
                    <a:pt x="9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0"/>
            <p:cNvSpPr/>
            <p:nvPr/>
          </p:nvSpPr>
          <p:spPr>
            <a:xfrm>
              <a:off x="7614219" y="3255116"/>
              <a:ext cx="150539" cy="166025"/>
            </a:xfrm>
            <a:custGeom>
              <a:avLst/>
              <a:gdLst/>
              <a:ahLst/>
              <a:cxnLst/>
              <a:rect l="l" t="t" r="r" b="b"/>
              <a:pathLst>
                <a:path w="3930" h="4334" extrusionOk="0">
                  <a:moveTo>
                    <a:pt x="989" y="1"/>
                  </a:moveTo>
                  <a:cubicBezTo>
                    <a:pt x="889" y="1"/>
                    <a:pt x="789" y="24"/>
                    <a:pt x="691" y="76"/>
                  </a:cubicBezTo>
                  <a:cubicBezTo>
                    <a:pt x="691" y="76"/>
                    <a:pt x="0" y="410"/>
                    <a:pt x="358" y="1458"/>
                  </a:cubicBezTo>
                  <a:cubicBezTo>
                    <a:pt x="676" y="2393"/>
                    <a:pt x="1716" y="4333"/>
                    <a:pt x="2630" y="4333"/>
                  </a:cubicBezTo>
                  <a:cubicBezTo>
                    <a:pt x="2740" y="4333"/>
                    <a:pt x="2848" y="4305"/>
                    <a:pt x="2953" y="4244"/>
                  </a:cubicBezTo>
                  <a:cubicBezTo>
                    <a:pt x="3930" y="3672"/>
                    <a:pt x="2691" y="1696"/>
                    <a:pt x="2429" y="1219"/>
                  </a:cubicBezTo>
                  <a:cubicBezTo>
                    <a:pt x="2186" y="792"/>
                    <a:pt x="1577" y="1"/>
                    <a:pt x="98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0"/>
            <p:cNvSpPr/>
            <p:nvPr/>
          </p:nvSpPr>
          <p:spPr>
            <a:xfrm>
              <a:off x="7637930" y="3272124"/>
              <a:ext cx="28307" cy="20495"/>
            </a:xfrm>
            <a:custGeom>
              <a:avLst/>
              <a:gdLst/>
              <a:ahLst/>
              <a:cxnLst/>
              <a:rect l="l" t="t" r="r" b="b"/>
              <a:pathLst>
                <a:path w="739" h="535" extrusionOk="0">
                  <a:moveTo>
                    <a:pt x="482" y="0"/>
                  </a:moveTo>
                  <a:cubicBezTo>
                    <a:pt x="413" y="0"/>
                    <a:pt x="336" y="19"/>
                    <a:pt x="263" y="61"/>
                  </a:cubicBezTo>
                  <a:cubicBezTo>
                    <a:pt x="96" y="156"/>
                    <a:pt x="1" y="323"/>
                    <a:pt x="72" y="442"/>
                  </a:cubicBezTo>
                  <a:cubicBezTo>
                    <a:pt x="97" y="505"/>
                    <a:pt x="162" y="535"/>
                    <a:pt x="242" y="535"/>
                  </a:cubicBezTo>
                  <a:cubicBezTo>
                    <a:pt x="314" y="535"/>
                    <a:pt x="398" y="511"/>
                    <a:pt x="477" y="466"/>
                  </a:cubicBezTo>
                  <a:cubicBezTo>
                    <a:pt x="644" y="371"/>
                    <a:pt x="739" y="204"/>
                    <a:pt x="667" y="85"/>
                  </a:cubicBezTo>
                  <a:cubicBezTo>
                    <a:pt x="641" y="31"/>
                    <a:pt x="569" y="0"/>
                    <a:pt x="48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0"/>
            <p:cNvSpPr/>
            <p:nvPr/>
          </p:nvSpPr>
          <p:spPr>
            <a:xfrm>
              <a:off x="7663479" y="3308210"/>
              <a:ext cx="27388" cy="17507"/>
            </a:xfrm>
            <a:custGeom>
              <a:avLst/>
              <a:gdLst/>
              <a:ahLst/>
              <a:cxnLst/>
              <a:rect l="l" t="t" r="r" b="b"/>
              <a:pathLst>
                <a:path w="715" h="457" extrusionOk="0">
                  <a:moveTo>
                    <a:pt x="358" y="0"/>
                  </a:moveTo>
                  <a:cubicBezTo>
                    <a:pt x="167" y="0"/>
                    <a:pt x="0" y="119"/>
                    <a:pt x="0" y="238"/>
                  </a:cubicBezTo>
                  <a:cubicBezTo>
                    <a:pt x="22" y="366"/>
                    <a:pt x="158" y="456"/>
                    <a:pt x="323" y="456"/>
                  </a:cubicBezTo>
                  <a:cubicBezTo>
                    <a:pt x="342" y="456"/>
                    <a:pt x="362" y="455"/>
                    <a:pt x="381" y="453"/>
                  </a:cubicBezTo>
                  <a:cubicBezTo>
                    <a:pt x="572" y="453"/>
                    <a:pt x="715" y="334"/>
                    <a:pt x="715" y="214"/>
                  </a:cubicBezTo>
                  <a:cubicBezTo>
                    <a:pt x="715" y="95"/>
                    <a:pt x="548" y="0"/>
                    <a:pt x="35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0"/>
            <p:cNvSpPr/>
            <p:nvPr/>
          </p:nvSpPr>
          <p:spPr>
            <a:xfrm>
              <a:off x="7670757" y="3343759"/>
              <a:ext cx="19229" cy="26585"/>
            </a:xfrm>
            <a:custGeom>
              <a:avLst/>
              <a:gdLst/>
              <a:ahLst/>
              <a:cxnLst/>
              <a:rect l="l" t="t" r="r" b="b"/>
              <a:pathLst>
                <a:path w="502" h="694" extrusionOk="0">
                  <a:moveTo>
                    <a:pt x="239" y="1"/>
                  </a:moveTo>
                  <a:cubicBezTo>
                    <a:pt x="96" y="1"/>
                    <a:pt x="1" y="168"/>
                    <a:pt x="25" y="358"/>
                  </a:cubicBezTo>
                  <a:cubicBezTo>
                    <a:pt x="25" y="536"/>
                    <a:pt x="129" y="694"/>
                    <a:pt x="240" y="694"/>
                  </a:cubicBezTo>
                  <a:cubicBezTo>
                    <a:pt x="248" y="694"/>
                    <a:pt x="255" y="693"/>
                    <a:pt x="263" y="692"/>
                  </a:cubicBezTo>
                  <a:cubicBezTo>
                    <a:pt x="382" y="692"/>
                    <a:pt x="501" y="525"/>
                    <a:pt x="477" y="334"/>
                  </a:cubicBezTo>
                  <a:cubicBezTo>
                    <a:pt x="477" y="144"/>
                    <a:pt x="358" y="1"/>
                    <a:pt x="23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0"/>
            <p:cNvSpPr/>
            <p:nvPr/>
          </p:nvSpPr>
          <p:spPr>
            <a:xfrm>
              <a:off x="7696306" y="3378006"/>
              <a:ext cx="28307" cy="20571"/>
            </a:xfrm>
            <a:custGeom>
              <a:avLst/>
              <a:gdLst/>
              <a:ahLst/>
              <a:cxnLst/>
              <a:rect l="l" t="t" r="r" b="b"/>
              <a:pathLst>
                <a:path w="739" h="537" extrusionOk="0">
                  <a:moveTo>
                    <a:pt x="473" y="1"/>
                  </a:moveTo>
                  <a:cubicBezTo>
                    <a:pt x="406" y="1"/>
                    <a:pt x="332" y="20"/>
                    <a:pt x="263" y="59"/>
                  </a:cubicBezTo>
                  <a:cubicBezTo>
                    <a:pt x="96" y="155"/>
                    <a:pt x="1" y="321"/>
                    <a:pt x="72" y="440"/>
                  </a:cubicBezTo>
                  <a:cubicBezTo>
                    <a:pt x="112" y="508"/>
                    <a:pt x="183" y="537"/>
                    <a:pt x="271" y="537"/>
                  </a:cubicBezTo>
                  <a:cubicBezTo>
                    <a:pt x="339" y="537"/>
                    <a:pt x="418" y="519"/>
                    <a:pt x="501" y="488"/>
                  </a:cubicBezTo>
                  <a:cubicBezTo>
                    <a:pt x="668" y="393"/>
                    <a:pt x="739" y="202"/>
                    <a:pt x="691" y="107"/>
                  </a:cubicBezTo>
                  <a:cubicBezTo>
                    <a:pt x="650" y="38"/>
                    <a:pt x="568" y="1"/>
                    <a:pt x="47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0" name="Google Shape;1440;p50"/>
          <p:cNvGrpSpPr/>
          <p:nvPr/>
        </p:nvGrpSpPr>
        <p:grpSpPr>
          <a:xfrm>
            <a:off x="6553520" y="1607294"/>
            <a:ext cx="2024075" cy="1208698"/>
            <a:chOff x="4415775" y="1189875"/>
            <a:chExt cx="873425" cy="521575"/>
          </a:xfrm>
        </p:grpSpPr>
        <p:sp>
          <p:nvSpPr>
            <p:cNvPr id="1441" name="Google Shape;1441;p50"/>
            <p:cNvSpPr/>
            <p:nvPr/>
          </p:nvSpPr>
          <p:spPr>
            <a:xfrm>
              <a:off x="4415775" y="1189875"/>
              <a:ext cx="873425" cy="521575"/>
            </a:xfrm>
            <a:custGeom>
              <a:avLst/>
              <a:gdLst/>
              <a:ahLst/>
              <a:cxnLst/>
              <a:rect l="l" t="t" r="r" b="b"/>
              <a:pathLst>
                <a:path w="34937" h="20863" extrusionOk="0">
                  <a:moveTo>
                    <a:pt x="0" y="1"/>
                  </a:moveTo>
                  <a:lnTo>
                    <a:pt x="0" y="20862"/>
                  </a:lnTo>
                  <a:lnTo>
                    <a:pt x="34936" y="20862"/>
                  </a:lnTo>
                  <a:lnTo>
                    <a:pt x="3493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0"/>
            <p:cNvSpPr/>
            <p:nvPr/>
          </p:nvSpPr>
          <p:spPr>
            <a:xfrm>
              <a:off x="4415775" y="1189875"/>
              <a:ext cx="873425" cy="71475"/>
            </a:xfrm>
            <a:custGeom>
              <a:avLst/>
              <a:gdLst/>
              <a:ahLst/>
              <a:cxnLst/>
              <a:rect l="l" t="t" r="r" b="b"/>
              <a:pathLst>
                <a:path w="34937" h="2859" extrusionOk="0">
                  <a:moveTo>
                    <a:pt x="0" y="1"/>
                  </a:moveTo>
                  <a:lnTo>
                    <a:pt x="0" y="2859"/>
                  </a:lnTo>
                  <a:lnTo>
                    <a:pt x="34936" y="2859"/>
                  </a:lnTo>
                  <a:lnTo>
                    <a:pt x="349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0"/>
            <p:cNvSpPr/>
            <p:nvPr/>
          </p:nvSpPr>
          <p:spPr>
            <a:xfrm>
              <a:off x="4437800" y="1215475"/>
              <a:ext cx="22050" cy="21475"/>
            </a:xfrm>
            <a:custGeom>
              <a:avLst/>
              <a:gdLst/>
              <a:ahLst/>
              <a:cxnLst/>
              <a:rect l="l" t="t" r="r" b="b"/>
              <a:pathLst>
                <a:path w="882" h="859" extrusionOk="0">
                  <a:moveTo>
                    <a:pt x="429" y="1"/>
                  </a:moveTo>
                  <a:cubicBezTo>
                    <a:pt x="191" y="1"/>
                    <a:pt x="0" y="191"/>
                    <a:pt x="0" y="430"/>
                  </a:cubicBezTo>
                  <a:cubicBezTo>
                    <a:pt x="0" y="668"/>
                    <a:pt x="191" y="858"/>
                    <a:pt x="429" y="858"/>
                  </a:cubicBezTo>
                  <a:cubicBezTo>
                    <a:pt x="667" y="858"/>
                    <a:pt x="882" y="668"/>
                    <a:pt x="882" y="430"/>
                  </a:cubicBezTo>
                  <a:cubicBezTo>
                    <a:pt x="882" y="191"/>
                    <a:pt x="667" y="1"/>
                    <a:pt x="4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0"/>
            <p:cNvSpPr/>
            <p:nvPr/>
          </p:nvSpPr>
          <p:spPr>
            <a:xfrm>
              <a:off x="4476500" y="1215475"/>
              <a:ext cx="21450" cy="21475"/>
            </a:xfrm>
            <a:custGeom>
              <a:avLst/>
              <a:gdLst/>
              <a:ahLst/>
              <a:cxnLst/>
              <a:rect l="l" t="t" r="r" b="b"/>
              <a:pathLst>
                <a:path w="858" h="859" extrusionOk="0">
                  <a:moveTo>
                    <a:pt x="429" y="1"/>
                  </a:moveTo>
                  <a:cubicBezTo>
                    <a:pt x="191" y="1"/>
                    <a:pt x="0" y="191"/>
                    <a:pt x="0" y="430"/>
                  </a:cubicBezTo>
                  <a:cubicBezTo>
                    <a:pt x="0" y="668"/>
                    <a:pt x="191" y="858"/>
                    <a:pt x="429" y="858"/>
                  </a:cubicBezTo>
                  <a:cubicBezTo>
                    <a:pt x="667" y="858"/>
                    <a:pt x="858" y="668"/>
                    <a:pt x="858" y="430"/>
                  </a:cubicBezTo>
                  <a:cubicBezTo>
                    <a:pt x="858" y="191"/>
                    <a:pt x="667" y="1"/>
                    <a:pt x="429"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0"/>
            <p:cNvSpPr/>
            <p:nvPr/>
          </p:nvSpPr>
          <p:spPr>
            <a:xfrm>
              <a:off x="4514600" y="1215475"/>
              <a:ext cx="22050" cy="21475"/>
            </a:xfrm>
            <a:custGeom>
              <a:avLst/>
              <a:gdLst/>
              <a:ahLst/>
              <a:cxnLst/>
              <a:rect l="l" t="t" r="r" b="b"/>
              <a:pathLst>
                <a:path w="882" h="859" extrusionOk="0">
                  <a:moveTo>
                    <a:pt x="453" y="1"/>
                  </a:moveTo>
                  <a:cubicBezTo>
                    <a:pt x="215" y="1"/>
                    <a:pt x="0" y="191"/>
                    <a:pt x="0" y="430"/>
                  </a:cubicBezTo>
                  <a:cubicBezTo>
                    <a:pt x="0" y="668"/>
                    <a:pt x="215" y="858"/>
                    <a:pt x="453" y="858"/>
                  </a:cubicBezTo>
                  <a:cubicBezTo>
                    <a:pt x="691" y="858"/>
                    <a:pt x="882" y="668"/>
                    <a:pt x="882" y="430"/>
                  </a:cubicBezTo>
                  <a:cubicBezTo>
                    <a:pt x="882" y="191"/>
                    <a:pt x="691" y="1"/>
                    <a:pt x="45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0"/>
            <p:cNvSpPr/>
            <p:nvPr/>
          </p:nvSpPr>
          <p:spPr>
            <a:xfrm>
              <a:off x="4439575" y="1291700"/>
              <a:ext cx="825800" cy="394150"/>
            </a:xfrm>
            <a:custGeom>
              <a:avLst/>
              <a:gdLst/>
              <a:ahLst/>
              <a:cxnLst/>
              <a:rect l="l" t="t" r="r" b="b"/>
              <a:pathLst>
                <a:path w="33032" h="15766" extrusionOk="0">
                  <a:moveTo>
                    <a:pt x="1" y="0"/>
                  </a:moveTo>
                  <a:lnTo>
                    <a:pt x="1" y="15765"/>
                  </a:lnTo>
                  <a:lnTo>
                    <a:pt x="33032" y="15765"/>
                  </a:lnTo>
                  <a:lnTo>
                    <a:pt x="3303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0"/>
            <p:cNvSpPr/>
            <p:nvPr/>
          </p:nvSpPr>
          <p:spPr>
            <a:xfrm>
              <a:off x="4511625" y="1360150"/>
              <a:ext cx="695400" cy="305450"/>
            </a:xfrm>
            <a:custGeom>
              <a:avLst/>
              <a:gdLst/>
              <a:ahLst/>
              <a:cxnLst/>
              <a:rect l="l" t="t" r="r" b="b"/>
              <a:pathLst>
                <a:path w="27816" h="12218" extrusionOk="0">
                  <a:moveTo>
                    <a:pt x="18361" y="310"/>
                  </a:moveTo>
                  <a:lnTo>
                    <a:pt x="20576" y="4145"/>
                  </a:lnTo>
                  <a:lnTo>
                    <a:pt x="18361" y="7979"/>
                  </a:lnTo>
                  <a:lnTo>
                    <a:pt x="13932" y="7979"/>
                  </a:lnTo>
                  <a:lnTo>
                    <a:pt x="11717" y="4145"/>
                  </a:lnTo>
                  <a:lnTo>
                    <a:pt x="13932" y="310"/>
                  </a:lnTo>
                  <a:close/>
                  <a:moveTo>
                    <a:pt x="0" y="1"/>
                  </a:moveTo>
                  <a:lnTo>
                    <a:pt x="0" y="310"/>
                  </a:lnTo>
                  <a:lnTo>
                    <a:pt x="4525" y="310"/>
                  </a:lnTo>
                  <a:lnTo>
                    <a:pt x="6740" y="4145"/>
                  </a:lnTo>
                  <a:lnTo>
                    <a:pt x="4525" y="7979"/>
                  </a:lnTo>
                  <a:lnTo>
                    <a:pt x="0" y="7979"/>
                  </a:lnTo>
                  <a:lnTo>
                    <a:pt x="0" y="8288"/>
                  </a:lnTo>
                  <a:lnTo>
                    <a:pt x="4525" y="8288"/>
                  </a:lnTo>
                  <a:lnTo>
                    <a:pt x="6788" y="12218"/>
                  </a:lnTo>
                  <a:lnTo>
                    <a:pt x="7049" y="12051"/>
                  </a:lnTo>
                  <a:lnTo>
                    <a:pt x="4787" y="8145"/>
                  </a:lnTo>
                  <a:lnTo>
                    <a:pt x="7026" y="4311"/>
                  </a:lnTo>
                  <a:lnTo>
                    <a:pt x="11455" y="4311"/>
                  </a:lnTo>
                  <a:lnTo>
                    <a:pt x="13694" y="8217"/>
                  </a:lnTo>
                  <a:lnTo>
                    <a:pt x="13718" y="8217"/>
                  </a:lnTo>
                  <a:lnTo>
                    <a:pt x="13765" y="8312"/>
                  </a:lnTo>
                  <a:lnTo>
                    <a:pt x="18361" y="8312"/>
                  </a:lnTo>
                  <a:lnTo>
                    <a:pt x="20624" y="12218"/>
                  </a:lnTo>
                  <a:lnTo>
                    <a:pt x="20886" y="12051"/>
                  </a:lnTo>
                  <a:lnTo>
                    <a:pt x="18623" y="8145"/>
                  </a:lnTo>
                  <a:lnTo>
                    <a:pt x="20838" y="4311"/>
                  </a:lnTo>
                  <a:lnTo>
                    <a:pt x="25268" y="4311"/>
                  </a:lnTo>
                  <a:lnTo>
                    <a:pt x="27530" y="8217"/>
                  </a:lnTo>
                  <a:lnTo>
                    <a:pt x="27816" y="8074"/>
                  </a:lnTo>
                  <a:lnTo>
                    <a:pt x="25458" y="4002"/>
                  </a:lnTo>
                  <a:lnTo>
                    <a:pt x="20862" y="4002"/>
                  </a:lnTo>
                  <a:lnTo>
                    <a:pt x="18552" y="1"/>
                  </a:lnTo>
                  <a:lnTo>
                    <a:pt x="13765" y="1"/>
                  </a:lnTo>
                  <a:lnTo>
                    <a:pt x="11455" y="4002"/>
                  </a:lnTo>
                  <a:lnTo>
                    <a:pt x="7026" y="4002"/>
                  </a:lnTo>
                  <a:lnTo>
                    <a:pt x="471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0"/>
            <p:cNvSpPr/>
            <p:nvPr/>
          </p:nvSpPr>
          <p:spPr>
            <a:xfrm>
              <a:off x="4607475" y="1544725"/>
              <a:ext cx="39325" cy="39900"/>
            </a:xfrm>
            <a:custGeom>
              <a:avLst/>
              <a:gdLst/>
              <a:ahLst/>
              <a:cxnLst/>
              <a:rect l="l" t="t" r="r" b="b"/>
              <a:pathLst>
                <a:path w="1573" h="1596" extrusionOk="0">
                  <a:moveTo>
                    <a:pt x="786" y="0"/>
                  </a:moveTo>
                  <a:cubicBezTo>
                    <a:pt x="358" y="0"/>
                    <a:pt x="1" y="357"/>
                    <a:pt x="1" y="786"/>
                  </a:cubicBezTo>
                  <a:cubicBezTo>
                    <a:pt x="1" y="1239"/>
                    <a:pt x="358" y="1596"/>
                    <a:pt x="786" y="1596"/>
                  </a:cubicBezTo>
                  <a:cubicBezTo>
                    <a:pt x="1215" y="1596"/>
                    <a:pt x="1572" y="1239"/>
                    <a:pt x="1572" y="786"/>
                  </a:cubicBezTo>
                  <a:cubicBezTo>
                    <a:pt x="1572" y="357"/>
                    <a:pt x="1215" y="0"/>
                    <a:pt x="7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0"/>
            <p:cNvSpPr/>
            <p:nvPr/>
          </p:nvSpPr>
          <p:spPr>
            <a:xfrm>
              <a:off x="4663450" y="1444100"/>
              <a:ext cx="39900" cy="39925"/>
            </a:xfrm>
            <a:custGeom>
              <a:avLst/>
              <a:gdLst/>
              <a:ahLst/>
              <a:cxnLst/>
              <a:rect l="l" t="t" r="r" b="b"/>
              <a:pathLst>
                <a:path w="1596" h="1597" extrusionOk="0">
                  <a:moveTo>
                    <a:pt x="786" y="1"/>
                  </a:moveTo>
                  <a:cubicBezTo>
                    <a:pt x="357" y="1"/>
                    <a:pt x="0" y="358"/>
                    <a:pt x="0" y="787"/>
                  </a:cubicBezTo>
                  <a:cubicBezTo>
                    <a:pt x="0" y="1239"/>
                    <a:pt x="357" y="1596"/>
                    <a:pt x="786" y="1596"/>
                  </a:cubicBezTo>
                  <a:cubicBezTo>
                    <a:pt x="1238" y="1596"/>
                    <a:pt x="1596" y="1239"/>
                    <a:pt x="1596" y="787"/>
                  </a:cubicBezTo>
                  <a:cubicBezTo>
                    <a:pt x="1596" y="358"/>
                    <a:pt x="1238"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0"/>
            <p:cNvSpPr/>
            <p:nvPr/>
          </p:nvSpPr>
          <p:spPr>
            <a:xfrm>
              <a:off x="4607475" y="1344075"/>
              <a:ext cx="39325" cy="39925"/>
            </a:xfrm>
            <a:custGeom>
              <a:avLst/>
              <a:gdLst/>
              <a:ahLst/>
              <a:cxnLst/>
              <a:rect l="l" t="t" r="r" b="b"/>
              <a:pathLst>
                <a:path w="1573" h="1597" extrusionOk="0">
                  <a:moveTo>
                    <a:pt x="786" y="1"/>
                  </a:moveTo>
                  <a:cubicBezTo>
                    <a:pt x="358" y="1"/>
                    <a:pt x="1" y="358"/>
                    <a:pt x="1" y="811"/>
                  </a:cubicBezTo>
                  <a:cubicBezTo>
                    <a:pt x="1" y="1239"/>
                    <a:pt x="358" y="1596"/>
                    <a:pt x="786" y="1596"/>
                  </a:cubicBezTo>
                  <a:cubicBezTo>
                    <a:pt x="1215" y="1596"/>
                    <a:pt x="1572" y="1239"/>
                    <a:pt x="1572" y="811"/>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0"/>
            <p:cNvSpPr/>
            <p:nvPr/>
          </p:nvSpPr>
          <p:spPr>
            <a:xfrm>
              <a:off x="4784900" y="1444100"/>
              <a:ext cx="39300" cy="39925"/>
            </a:xfrm>
            <a:custGeom>
              <a:avLst/>
              <a:gdLst/>
              <a:ahLst/>
              <a:cxnLst/>
              <a:rect l="l" t="t" r="r" b="b"/>
              <a:pathLst>
                <a:path w="1572" h="1597" extrusionOk="0">
                  <a:moveTo>
                    <a:pt x="786" y="1"/>
                  </a:moveTo>
                  <a:cubicBezTo>
                    <a:pt x="357" y="1"/>
                    <a:pt x="0" y="358"/>
                    <a:pt x="0" y="787"/>
                  </a:cubicBezTo>
                  <a:cubicBezTo>
                    <a:pt x="0" y="1239"/>
                    <a:pt x="357" y="1596"/>
                    <a:pt x="786" y="1596"/>
                  </a:cubicBezTo>
                  <a:cubicBezTo>
                    <a:pt x="1215" y="1596"/>
                    <a:pt x="1572" y="1239"/>
                    <a:pt x="1572" y="787"/>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0"/>
            <p:cNvSpPr/>
            <p:nvPr/>
          </p:nvSpPr>
          <p:spPr>
            <a:xfrm>
              <a:off x="5011125" y="1444100"/>
              <a:ext cx="39325" cy="39925"/>
            </a:xfrm>
            <a:custGeom>
              <a:avLst/>
              <a:gdLst/>
              <a:ahLst/>
              <a:cxnLst/>
              <a:rect l="l" t="t" r="r" b="b"/>
              <a:pathLst>
                <a:path w="1573" h="1597" extrusionOk="0">
                  <a:moveTo>
                    <a:pt x="787" y="1"/>
                  </a:moveTo>
                  <a:cubicBezTo>
                    <a:pt x="358" y="1"/>
                    <a:pt x="1" y="358"/>
                    <a:pt x="1" y="787"/>
                  </a:cubicBezTo>
                  <a:cubicBezTo>
                    <a:pt x="1" y="1239"/>
                    <a:pt x="358" y="1596"/>
                    <a:pt x="787" y="1596"/>
                  </a:cubicBezTo>
                  <a:cubicBezTo>
                    <a:pt x="1215" y="1596"/>
                    <a:pt x="1572" y="1239"/>
                    <a:pt x="1572" y="787"/>
                  </a:cubicBezTo>
                  <a:cubicBezTo>
                    <a:pt x="1572" y="358"/>
                    <a:pt x="1215" y="1"/>
                    <a:pt x="78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0"/>
            <p:cNvSpPr/>
            <p:nvPr/>
          </p:nvSpPr>
          <p:spPr>
            <a:xfrm>
              <a:off x="4839675" y="1544725"/>
              <a:ext cx="39300" cy="39900"/>
            </a:xfrm>
            <a:custGeom>
              <a:avLst/>
              <a:gdLst/>
              <a:ahLst/>
              <a:cxnLst/>
              <a:rect l="l" t="t" r="r" b="b"/>
              <a:pathLst>
                <a:path w="1572" h="1596" extrusionOk="0">
                  <a:moveTo>
                    <a:pt x="786" y="0"/>
                  </a:moveTo>
                  <a:cubicBezTo>
                    <a:pt x="357" y="0"/>
                    <a:pt x="0" y="357"/>
                    <a:pt x="0" y="786"/>
                  </a:cubicBezTo>
                  <a:cubicBezTo>
                    <a:pt x="0" y="1239"/>
                    <a:pt x="357" y="1596"/>
                    <a:pt x="786" y="1596"/>
                  </a:cubicBezTo>
                  <a:cubicBezTo>
                    <a:pt x="1215" y="1596"/>
                    <a:pt x="1572" y="1239"/>
                    <a:pt x="1572" y="786"/>
                  </a:cubicBezTo>
                  <a:cubicBezTo>
                    <a:pt x="1572" y="357"/>
                    <a:pt x="1215" y="0"/>
                    <a:pt x="7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0"/>
            <p:cNvSpPr/>
            <p:nvPr/>
          </p:nvSpPr>
          <p:spPr>
            <a:xfrm>
              <a:off x="4952200" y="1544725"/>
              <a:ext cx="39900" cy="39900"/>
            </a:xfrm>
            <a:custGeom>
              <a:avLst/>
              <a:gdLst/>
              <a:ahLst/>
              <a:cxnLst/>
              <a:rect l="l" t="t" r="r" b="b"/>
              <a:pathLst>
                <a:path w="1596" h="1596" extrusionOk="0">
                  <a:moveTo>
                    <a:pt x="810" y="0"/>
                  </a:moveTo>
                  <a:cubicBezTo>
                    <a:pt x="357" y="0"/>
                    <a:pt x="0" y="357"/>
                    <a:pt x="0" y="786"/>
                  </a:cubicBezTo>
                  <a:cubicBezTo>
                    <a:pt x="0" y="1239"/>
                    <a:pt x="357" y="1596"/>
                    <a:pt x="810" y="1596"/>
                  </a:cubicBezTo>
                  <a:cubicBezTo>
                    <a:pt x="1238" y="1596"/>
                    <a:pt x="1596" y="1239"/>
                    <a:pt x="1596" y="786"/>
                  </a:cubicBezTo>
                  <a:cubicBezTo>
                    <a:pt x="1596" y="357"/>
                    <a:pt x="1238" y="0"/>
                    <a:pt x="81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0"/>
            <p:cNvSpPr/>
            <p:nvPr/>
          </p:nvSpPr>
          <p:spPr>
            <a:xfrm>
              <a:off x="4839675" y="1340500"/>
              <a:ext cx="39300" cy="39325"/>
            </a:xfrm>
            <a:custGeom>
              <a:avLst/>
              <a:gdLst/>
              <a:ahLst/>
              <a:cxnLst/>
              <a:rect l="l" t="t" r="r" b="b"/>
              <a:pathLst>
                <a:path w="1572" h="1573" extrusionOk="0">
                  <a:moveTo>
                    <a:pt x="786" y="1"/>
                  </a:moveTo>
                  <a:cubicBezTo>
                    <a:pt x="357" y="1"/>
                    <a:pt x="0" y="358"/>
                    <a:pt x="0" y="787"/>
                  </a:cubicBezTo>
                  <a:cubicBezTo>
                    <a:pt x="0" y="1215"/>
                    <a:pt x="357" y="1573"/>
                    <a:pt x="786" y="1573"/>
                  </a:cubicBezTo>
                  <a:cubicBezTo>
                    <a:pt x="1215" y="1573"/>
                    <a:pt x="1572" y="1215"/>
                    <a:pt x="1572" y="787"/>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0"/>
            <p:cNvSpPr/>
            <p:nvPr/>
          </p:nvSpPr>
          <p:spPr>
            <a:xfrm>
              <a:off x="4952200" y="1340500"/>
              <a:ext cx="39900" cy="39325"/>
            </a:xfrm>
            <a:custGeom>
              <a:avLst/>
              <a:gdLst/>
              <a:ahLst/>
              <a:cxnLst/>
              <a:rect l="l" t="t" r="r" b="b"/>
              <a:pathLst>
                <a:path w="1596" h="1573" extrusionOk="0">
                  <a:moveTo>
                    <a:pt x="810" y="1"/>
                  </a:moveTo>
                  <a:cubicBezTo>
                    <a:pt x="357" y="1"/>
                    <a:pt x="0" y="358"/>
                    <a:pt x="0" y="787"/>
                  </a:cubicBezTo>
                  <a:cubicBezTo>
                    <a:pt x="0" y="1215"/>
                    <a:pt x="357" y="1573"/>
                    <a:pt x="810" y="1573"/>
                  </a:cubicBezTo>
                  <a:cubicBezTo>
                    <a:pt x="1238" y="1573"/>
                    <a:pt x="1596" y="1215"/>
                    <a:pt x="1596" y="787"/>
                  </a:cubicBezTo>
                  <a:cubicBezTo>
                    <a:pt x="1596" y="358"/>
                    <a:pt x="1238" y="1"/>
                    <a:pt x="81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0"/>
            <p:cNvSpPr/>
            <p:nvPr/>
          </p:nvSpPr>
          <p:spPr>
            <a:xfrm>
              <a:off x="5130200" y="1444100"/>
              <a:ext cx="39925" cy="39925"/>
            </a:xfrm>
            <a:custGeom>
              <a:avLst/>
              <a:gdLst/>
              <a:ahLst/>
              <a:cxnLst/>
              <a:rect l="l" t="t" r="r" b="b"/>
              <a:pathLst>
                <a:path w="1597" h="1597" extrusionOk="0">
                  <a:moveTo>
                    <a:pt x="810" y="1"/>
                  </a:moveTo>
                  <a:cubicBezTo>
                    <a:pt x="358" y="1"/>
                    <a:pt x="1" y="358"/>
                    <a:pt x="1" y="787"/>
                  </a:cubicBezTo>
                  <a:cubicBezTo>
                    <a:pt x="1" y="1239"/>
                    <a:pt x="358" y="1596"/>
                    <a:pt x="810" y="1596"/>
                  </a:cubicBezTo>
                  <a:cubicBezTo>
                    <a:pt x="1239" y="1596"/>
                    <a:pt x="1596" y="1239"/>
                    <a:pt x="1596" y="787"/>
                  </a:cubicBezTo>
                  <a:cubicBezTo>
                    <a:pt x="1596" y="358"/>
                    <a:pt x="1239" y="1"/>
                    <a:pt x="81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50"/>
          <p:cNvGrpSpPr/>
          <p:nvPr/>
        </p:nvGrpSpPr>
        <p:grpSpPr>
          <a:xfrm>
            <a:off x="4433527" y="1963177"/>
            <a:ext cx="825541" cy="794588"/>
            <a:chOff x="5917275" y="1978725"/>
            <a:chExt cx="650750" cy="626350"/>
          </a:xfrm>
        </p:grpSpPr>
        <p:sp>
          <p:nvSpPr>
            <p:cNvPr id="1459" name="Google Shape;1459;p50"/>
            <p:cNvSpPr/>
            <p:nvPr/>
          </p:nvSpPr>
          <p:spPr>
            <a:xfrm>
              <a:off x="5917275" y="1978725"/>
              <a:ext cx="650750" cy="626350"/>
            </a:xfrm>
            <a:custGeom>
              <a:avLst/>
              <a:gdLst/>
              <a:ahLst/>
              <a:cxnLst/>
              <a:rect l="l" t="t" r="r" b="b"/>
              <a:pathLst>
                <a:path w="26030" h="25054" extrusionOk="0">
                  <a:moveTo>
                    <a:pt x="7049" y="1"/>
                  </a:moveTo>
                  <a:cubicBezTo>
                    <a:pt x="7049" y="1"/>
                    <a:pt x="7573" y="6550"/>
                    <a:pt x="1167" y="8407"/>
                  </a:cubicBezTo>
                  <a:cubicBezTo>
                    <a:pt x="1167" y="8407"/>
                    <a:pt x="0" y="18338"/>
                    <a:pt x="12908" y="24982"/>
                  </a:cubicBezTo>
                  <a:lnTo>
                    <a:pt x="13003" y="25054"/>
                  </a:lnTo>
                  <a:lnTo>
                    <a:pt x="13122" y="24982"/>
                  </a:lnTo>
                  <a:cubicBezTo>
                    <a:pt x="26030" y="18338"/>
                    <a:pt x="24863" y="8407"/>
                    <a:pt x="24863" y="8407"/>
                  </a:cubicBezTo>
                  <a:cubicBezTo>
                    <a:pt x="18457" y="6550"/>
                    <a:pt x="18957" y="1"/>
                    <a:pt x="189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0"/>
            <p:cNvSpPr/>
            <p:nvPr/>
          </p:nvSpPr>
          <p:spPr>
            <a:xfrm>
              <a:off x="5957750" y="2018025"/>
              <a:ext cx="569800" cy="547750"/>
            </a:xfrm>
            <a:custGeom>
              <a:avLst/>
              <a:gdLst/>
              <a:ahLst/>
              <a:cxnLst/>
              <a:rect l="l" t="t" r="r" b="b"/>
              <a:pathLst>
                <a:path w="22792" h="21910" extrusionOk="0">
                  <a:moveTo>
                    <a:pt x="6883" y="1"/>
                  </a:moveTo>
                  <a:cubicBezTo>
                    <a:pt x="6883" y="1"/>
                    <a:pt x="6621" y="6073"/>
                    <a:pt x="1025" y="7693"/>
                  </a:cubicBezTo>
                  <a:cubicBezTo>
                    <a:pt x="1025" y="7693"/>
                    <a:pt x="1" y="16028"/>
                    <a:pt x="11313" y="21862"/>
                  </a:cubicBezTo>
                  <a:lnTo>
                    <a:pt x="11384" y="21910"/>
                  </a:lnTo>
                  <a:lnTo>
                    <a:pt x="11479" y="21862"/>
                  </a:lnTo>
                  <a:cubicBezTo>
                    <a:pt x="22791" y="16028"/>
                    <a:pt x="21767" y="7693"/>
                    <a:pt x="21767" y="7693"/>
                  </a:cubicBezTo>
                  <a:cubicBezTo>
                    <a:pt x="16147" y="6073"/>
                    <a:pt x="15909" y="1"/>
                    <a:pt x="159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0"/>
            <p:cNvSpPr/>
            <p:nvPr/>
          </p:nvSpPr>
          <p:spPr>
            <a:xfrm>
              <a:off x="6090525" y="2122825"/>
              <a:ext cx="304250" cy="304250"/>
            </a:xfrm>
            <a:custGeom>
              <a:avLst/>
              <a:gdLst/>
              <a:ahLst/>
              <a:cxnLst/>
              <a:rect l="l" t="t" r="r" b="b"/>
              <a:pathLst>
                <a:path w="12170" h="12170" extrusionOk="0">
                  <a:moveTo>
                    <a:pt x="6073" y="0"/>
                  </a:moveTo>
                  <a:cubicBezTo>
                    <a:pt x="2715" y="0"/>
                    <a:pt x="0" y="2715"/>
                    <a:pt x="0" y="6073"/>
                  </a:cubicBezTo>
                  <a:cubicBezTo>
                    <a:pt x="0" y="9431"/>
                    <a:pt x="2715" y="12169"/>
                    <a:pt x="6073" y="12169"/>
                  </a:cubicBezTo>
                  <a:cubicBezTo>
                    <a:pt x="9431" y="12169"/>
                    <a:pt x="12170" y="9431"/>
                    <a:pt x="12170" y="6073"/>
                  </a:cubicBezTo>
                  <a:cubicBezTo>
                    <a:pt x="12170" y="2715"/>
                    <a:pt x="9431" y="0"/>
                    <a:pt x="6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0"/>
            <p:cNvSpPr/>
            <p:nvPr/>
          </p:nvSpPr>
          <p:spPr>
            <a:xfrm>
              <a:off x="6164950" y="2204975"/>
              <a:ext cx="155400" cy="155400"/>
            </a:xfrm>
            <a:custGeom>
              <a:avLst/>
              <a:gdLst/>
              <a:ahLst/>
              <a:cxnLst/>
              <a:rect l="l" t="t" r="r" b="b"/>
              <a:pathLst>
                <a:path w="6216" h="6216" extrusionOk="0">
                  <a:moveTo>
                    <a:pt x="1905" y="0"/>
                  </a:moveTo>
                  <a:lnTo>
                    <a:pt x="1905" y="1906"/>
                  </a:lnTo>
                  <a:lnTo>
                    <a:pt x="0" y="1906"/>
                  </a:lnTo>
                  <a:lnTo>
                    <a:pt x="0" y="4311"/>
                  </a:lnTo>
                  <a:lnTo>
                    <a:pt x="1905" y="4311"/>
                  </a:lnTo>
                  <a:lnTo>
                    <a:pt x="1905" y="6216"/>
                  </a:lnTo>
                  <a:lnTo>
                    <a:pt x="4311" y="6216"/>
                  </a:lnTo>
                  <a:lnTo>
                    <a:pt x="4311" y="4311"/>
                  </a:lnTo>
                  <a:lnTo>
                    <a:pt x="6216" y="4311"/>
                  </a:lnTo>
                  <a:lnTo>
                    <a:pt x="6216" y="1906"/>
                  </a:lnTo>
                  <a:lnTo>
                    <a:pt x="4311" y="1906"/>
                  </a:lnTo>
                  <a:lnTo>
                    <a:pt x="4311"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50"/>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4" name="Google Shape;1464;p50"/>
          <p:cNvGrpSpPr/>
          <p:nvPr/>
        </p:nvGrpSpPr>
        <p:grpSpPr>
          <a:xfrm rot="-5400000">
            <a:off x="4043455" y="288459"/>
            <a:ext cx="861907" cy="1122771"/>
            <a:chOff x="758050" y="1451100"/>
            <a:chExt cx="553925" cy="721575"/>
          </a:xfrm>
        </p:grpSpPr>
        <p:sp>
          <p:nvSpPr>
            <p:cNvPr id="1465" name="Google Shape;1465;p50"/>
            <p:cNvSpPr/>
            <p:nvPr/>
          </p:nvSpPr>
          <p:spPr>
            <a:xfrm>
              <a:off x="871450" y="1756250"/>
              <a:ext cx="246575" cy="213150"/>
            </a:xfrm>
            <a:custGeom>
              <a:avLst/>
              <a:gdLst/>
              <a:ahLst/>
              <a:cxnLst/>
              <a:rect l="l" t="t" r="r" b="b"/>
              <a:pathLst>
                <a:path w="9863" h="8526" extrusionOk="0">
                  <a:moveTo>
                    <a:pt x="7189" y="373"/>
                  </a:moveTo>
                  <a:lnTo>
                    <a:pt x="9446" y="4252"/>
                  </a:lnTo>
                  <a:lnTo>
                    <a:pt x="7189" y="8153"/>
                  </a:lnTo>
                  <a:lnTo>
                    <a:pt x="2696" y="8153"/>
                  </a:lnTo>
                  <a:lnTo>
                    <a:pt x="439" y="4252"/>
                  </a:lnTo>
                  <a:lnTo>
                    <a:pt x="2696" y="373"/>
                  </a:lnTo>
                  <a:close/>
                  <a:moveTo>
                    <a:pt x="2477" y="1"/>
                  </a:moveTo>
                  <a:lnTo>
                    <a:pt x="1" y="4252"/>
                  </a:lnTo>
                  <a:lnTo>
                    <a:pt x="2477" y="8526"/>
                  </a:lnTo>
                  <a:lnTo>
                    <a:pt x="7408" y="8526"/>
                  </a:lnTo>
                  <a:lnTo>
                    <a:pt x="9863" y="4252"/>
                  </a:lnTo>
                  <a:lnTo>
                    <a:pt x="74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0"/>
            <p:cNvSpPr/>
            <p:nvPr/>
          </p:nvSpPr>
          <p:spPr>
            <a:xfrm>
              <a:off x="873100" y="1961175"/>
              <a:ext cx="244925" cy="211500"/>
            </a:xfrm>
            <a:custGeom>
              <a:avLst/>
              <a:gdLst/>
              <a:ahLst/>
              <a:cxnLst/>
              <a:rect l="l" t="t" r="r" b="b"/>
              <a:pathLst>
                <a:path w="9797" h="8460" extrusionOk="0">
                  <a:moveTo>
                    <a:pt x="2411" y="0"/>
                  </a:moveTo>
                  <a:lnTo>
                    <a:pt x="1" y="4186"/>
                  </a:lnTo>
                  <a:lnTo>
                    <a:pt x="307" y="4383"/>
                  </a:lnTo>
                  <a:lnTo>
                    <a:pt x="2630" y="373"/>
                  </a:lnTo>
                  <a:lnTo>
                    <a:pt x="7123" y="373"/>
                  </a:lnTo>
                  <a:lnTo>
                    <a:pt x="9380" y="4273"/>
                  </a:lnTo>
                  <a:lnTo>
                    <a:pt x="7057" y="8262"/>
                  </a:lnTo>
                  <a:lnTo>
                    <a:pt x="7386" y="8459"/>
                  </a:lnTo>
                  <a:lnTo>
                    <a:pt x="9797" y="4273"/>
                  </a:lnTo>
                  <a:lnTo>
                    <a:pt x="73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0"/>
            <p:cNvSpPr/>
            <p:nvPr/>
          </p:nvSpPr>
          <p:spPr>
            <a:xfrm>
              <a:off x="1049525" y="1859250"/>
              <a:ext cx="244925" cy="211525"/>
            </a:xfrm>
            <a:custGeom>
              <a:avLst/>
              <a:gdLst/>
              <a:ahLst/>
              <a:cxnLst/>
              <a:rect l="l" t="t" r="r" b="b"/>
              <a:pathLst>
                <a:path w="9797" h="8461" extrusionOk="0">
                  <a:moveTo>
                    <a:pt x="2455" y="1"/>
                  </a:moveTo>
                  <a:lnTo>
                    <a:pt x="0" y="4274"/>
                  </a:lnTo>
                  <a:lnTo>
                    <a:pt x="2411" y="8460"/>
                  </a:lnTo>
                  <a:lnTo>
                    <a:pt x="2740" y="8263"/>
                  </a:lnTo>
                  <a:lnTo>
                    <a:pt x="417" y="4274"/>
                  </a:lnTo>
                  <a:lnTo>
                    <a:pt x="2674" y="373"/>
                  </a:lnTo>
                  <a:lnTo>
                    <a:pt x="7166" y="373"/>
                  </a:lnTo>
                  <a:lnTo>
                    <a:pt x="9467" y="4362"/>
                  </a:lnTo>
                  <a:lnTo>
                    <a:pt x="9796" y="4187"/>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0"/>
            <p:cNvSpPr/>
            <p:nvPr/>
          </p:nvSpPr>
          <p:spPr>
            <a:xfrm>
              <a:off x="758050" y="1656000"/>
              <a:ext cx="182475" cy="211500"/>
            </a:xfrm>
            <a:custGeom>
              <a:avLst/>
              <a:gdLst/>
              <a:ahLst/>
              <a:cxnLst/>
              <a:rect l="l" t="t" r="r" b="b"/>
              <a:pathLst>
                <a:path w="7299" h="8460" extrusionOk="0">
                  <a:moveTo>
                    <a:pt x="4887" y="0"/>
                  </a:moveTo>
                  <a:lnTo>
                    <a:pt x="4559" y="198"/>
                  </a:lnTo>
                  <a:lnTo>
                    <a:pt x="6860" y="4186"/>
                  </a:lnTo>
                  <a:lnTo>
                    <a:pt x="4603" y="8087"/>
                  </a:lnTo>
                  <a:lnTo>
                    <a:pt x="0" y="8087"/>
                  </a:lnTo>
                  <a:lnTo>
                    <a:pt x="0" y="8460"/>
                  </a:lnTo>
                  <a:lnTo>
                    <a:pt x="4822" y="8460"/>
                  </a:lnTo>
                  <a:lnTo>
                    <a:pt x="7298" y="4186"/>
                  </a:lnTo>
                  <a:lnTo>
                    <a:pt x="48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0"/>
            <p:cNvSpPr/>
            <p:nvPr/>
          </p:nvSpPr>
          <p:spPr>
            <a:xfrm>
              <a:off x="1049525" y="1653800"/>
              <a:ext cx="246550" cy="213700"/>
            </a:xfrm>
            <a:custGeom>
              <a:avLst/>
              <a:gdLst/>
              <a:ahLst/>
              <a:cxnLst/>
              <a:rect l="l" t="t" r="r" b="b"/>
              <a:pathLst>
                <a:path w="9862" h="8548" extrusionOk="0">
                  <a:moveTo>
                    <a:pt x="7166" y="373"/>
                  </a:moveTo>
                  <a:lnTo>
                    <a:pt x="9424" y="4274"/>
                  </a:lnTo>
                  <a:lnTo>
                    <a:pt x="7166" y="8175"/>
                  </a:lnTo>
                  <a:lnTo>
                    <a:pt x="2674" y="8175"/>
                  </a:lnTo>
                  <a:lnTo>
                    <a:pt x="417" y="4274"/>
                  </a:lnTo>
                  <a:lnTo>
                    <a:pt x="2674" y="373"/>
                  </a:lnTo>
                  <a:close/>
                  <a:moveTo>
                    <a:pt x="2455" y="1"/>
                  </a:moveTo>
                  <a:lnTo>
                    <a:pt x="0" y="4274"/>
                  </a:lnTo>
                  <a:lnTo>
                    <a:pt x="2455" y="8548"/>
                  </a:lnTo>
                  <a:lnTo>
                    <a:pt x="7386" y="8548"/>
                  </a:lnTo>
                  <a:lnTo>
                    <a:pt x="9862" y="4274"/>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0"/>
            <p:cNvSpPr/>
            <p:nvPr/>
          </p:nvSpPr>
          <p:spPr>
            <a:xfrm>
              <a:off x="1049525" y="1451100"/>
              <a:ext cx="244925" cy="210950"/>
            </a:xfrm>
            <a:custGeom>
              <a:avLst/>
              <a:gdLst/>
              <a:ahLst/>
              <a:cxnLst/>
              <a:rect l="l" t="t" r="r" b="b"/>
              <a:pathLst>
                <a:path w="9797" h="8438" extrusionOk="0">
                  <a:moveTo>
                    <a:pt x="2411" y="0"/>
                  </a:moveTo>
                  <a:lnTo>
                    <a:pt x="0" y="4164"/>
                  </a:lnTo>
                  <a:lnTo>
                    <a:pt x="2455" y="8437"/>
                  </a:lnTo>
                  <a:lnTo>
                    <a:pt x="7386" y="8437"/>
                  </a:lnTo>
                  <a:lnTo>
                    <a:pt x="9796" y="4274"/>
                  </a:lnTo>
                  <a:lnTo>
                    <a:pt x="9467" y="4076"/>
                  </a:lnTo>
                  <a:lnTo>
                    <a:pt x="7166" y="8065"/>
                  </a:lnTo>
                  <a:lnTo>
                    <a:pt x="2674" y="8065"/>
                  </a:lnTo>
                  <a:lnTo>
                    <a:pt x="417" y="4164"/>
                  </a:lnTo>
                  <a:lnTo>
                    <a:pt x="2740" y="176"/>
                  </a:lnTo>
                  <a:lnTo>
                    <a:pt x="2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0"/>
            <p:cNvSpPr/>
            <p:nvPr/>
          </p:nvSpPr>
          <p:spPr>
            <a:xfrm>
              <a:off x="855575" y="1841725"/>
              <a:ext cx="42750" cy="42225"/>
            </a:xfrm>
            <a:custGeom>
              <a:avLst/>
              <a:gdLst/>
              <a:ahLst/>
              <a:cxnLst/>
              <a:rect l="l" t="t" r="r" b="b"/>
              <a:pathLst>
                <a:path w="1710" h="1689" extrusionOk="0">
                  <a:moveTo>
                    <a:pt x="855" y="1"/>
                  </a:moveTo>
                  <a:cubicBezTo>
                    <a:pt x="395" y="1"/>
                    <a:pt x="0" y="373"/>
                    <a:pt x="0" y="833"/>
                  </a:cubicBezTo>
                  <a:cubicBezTo>
                    <a:pt x="0" y="1316"/>
                    <a:pt x="395" y="1688"/>
                    <a:pt x="855" y="1688"/>
                  </a:cubicBezTo>
                  <a:cubicBezTo>
                    <a:pt x="1315" y="1688"/>
                    <a:pt x="1710" y="1316"/>
                    <a:pt x="1710" y="833"/>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0"/>
            <p:cNvSpPr/>
            <p:nvPr/>
          </p:nvSpPr>
          <p:spPr>
            <a:xfrm>
              <a:off x="10917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0"/>
            <p:cNvSpPr/>
            <p:nvPr/>
          </p:nvSpPr>
          <p:spPr>
            <a:xfrm>
              <a:off x="913650" y="1944725"/>
              <a:ext cx="42750" cy="42750"/>
            </a:xfrm>
            <a:custGeom>
              <a:avLst/>
              <a:gdLst/>
              <a:ahLst/>
              <a:cxnLst/>
              <a:rect l="l" t="t" r="r" b="b"/>
              <a:pathLst>
                <a:path w="1710" h="1710" extrusionOk="0">
                  <a:moveTo>
                    <a:pt x="855" y="1"/>
                  </a:moveTo>
                  <a:cubicBezTo>
                    <a:pt x="373" y="1"/>
                    <a:pt x="0" y="373"/>
                    <a:pt x="0" y="855"/>
                  </a:cubicBezTo>
                  <a:cubicBezTo>
                    <a:pt x="0" y="1316"/>
                    <a:pt x="373" y="1710"/>
                    <a:pt x="855" y="1710"/>
                  </a:cubicBezTo>
                  <a:cubicBezTo>
                    <a:pt x="1315" y="1710"/>
                    <a:pt x="1710" y="1316"/>
                    <a:pt x="1710" y="855"/>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0"/>
            <p:cNvSpPr/>
            <p:nvPr/>
          </p:nvSpPr>
          <p:spPr>
            <a:xfrm>
              <a:off x="913650" y="1739275"/>
              <a:ext cx="42750" cy="42750"/>
            </a:xfrm>
            <a:custGeom>
              <a:avLst/>
              <a:gdLst/>
              <a:ahLst/>
              <a:cxnLst/>
              <a:rect l="l" t="t" r="r" b="b"/>
              <a:pathLst>
                <a:path w="1710" h="1710" extrusionOk="0">
                  <a:moveTo>
                    <a:pt x="855" y="0"/>
                  </a:moveTo>
                  <a:cubicBezTo>
                    <a:pt x="373" y="0"/>
                    <a:pt x="0" y="395"/>
                    <a:pt x="0" y="855"/>
                  </a:cubicBezTo>
                  <a:cubicBezTo>
                    <a:pt x="0" y="1315"/>
                    <a:pt x="373" y="1710"/>
                    <a:pt x="855" y="1710"/>
                  </a:cubicBezTo>
                  <a:cubicBezTo>
                    <a:pt x="1315" y="1710"/>
                    <a:pt x="1710" y="1315"/>
                    <a:pt x="1710" y="855"/>
                  </a:cubicBezTo>
                  <a:cubicBezTo>
                    <a:pt x="1710"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0"/>
            <p:cNvSpPr/>
            <p:nvPr/>
          </p:nvSpPr>
          <p:spPr>
            <a:xfrm>
              <a:off x="1033625" y="1944725"/>
              <a:ext cx="42225" cy="42750"/>
            </a:xfrm>
            <a:custGeom>
              <a:avLst/>
              <a:gdLst/>
              <a:ahLst/>
              <a:cxnLst/>
              <a:rect l="l" t="t" r="r" b="b"/>
              <a:pathLst>
                <a:path w="1689" h="1710" extrusionOk="0">
                  <a:moveTo>
                    <a:pt x="855" y="1"/>
                  </a:moveTo>
                  <a:cubicBezTo>
                    <a:pt x="373" y="1"/>
                    <a:pt x="1" y="373"/>
                    <a:pt x="1" y="855"/>
                  </a:cubicBezTo>
                  <a:cubicBezTo>
                    <a:pt x="1" y="1316"/>
                    <a:pt x="373" y="1710"/>
                    <a:pt x="855" y="1710"/>
                  </a:cubicBezTo>
                  <a:cubicBezTo>
                    <a:pt x="1316" y="1710"/>
                    <a:pt x="1688" y="1316"/>
                    <a:pt x="1688" y="855"/>
                  </a:cubicBezTo>
                  <a:cubicBezTo>
                    <a:pt x="1688" y="373"/>
                    <a:pt x="1316"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0"/>
            <p:cNvSpPr/>
            <p:nvPr/>
          </p:nvSpPr>
          <p:spPr>
            <a:xfrm>
              <a:off x="1033625" y="173927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0"/>
            <p:cNvSpPr/>
            <p:nvPr/>
          </p:nvSpPr>
          <p:spPr>
            <a:xfrm>
              <a:off x="1269225" y="1739275"/>
              <a:ext cx="42750" cy="42750"/>
            </a:xfrm>
            <a:custGeom>
              <a:avLst/>
              <a:gdLst/>
              <a:ahLst/>
              <a:cxnLst/>
              <a:rect l="l" t="t" r="r" b="b"/>
              <a:pathLst>
                <a:path w="1710" h="1710" extrusionOk="0">
                  <a:moveTo>
                    <a:pt x="855" y="0"/>
                  </a:moveTo>
                  <a:cubicBezTo>
                    <a:pt x="373" y="0"/>
                    <a:pt x="0" y="395"/>
                    <a:pt x="0" y="855"/>
                  </a:cubicBezTo>
                  <a:cubicBezTo>
                    <a:pt x="0" y="1337"/>
                    <a:pt x="373" y="1710"/>
                    <a:pt x="855" y="1710"/>
                  </a:cubicBezTo>
                  <a:cubicBezTo>
                    <a:pt x="1315" y="1710"/>
                    <a:pt x="1709" y="1337"/>
                    <a:pt x="1709" y="855"/>
                  </a:cubicBezTo>
                  <a:cubicBezTo>
                    <a:pt x="1709"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0"/>
            <p:cNvSpPr/>
            <p:nvPr/>
          </p:nvSpPr>
          <p:spPr>
            <a:xfrm>
              <a:off x="12073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0"/>
            <p:cNvSpPr/>
            <p:nvPr/>
          </p:nvSpPr>
          <p:spPr>
            <a:xfrm>
              <a:off x="1091700" y="1637375"/>
              <a:ext cx="42225" cy="42750"/>
            </a:xfrm>
            <a:custGeom>
              <a:avLst/>
              <a:gdLst/>
              <a:ahLst/>
              <a:cxnLst/>
              <a:rect l="l" t="t" r="r" b="b"/>
              <a:pathLst>
                <a:path w="1689" h="1710" extrusionOk="0">
                  <a:moveTo>
                    <a:pt x="833" y="0"/>
                  </a:moveTo>
                  <a:cubicBezTo>
                    <a:pt x="373" y="0"/>
                    <a:pt x="1" y="373"/>
                    <a:pt x="1" y="855"/>
                  </a:cubicBezTo>
                  <a:cubicBezTo>
                    <a:pt x="1" y="1315"/>
                    <a:pt x="373" y="1710"/>
                    <a:pt x="833" y="1710"/>
                  </a:cubicBezTo>
                  <a:cubicBezTo>
                    <a:pt x="1316" y="1710"/>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0"/>
            <p:cNvSpPr/>
            <p:nvPr/>
          </p:nvSpPr>
          <p:spPr>
            <a:xfrm>
              <a:off x="1207300" y="1637375"/>
              <a:ext cx="42225" cy="42200"/>
            </a:xfrm>
            <a:custGeom>
              <a:avLst/>
              <a:gdLst/>
              <a:ahLst/>
              <a:cxnLst/>
              <a:rect l="l" t="t" r="r" b="b"/>
              <a:pathLst>
                <a:path w="1689" h="1688" extrusionOk="0">
                  <a:moveTo>
                    <a:pt x="833" y="0"/>
                  </a:moveTo>
                  <a:cubicBezTo>
                    <a:pt x="373" y="0"/>
                    <a:pt x="1" y="373"/>
                    <a:pt x="1" y="855"/>
                  </a:cubicBezTo>
                  <a:cubicBezTo>
                    <a:pt x="1" y="1315"/>
                    <a:pt x="373" y="1688"/>
                    <a:pt x="833" y="1688"/>
                  </a:cubicBezTo>
                  <a:cubicBezTo>
                    <a:pt x="1316" y="1688"/>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0"/>
            <p:cNvSpPr/>
            <p:nvPr/>
          </p:nvSpPr>
          <p:spPr>
            <a:xfrm>
              <a:off x="1033625" y="153382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0"/>
            <p:cNvSpPr/>
            <p:nvPr/>
          </p:nvSpPr>
          <p:spPr>
            <a:xfrm>
              <a:off x="1088425" y="2045525"/>
              <a:ext cx="42750" cy="42775"/>
            </a:xfrm>
            <a:custGeom>
              <a:avLst/>
              <a:gdLst/>
              <a:ahLst/>
              <a:cxnLst/>
              <a:rect l="l" t="t" r="r" b="b"/>
              <a:pathLst>
                <a:path w="1710" h="1711" extrusionOk="0">
                  <a:moveTo>
                    <a:pt x="855" y="1"/>
                  </a:moveTo>
                  <a:cubicBezTo>
                    <a:pt x="373" y="1"/>
                    <a:pt x="0" y="395"/>
                    <a:pt x="0" y="856"/>
                  </a:cubicBezTo>
                  <a:cubicBezTo>
                    <a:pt x="0" y="1338"/>
                    <a:pt x="373" y="1710"/>
                    <a:pt x="855" y="1710"/>
                  </a:cubicBezTo>
                  <a:cubicBezTo>
                    <a:pt x="1315" y="1710"/>
                    <a:pt x="1709" y="1338"/>
                    <a:pt x="1709" y="856"/>
                  </a:cubicBezTo>
                  <a:cubicBezTo>
                    <a:pt x="1709" y="395"/>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50"/>
          <p:cNvGrpSpPr/>
          <p:nvPr/>
        </p:nvGrpSpPr>
        <p:grpSpPr>
          <a:xfrm rot="-4500059">
            <a:off x="7491238" y="387129"/>
            <a:ext cx="595953" cy="595953"/>
            <a:chOff x="1379975" y="1931500"/>
            <a:chExt cx="383000" cy="383000"/>
          </a:xfrm>
        </p:grpSpPr>
        <p:sp>
          <p:nvSpPr>
            <p:cNvPr id="1484" name="Google Shape;1484;p50"/>
            <p:cNvSpPr/>
            <p:nvPr/>
          </p:nvSpPr>
          <p:spPr>
            <a:xfrm>
              <a:off x="1485950" y="2111225"/>
              <a:ext cx="99300" cy="95875"/>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0"/>
            <p:cNvSpPr/>
            <p:nvPr/>
          </p:nvSpPr>
          <p:spPr>
            <a:xfrm>
              <a:off x="1449775" y="2123275"/>
              <a:ext cx="122875" cy="12000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0"/>
            <p:cNvSpPr/>
            <p:nvPr/>
          </p:nvSpPr>
          <p:spPr>
            <a:xfrm>
              <a:off x="1420650" y="2142750"/>
              <a:ext cx="132825" cy="12955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0"/>
            <p:cNvSpPr/>
            <p:nvPr/>
          </p:nvSpPr>
          <p:spPr>
            <a:xfrm>
              <a:off x="1396625" y="2167100"/>
              <a:ext cx="132725" cy="129300"/>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0"/>
            <p:cNvSpPr/>
            <p:nvPr/>
          </p:nvSpPr>
          <p:spPr>
            <a:xfrm>
              <a:off x="1559350" y="2037800"/>
              <a:ext cx="98750" cy="96450"/>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0"/>
            <p:cNvSpPr/>
            <p:nvPr/>
          </p:nvSpPr>
          <p:spPr>
            <a:xfrm>
              <a:off x="1571400" y="2001650"/>
              <a:ext cx="122875" cy="119975"/>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0"/>
            <p:cNvSpPr/>
            <p:nvPr/>
          </p:nvSpPr>
          <p:spPr>
            <a:xfrm>
              <a:off x="1591125" y="1972625"/>
              <a:ext cx="132175" cy="129825"/>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0"/>
            <p:cNvSpPr/>
            <p:nvPr/>
          </p:nvSpPr>
          <p:spPr>
            <a:xfrm>
              <a:off x="1615225" y="1948500"/>
              <a:ext cx="132250" cy="129775"/>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0"/>
            <p:cNvSpPr/>
            <p:nvPr/>
          </p:nvSpPr>
          <p:spPr>
            <a:xfrm>
              <a:off x="1504900" y="1931500"/>
              <a:ext cx="133150" cy="383000"/>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0"/>
            <p:cNvSpPr/>
            <p:nvPr/>
          </p:nvSpPr>
          <p:spPr>
            <a:xfrm>
              <a:off x="1379975" y="2056425"/>
              <a:ext cx="383000" cy="133150"/>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4" name="Google Shape;1494;p50"/>
          <p:cNvSpPr/>
          <p:nvPr/>
        </p:nvSpPr>
        <p:spPr>
          <a:xfrm rot="10800000">
            <a:off x="3825957" y="1561601"/>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0"/>
          <p:cNvSpPr/>
          <p:nvPr/>
        </p:nvSpPr>
        <p:spPr>
          <a:xfrm rot="10800000">
            <a:off x="1495772" y="4470747"/>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0"/>
          <p:cNvSpPr/>
          <p:nvPr/>
        </p:nvSpPr>
        <p:spPr>
          <a:xfrm rot="10800000">
            <a:off x="4309528" y="3363764"/>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0"/>
          <p:cNvSpPr/>
          <p:nvPr/>
        </p:nvSpPr>
        <p:spPr>
          <a:xfrm rot="10800000">
            <a:off x="4142796" y="432748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0"/>
          <p:cNvSpPr/>
          <p:nvPr/>
        </p:nvSpPr>
        <p:spPr>
          <a:xfrm rot="10800000">
            <a:off x="6270443" y="1142974"/>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990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52"/>
                                        </p:tgtEl>
                                        <p:attrNameLst>
                                          <p:attrName>style.visibility</p:attrName>
                                        </p:attrNameLst>
                                      </p:cBhvr>
                                      <p:to>
                                        <p:strVal val="visible"/>
                                      </p:to>
                                    </p:set>
                                    <p:animEffect transition="in" filter="barn(inVertical)">
                                      <p:cBhvr>
                                        <p:cTn id="7" dur="500"/>
                                        <p:tgtEl>
                                          <p:spTgt spid="1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B78A2E6-D4CA-BE64-B95D-8C3B204DC8D6}"/>
              </a:ext>
            </a:extLst>
          </p:cNvPr>
          <p:cNvSpPr>
            <a:spLocks noGrp="1"/>
          </p:cNvSpPr>
          <p:nvPr>
            <p:ph type="subTitle" idx="1"/>
          </p:nvPr>
        </p:nvSpPr>
        <p:spPr>
          <a:xfrm>
            <a:off x="78378" y="740599"/>
            <a:ext cx="5869578" cy="475800"/>
          </a:xfrm>
        </p:spPr>
        <p:txBody>
          <a:bodyPr/>
          <a:lstStyle/>
          <a:p>
            <a:pPr marL="482600" indent="-342900" algn="just">
              <a:buFontTx/>
              <a:buChar char="-"/>
            </a:pPr>
            <a:r>
              <a:rPr lang="vi-VN" sz="2000" b="0" i="0">
                <a:solidFill>
                  <a:srgbClr val="202124"/>
                </a:solidFill>
                <a:effectLst/>
                <a:latin typeface="+mj-lt"/>
              </a:rPr>
              <a:t>Năm 2022, cả nước xảy ra </a:t>
            </a:r>
            <a:r>
              <a:rPr lang="vi-VN" sz="2000" b="1" i="0">
                <a:solidFill>
                  <a:srgbClr val="202124"/>
                </a:solidFill>
                <a:effectLst/>
                <a:latin typeface="+mj-lt"/>
              </a:rPr>
              <a:t>11.450 vụ</a:t>
            </a:r>
            <a:r>
              <a:rPr lang="vi-VN" sz="2000" b="0" i="0">
                <a:solidFill>
                  <a:srgbClr val="202124"/>
                </a:solidFill>
                <a:effectLst/>
                <a:latin typeface="+mj-lt"/>
              </a:rPr>
              <a:t> tai nạn giao thông, làm chết 6.384 người, bị thương 7.804 người. So với cùng kỳ năm 2019, giảm 6.205 vụ </a:t>
            </a:r>
          </a:p>
          <a:p>
            <a:pPr marL="482600" indent="-342900" algn="just">
              <a:buFontTx/>
              <a:buChar char="-"/>
            </a:pPr>
            <a:r>
              <a:rPr lang="vi-VN" sz="2000" b="0" i="0">
                <a:solidFill>
                  <a:srgbClr val="202124"/>
                </a:solidFill>
                <a:effectLst/>
                <a:latin typeface="+mj-lt"/>
              </a:rPr>
              <a:t>(-35,15%), giảm 1.245 người chết (-16,32%), giảm 5.841 người bị thương (-42,81%).</a:t>
            </a:r>
          </a:p>
          <a:p>
            <a:pPr algn="just">
              <a:buFontTx/>
              <a:buChar char="-"/>
            </a:pPr>
            <a:r>
              <a:rPr lang="vi-VN" sz="2000">
                <a:solidFill>
                  <a:srgbClr val="202124"/>
                </a:solidFill>
                <a:latin typeface="+mj-lt"/>
              </a:rPr>
              <a:t>- </a:t>
            </a:r>
            <a:r>
              <a:rPr lang="vi-VN" sz="1800" b="0" i="0">
                <a:solidFill>
                  <a:srgbClr val="333333"/>
                </a:solidFill>
                <a:effectLst/>
                <a:latin typeface="+mj-lt"/>
              </a:rPr>
              <a:t>Về ùn tắc giao thông, cả nước xảy ra 46 vụ; so với cùng kỳ năm 2018, tăng 8 vụ (tăng 17,4%). Nguyên nhân do tai nạn giao thông là 33 vụ (71,7%), lưu lượng phương tiện đông: 7 vụ (15,2%), nguyên nhân khác (sự cố phương tiện, cháy nổ, sạt lở…) 6 vụ (13,04%).</a:t>
            </a:r>
          </a:p>
          <a:p>
            <a:endParaRPr lang="vi-VN"/>
          </a:p>
        </p:txBody>
      </p:sp>
      <p:pic>
        <p:nvPicPr>
          <p:cNvPr id="10242" name="Picture 2" descr="Ứng dụng công nghệ 4.0 đảm bảo an toàn giao thông">
            <a:extLst>
              <a:ext uri="{FF2B5EF4-FFF2-40B4-BE49-F238E27FC236}">
                <a16:creationId xmlns:a16="http://schemas.microsoft.com/office/drawing/2014/main" id="{0F421EA3-73B0-E5A7-8CAC-5F895834E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931664" y="2571751"/>
            <a:ext cx="3212336" cy="240628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ố liệu thống kê chưa phản ánh đúng thực trạng tai nạn giao thông - Nhịp  sống kinh tế Việt Nam &amp; Thế giới">
            <a:extLst>
              <a:ext uri="{FF2B5EF4-FFF2-40B4-BE49-F238E27FC236}">
                <a16:creationId xmlns:a16="http://schemas.microsoft.com/office/drawing/2014/main" id="{4A0BA964-1CBB-5968-E1FD-6286D3A2E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955" y="304800"/>
            <a:ext cx="3196045" cy="218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0479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244"/>
                                        </p:tgtEl>
                                        <p:attrNameLst>
                                          <p:attrName>style.visibility</p:attrName>
                                        </p:attrNameLst>
                                      </p:cBhvr>
                                      <p:to>
                                        <p:strVal val="visible"/>
                                      </p:to>
                                    </p:set>
                                    <p:animEffect transition="in" filter="fade">
                                      <p:cBhvr>
                                        <p:cTn id="22" dur="1000"/>
                                        <p:tgtEl>
                                          <p:spTgt spid="10244"/>
                                        </p:tgtEl>
                                      </p:cBhvr>
                                    </p:animEffect>
                                    <p:anim calcmode="lin" valueType="num">
                                      <p:cBhvr>
                                        <p:cTn id="23" dur="1000" fill="hold"/>
                                        <p:tgtEl>
                                          <p:spTgt spid="10244"/>
                                        </p:tgtEl>
                                        <p:attrNameLst>
                                          <p:attrName>ppt_x</p:attrName>
                                        </p:attrNameLst>
                                      </p:cBhvr>
                                      <p:tavLst>
                                        <p:tav tm="0">
                                          <p:val>
                                            <p:strVal val="#ppt_x"/>
                                          </p:val>
                                        </p:tav>
                                        <p:tav tm="100000">
                                          <p:val>
                                            <p:strVal val="#ppt_x"/>
                                          </p:val>
                                        </p:tav>
                                      </p:tavLst>
                                    </p:anim>
                                    <p:anim calcmode="lin" valueType="num">
                                      <p:cBhvr>
                                        <p:cTn id="24"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barn(inVertical)">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4BEDD0-53AB-32C7-0D4A-A24008A2453A}"/>
              </a:ext>
            </a:extLst>
          </p:cNvPr>
          <p:cNvSpPr>
            <a:spLocks noGrp="1"/>
          </p:cNvSpPr>
          <p:nvPr>
            <p:ph type="body" idx="1"/>
          </p:nvPr>
        </p:nvSpPr>
        <p:spPr>
          <a:xfrm>
            <a:off x="110400" y="634809"/>
            <a:ext cx="3804900" cy="1148700"/>
          </a:xfrm>
        </p:spPr>
        <p:txBody>
          <a:bodyPr/>
          <a:lstStyle/>
          <a:p>
            <a:pPr algn="just"/>
            <a:r>
              <a:rPr lang="vi-VN" sz="2000" b="0" i="0">
                <a:solidFill>
                  <a:srgbClr val="050505"/>
                </a:solidFill>
                <a:effectLst/>
                <a:latin typeface="Times New Roman" panose="02020603050405020304" pitchFamily="18" charset="0"/>
                <a:cs typeface="Times New Roman" panose="02020603050405020304" pitchFamily="18" charset="0"/>
              </a:rPr>
              <a:t>Tình trạng học sinh vi phạm pháp luật về an toàn giao thông hiện nay diễn ra phổ biến như: đi mô tô, xe máy đến trường khi chưa đủ tuổi, lai đèo nhiều người, không đội mũ bảo hiểm khi tham gia giao thông, vượt đèn đỏ, phóng nhanh, vượt ẩu, đi dàn hàng ngang trên đường gây mất an toàn giao thông</a:t>
            </a:r>
            <a:endParaRPr lang="vi-VN" sz="2000">
              <a:latin typeface="Times New Roman" panose="02020603050405020304" pitchFamily="18" charset="0"/>
              <a:cs typeface="Times New Roman" panose="02020603050405020304" pitchFamily="18" charset="0"/>
            </a:endParaRPr>
          </a:p>
        </p:txBody>
      </p:sp>
      <p:pic>
        <p:nvPicPr>
          <p:cNvPr id="11272" name="Picture 8" descr="Mức phạt lỗi điều khiển xe máy vượt đèn đỏ gây tai nạn năm 2022">
            <a:extLst>
              <a:ext uri="{FF2B5EF4-FFF2-40B4-BE49-F238E27FC236}">
                <a16:creationId xmlns:a16="http://schemas.microsoft.com/office/drawing/2014/main" id="{CB154F9D-A5D0-99B1-6FBD-C1C2F934F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1288" y="2490651"/>
            <a:ext cx="4842712" cy="26528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ọc sinh Hà Nội &quot;lách luật&quot; tham gia giao thông">
            <a:extLst>
              <a:ext uri="{FF2B5EF4-FFF2-40B4-BE49-F238E27FC236}">
                <a16:creationId xmlns:a16="http://schemas.microsoft.com/office/drawing/2014/main" id="{66D6597A-C555-8F30-0E8F-B3A313E3C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288" y="0"/>
            <a:ext cx="4842712" cy="249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72100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272"/>
                                        </p:tgtEl>
                                        <p:attrNameLst>
                                          <p:attrName>style.visibility</p:attrName>
                                        </p:attrNameLst>
                                      </p:cBhvr>
                                      <p:to>
                                        <p:strVal val="visible"/>
                                      </p:to>
                                    </p:set>
                                    <p:anim calcmode="lin" valueType="num">
                                      <p:cBhvr additive="base">
                                        <p:cTn id="20" dur="500" fill="hold"/>
                                        <p:tgtEl>
                                          <p:spTgt spid="11272"/>
                                        </p:tgtEl>
                                        <p:attrNameLst>
                                          <p:attrName>ppt_x</p:attrName>
                                        </p:attrNameLst>
                                      </p:cBhvr>
                                      <p:tavLst>
                                        <p:tav tm="0">
                                          <p:val>
                                            <p:strVal val="#ppt_x"/>
                                          </p:val>
                                        </p:tav>
                                        <p:tav tm="100000">
                                          <p:val>
                                            <p:strVal val="#ppt_x"/>
                                          </p:val>
                                        </p:tav>
                                      </p:tavLst>
                                    </p:anim>
                                    <p:anim calcmode="lin" valueType="num">
                                      <p:cBhvr additive="base">
                                        <p:cTn id="21"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VTB Smart Tivi 43 Inch LV4377KS giá rẻ, giao ngay">
            <a:extLst>
              <a:ext uri="{FF2B5EF4-FFF2-40B4-BE49-F238E27FC236}">
                <a16:creationId xmlns:a16="http://schemas.microsoft.com/office/drawing/2014/main" id="{27EDA5C9-6C53-E1E8-9C46-3A8D521E52C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3318" name="Picture 6" descr="Smart Tivi Akino 43 inch TL-43TDSB - Giao hàng tỉnh nhanh">
            <a:extLst>
              <a:ext uri="{FF2B5EF4-FFF2-40B4-BE49-F238E27FC236}">
                <a16:creationId xmlns:a16="http://schemas.microsoft.com/office/drawing/2014/main" id="{56509C85-45FC-9481-2749-F0948F2FB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7016"/>
            <a:ext cx="9144000" cy="45164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0C0F93B-00D5-0751-5639-2B0BD0C64174}"/>
              </a:ext>
            </a:extLst>
          </p:cNvPr>
          <p:cNvSpPr txBox="1"/>
          <p:nvPr/>
        </p:nvSpPr>
        <p:spPr>
          <a:xfrm>
            <a:off x="2508068" y="130629"/>
            <a:ext cx="4310743" cy="400110"/>
          </a:xfrm>
          <a:prstGeom prst="rect">
            <a:avLst/>
          </a:prstGeom>
          <a:noFill/>
        </p:spPr>
        <p:txBody>
          <a:bodyPr wrap="square" rtlCol="0">
            <a:spAutoFit/>
          </a:bodyPr>
          <a:lstStyle/>
          <a:p>
            <a:r>
              <a:rPr lang="vi-VN" sz="2000">
                <a:latin typeface="+mj-lt"/>
              </a:rPr>
              <a:t>Mời thầy và các bạn xem đoạn video:</a:t>
            </a:r>
          </a:p>
        </p:txBody>
      </p:sp>
      <p:pic>
        <p:nvPicPr>
          <p:cNvPr id="8" name="Tuyên truyền pháp luật về an toàn giao thông">
            <a:hlinkClick r:id="" action="ppaction://media"/>
            <a:extLst>
              <a:ext uri="{FF2B5EF4-FFF2-40B4-BE49-F238E27FC236}">
                <a16:creationId xmlns:a16="http://schemas.microsoft.com/office/drawing/2014/main" id="{BC68F059-DB54-B76E-DA89-FD34E2224E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0926" y="1020536"/>
            <a:ext cx="8464731" cy="3281498"/>
          </a:xfrm>
          <a:prstGeom prst="rect">
            <a:avLst/>
          </a:prstGeom>
        </p:spPr>
      </p:pic>
    </p:spTree>
    <p:extLst>
      <p:ext uri="{BB962C8B-B14F-4D97-AF65-F5344CB8AC3E}">
        <p14:creationId xmlns:p14="http://schemas.microsoft.com/office/powerpoint/2010/main" val="302371615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3607" fill="hold"/>
                                        <p:tgtEl>
                                          <p:spTgt spid="8"/>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barn(inVertical)">
                                      <p:cBhvr>
                                        <p:cTn id="17"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8"/>
                </p:tgtEl>
              </p:cMediaNode>
            </p:vide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cxnSp>
        <p:nvCxnSpPr>
          <p:cNvPr id="2894" name="Google Shape;2894;p69"/>
          <p:cNvCxnSpPr/>
          <p:nvPr/>
        </p:nvCxnSpPr>
        <p:spPr>
          <a:xfrm rot="10800000" flipH="1">
            <a:off x="2353675" y="3604500"/>
            <a:ext cx="965100" cy="1051800"/>
          </a:xfrm>
          <a:prstGeom prst="straightConnector1">
            <a:avLst/>
          </a:prstGeom>
          <a:noFill/>
          <a:ln w="28575" cap="flat" cmpd="sng">
            <a:solidFill>
              <a:schemeClr val="accent6"/>
            </a:solidFill>
            <a:prstDash val="dash"/>
            <a:round/>
            <a:headEnd type="none" w="med" len="med"/>
            <a:tailEnd type="none" w="med" len="med"/>
          </a:ln>
        </p:spPr>
      </p:cxnSp>
      <p:sp>
        <p:nvSpPr>
          <p:cNvPr id="2895" name="Google Shape;2895;p69"/>
          <p:cNvSpPr/>
          <p:nvPr/>
        </p:nvSpPr>
        <p:spPr>
          <a:xfrm>
            <a:off x="1023775" y="417266"/>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9"/>
          <p:cNvSpPr txBox="1">
            <a:spLocks noGrp="1"/>
          </p:cNvSpPr>
          <p:nvPr>
            <p:ph type="title"/>
          </p:nvPr>
        </p:nvSpPr>
        <p:spPr>
          <a:xfrm>
            <a:off x="2653137" y="764925"/>
            <a:ext cx="5990334"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a:t>Cách khắc phục</a:t>
            </a:r>
          </a:p>
        </p:txBody>
      </p:sp>
      <p:sp>
        <p:nvSpPr>
          <p:cNvPr id="2897" name="Google Shape;2897;p69"/>
          <p:cNvSpPr txBox="1">
            <a:spLocks noGrp="1"/>
          </p:cNvSpPr>
          <p:nvPr>
            <p:ph type="title" idx="2"/>
          </p:nvPr>
        </p:nvSpPr>
        <p:spPr>
          <a:xfrm>
            <a:off x="993938" y="661669"/>
            <a:ext cx="14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a:t>
            </a:r>
            <a:r>
              <a:rPr lang="en-US"/>
              <a:t>5</a:t>
            </a:r>
            <a:endParaRPr/>
          </a:p>
        </p:txBody>
      </p:sp>
      <p:grpSp>
        <p:nvGrpSpPr>
          <p:cNvPr id="2899" name="Google Shape;2899;p69"/>
          <p:cNvGrpSpPr/>
          <p:nvPr/>
        </p:nvGrpSpPr>
        <p:grpSpPr>
          <a:xfrm>
            <a:off x="4130817" y="2799544"/>
            <a:ext cx="3752158" cy="3752158"/>
            <a:chOff x="3526000" y="2645275"/>
            <a:chExt cx="1488125" cy="1488125"/>
          </a:xfrm>
        </p:grpSpPr>
        <p:sp>
          <p:nvSpPr>
            <p:cNvPr id="2900" name="Google Shape;2900;p69"/>
            <p:cNvSpPr/>
            <p:nvPr/>
          </p:nvSpPr>
          <p:spPr>
            <a:xfrm>
              <a:off x="3526000" y="2645275"/>
              <a:ext cx="1488125" cy="1488125"/>
            </a:xfrm>
            <a:custGeom>
              <a:avLst/>
              <a:gdLst/>
              <a:ahLst/>
              <a:cxnLst/>
              <a:rect l="l" t="t" r="r" b="b"/>
              <a:pathLst>
                <a:path w="59525" h="59525" extrusionOk="0">
                  <a:moveTo>
                    <a:pt x="29773" y="0"/>
                  </a:moveTo>
                  <a:cubicBezTo>
                    <a:pt x="13328" y="0"/>
                    <a:pt x="1" y="13328"/>
                    <a:pt x="1" y="29752"/>
                  </a:cubicBezTo>
                  <a:cubicBezTo>
                    <a:pt x="1" y="46196"/>
                    <a:pt x="13328" y="59524"/>
                    <a:pt x="29773" y="59524"/>
                  </a:cubicBezTo>
                  <a:cubicBezTo>
                    <a:pt x="46197" y="59524"/>
                    <a:pt x="59525" y="46196"/>
                    <a:pt x="59525" y="29752"/>
                  </a:cubicBezTo>
                  <a:cubicBezTo>
                    <a:pt x="59525" y="13328"/>
                    <a:pt x="46197" y="0"/>
                    <a:pt x="2977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9"/>
            <p:cNvSpPr/>
            <p:nvPr/>
          </p:nvSpPr>
          <p:spPr>
            <a:xfrm>
              <a:off x="3593675" y="2661150"/>
              <a:ext cx="1096500" cy="1472250"/>
            </a:xfrm>
            <a:custGeom>
              <a:avLst/>
              <a:gdLst/>
              <a:ahLst/>
              <a:cxnLst/>
              <a:rect l="l" t="t" r="r" b="b"/>
              <a:pathLst>
                <a:path w="43860" h="58890" extrusionOk="0">
                  <a:moveTo>
                    <a:pt x="20915" y="1"/>
                  </a:moveTo>
                  <a:cubicBezTo>
                    <a:pt x="11585" y="1949"/>
                    <a:pt x="3875" y="8264"/>
                    <a:pt x="0" y="16712"/>
                  </a:cubicBezTo>
                  <a:cubicBezTo>
                    <a:pt x="410" y="19172"/>
                    <a:pt x="656" y="22843"/>
                    <a:pt x="1292" y="24011"/>
                  </a:cubicBezTo>
                  <a:cubicBezTo>
                    <a:pt x="1989" y="25262"/>
                    <a:pt x="6480" y="28071"/>
                    <a:pt x="7361" y="30101"/>
                  </a:cubicBezTo>
                  <a:cubicBezTo>
                    <a:pt x="8243" y="32131"/>
                    <a:pt x="10150" y="34038"/>
                    <a:pt x="11544" y="35227"/>
                  </a:cubicBezTo>
                  <a:cubicBezTo>
                    <a:pt x="12938" y="36437"/>
                    <a:pt x="16219" y="36847"/>
                    <a:pt x="17408" y="37667"/>
                  </a:cubicBezTo>
                  <a:cubicBezTo>
                    <a:pt x="18494" y="38416"/>
                    <a:pt x="20024" y="41403"/>
                    <a:pt x="22232" y="41403"/>
                  </a:cubicBezTo>
                  <a:cubicBezTo>
                    <a:pt x="22443" y="41403"/>
                    <a:pt x="22660" y="41376"/>
                    <a:pt x="22883" y="41317"/>
                  </a:cubicBezTo>
                  <a:lnTo>
                    <a:pt x="22883" y="41317"/>
                  </a:lnTo>
                  <a:cubicBezTo>
                    <a:pt x="22883" y="41317"/>
                    <a:pt x="23232" y="42896"/>
                    <a:pt x="22576" y="43757"/>
                  </a:cubicBezTo>
                  <a:cubicBezTo>
                    <a:pt x="21899" y="44618"/>
                    <a:pt x="20710" y="45930"/>
                    <a:pt x="21120" y="47796"/>
                  </a:cubicBezTo>
                  <a:cubicBezTo>
                    <a:pt x="21530" y="49683"/>
                    <a:pt x="22945" y="53025"/>
                    <a:pt x="24093" y="53743"/>
                  </a:cubicBezTo>
                  <a:cubicBezTo>
                    <a:pt x="25221" y="54460"/>
                    <a:pt x="26656" y="54829"/>
                    <a:pt x="26512" y="56736"/>
                  </a:cubicBezTo>
                  <a:cubicBezTo>
                    <a:pt x="26451" y="57290"/>
                    <a:pt x="26348" y="58049"/>
                    <a:pt x="26225" y="58869"/>
                  </a:cubicBezTo>
                  <a:cubicBezTo>
                    <a:pt x="26512" y="58889"/>
                    <a:pt x="26779" y="58889"/>
                    <a:pt x="27066" y="58889"/>
                  </a:cubicBezTo>
                  <a:cubicBezTo>
                    <a:pt x="32397" y="58889"/>
                    <a:pt x="37400" y="57474"/>
                    <a:pt x="41727" y="55014"/>
                  </a:cubicBezTo>
                  <a:cubicBezTo>
                    <a:pt x="41973" y="52902"/>
                    <a:pt x="42301" y="51815"/>
                    <a:pt x="42854" y="51057"/>
                  </a:cubicBezTo>
                  <a:cubicBezTo>
                    <a:pt x="43388" y="50277"/>
                    <a:pt x="43859" y="49027"/>
                    <a:pt x="42526" y="47919"/>
                  </a:cubicBezTo>
                  <a:cubicBezTo>
                    <a:pt x="41194" y="46812"/>
                    <a:pt x="39553" y="47530"/>
                    <a:pt x="38446" y="46525"/>
                  </a:cubicBezTo>
                  <a:cubicBezTo>
                    <a:pt x="37359" y="45520"/>
                    <a:pt x="36149" y="45418"/>
                    <a:pt x="35637" y="45377"/>
                  </a:cubicBezTo>
                  <a:cubicBezTo>
                    <a:pt x="35124" y="45336"/>
                    <a:pt x="35842" y="42342"/>
                    <a:pt x="34140" y="41871"/>
                  </a:cubicBezTo>
                  <a:cubicBezTo>
                    <a:pt x="32418" y="41399"/>
                    <a:pt x="31864" y="41235"/>
                    <a:pt x="31208" y="40394"/>
                  </a:cubicBezTo>
                  <a:cubicBezTo>
                    <a:pt x="30681" y="39715"/>
                    <a:pt x="28985" y="39077"/>
                    <a:pt x="27673" y="39077"/>
                  </a:cubicBezTo>
                  <a:cubicBezTo>
                    <a:pt x="27402" y="39077"/>
                    <a:pt x="27147" y="39104"/>
                    <a:pt x="26922" y="39164"/>
                  </a:cubicBezTo>
                  <a:cubicBezTo>
                    <a:pt x="25590" y="39492"/>
                    <a:pt x="24790" y="39923"/>
                    <a:pt x="23703" y="39943"/>
                  </a:cubicBezTo>
                  <a:cubicBezTo>
                    <a:pt x="23646" y="39945"/>
                    <a:pt x="23591" y="39946"/>
                    <a:pt x="23539" y="39946"/>
                  </a:cubicBezTo>
                  <a:cubicBezTo>
                    <a:pt x="22593" y="39946"/>
                    <a:pt x="22355" y="39614"/>
                    <a:pt x="21345" y="39595"/>
                  </a:cubicBezTo>
                  <a:cubicBezTo>
                    <a:pt x="20279" y="39574"/>
                    <a:pt x="19438" y="39021"/>
                    <a:pt x="19582" y="37954"/>
                  </a:cubicBezTo>
                  <a:cubicBezTo>
                    <a:pt x="19725" y="36868"/>
                    <a:pt x="18844" y="36478"/>
                    <a:pt x="17716" y="35945"/>
                  </a:cubicBezTo>
                  <a:cubicBezTo>
                    <a:pt x="16736" y="35473"/>
                    <a:pt x="16960" y="34584"/>
                    <a:pt x="16244" y="34584"/>
                  </a:cubicBezTo>
                  <a:cubicBezTo>
                    <a:pt x="16151" y="34584"/>
                    <a:pt x="16042" y="34600"/>
                    <a:pt x="15912" y="34633"/>
                  </a:cubicBezTo>
                  <a:cubicBezTo>
                    <a:pt x="15835" y="34651"/>
                    <a:pt x="15757" y="34660"/>
                    <a:pt x="15676" y="34660"/>
                  </a:cubicBezTo>
                  <a:cubicBezTo>
                    <a:pt x="14590" y="34660"/>
                    <a:pt x="13192" y="33061"/>
                    <a:pt x="13287" y="32049"/>
                  </a:cubicBezTo>
                  <a:cubicBezTo>
                    <a:pt x="13363" y="31057"/>
                    <a:pt x="13369" y="27955"/>
                    <a:pt x="14953" y="27955"/>
                  </a:cubicBezTo>
                  <a:cubicBezTo>
                    <a:pt x="15072" y="27955"/>
                    <a:pt x="15200" y="27972"/>
                    <a:pt x="15337" y="28010"/>
                  </a:cubicBezTo>
                  <a:cubicBezTo>
                    <a:pt x="17326" y="28543"/>
                    <a:pt x="19520" y="29158"/>
                    <a:pt x="20730" y="30060"/>
                  </a:cubicBezTo>
                  <a:cubicBezTo>
                    <a:pt x="20866" y="30159"/>
                    <a:pt x="20969" y="30204"/>
                    <a:pt x="21046" y="30204"/>
                  </a:cubicBezTo>
                  <a:cubicBezTo>
                    <a:pt x="21658" y="30204"/>
                    <a:pt x="20649" y="27417"/>
                    <a:pt x="21304" y="26779"/>
                  </a:cubicBezTo>
                  <a:cubicBezTo>
                    <a:pt x="22022" y="26062"/>
                    <a:pt x="24339" y="25652"/>
                    <a:pt x="24400" y="24524"/>
                  </a:cubicBezTo>
                  <a:cubicBezTo>
                    <a:pt x="24482" y="23396"/>
                    <a:pt x="25221" y="20710"/>
                    <a:pt x="26922" y="19603"/>
                  </a:cubicBezTo>
                  <a:cubicBezTo>
                    <a:pt x="28624" y="18496"/>
                    <a:pt x="30367" y="18496"/>
                    <a:pt x="31126" y="17758"/>
                  </a:cubicBezTo>
                  <a:cubicBezTo>
                    <a:pt x="31905" y="17019"/>
                    <a:pt x="33730" y="13923"/>
                    <a:pt x="33238" y="12796"/>
                  </a:cubicBezTo>
                  <a:cubicBezTo>
                    <a:pt x="32725" y="11668"/>
                    <a:pt x="31085" y="9351"/>
                    <a:pt x="30285" y="8244"/>
                  </a:cubicBezTo>
                  <a:cubicBezTo>
                    <a:pt x="29982" y="7805"/>
                    <a:pt x="29610" y="7679"/>
                    <a:pt x="29206" y="7679"/>
                  </a:cubicBezTo>
                  <a:cubicBezTo>
                    <a:pt x="28671" y="7679"/>
                    <a:pt x="28079" y="7899"/>
                    <a:pt x="27516" y="7899"/>
                  </a:cubicBezTo>
                  <a:cubicBezTo>
                    <a:pt x="27412" y="7899"/>
                    <a:pt x="27310" y="7892"/>
                    <a:pt x="27210" y="7875"/>
                  </a:cubicBezTo>
                  <a:cubicBezTo>
                    <a:pt x="26143" y="7690"/>
                    <a:pt x="26266" y="5763"/>
                    <a:pt x="25303" y="5599"/>
                  </a:cubicBezTo>
                  <a:cubicBezTo>
                    <a:pt x="25202" y="5582"/>
                    <a:pt x="25096" y="5574"/>
                    <a:pt x="24987" y="5574"/>
                  </a:cubicBezTo>
                  <a:cubicBezTo>
                    <a:pt x="24025" y="5574"/>
                    <a:pt x="22805" y="6208"/>
                    <a:pt x="22842" y="7239"/>
                  </a:cubicBezTo>
                  <a:cubicBezTo>
                    <a:pt x="22883" y="8408"/>
                    <a:pt x="23785" y="10335"/>
                    <a:pt x="22965" y="10971"/>
                  </a:cubicBezTo>
                  <a:cubicBezTo>
                    <a:pt x="22439" y="11378"/>
                    <a:pt x="22048" y="11895"/>
                    <a:pt x="21501" y="11895"/>
                  </a:cubicBezTo>
                  <a:cubicBezTo>
                    <a:pt x="21194" y="11895"/>
                    <a:pt x="20838" y="11733"/>
                    <a:pt x="20382" y="11299"/>
                  </a:cubicBezTo>
                  <a:cubicBezTo>
                    <a:pt x="19090" y="10068"/>
                    <a:pt x="16609" y="9453"/>
                    <a:pt x="15871" y="8244"/>
                  </a:cubicBezTo>
                  <a:cubicBezTo>
                    <a:pt x="15132" y="7013"/>
                    <a:pt x="14866" y="5742"/>
                    <a:pt x="16793" y="4409"/>
                  </a:cubicBezTo>
                  <a:cubicBezTo>
                    <a:pt x="18700" y="3077"/>
                    <a:pt x="21038" y="1457"/>
                    <a:pt x="21038" y="595"/>
                  </a:cubicBezTo>
                  <a:cubicBezTo>
                    <a:pt x="21038" y="411"/>
                    <a:pt x="20997" y="206"/>
                    <a:pt x="20915"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69"/>
            <p:cNvSpPr/>
            <p:nvPr/>
          </p:nvSpPr>
          <p:spPr>
            <a:xfrm>
              <a:off x="4138050" y="2645275"/>
              <a:ext cx="217900" cy="105500"/>
            </a:xfrm>
            <a:custGeom>
              <a:avLst/>
              <a:gdLst/>
              <a:ahLst/>
              <a:cxnLst/>
              <a:rect l="l" t="t" r="r" b="b"/>
              <a:pathLst>
                <a:path w="8716" h="4220" extrusionOk="0">
                  <a:moveTo>
                    <a:pt x="5291" y="0"/>
                  </a:moveTo>
                  <a:cubicBezTo>
                    <a:pt x="3753" y="0"/>
                    <a:pt x="2256" y="103"/>
                    <a:pt x="780" y="328"/>
                  </a:cubicBezTo>
                  <a:cubicBezTo>
                    <a:pt x="821" y="615"/>
                    <a:pt x="780" y="902"/>
                    <a:pt x="636" y="1189"/>
                  </a:cubicBezTo>
                  <a:cubicBezTo>
                    <a:pt x="1" y="2399"/>
                    <a:pt x="1416" y="3404"/>
                    <a:pt x="3200" y="3650"/>
                  </a:cubicBezTo>
                  <a:cubicBezTo>
                    <a:pt x="4348" y="3794"/>
                    <a:pt x="5438" y="4219"/>
                    <a:pt x="6301" y="4219"/>
                  </a:cubicBezTo>
                  <a:cubicBezTo>
                    <a:pt x="6794" y="4219"/>
                    <a:pt x="7213" y="4080"/>
                    <a:pt x="7526" y="3670"/>
                  </a:cubicBezTo>
                  <a:cubicBezTo>
                    <a:pt x="8408" y="2522"/>
                    <a:pt x="8715" y="1251"/>
                    <a:pt x="6993" y="287"/>
                  </a:cubicBezTo>
                  <a:cubicBezTo>
                    <a:pt x="6849" y="205"/>
                    <a:pt x="6726" y="123"/>
                    <a:pt x="6603" y="21"/>
                  </a:cubicBezTo>
                  <a:cubicBezTo>
                    <a:pt x="6173" y="0"/>
                    <a:pt x="5722" y="0"/>
                    <a:pt x="529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69"/>
            <p:cNvSpPr/>
            <p:nvPr/>
          </p:nvSpPr>
          <p:spPr>
            <a:xfrm>
              <a:off x="4469200" y="2673975"/>
              <a:ext cx="156900" cy="162950"/>
            </a:xfrm>
            <a:custGeom>
              <a:avLst/>
              <a:gdLst/>
              <a:ahLst/>
              <a:cxnLst/>
              <a:rect l="l" t="t" r="r" b="b"/>
              <a:pathLst>
                <a:path w="6276" h="6518" extrusionOk="0">
                  <a:moveTo>
                    <a:pt x="226" y="0"/>
                  </a:moveTo>
                  <a:cubicBezTo>
                    <a:pt x="1" y="1005"/>
                    <a:pt x="1" y="1866"/>
                    <a:pt x="534" y="2933"/>
                  </a:cubicBezTo>
                  <a:cubicBezTo>
                    <a:pt x="1313" y="4549"/>
                    <a:pt x="3424" y="6517"/>
                    <a:pt x="4196" y="6517"/>
                  </a:cubicBezTo>
                  <a:cubicBezTo>
                    <a:pt x="4237" y="6517"/>
                    <a:pt x="4274" y="6512"/>
                    <a:pt x="4307" y="6500"/>
                  </a:cubicBezTo>
                  <a:cubicBezTo>
                    <a:pt x="4737" y="6357"/>
                    <a:pt x="5373" y="4163"/>
                    <a:pt x="6275" y="2461"/>
                  </a:cubicBezTo>
                  <a:cubicBezTo>
                    <a:pt x="4389" y="1436"/>
                    <a:pt x="2359" y="595"/>
                    <a:pt x="22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9"/>
            <p:cNvSpPr/>
            <p:nvPr/>
          </p:nvSpPr>
          <p:spPr>
            <a:xfrm>
              <a:off x="4691675" y="2966675"/>
              <a:ext cx="302475" cy="303350"/>
            </a:xfrm>
            <a:custGeom>
              <a:avLst/>
              <a:gdLst/>
              <a:ahLst/>
              <a:cxnLst/>
              <a:rect l="l" t="t" r="r" b="b"/>
              <a:pathLst>
                <a:path w="12099" h="12134" extrusionOk="0">
                  <a:moveTo>
                    <a:pt x="7649" y="0"/>
                  </a:moveTo>
                  <a:cubicBezTo>
                    <a:pt x="7280" y="144"/>
                    <a:pt x="6952" y="369"/>
                    <a:pt x="6726" y="657"/>
                  </a:cubicBezTo>
                  <a:cubicBezTo>
                    <a:pt x="5947" y="1620"/>
                    <a:pt x="5414" y="2768"/>
                    <a:pt x="4389" y="3404"/>
                  </a:cubicBezTo>
                  <a:cubicBezTo>
                    <a:pt x="3363" y="4060"/>
                    <a:pt x="3876" y="6746"/>
                    <a:pt x="3732" y="7177"/>
                  </a:cubicBezTo>
                  <a:cubicBezTo>
                    <a:pt x="3732" y="7177"/>
                    <a:pt x="2484" y="7004"/>
                    <a:pt x="1548" y="7004"/>
                  </a:cubicBezTo>
                  <a:cubicBezTo>
                    <a:pt x="1081" y="7004"/>
                    <a:pt x="691" y="7047"/>
                    <a:pt x="575" y="7177"/>
                  </a:cubicBezTo>
                  <a:cubicBezTo>
                    <a:pt x="247" y="7567"/>
                    <a:pt x="390" y="9268"/>
                    <a:pt x="185" y="9822"/>
                  </a:cubicBezTo>
                  <a:cubicBezTo>
                    <a:pt x="1" y="10376"/>
                    <a:pt x="21" y="11442"/>
                    <a:pt x="411" y="11503"/>
                  </a:cubicBezTo>
                  <a:cubicBezTo>
                    <a:pt x="767" y="11578"/>
                    <a:pt x="1364" y="12134"/>
                    <a:pt x="1683" y="12134"/>
                  </a:cubicBezTo>
                  <a:cubicBezTo>
                    <a:pt x="1712" y="12134"/>
                    <a:pt x="1740" y="12129"/>
                    <a:pt x="1764" y="12118"/>
                  </a:cubicBezTo>
                  <a:cubicBezTo>
                    <a:pt x="2051" y="11995"/>
                    <a:pt x="3076" y="11442"/>
                    <a:pt x="3650" y="11298"/>
                  </a:cubicBezTo>
                  <a:cubicBezTo>
                    <a:pt x="4245" y="11134"/>
                    <a:pt x="4266" y="10273"/>
                    <a:pt x="4717" y="9576"/>
                  </a:cubicBezTo>
                  <a:cubicBezTo>
                    <a:pt x="5147" y="8858"/>
                    <a:pt x="5147" y="7587"/>
                    <a:pt x="6726" y="7095"/>
                  </a:cubicBezTo>
                  <a:cubicBezTo>
                    <a:pt x="7265" y="6934"/>
                    <a:pt x="7740" y="6868"/>
                    <a:pt x="8146" y="6868"/>
                  </a:cubicBezTo>
                  <a:cubicBezTo>
                    <a:pt x="8929" y="6868"/>
                    <a:pt x="9456" y="7112"/>
                    <a:pt x="9699" y="7382"/>
                  </a:cubicBezTo>
                  <a:cubicBezTo>
                    <a:pt x="10068" y="7792"/>
                    <a:pt x="11955" y="8674"/>
                    <a:pt x="11955" y="9637"/>
                  </a:cubicBezTo>
                  <a:cubicBezTo>
                    <a:pt x="11955" y="9863"/>
                    <a:pt x="12016" y="9966"/>
                    <a:pt x="12098" y="9986"/>
                  </a:cubicBezTo>
                  <a:lnTo>
                    <a:pt x="11278" y="7156"/>
                  </a:lnTo>
                  <a:cubicBezTo>
                    <a:pt x="11155" y="7054"/>
                    <a:pt x="11073" y="6972"/>
                    <a:pt x="11012" y="6910"/>
                  </a:cubicBezTo>
                  <a:cubicBezTo>
                    <a:pt x="10601" y="6541"/>
                    <a:pt x="10437" y="5824"/>
                    <a:pt x="10663" y="5537"/>
                  </a:cubicBezTo>
                  <a:cubicBezTo>
                    <a:pt x="9843" y="3589"/>
                    <a:pt x="8838" y="1723"/>
                    <a:pt x="7649"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9"/>
            <p:cNvSpPr/>
            <p:nvPr/>
          </p:nvSpPr>
          <p:spPr>
            <a:xfrm>
              <a:off x="4616325" y="3251575"/>
              <a:ext cx="397800" cy="507625"/>
            </a:xfrm>
            <a:custGeom>
              <a:avLst/>
              <a:gdLst/>
              <a:ahLst/>
              <a:cxnLst/>
              <a:rect l="l" t="t" r="r" b="b"/>
              <a:pathLst>
                <a:path w="15912" h="20305" extrusionOk="0">
                  <a:moveTo>
                    <a:pt x="10987" y="0"/>
                  </a:moveTo>
                  <a:cubicBezTo>
                    <a:pt x="10757" y="0"/>
                    <a:pt x="10551" y="32"/>
                    <a:pt x="10396" y="107"/>
                  </a:cubicBezTo>
                  <a:cubicBezTo>
                    <a:pt x="9658" y="476"/>
                    <a:pt x="7464" y="928"/>
                    <a:pt x="6767" y="1112"/>
                  </a:cubicBezTo>
                  <a:cubicBezTo>
                    <a:pt x="6625" y="1150"/>
                    <a:pt x="6471" y="1164"/>
                    <a:pt x="6315" y="1164"/>
                  </a:cubicBezTo>
                  <a:cubicBezTo>
                    <a:pt x="5764" y="1164"/>
                    <a:pt x="5184" y="982"/>
                    <a:pt x="4991" y="982"/>
                  </a:cubicBezTo>
                  <a:cubicBezTo>
                    <a:pt x="4970" y="982"/>
                    <a:pt x="4953" y="984"/>
                    <a:pt x="4942" y="989"/>
                  </a:cubicBezTo>
                  <a:cubicBezTo>
                    <a:pt x="4799" y="1051"/>
                    <a:pt x="4511" y="2178"/>
                    <a:pt x="3835" y="2445"/>
                  </a:cubicBezTo>
                  <a:cubicBezTo>
                    <a:pt x="3158" y="2711"/>
                    <a:pt x="3158" y="3716"/>
                    <a:pt x="2769" y="4762"/>
                  </a:cubicBezTo>
                  <a:cubicBezTo>
                    <a:pt x="2379" y="5808"/>
                    <a:pt x="534" y="7304"/>
                    <a:pt x="267" y="9498"/>
                  </a:cubicBezTo>
                  <a:cubicBezTo>
                    <a:pt x="1" y="11713"/>
                    <a:pt x="267" y="13886"/>
                    <a:pt x="1251" y="15629"/>
                  </a:cubicBezTo>
                  <a:cubicBezTo>
                    <a:pt x="2210" y="17326"/>
                    <a:pt x="3518" y="18071"/>
                    <a:pt x="5176" y="18071"/>
                  </a:cubicBezTo>
                  <a:cubicBezTo>
                    <a:pt x="5221" y="18071"/>
                    <a:pt x="5266" y="18070"/>
                    <a:pt x="5311" y="18069"/>
                  </a:cubicBezTo>
                  <a:cubicBezTo>
                    <a:pt x="6419" y="18029"/>
                    <a:pt x="8128" y="17754"/>
                    <a:pt x="9445" y="17754"/>
                  </a:cubicBezTo>
                  <a:cubicBezTo>
                    <a:pt x="10150" y="17754"/>
                    <a:pt x="10744" y="17833"/>
                    <a:pt x="11073" y="18069"/>
                  </a:cubicBezTo>
                  <a:cubicBezTo>
                    <a:pt x="11729" y="18520"/>
                    <a:pt x="11996" y="19422"/>
                    <a:pt x="11996" y="20304"/>
                  </a:cubicBezTo>
                  <a:cubicBezTo>
                    <a:pt x="14497" y="15937"/>
                    <a:pt x="15912" y="10893"/>
                    <a:pt x="15912" y="5500"/>
                  </a:cubicBezTo>
                  <a:cubicBezTo>
                    <a:pt x="15912" y="4885"/>
                    <a:pt x="15891" y="4270"/>
                    <a:pt x="15850" y="3675"/>
                  </a:cubicBezTo>
                  <a:cubicBezTo>
                    <a:pt x="15697" y="3722"/>
                    <a:pt x="15540" y="3743"/>
                    <a:pt x="15381" y="3743"/>
                  </a:cubicBezTo>
                  <a:cubicBezTo>
                    <a:pt x="14435" y="3743"/>
                    <a:pt x="13442" y="3001"/>
                    <a:pt x="13021" y="2650"/>
                  </a:cubicBezTo>
                  <a:cubicBezTo>
                    <a:pt x="12549" y="2219"/>
                    <a:pt x="13103" y="1235"/>
                    <a:pt x="13021" y="784"/>
                  </a:cubicBezTo>
                  <a:cubicBezTo>
                    <a:pt x="12973" y="430"/>
                    <a:pt x="11825" y="0"/>
                    <a:pt x="1098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9"/>
            <p:cNvSpPr/>
            <p:nvPr/>
          </p:nvSpPr>
          <p:spPr>
            <a:xfrm>
              <a:off x="4725650" y="2865450"/>
              <a:ext cx="96775" cy="165025"/>
            </a:xfrm>
            <a:custGeom>
              <a:avLst/>
              <a:gdLst/>
              <a:ahLst/>
              <a:cxnLst/>
              <a:rect l="l" t="t" r="r" b="b"/>
              <a:pathLst>
                <a:path w="3871" h="6601" extrusionOk="0">
                  <a:moveTo>
                    <a:pt x="1494" y="1"/>
                  </a:moveTo>
                  <a:cubicBezTo>
                    <a:pt x="876" y="1"/>
                    <a:pt x="1" y="395"/>
                    <a:pt x="15" y="810"/>
                  </a:cubicBezTo>
                  <a:cubicBezTo>
                    <a:pt x="56" y="1384"/>
                    <a:pt x="344" y="1896"/>
                    <a:pt x="815" y="2676"/>
                  </a:cubicBezTo>
                  <a:cubicBezTo>
                    <a:pt x="1266" y="3455"/>
                    <a:pt x="508" y="6387"/>
                    <a:pt x="979" y="6551"/>
                  </a:cubicBezTo>
                  <a:cubicBezTo>
                    <a:pt x="1071" y="6585"/>
                    <a:pt x="1171" y="6601"/>
                    <a:pt x="1278" y="6601"/>
                  </a:cubicBezTo>
                  <a:cubicBezTo>
                    <a:pt x="2264" y="6601"/>
                    <a:pt x="3772" y="5251"/>
                    <a:pt x="3809" y="4603"/>
                  </a:cubicBezTo>
                  <a:cubicBezTo>
                    <a:pt x="3870" y="3906"/>
                    <a:pt x="2722" y="3127"/>
                    <a:pt x="2496" y="2409"/>
                  </a:cubicBezTo>
                  <a:cubicBezTo>
                    <a:pt x="2271" y="1671"/>
                    <a:pt x="2394" y="707"/>
                    <a:pt x="2025" y="195"/>
                  </a:cubicBezTo>
                  <a:cubicBezTo>
                    <a:pt x="1928" y="58"/>
                    <a:pt x="1730" y="1"/>
                    <a:pt x="1494"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9"/>
            <p:cNvSpPr/>
            <p:nvPr/>
          </p:nvSpPr>
          <p:spPr>
            <a:xfrm>
              <a:off x="4666550" y="2924125"/>
              <a:ext cx="66125" cy="85225"/>
            </a:xfrm>
            <a:custGeom>
              <a:avLst/>
              <a:gdLst/>
              <a:ahLst/>
              <a:cxnLst/>
              <a:rect l="l" t="t" r="r" b="b"/>
              <a:pathLst>
                <a:path w="2645" h="3409" extrusionOk="0">
                  <a:moveTo>
                    <a:pt x="1992" y="0"/>
                  </a:moveTo>
                  <a:cubicBezTo>
                    <a:pt x="1984" y="0"/>
                    <a:pt x="1977" y="0"/>
                    <a:pt x="1969" y="1"/>
                  </a:cubicBezTo>
                  <a:cubicBezTo>
                    <a:pt x="1313" y="21"/>
                    <a:pt x="1" y="2687"/>
                    <a:pt x="924" y="3281"/>
                  </a:cubicBezTo>
                  <a:cubicBezTo>
                    <a:pt x="1064" y="3369"/>
                    <a:pt x="1205" y="3408"/>
                    <a:pt x="1341" y="3408"/>
                  </a:cubicBezTo>
                  <a:cubicBezTo>
                    <a:pt x="2001" y="3408"/>
                    <a:pt x="2568" y="2495"/>
                    <a:pt x="2585" y="1764"/>
                  </a:cubicBezTo>
                  <a:cubicBezTo>
                    <a:pt x="2585" y="892"/>
                    <a:pt x="2645" y="0"/>
                    <a:pt x="199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8" name="Google Shape;2908;p69"/>
          <p:cNvGrpSpPr/>
          <p:nvPr/>
        </p:nvGrpSpPr>
        <p:grpSpPr>
          <a:xfrm>
            <a:off x="865623" y="2731674"/>
            <a:ext cx="1975955" cy="2321628"/>
            <a:chOff x="5950650" y="2645925"/>
            <a:chExt cx="1209275" cy="1420825"/>
          </a:xfrm>
        </p:grpSpPr>
        <p:sp>
          <p:nvSpPr>
            <p:cNvPr id="2909" name="Google Shape;2909;p69"/>
            <p:cNvSpPr/>
            <p:nvPr/>
          </p:nvSpPr>
          <p:spPr>
            <a:xfrm>
              <a:off x="5950650" y="3061500"/>
              <a:ext cx="615150" cy="807375"/>
            </a:xfrm>
            <a:custGeom>
              <a:avLst/>
              <a:gdLst/>
              <a:ahLst/>
              <a:cxnLst/>
              <a:rect l="l" t="t" r="r" b="b"/>
              <a:pathLst>
                <a:path w="24606" h="32295" extrusionOk="0">
                  <a:moveTo>
                    <a:pt x="20382" y="1"/>
                  </a:moveTo>
                  <a:cubicBezTo>
                    <a:pt x="20382" y="1"/>
                    <a:pt x="1" y="6521"/>
                    <a:pt x="5496" y="32295"/>
                  </a:cubicBezTo>
                  <a:lnTo>
                    <a:pt x="11545" y="32295"/>
                  </a:lnTo>
                  <a:cubicBezTo>
                    <a:pt x="11545" y="32295"/>
                    <a:pt x="10581" y="14026"/>
                    <a:pt x="24606" y="8551"/>
                  </a:cubicBezTo>
                  <a:lnTo>
                    <a:pt x="20382"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9"/>
            <p:cNvSpPr/>
            <p:nvPr/>
          </p:nvSpPr>
          <p:spPr>
            <a:xfrm>
              <a:off x="6314600" y="2676525"/>
              <a:ext cx="538275" cy="970925"/>
            </a:xfrm>
            <a:custGeom>
              <a:avLst/>
              <a:gdLst/>
              <a:ahLst/>
              <a:cxnLst/>
              <a:rect l="l" t="t" r="r" b="b"/>
              <a:pathLst>
                <a:path w="21531" h="38837" extrusionOk="0">
                  <a:moveTo>
                    <a:pt x="3753" y="1"/>
                  </a:moveTo>
                  <a:lnTo>
                    <a:pt x="1" y="1805"/>
                  </a:lnTo>
                  <a:lnTo>
                    <a:pt x="17778" y="38836"/>
                  </a:lnTo>
                  <a:lnTo>
                    <a:pt x="21530" y="37032"/>
                  </a:lnTo>
                  <a:lnTo>
                    <a:pt x="375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69"/>
            <p:cNvSpPr/>
            <p:nvPr/>
          </p:nvSpPr>
          <p:spPr>
            <a:xfrm>
              <a:off x="6686250" y="3258350"/>
              <a:ext cx="166625" cy="389100"/>
            </a:xfrm>
            <a:custGeom>
              <a:avLst/>
              <a:gdLst/>
              <a:ahLst/>
              <a:cxnLst/>
              <a:rect l="l" t="t" r="r" b="b"/>
              <a:pathLst>
                <a:path w="6665" h="15564" extrusionOk="0">
                  <a:moveTo>
                    <a:pt x="62" y="0"/>
                  </a:moveTo>
                  <a:lnTo>
                    <a:pt x="62" y="0"/>
                  </a:lnTo>
                  <a:cubicBezTo>
                    <a:pt x="1723" y="5249"/>
                    <a:pt x="2133" y="8940"/>
                    <a:pt x="903" y="9555"/>
                  </a:cubicBezTo>
                  <a:cubicBezTo>
                    <a:pt x="790" y="9602"/>
                    <a:pt x="664" y="9628"/>
                    <a:pt x="528" y="9628"/>
                  </a:cubicBezTo>
                  <a:cubicBezTo>
                    <a:pt x="366" y="9628"/>
                    <a:pt x="189" y="9592"/>
                    <a:pt x="0" y="9514"/>
                  </a:cubicBezTo>
                  <a:lnTo>
                    <a:pt x="0" y="9514"/>
                  </a:lnTo>
                  <a:lnTo>
                    <a:pt x="2892" y="15563"/>
                  </a:lnTo>
                  <a:lnTo>
                    <a:pt x="6664" y="13759"/>
                  </a:lnTo>
                  <a:lnTo>
                    <a:pt x="6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69"/>
            <p:cNvSpPr/>
            <p:nvPr/>
          </p:nvSpPr>
          <p:spPr>
            <a:xfrm>
              <a:off x="6315625" y="2753425"/>
              <a:ext cx="535700" cy="815575"/>
            </a:xfrm>
            <a:custGeom>
              <a:avLst/>
              <a:gdLst/>
              <a:ahLst/>
              <a:cxnLst/>
              <a:rect l="l" t="t" r="r" b="b"/>
              <a:pathLst>
                <a:path w="21428" h="32623" extrusionOk="0">
                  <a:moveTo>
                    <a:pt x="7505" y="1"/>
                  </a:moveTo>
                  <a:lnTo>
                    <a:pt x="1" y="3609"/>
                  </a:lnTo>
                  <a:lnTo>
                    <a:pt x="13903" y="32623"/>
                  </a:lnTo>
                  <a:lnTo>
                    <a:pt x="21428" y="29014"/>
                  </a:lnTo>
                  <a:lnTo>
                    <a:pt x="75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9"/>
            <p:cNvSpPr/>
            <p:nvPr/>
          </p:nvSpPr>
          <p:spPr>
            <a:xfrm>
              <a:off x="6606275" y="3209650"/>
              <a:ext cx="245050" cy="359350"/>
            </a:xfrm>
            <a:custGeom>
              <a:avLst/>
              <a:gdLst/>
              <a:ahLst/>
              <a:cxnLst/>
              <a:rect l="l" t="t" r="r" b="b"/>
              <a:pathLst>
                <a:path w="9802" h="14374" extrusionOk="0">
                  <a:moveTo>
                    <a:pt x="4614" y="0"/>
                  </a:moveTo>
                  <a:lnTo>
                    <a:pt x="4614" y="0"/>
                  </a:lnTo>
                  <a:cubicBezTo>
                    <a:pt x="5086" y="4491"/>
                    <a:pt x="4081" y="8038"/>
                    <a:pt x="1600" y="9227"/>
                  </a:cubicBezTo>
                  <a:cubicBezTo>
                    <a:pt x="1108" y="9473"/>
                    <a:pt x="575" y="9596"/>
                    <a:pt x="1" y="9637"/>
                  </a:cubicBezTo>
                  <a:lnTo>
                    <a:pt x="2277" y="14374"/>
                  </a:lnTo>
                  <a:lnTo>
                    <a:pt x="9802" y="10765"/>
                  </a:lnTo>
                  <a:lnTo>
                    <a:pt x="461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9"/>
            <p:cNvSpPr/>
            <p:nvPr/>
          </p:nvSpPr>
          <p:spPr>
            <a:xfrm>
              <a:off x="6288975" y="2731525"/>
              <a:ext cx="241975" cy="137625"/>
            </a:xfrm>
            <a:custGeom>
              <a:avLst/>
              <a:gdLst/>
              <a:ahLst/>
              <a:cxnLst/>
              <a:rect l="l" t="t" r="r" b="b"/>
              <a:pathLst>
                <a:path w="9679" h="5505" extrusionOk="0">
                  <a:moveTo>
                    <a:pt x="8689" y="1"/>
                  </a:moveTo>
                  <a:cubicBezTo>
                    <a:pt x="8580" y="1"/>
                    <a:pt x="8470" y="25"/>
                    <a:pt x="8366" y="77"/>
                  </a:cubicBezTo>
                  <a:lnTo>
                    <a:pt x="554" y="3809"/>
                  </a:lnTo>
                  <a:cubicBezTo>
                    <a:pt x="165" y="3993"/>
                    <a:pt x="1" y="4444"/>
                    <a:pt x="185" y="4834"/>
                  </a:cubicBezTo>
                  <a:lnTo>
                    <a:pt x="308" y="5080"/>
                  </a:lnTo>
                  <a:cubicBezTo>
                    <a:pt x="441" y="5345"/>
                    <a:pt x="711" y="5505"/>
                    <a:pt x="990" y="5505"/>
                  </a:cubicBezTo>
                  <a:cubicBezTo>
                    <a:pt x="1099" y="5505"/>
                    <a:pt x="1209" y="5480"/>
                    <a:pt x="1313" y="5429"/>
                  </a:cubicBezTo>
                  <a:lnTo>
                    <a:pt x="9146" y="1676"/>
                  </a:lnTo>
                  <a:cubicBezTo>
                    <a:pt x="9515" y="1512"/>
                    <a:pt x="9679" y="1041"/>
                    <a:pt x="9494" y="672"/>
                  </a:cubicBezTo>
                  <a:lnTo>
                    <a:pt x="9371" y="426"/>
                  </a:lnTo>
                  <a:cubicBezTo>
                    <a:pt x="9238" y="160"/>
                    <a:pt x="8968" y="1"/>
                    <a:pt x="8689"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9"/>
            <p:cNvSpPr/>
            <p:nvPr/>
          </p:nvSpPr>
          <p:spPr>
            <a:xfrm>
              <a:off x="6636525" y="3454825"/>
              <a:ext cx="241475" cy="138125"/>
            </a:xfrm>
            <a:custGeom>
              <a:avLst/>
              <a:gdLst/>
              <a:ahLst/>
              <a:cxnLst/>
              <a:rect l="l" t="t" r="r" b="b"/>
              <a:pathLst>
                <a:path w="9659" h="5525" extrusionOk="0">
                  <a:moveTo>
                    <a:pt x="8670" y="1"/>
                  </a:moveTo>
                  <a:cubicBezTo>
                    <a:pt x="8559" y="1"/>
                    <a:pt x="8449" y="25"/>
                    <a:pt x="8346" y="77"/>
                  </a:cubicBezTo>
                  <a:lnTo>
                    <a:pt x="534" y="3829"/>
                  </a:lnTo>
                  <a:cubicBezTo>
                    <a:pt x="165" y="4013"/>
                    <a:pt x="1" y="4464"/>
                    <a:pt x="185" y="4854"/>
                  </a:cubicBezTo>
                  <a:lnTo>
                    <a:pt x="288" y="5100"/>
                  </a:lnTo>
                  <a:cubicBezTo>
                    <a:pt x="420" y="5365"/>
                    <a:pt x="691" y="5525"/>
                    <a:pt x="977" y="5525"/>
                  </a:cubicBezTo>
                  <a:cubicBezTo>
                    <a:pt x="1089" y="5525"/>
                    <a:pt x="1203" y="5501"/>
                    <a:pt x="1313" y="5449"/>
                  </a:cubicBezTo>
                  <a:lnTo>
                    <a:pt x="9125" y="1696"/>
                  </a:lnTo>
                  <a:cubicBezTo>
                    <a:pt x="9494" y="1512"/>
                    <a:pt x="9658" y="1061"/>
                    <a:pt x="9474" y="692"/>
                  </a:cubicBezTo>
                  <a:lnTo>
                    <a:pt x="9371" y="446"/>
                  </a:lnTo>
                  <a:cubicBezTo>
                    <a:pt x="9238" y="164"/>
                    <a:pt x="8955" y="1"/>
                    <a:pt x="867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9"/>
            <p:cNvSpPr/>
            <p:nvPr/>
          </p:nvSpPr>
          <p:spPr>
            <a:xfrm>
              <a:off x="6284875" y="2645925"/>
              <a:ext cx="146125" cy="92000"/>
            </a:xfrm>
            <a:custGeom>
              <a:avLst/>
              <a:gdLst/>
              <a:ahLst/>
              <a:cxnLst/>
              <a:rect l="l" t="t" r="r" b="b"/>
              <a:pathLst>
                <a:path w="5845" h="3680" extrusionOk="0">
                  <a:moveTo>
                    <a:pt x="4868" y="1"/>
                  </a:moveTo>
                  <a:cubicBezTo>
                    <a:pt x="4756" y="1"/>
                    <a:pt x="4641" y="25"/>
                    <a:pt x="4532" y="77"/>
                  </a:cubicBezTo>
                  <a:lnTo>
                    <a:pt x="534" y="1984"/>
                  </a:lnTo>
                  <a:cubicBezTo>
                    <a:pt x="165" y="2168"/>
                    <a:pt x="0" y="2640"/>
                    <a:pt x="185" y="3009"/>
                  </a:cubicBezTo>
                  <a:lnTo>
                    <a:pt x="308" y="3255"/>
                  </a:lnTo>
                  <a:cubicBezTo>
                    <a:pt x="426" y="3520"/>
                    <a:pt x="703" y="3680"/>
                    <a:pt x="987" y="3680"/>
                  </a:cubicBezTo>
                  <a:cubicBezTo>
                    <a:pt x="1097" y="3680"/>
                    <a:pt x="1209" y="3655"/>
                    <a:pt x="1313" y="3603"/>
                  </a:cubicBezTo>
                  <a:lnTo>
                    <a:pt x="5311" y="1697"/>
                  </a:lnTo>
                  <a:cubicBezTo>
                    <a:pt x="5701" y="1512"/>
                    <a:pt x="5844" y="1061"/>
                    <a:pt x="5680" y="671"/>
                  </a:cubicBezTo>
                  <a:lnTo>
                    <a:pt x="5557" y="425"/>
                  </a:lnTo>
                  <a:cubicBezTo>
                    <a:pt x="5425" y="160"/>
                    <a:pt x="5154" y="1"/>
                    <a:pt x="4868"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9"/>
            <p:cNvSpPr/>
            <p:nvPr/>
          </p:nvSpPr>
          <p:spPr>
            <a:xfrm>
              <a:off x="6389450" y="3104600"/>
              <a:ext cx="174300" cy="158875"/>
            </a:xfrm>
            <a:custGeom>
              <a:avLst/>
              <a:gdLst/>
              <a:ahLst/>
              <a:cxnLst/>
              <a:rect l="l" t="t" r="r" b="b"/>
              <a:pathLst>
                <a:path w="6972" h="6355" extrusionOk="0">
                  <a:moveTo>
                    <a:pt x="3516" y="1"/>
                  </a:moveTo>
                  <a:cubicBezTo>
                    <a:pt x="2069" y="1"/>
                    <a:pt x="746" y="995"/>
                    <a:pt x="410" y="2460"/>
                  </a:cubicBezTo>
                  <a:cubicBezTo>
                    <a:pt x="0" y="4161"/>
                    <a:pt x="1067" y="5863"/>
                    <a:pt x="2768" y="6273"/>
                  </a:cubicBezTo>
                  <a:cubicBezTo>
                    <a:pt x="3008" y="6328"/>
                    <a:pt x="3248" y="6355"/>
                    <a:pt x="3485" y="6355"/>
                  </a:cubicBezTo>
                  <a:cubicBezTo>
                    <a:pt x="4925" y="6355"/>
                    <a:pt x="6230" y="5374"/>
                    <a:pt x="6582" y="3895"/>
                  </a:cubicBezTo>
                  <a:cubicBezTo>
                    <a:pt x="6972" y="2193"/>
                    <a:pt x="5926" y="491"/>
                    <a:pt x="4224" y="81"/>
                  </a:cubicBezTo>
                  <a:cubicBezTo>
                    <a:pt x="3987" y="27"/>
                    <a:pt x="3750" y="1"/>
                    <a:pt x="3516"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9"/>
            <p:cNvSpPr/>
            <p:nvPr/>
          </p:nvSpPr>
          <p:spPr>
            <a:xfrm>
              <a:off x="6443275" y="3150175"/>
              <a:ext cx="67675" cy="67200"/>
            </a:xfrm>
            <a:custGeom>
              <a:avLst/>
              <a:gdLst/>
              <a:ahLst/>
              <a:cxnLst/>
              <a:rect l="l" t="t" r="r" b="b"/>
              <a:pathLst>
                <a:path w="2707" h="2688" extrusionOk="0">
                  <a:moveTo>
                    <a:pt x="1354" y="1"/>
                  </a:moveTo>
                  <a:cubicBezTo>
                    <a:pt x="615" y="1"/>
                    <a:pt x="0" y="616"/>
                    <a:pt x="0" y="1354"/>
                  </a:cubicBezTo>
                  <a:cubicBezTo>
                    <a:pt x="0" y="2092"/>
                    <a:pt x="615" y="2687"/>
                    <a:pt x="1354" y="2687"/>
                  </a:cubicBezTo>
                  <a:cubicBezTo>
                    <a:pt x="2092" y="2687"/>
                    <a:pt x="2707" y="2092"/>
                    <a:pt x="2707" y="1354"/>
                  </a:cubicBezTo>
                  <a:cubicBezTo>
                    <a:pt x="2707" y="616"/>
                    <a:pt x="2092" y="1"/>
                    <a:pt x="13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69"/>
            <p:cNvSpPr/>
            <p:nvPr/>
          </p:nvSpPr>
          <p:spPr>
            <a:xfrm>
              <a:off x="6298725" y="3952925"/>
              <a:ext cx="861200" cy="113825"/>
            </a:xfrm>
            <a:custGeom>
              <a:avLst/>
              <a:gdLst/>
              <a:ahLst/>
              <a:cxnLst/>
              <a:rect l="l" t="t" r="r" b="b"/>
              <a:pathLst>
                <a:path w="34448" h="4553" extrusionOk="0">
                  <a:moveTo>
                    <a:pt x="0" y="1"/>
                  </a:moveTo>
                  <a:lnTo>
                    <a:pt x="0" y="4553"/>
                  </a:lnTo>
                  <a:lnTo>
                    <a:pt x="34448" y="4553"/>
                  </a:lnTo>
                  <a:lnTo>
                    <a:pt x="3444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9"/>
            <p:cNvSpPr/>
            <p:nvPr/>
          </p:nvSpPr>
          <p:spPr>
            <a:xfrm>
              <a:off x="5971675" y="3744250"/>
              <a:ext cx="414725" cy="322500"/>
            </a:xfrm>
            <a:custGeom>
              <a:avLst/>
              <a:gdLst/>
              <a:ahLst/>
              <a:cxnLst/>
              <a:rect l="l" t="t" r="r" b="b"/>
              <a:pathLst>
                <a:path w="16589" h="12900" extrusionOk="0">
                  <a:moveTo>
                    <a:pt x="15555" y="1"/>
                  </a:moveTo>
                  <a:cubicBezTo>
                    <a:pt x="15427" y="1"/>
                    <a:pt x="15293" y="21"/>
                    <a:pt x="15153" y="64"/>
                  </a:cubicBezTo>
                  <a:lnTo>
                    <a:pt x="1456" y="4165"/>
                  </a:lnTo>
                  <a:cubicBezTo>
                    <a:pt x="656" y="4411"/>
                    <a:pt x="0" y="5272"/>
                    <a:pt x="0" y="6113"/>
                  </a:cubicBezTo>
                  <a:lnTo>
                    <a:pt x="0" y="11382"/>
                  </a:lnTo>
                  <a:cubicBezTo>
                    <a:pt x="0" y="12223"/>
                    <a:pt x="677" y="12900"/>
                    <a:pt x="1518" y="12900"/>
                  </a:cubicBezTo>
                  <a:lnTo>
                    <a:pt x="15092" y="12900"/>
                  </a:lnTo>
                  <a:cubicBezTo>
                    <a:pt x="15912" y="12900"/>
                    <a:pt x="16588" y="12223"/>
                    <a:pt x="16588" y="11382"/>
                  </a:cubicBezTo>
                  <a:lnTo>
                    <a:pt x="16588" y="1151"/>
                  </a:lnTo>
                  <a:cubicBezTo>
                    <a:pt x="16588" y="457"/>
                    <a:pt x="16155" y="1"/>
                    <a:pt x="15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a:off x="6008575" y="3876050"/>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a:off x="6322300" y="3782225"/>
              <a:ext cx="33850" cy="33875"/>
            </a:xfrm>
            <a:custGeom>
              <a:avLst/>
              <a:gdLst/>
              <a:ahLst/>
              <a:cxnLst/>
              <a:rect l="l" t="t" r="r" b="b"/>
              <a:pathLst>
                <a:path w="1354" h="1355" extrusionOk="0">
                  <a:moveTo>
                    <a:pt x="677" y="1"/>
                  </a:moveTo>
                  <a:cubicBezTo>
                    <a:pt x="287" y="1"/>
                    <a:pt x="0" y="308"/>
                    <a:pt x="0" y="677"/>
                  </a:cubicBezTo>
                  <a:cubicBezTo>
                    <a:pt x="0" y="1067"/>
                    <a:pt x="287" y="1354"/>
                    <a:pt x="677" y="1354"/>
                  </a:cubicBezTo>
                  <a:cubicBezTo>
                    <a:pt x="1046" y="1354"/>
                    <a:pt x="1354" y="1067"/>
                    <a:pt x="1354" y="677"/>
                  </a:cubicBezTo>
                  <a:cubicBezTo>
                    <a:pt x="1354" y="308"/>
                    <a:pt x="1046" y="21"/>
                    <a:pt x="677"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9"/>
            <p:cNvSpPr/>
            <p:nvPr/>
          </p:nvSpPr>
          <p:spPr>
            <a:xfrm>
              <a:off x="6008575" y="3999075"/>
              <a:ext cx="33850" cy="33850"/>
            </a:xfrm>
            <a:custGeom>
              <a:avLst/>
              <a:gdLst/>
              <a:ahLst/>
              <a:cxnLst/>
              <a:rect l="l" t="t" r="r" b="b"/>
              <a:pathLst>
                <a:path w="1354" h="1354" extrusionOk="0">
                  <a:moveTo>
                    <a:pt x="677" y="0"/>
                  </a:moveTo>
                  <a:cubicBezTo>
                    <a:pt x="308" y="0"/>
                    <a:pt x="1" y="308"/>
                    <a:pt x="1" y="677"/>
                  </a:cubicBezTo>
                  <a:cubicBezTo>
                    <a:pt x="1" y="1046"/>
                    <a:pt x="308"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a:off x="6322300" y="3999075"/>
              <a:ext cx="33850" cy="33850"/>
            </a:xfrm>
            <a:custGeom>
              <a:avLst/>
              <a:gdLst/>
              <a:ahLst/>
              <a:cxnLst/>
              <a:rect l="l" t="t" r="r" b="b"/>
              <a:pathLst>
                <a:path w="1354" h="1354" extrusionOk="0">
                  <a:moveTo>
                    <a:pt x="677" y="0"/>
                  </a:moveTo>
                  <a:cubicBezTo>
                    <a:pt x="287" y="0"/>
                    <a:pt x="0" y="308"/>
                    <a:pt x="0" y="677"/>
                  </a:cubicBezTo>
                  <a:cubicBezTo>
                    <a:pt x="0" y="1046"/>
                    <a:pt x="287" y="1353"/>
                    <a:pt x="677" y="1353"/>
                  </a:cubicBezTo>
                  <a:cubicBezTo>
                    <a:pt x="1046" y="1353"/>
                    <a:pt x="1354" y="1046"/>
                    <a:pt x="1354" y="677"/>
                  </a:cubicBezTo>
                  <a:cubicBezTo>
                    <a:pt x="1354" y="308"/>
                    <a:pt x="1046" y="0"/>
                    <a:pt x="67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9"/>
            <p:cNvSpPr/>
            <p:nvPr/>
          </p:nvSpPr>
          <p:spPr>
            <a:xfrm>
              <a:off x="6386375" y="3829400"/>
              <a:ext cx="658225" cy="63575"/>
            </a:xfrm>
            <a:custGeom>
              <a:avLst/>
              <a:gdLst/>
              <a:ahLst/>
              <a:cxnLst/>
              <a:rect l="l" t="t" r="r" b="b"/>
              <a:pathLst>
                <a:path w="26329" h="2543" extrusionOk="0">
                  <a:moveTo>
                    <a:pt x="0" y="0"/>
                  </a:moveTo>
                  <a:lnTo>
                    <a:pt x="0" y="2543"/>
                  </a:lnTo>
                  <a:lnTo>
                    <a:pt x="26328" y="2543"/>
                  </a:lnTo>
                  <a:lnTo>
                    <a:pt x="26328"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6" name="Google Shape;2926;p69"/>
          <p:cNvSpPr/>
          <p:nvPr/>
        </p:nvSpPr>
        <p:spPr>
          <a:xfrm>
            <a:off x="367399" y="5053300"/>
            <a:ext cx="8413270"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27" name="Google Shape;2927;p69"/>
          <p:cNvCxnSpPr/>
          <p:nvPr/>
        </p:nvCxnSpPr>
        <p:spPr>
          <a:xfrm rot="4499779" flipH="1">
            <a:off x="3936142" y="3123731"/>
            <a:ext cx="965308" cy="1052269"/>
          </a:xfrm>
          <a:prstGeom prst="straightConnector1">
            <a:avLst/>
          </a:prstGeom>
          <a:noFill/>
          <a:ln w="28575" cap="flat" cmpd="sng">
            <a:solidFill>
              <a:schemeClr val="accent6"/>
            </a:solidFill>
            <a:prstDash val="dash"/>
            <a:round/>
            <a:headEnd type="none" w="med" len="med"/>
            <a:tailEnd type="none" w="med" len="med"/>
          </a:ln>
        </p:spPr>
      </p:cxnSp>
      <p:grpSp>
        <p:nvGrpSpPr>
          <p:cNvPr id="2928" name="Google Shape;2928;p69"/>
          <p:cNvGrpSpPr/>
          <p:nvPr/>
        </p:nvGrpSpPr>
        <p:grpSpPr>
          <a:xfrm rot="-3599956">
            <a:off x="3025185" y="2699838"/>
            <a:ext cx="916780" cy="916055"/>
            <a:chOff x="2801600" y="1378000"/>
            <a:chExt cx="916800" cy="916075"/>
          </a:xfrm>
        </p:grpSpPr>
        <p:sp>
          <p:nvSpPr>
            <p:cNvPr id="2929" name="Google Shape;2929;p69"/>
            <p:cNvSpPr/>
            <p:nvPr/>
          </p:nvSpPr>
          <p:spPr>
            <a:xfrm>
              <a:off x="2801600" y="1378000"/>
              <a:ext cx="916800" cy="916075"/>
            </a:xfrm>
            <a:custGeom>
              <a:avLst/>
              <a:gdLst/>
              <a:ahLst/>
              <a:cxnLst/>
              <a:rect l="l" t="t" r="r" b="b"/>
              <a:pathLst>
                <a:path w="36672" h="36643" extrusionOk="0">
                  <a:moveTo>
                    <a:pt x="18322" y="0"/>
                  </a:moveTo>
                  <a:cubicBezTo>
                    <a:pt x="8201" y="0"/>
                    <a:pt x="1" y="8201"/>
                    <a:pt x="1" y="18321"/>
                  </a:cubicBezTo>
                  <a:cubicBezTo>
                    <a:pt x="1" y="28442"/>
                    <a:pt x="8201" y="36642"/>
                    <a:pt x="18322" y="36642"/>
                  </a:cubicBezTo>
                  <a:cubicBezTo>
                    <a:pt x="28442" y="36642"/>
                    <a:pt x="36672" y="28442"/>
                    <a:pt x="36672" y="18321"/>
                  </a:cubicBezTo>
                  <a:cubicBezTo>
                    <a:pt x="36672" y="8201"/>
                    <a:pt x="28442" y="0"/>
                    <a:pt x="1832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9"/>
            <p:cNvSpPr/>
            <p:nvPr/>
          </p:nvSpPr>
          <p:spPr>
            <a:xfrm>
              <a:off x="2852500" y="1428900"/>
              <a:ext cx="814300" cy="814275"/>
            </a:xfrm>
            <a:custGeom>
              <a:avLst/>
              <a:gdLst/>
              <a:ahLst/>
              <a:cxnLst/>
              <a:rect l="l" t="t" r="r" b="b"/>
              <a:pathLst>
                <a:path w="32572" h="32571" extrusionOk="0">
                  <a:moveTo>
                    <a:pt x="16286" y="0"/>
                  </a:moveTo>
                  <a:cubicBezTo>
                    <a:pt x="7300" y="0"/>
                    <a:pt x="0" y="7270"/>
                    <a:pt x="0" y="16285"/>
                  </a:cubicBezTo>
                  <a:cubicBezTo>
                    <a:pt x="0" y="25271"/>
                    <a:pt x="7300" y="32571"/>
                    <a:pt x="16286" y="32571"/>
                  </a:cubicBezTo>
                  <a:cubicBezTo>
                    <a:pt x="25301" y="32571"/>
                    <a:pt x="32571" y="25271"/>
                    <a:pt x="32571" y="16285"/>
                  </a:cubicBezTo>
                  <a:cubicBezTo>
                    <a:pt x="32571" y="7270"/>
                    <a:pt x="25301" y="0"/>
                    <a:pt x="16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9"/>
            <p:cNvSpPr/>
            <p:nvPr/>
          </p:nvSpPr>
          <p:spPr>
            <a:xfrm>
              <a:off x="3423925" y="1732875"/>
              <a:ext cx="202150" cy="285350"/>
            </a:xfrm>
            <a:custGeom>
              <a:avLst/>
              <a:gdLst/>
              <a:ahLst/>
              <a:cxnLst/>
              <a:rect l="l" t="t" r="r" b="b"/>
              <a:pathLst>
                <a:path w="8086" h="11414" extrusionOk="0">
                  <a:moveTo>
                    <a:pt x="4084" y="0"/>
                  </a:moveTo>
                  <a:cubicBezTo>
                    <a:pt x="3836" y="0"/>
                    <a:pt x="3588" y="55"/>
                    <a:pt x="3345" y="171"/>
                  </a:cubicBezTo>
                  <a:cubicBezTo>
                    <a:pt x="1920" y="840"/>
                    <a:pt x="2124" y="2643"/>
                    <a:pt x="2909" y="4010"/>
                  </a:cubicBezTo>
                  <a:cubicBezTo>
                    <a:pt x="3694" y="5406"/>
                    <a:pt x="3084" y="6511"/>
                    <a:pt x="2240" y="7413"/>
                  </a:cubicBezTo>
                  <a:cubicBezTo>
                    <a:pt x="1368" y="8285"/>
                    <a:pt x="1" y="9972"/>
                    <a:pt x="1804" y="11164"/>
                  </a:cubicBezTo>
                  <a:cubicBezTo>
                    <a:pt x="2008" y="11307"/>
                    <a:pt x="2326" y="11414"/>
                    <a:pt x="2737" y="11414"/>
                  </a:cubicBezTo>
                  <a:cubicBezTo>
                    <a:pt x="3499" y="11414"/>
                    <a:pt x="4580" y="11046"/>
                    <a:pt x="5846" y="9855"/>
                  </a:cubicBezTo>
                  <a:cubicBezTo>
                    <a:pt x="7766" y="8052"/>
                    <a:pt x="8086" y="5639"/>
                    <a:pt x="7271" y="3312"/>
                  </a:cubicBezTo>
                  <a:cubicBezTo>
                    <a:pt x="6593" y="1373"/>
                    <a:pt x="5328" y="0"/>
                    <a:pt x="408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9"/>
            <p:cNvSpPr/>
            <p:nvPr/>
          </p:nvSpPr>
          <p:spPr>
            <a:xfrm>
              <a:off x="3454475" y="1766700"/>
              <a:ext cx="154150" cy="218225"/>
            </a:xfrm>
            <a:custGeom>
              <a:avLst/>
              <a:gdLst/>
              <a:ahLst/>
              <a:cxnLst/>
              <a:rect l="l" t="t" r="r" b="b"/>
              <a:pathLst>
                <a:path w="6166" h="8729" extrusionOk="0">
                  <a:moveTo>
                    <a:pt x="3101" y="1"/>
                  </a:moveTo>
                  <a:cubicBezTo>
                    <a:pt x="2917" y="1"/>
                    <a:pt x="2736" y="41"/>
                    <a:pt x="2560" y="127"/>
                  </a:cubicBezTo>
                  <a:cubicBezTo>
                    <a:pt x="1454" y="650"/>
                    <a:pt x="1600" y="2017"/>
                    <a:pt x="2211" y="3093"/>
                  </a:cubicBezTo>
                  <a:cubicBezTo>
                    <a:pt x="2821" y="4140"/>
                    <a:pt x="2356" y="4984"/>
                    <a:pt x="1687" y="5652"/>
                  </a:cubicBezTo>
                  <a:cubicBezTo>
                    <a:pt x="1018" y="6350"/>
                    <a:pt x="0" y="7630"/>
                    <a:pt x="1367" y="8531"/>
                  </a:cubicBezTo>
                  <a:cubicBezTo>
                    <a:pt x="1521" y="8644"/>
                    <a:pt x="1762" y="8728"/>
                    <a:pt x="2076" y="8728"/>
                  </a:cubicBezTo>
                  <a:cubicBezTo>
                    <a:pt x="2651" y="8728"/>
                    <a:pt x="3471" y="8446"/>
                    <a:pt x="4450" y="7543"/>
                  </a:cubicBezTo>
                  <a:cubicBezTo>
                    <a:pt x="5933" y="6147"/>
                    <a:pt x="6166" y="4315"/>
                    <a:pt x="5526" y="2541"/>
                  </a:cubicBezTo>
                  <a:cubicBezTo>
                    <a:pt x="5015" y="1057"/>
                    <a:pt x="4037" y="1"/>
                    <a:pt x="310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9"/>
            <p:cNvSpPr/>
            <p:nvPr/>
          </p:nvSpPr>
          <p:spPr>
            <a:xfrm>
              <a:off x="3058975" y="1964350"/>
              <a:ext cx="339550" cy="236125"/>
            </a:xfrm>
            <a:custGeom>
              <a:avLst/>
              <a:gdLst/>
              <a:ahLst/>
              <a:cxnLst/>
              <a:rect l="l" t="t" r="r" b="b"/>
              <a:pathLst>
                <a:path w="13582" h="9445" extrusionOk="0">
                  <a:moveTo>
                    <a:pt x="2154" y="1"/>
                  </a:moveTo>
                  <a:cubicBezTo>
                    <a:pt x="2043" y="1"/>
                    <a:pt x="1916" y="124"/>
                    <a:pt x="1978" y="247"/>
                  </a:cubicBezTo>
                  <a:cubicBezTo>
                    <a:pt x="2152" y="596"/>
                    <a:pt x="2298" y="916"/>
                    <a:pt x="2472" y="1265"/>
                  </a:cubicBezTo>
                  <a:cubicBezTo>
                    <a:pt x="2240" y="1323"/>
                    <a:pt x="2036" y="1440"/>
                    <a:pt x="1803" y="1614"/>
                  </a:cubicBezTo>
                  <a:cubicBezTo>
                    <a:pt x="1629" y="1382"/>
                    <a:pt x="1425" y="1149"/>
                    <a:pt x="1222" y="916"/>
                  </a:cubicBezTo>
                  <a:cubicBezTo>
                    <a:pt x="1164" y="858"/>
                    <a:pt x="1134" y="800"/>
                    <a:pt x="1076" y="742"/>
                  </a:cubicBezTo>
                  <a:cubicBezTo>
                    <a:pt x="1050" y="702"/>
                    <a:pt x="1012" y="687"/>
                    <a:pt x="973" y="687"/>
                  </a:cubicBezTo>
                  <a:cubicBezTo>
                    <a:pt x="925" y="687"/>
                    <a:pt x="876" y="710"/>
                    <a:pt x="844" y="742"/>
                  </a:cubicBezTo>
                  <a:cubicBezTo>
                    <a:pt x="786" y="800"/>
                    <a:pt x="786" y="887"/>
                    <a:pt x="844" y="974"/>
                  </a:cubicBezTo>
                  <a:cubicBezTo>
                    <a:pt x="1105" y="1236"/>
                    <a:pt x="1338" y="1527"/>
                    <a:pt x="1600" y="1818"/>
                  </a:cubicBezTo>
                  <a:cubicBezTo>
                    <a:pt x="1542" y="1876"/>
                    <a:pt x="1483" y="1934"/>
                    <a:pt x="1425" y="2021"/>
                  </a:cubicBezTo>
                  <a:cubicBezTo>
                    <a:pt x="1367" y="2079"/>
                    <a:pt x="1309" y="2196"/>
                    <a:pt x="1251" y="2283"/>
                  </a:cubicBezTo>
                  <a:cubicBezTo>
                    <a:pt x="1047" y="2167"/>
                    <a:pt x="815" y="2079"/>
                    <a:pt x="582" y="1963"/>
                  </a:cubicBezTo>
                  <a:cubicBezTo>
                    <a:pt x="553" y="1934"/>
                    <a:pt x="495" y="1905"/>
                    <a:pt x="437" y="1876"/>
                  </a:cubicBezTo>
                  <a:cubicBezTo>
                    <a:pt x="413" y="1868"/>
                    <a:pt x="390" y="1864"/>
                    <a:pt x="368" y="1864"/>
                  </a:cubicBezTo>
                  <a:cubicBezTo>
                    <a:pt x="307" y="1864"/>
                    <a:pt x="254" y="1891"/>
                    <a:pt x="233" y="1934"/>
                  </a:cubicBezTo>
                  <a:cubicBezTo>
                    <a:pt x="175" y="2021"/>
                    <a:pt x="204" y="2109"/>
                    <a:pt x="291" y="2167"/>
                  </a:cubicBezTo>
                  <a:cubicBezTo>
                    <a:pt x="582" y="2312"/>
                    <a:pt x="873" y="2457"/>
                    <a:pt x="1164" y="2603"/>
                  </a:cubicBezTo>
                  <a:cubicBezTo>
                    <a:pt x="1105" y="2806"/>
                    <a:pt x="1105" y="3068"/>
                    <a:pt x="1134" y="3359"/>
                  </a:cubicBezTo>
                  <a:cubicBezTo>
                    <a:pt x="902" y="3330"/>
                    <a:pt x="669" y="3301"/>
                    <a:pt x="437" y="3243"/>
                  </a:cubicBezTo>
                  <a:lnTo>
                    <a:pt x="204" y="3214"/>
                  </a:lnTo>
                  <a:cubicBezTo>
                    <a:pt x="188" y="3208"/>
                    <a:pt x="173" y="3206"/>
                    <a:pt x="158" y="3206"/>
                  </a:cubicBezTo>
                  <a:cubicBezTo>
                    <a:pt x="88" y="3206"/>
                    <a:pt x="29" y="3258"/>
                    <a:pt x="29" y="3330"/>
                  </a:cubicBezTo>
                  <a:cubicBezTo>
                    <a:pt x="0" y="3388"/>
                    <a:pt x="58" y="3504"/>
                    <a:pt x="117" y="3504"/>
                  </a:cubicBezTo>
                  <a:cubicBezTo>
                    <a:pt x="466" y="3563"/>
                    <a:pt x="815" y="3650"/>
                    <a:pt x="1164" y="3708"/>
                  </a:cubicBezTo>
                  <a:cubicBezTo>
                    <a:pt x="1251" y="3999"/>
                    <a:pt x="1367" y="4348"/>
                    <a:pt x="1542" y="4726"/>
                  </a:cubicBezTo>
                  <a:cubicBezTo>
                    <a:pt x="1309" y="4784"/>
                    <a:pt x="1076" y="4871"/>
                    <a:pt x="844" y="4958"/>
                  </a:cubicBezTo>
                  <a:cubicBezTo>
                    <a:pt x="786" y="4988"/>
                    <a:pt x="727" y="5017"/>
                    <a:pt x="640" y="5017"/>
                  </a:cubicBezTo>
                  <a:cubicBezTo>
                    <a:pt x="582" y="5046"/>
                    <a:pt x="524" y="5133"/>
                    <a:pt x="553" y="5220"/>
                  </a:cubicBezTo>
                  <a:cubicBezTo>
                    <a:pt x="553" y="5292"/>
                    <a:pt x="612" y="5344"/>
                    <a:pt x="681" y="5344"/>
                  </a:cubicBezTo>
                  <a:cubicBezTo>
                    <a:pt x="696" y="5344"/>
                    <a:pt x="712" y="5342"/>
                    <a:pt x="727" y="5336"/>
                  </a:cubicBezTo>
                  <a:cubicBezTo>
                    <a:pt x="1047" y="5220"/>
                    <a:pt x="1367" y="5104"/>
                    <a:pt x="1687" y="5017"/>
                  </a:cubicBezTo>
                  <a:cubicBezTo>
                    <a:pt x="1832" y="5278"/>
                    <a:pt x="2007" y="5540"/>
                    <a:pt x="2240" y="5831"/>
                  </a:cubicBezTo>
                  <a:cubicBezTo>
                    <a:pt x="2065" y="5976"/>
                    <a:pt x="1891" y="6093"/>
                    <a:pt x="1745" y="6238"/>
                  </a:cubicBezTo>
                  <a:cubicBezTo>
                    <a:pt x="1687" y="6296"/>
                    <a:pt x="1600" y="6325"/>
                    <a:pt x="1542" y="6383"/>
                  </a:cubicBezTo>
                  <a:cubicBezTo>
                    <a:pt x="1483" y="6442"/>
                    <a:pt x="1483" y="6558"/>
                    <a:pt x="1542" y="6616"/>
                  </a:cubicBezTo>
                  <a:cubicBezTo>
                    <a:pt x="1578" y="6641"/>
                    <a:pt x="1615" y="6650"/>
                    <a:pt x="1650" y="6650"/>
                  </a:cubicBezTo>
                  <a:cubicBezTo>
                    <a:pt x="1697" y="6650"/>
                    <a:pt x="1741" y="6633"/>
                    <a:pt x="1774" y="6616"/>
                  </a:cubicBezTo>
                  <a:cubicBezTo>
                    <a:pt x="1978" y="6442"/>
                    <a:pt x="2210" y="6267"/>
                    <a:pt x="2414" y="6093"/>
                  </a:cubicBezTo>
                  <a:cubicBezTo>
                    <a:pt x="2443" y="6093"/>
                    <a:pt x="2443" y="6122"/>
                    <a:pt x="2443" y="6122"/>
                  </a:cubicBezTo>
                  <a:cubicBezTo>
                    <a:pt x="2734" y="6471"/>
                    <a:pt x="3054" y="6761"/>
                    <a:pt x="3345" y="7023"/>
                  </a:cubicBezTo>
                  <a:cubicBezTo>
                    <a:pt x="3257" y="7198"/>
                    <a:pt x="3141" y="7372"/>
                    <a:pt x="3025" y="7547"/>
                  </a:cubicBezTo>
                  <a:lnTo>
                    <a:pt x="2879" y="7750"/>
                  </a:lnTo>
                  <a:cubicBezTo>
                    <a:pt x="2798" y="7852"/>
                    <a:pt x="2917" y="7969"/>
                    <a:pt x="3035" y="7969"/>
                  </a:cubicBezTo>
                  <a:cubicBezTo>
                    <a:pt x="3085" y="7969"/>
                    <a:pt x="3135" y="7948"/>
                    <a:pt x="3170" y="7896"/>
                  </a:cubicBezTo>
                  <a:cubicBezTo>
                    <a:pt x="3316" y="7663"/>
                    <a:pt x="3461" y="7459"/>
                    <a:pt x="3606" y="7227"/>
                  </a:cubicBezTo>
                  <a:cubicBezTo>
                    <a:pt x="4014" y="7518"/>
                    <a:pt x="4421" y="7721"/>
                    <a:pt x="4857" y="7896"/>
                  </a:cubicBezTo>
                  <a:cubicBezTo>
                    <a:pt x="4741" y="8070"/>
                    <a:pt x="4653" y="8245"/>
                    <a:pt x="4566" y="8448"/>
                  </a:cubicBezTo>
                  <a:cubicBezTo>
                    <a:pt x="4537" y="8506"/>
                    <a:pt x="4508" y="8594"/>
                    <a:pt x="4450" y="8681"/>
                  </a:cubicBezTo>
                  <a:cubicBezTo>
                    <a:pt x="4390" y="8799"/>
                    <a:pt x="4506" y="8918"/>
                    <a:pt x="4613" y="8918"/>
                  </a:cubicBezTo>
                  <a:cubicBezTo>
                    <a:pt x="4664" y="8918"/>
                    <a:pt x="4713" y="8891"/>
                    <a:pt x="4741" y="8826"/>
                  </a:cubicBezTo>
                  <a:cubicBezTo>
                    <a:pt x="4857" y="8564"/>
                    <a:pt x="5002" y="8274"/>
                    <a:pt x="5148" y="8012"/>
                  </a:cubicBezTo>
                  <a:cubicBezTo>
                    <a:pt x="5555" y="8128"/>
                    <a:pt x="5962" y="8216"/>
                    <a:pt x="6398" y="8245"/>
                  </a:cubicBezTo>
                  <a:cubicBezTo>
                    <a:pt x="6340" y="8506"/>
                    <a:pt x="6282" y="8768"/>
                    <a:pt x="6224" y="9001"/>
                  </a:cubicBezTo>
                  <a:lnTo>
                    <a:pt x="6195" y="9233"/>
                  </a:lnTo>
                  <a:cubicBezTo>
                    <a:pt x="6165" y="9321"/>
                    <a:pt x="6224" y="9408"/>
                    <a:pt x="6311" y="9437"/>
                  </a:cubicBezTo>
                  <a:cubicBezTo>
                    <a:pt x="6321" y="9442"/>
                    <a:pt x="6333" y="9444"/>
                    <a:pt x="6346" y="9444"/>
                  </a:cubicBezTo>
                  <a:cubicBezTo>
                    <a:pt x="6407" y="9444"/>
                    <a:pt x="6485" y="9392"/>
                    <a:pt x="6485" y="9321"/>
                  </a:cubicBezTo>
                  <a:cubicBezTo>
                    <a:pt x="6573" y="8972"/>
                    <a:pt x="6631" y="8623"/>
                    <a:pt x="6718" y="8274"/>
                  </a:cubicBezTo>
                  <a:cubicBezTo>
                    <a:pt x="7212" y="8274"/>
                    <a:pt x="7736" y="8245"/>
                    <a:pt x="8259" y="8128"/>
                  </a:cubicBezTo>
                  <a:cubicBezTo>
                    <a:pt x="8288" y="8332"/>
                    <a:pt x="8317" y="8564"/>
                    <a:pt x="8347" y="8768"/>
                  </a:cubicBezTo>
                  <a:cubicBezTo>
                    <a:pt x="8347" y="8826"/>
                    <a:pt x="8347" y="8913"/>
                    <a:pt x="8376" y="9001"/>
                  </a:cubicBezTo>
                  <a:cubicBezTo>
                    <a:pt x="8376" y="9059"/>
                    <a:pt x="8434" y="9146"/>
                    <a:pt x="8521" y="9146"/>
                  </a:cubicBezTo>
                  <a:cubicBezTo>
                    <a:pt x="8608" y="9146"/>
                    <a:pt x="8696" y="9059"/>
                    <a:pt x="8696" y="9001"/>
                  </a:cubicBezTo>
                  <a:cubicBezTo>
                    <a:pt x="8637" y="8681"/>
                    <a:pt x="8608" y="8390"/>
                    <a:pt x="8550" y="8070"/>
                  </a:cubicBezTo>
                  <a:cubicBezTo>
                    <a:pt x="8666" y="8041"/>
                    <a:pt x="8783" y="8012"/>
                    <a:pt x="8899" y="7983"/>
                  </a:cubicBezTo>
                  <a:cubicBezTo>
                    <a:pt x="9277" y="7896"/>
                    <a:pt x="9655" y="7750"/>
                    <a:pt x="9975" y="7605"/>
                  </a:cubicBezTo>
                  <a:cubicBezTo>
                    <a:pt x="10062" y="7808"/>
                    <a:pt x="10150" y="8012"/>
                    <a:pt x="10237" y="8245"/>
                  </a:cubicBezTo>
                  <a:cubicBezTo>
                    <a:pt x="10266" y="8303"/>
                    <a:pt x="10295" y="8390"/>
                    <a:pt x="10353" y="8448"/>
                  </a:cubicBezTo>
                  <a:cubicBezTo>
                    <a:pt x="10377" y="8520"/>
                    <a:pt x="10421" y="8572"/>
                    <a:pt x="10484" y="8572"/>
                  </a:cubicBezTo>
                  <a:cubicBezTo>
                    <a:pt x="10498" y="8572"/>
                    <a:pt x="10512" y="8570"/>
                    <a:pt x="10528" y="8564"/>
                  </a:cubicBezTo>
                  <a:cubicBezTo>
                    <a:pt x="10615" y="8535"/>
                    <a:pt x="10673" y="8448"/>
                    <a:pt x="10644" y="8361"/>
                  </a:cubicBezTo>
                  <a:cubicBezTo>
                    <a:pt x="10528" y="8070"/>
                    <a:pt x="10411" y="7779"/>
                    <a:pt x="10266" y="7459"/>
                  </a:cubicBezTo>
                  <a:cubicBezTo>
                    <a:pt x="10760" y="7227"/>
                    <a:pt x="11167" y="6936"/>
                    <a:pt x="11516" y="6616"/>
                  </a:cubicBezTo>
                  <a:cubicBezTo>
                    <a:pt x="11778" y="6791"/>
                    <a:pt x="12040" y="6994"/>
                    <a:pt x="12331" y="7169"/>
                  </a:cubicBezTo>
                  <a:cubicBezTo>
                    <a:pt x="12389" y="7198"/>
                    <a:pt x="12476" y="7256"/>
                    <a:pt x="12534" y="7314"/>
                  </a:cubicBezTo>
                  <a:cubicBezTo>
                    <a:pt x="12562" y="7333"/>
                    <a:pt x="12590" y="7341"/>
                    <a:pt x="12615" y="7341"/>
                  </a:cubicBezTo>
                  <a:cubicBezTo>
                    <a:pt x="12747" y="7341"/>
                    <a:pt x="12826" y="7121"/>
                    <a:pt x="12680" y="7023"/>
                  </a:cubicBezTo>
                  <a:cubicBezTo>
                    <a:pt x="12389" y="6820"/>
                    <a:pt x="12069" y="6616"/>
                    <a:pt x="11749" y="6412"/>
                  </a:cubicBezTo>
                  <a:cubicBezTo>
                    <a:pt x="12069" y="6064"/>
                    <a:pt x="12273" y="5715"/>
                    <a:pt x="12360" y="5336"/>
                  </a:cubicBezTo>
                  <a:cubicBezTo>
                    <a:pt x="12621" y="5336"/>
                    <a:pt x="12883" y="5307"/>
                    <a:pt x="13145" y="5307"/>
                  </a:cubicBezTo>
                  <a:lnTo>
                    <a:pt x="13378" y="5278"/>
                  </a:lnTo>
                  <a:cubicBezTo>
                    <a:pt x="13581" y="5278"/>
                    <a:pt x="13581" y="4958"/>
                    <a:pt x="13378" y="4958"/>
                  </a:cubicBezTo>
                  <a:cubicBezTo>
                    <a:pt x="13058" y="4988"/>
                    <a:pt x="12738" y="5017"/>
                    <a:pt x="12418" y="5017"/>
                  </a:cubicBezTo>
                  <a:cubicBezTo>
                    <a:pt x="12418" y="4784"/>
                    <a:pt x="12389" y="4551"/>
                    <a:pt x="12302" y="4290"/>
                  </a:cubicBezTo>
                  <a:cubicBezTo>
                    <a:pt x="12302" y="4290"/>
                    <a:pt x="12273" y="4261"/>
                    <a:pt x="12273" y="4261"/>
                  </a:cubicBezTo>
                  <a:cubicBezTo>
                    <a:pt x="12592" y="4115"/>
                    <a:pt x="12912" y="3970"/>
                    <a:pt x="13232" y="3824"/>
                  </a:cubicBezTo>
                  <a:cubicBezTo>
                    <a:pt x="13319" y="3795"/>
                    <a:pt x="13407" y="3766"/>
                    <a:pt x="13465" y="3708"/>
                  </a:cubicBezTo>
                  <a:cubicBezTo>
                    <a:pt x="13552" y="3679"/>
                    <a:pt x="13581" y="3563"/>
                    <a:pt x="13523" y="3504"/>
                  </a:cubicBezTo>
                  <a:cubicBezTo>
                    <a:pt x="13505" y="3449"/>
                    <a:pt x="13463" y="3429"/>
                    <a:pt x="13412" y="3429"/>
                  </a:cubicBezTo>
                  <a:cubicBezTo>
                    <a:pt x="13383" y="3429"/>
                    <a:pt x="13351" y="3436"/>
                    <a:pt x="13319" y="3446"/>
                  </a:cubicBezTo>
                  <a:lnTo>
                    <a:pt x="12127" y="3970"/>
                  </a:lnTo>
                  <a:cubicBezTo>
                    <a:pt x="11924" y="3650"/>
                    <a:pt x="11662" y="3446"/>
                    <a:pt x="11371" y="3301"/>
                  </a:cubicBezTo>
                  <a:cubicBezTo>
                    <a:pt x="11545" y="3010"/>
                    <a:pt x="11749" y="2690"/>
                    <a:pt x="11924" y="2399"/>
                  </a:cubicBezTo>
                  <a:cubicBezTo>
                    <a:pt x="11982" y="2312"/>
                    <a:pt x="12011" y="2254"/>
                    <a:pt x="12069" y="2167"/>
                  </a:cubicBezTo>
                  <a:cubicBezTo>
                    <a:pt x="12151" y="2043"/>
                    <a:pt x="12030" y="1920"/>
                    <a:pt x="11911" y="1920"/>
                  </a:cubicBezTo>
                  <a:cubicBezTo>
                    <a:pt x="11861" y="1920"/>
                    <a:pt x="11812" y="1941"/>
                    <a:pt x="11778" y="1992"/>
                  </a:cubicBezTo>
                  <a:cubicBezTo>
                    <a:pt x="11545" y="2399"/>
                    <a:pt x="11313" y="2806"/>
                    <a:pt x="11051" y="3214"/>
                  </a:cubicBezTo>
                  <a:cubicBezTo>
                    <a:pt x="10818" y="3126"/>
                    <a:pt x="10586" y="3126"/>
                    <a:pt x="10324" y="3126"/>
                  </a:cubicBezTo>
                  <a:cubicBezTo>
                    <a:pt x="10324" y="2836"/>
                    <a:pt x="10324" y="2516"/>
                    <a:pt x="10324" y="2225"/>
                  </a:cubicBezTo>
                  <a:lnTo>
                    <a:pt x="10324" y="1992"/>
                  </a:lnTo>
                  <a:cubicBezTo>
                    <a:pt x="10310" y="1890"/>
                    <a:pt x="10230" y="1840"/>
                    <a:pt x="10153" y="1840"/>
                  </a:cubicBezTo>
                  <a:cubicBezTo>
                    <a:pt x="10077" y="1840"/>
                    <a:pt x="10004" y="1890"/>
                    <a:pt x="10004" y="1992"/>
                  </a:cubicBezTo>
                  <a:lnTo>
                    <a:pt x="10004" y="3155"/>
                  </a:lnTo>
                  <a:cubicBezTo>
                    <a:pt x="9597" y="3185"/>
                    <a:pt x="9190" y="3301"/>
                    <a:pt x="8812" y="3446"/>
                  </a:cubicBezTo>
                  <a:cubicBezTo>
                    <a:pt x="8783" y="3214"/>
                    <a:pt x="8754" y="2952"/>
                    <a:pt x="8696" y="2719"/>
                  </a:cubicBezTo>
                  <a:cubicBezTo>
                    <a:pt x="8696" y="2632"/>
                    <a:pt x="8696" y="2545"/>
                    <a:pt x="8666" y="2457"/>
                  </a:cubicBezTo>
                  <a:cubicBezTo>
                    <a:pt x="8666" y="2370"/>
                    <a:pt x="8608" y="2312"/>
                    <a:pt x="8521" y="2312"/>
                  </a:cubicBezTo>
                  <a:cubicBezTo>
                    <a:pt x="8434" y="2312"/>
                    <a:pt x="8347" y="2370"/>
                    <a:pt x="8347" y="2457"/>
                  </a:cubicBezTo>
                  <a:cubicBezTo>
                    <a:pt x="8405" y="2836"/>
                    <a:pt x="8463" y="3214"/>
                    <a:pt x="8492" y="3592"/>
                  </a:cubicBezTo>
                  <a:lnTo>
                    <a:pt x="8463" y="3592"/>
                  </a:lnTo>
                  <a:cubicBezTo>
                    <a:pt x="8085" y="3795"/>
                    <a:pt x="7707" y="3882"/>
                    <a:pt x="7358" y="3882"/>
                  </a:cubicBezTo>
                  <a:cubicBezTo>
                    <a:pt x="7416" y="3592"/>
                    <a:pt x="7503" y="3330"/>
                    <a:pt x="7561" y="3039"/>
                  </a:cubicBezTo>
                  <a:lnTo>
                    <a:pt x="7620" y="2806"/>
                  </a:lnTo>
                  <a:cubicBezTo>
                    <a:pt x="7655" y="2684"/>
                    <a:pt x="7563" y="2603"/>
                    <a:pt x="7472" y="2603"/>
                  </a:cubicBezTo>
                  <a:cubicBezTo>
                    <a:pt x="7412" y="2603"/>
                    <a:pt x="7352" y="2638"/>
                    <a:pt x="7329" y="2719"/>
                  </a:cubicBezTo>
                  <a:cubicBezTo>
                    <a:pt x="7241" y="3097"/>
                    <a:pt x="7125" y="3475"/>
                    <a:pt x="7038" y="3853"/>
                  </a:cubicBezTo>
                  <a:cubicBezTo>
                    <a:pt x="6602" y="3795"/>
                    <a:pt x="6224" y="3621"/>
                    <a:pt x="5875" y="3359"/>
                  </a:cubicBezTo>
                  <a:cubicBezTo>
                    <a:pt x="6020" y="3097"/>
                    <a:pt x="6165" y="2836"/>
                    <a:pt x="6340" y="2574"/>
                  </a:cubicBezTo>
                  <a:cubicBezTo>
                    <a:pt x="6369" y="2487"/>
                    <a:pt x="6427" y="2428"/>
                    <a:pt x="6456" y="2341"/>
                  </a:cubicBezTo>
                  <a:cubicBezTo>
                    <a:pt x="6536" y="2222"/>
                    <a:pt x="6426" y="2117"/>
                    <a:pt x="6320" y="2117"/>
                  </a:cubicBezTo>
                  <a:cubicBezTo>
                    <a:pt x="6271" y="2117"/>
                    <a:pt x="6222" y="2140"/>
                    <a:pt x="6195" y="2196"/>
                  </a:cubicBezTo>
                  <a:cubicBezTo>
                    <a:pt x="5991" y="2516"/>
                    <a:pt x="5817" y="2836"/>
                    <a:pt x="5613" y="3155"/>
                  </a:cubicBezTo>
                  <a:cubicBezTo>
                    <a:pt x="5438" y="3010"/>
                    <a:pt x="5293" y="2865"/>
                    <a:pt x="5148" y="2690"/>
                  </a:cubicBezTo>
                  <a:cubicBezTo>
                    <a:pt x="5031" y="2545"/>
                    <a:pt x="4886" y="2399"/>
                    <a:pt x="4741" y="2254"/>
                  </a:cubicBezTo>
                  <a:cubicBezTo>
                    <a:pt x="4857" y="2050"/>
                    <a:pt x="5002" y="1847"/>
                    <a:pt x="5119" y="1643"/>
                  </a:cubicBezTo>
                  <a:lnTo>
                    <a:pt x="5235" y="1469"/>
                  </a:lnTo>
                  <a:cubicBezTo>
                    <a:pt x="5294" y="1350"/>
                    <a:pt x="5192" y="1245"/>
                    <a:pt x="5084" y="1245"/>
                  </a:cubicBezTo>
                  <a:cubicBezTo>
                    <a:pt x="5033" y="1245"/>
                    <a:pt x="4981" y="1268"/>
                    <a:pt x="4944" y="1323"/>
                  </a:cubicBezTo>
                  <a:lnTo>
                    <a:pt x="4508" y="2050"/>
                  </a:lnTo>
                  <a:cubicBezTo>
                    <a:pt x="4275" y="1847"/>
                    <a:pt x="4043" y="1672"/>
                    <a:pt x="3781" y="1527"/>
                  </a:cubicBezTo>
                  <a:cubicBezTo>
                    <a:pt x="3810" y="1207"/>
                    <a:pt x="3839" y="887"/>
                    <a:pt x="3868" y="596"/>
                  </a:cubicBezTo>
                  <a:cubicBezTo>
                    <a:pt x="3868" y="509"/>
                    <a:pt x="3868" y="422"/>
                    <a:pt x="3868" y="364"/>
                  </a:cubicBezTo>
                  <a:cubicBezTo>
                    <a:pt x="3868" y="276"/>
                    <a:pt x="3810" y="189"/>
                    <a:pt x="3723" y="189"/>
                  </a:cubicBezTo>
                  <a:cubicBezTo>
                    <a:pt x="3635" y="189"/>
                    <a:pt x="3577" y="276"/>
                    <a:pt x="3548" y="364"/>
                  </a:cubicBezTo>
                  <a:cubicBezTo>
                    <a:pt x="3519" y="684"/>
                    <a:pt x="3490" y="1033"/>
                    <a:pt x="3490" y="1382"/>
                  </a:cubicBezTo>
                  <a:cubicBezTo>
                    <a:pt x="3257" y="1294"/>
                    <a:pt x="3025" y="1236"/>
                    <a:pt x="2792" y="1236"/>
                  </a:cubicBezTo>
                  <a:cubicBezTo>
                    <a:pt x="2676" y="945"/>
                    <a:pt x="2530" y="654"/>
                    <a:pt x="2385" y="335"/>
                  </a:cubicBezTo>
                  <a:cubicBezTo>
                    <a:pt x="2327" y="247"/>
                    <a:pt x="2298" y="160"/>
                    <a:pt x="2269" y="73"/>
                  </a:cubicBezTo>
                  <a:cubicBezTo>
                    <a:pt x="2243" y="22"/>
                    <a:pt x="2200" y="1"/>
                    <a:pt x="215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9"/>
            <p:cNvSpPr/>
            <p:nvPr/>
          </p:nvSpPr>
          <p:spPr>
            <a:xfrm>
              <a:off x="3106950" y="2020450"/>
              <a:ext cx="239225" cy="138950"/>
            </a:xfrm>
            <a:custGeom>
              <a:avLst/>
              <a:gdLst/>
              <a:ahLst/>
              <a:cxnLst/>
              <a:rect l="l" t="t" r="r" b="b"/>
              <a:pathLst>
                <a:path w="9569" h="5558" extrusionOk="0">
                  <a:moveTo>
                    <a:pt x="1591" y="0"/>
                  </a:moveTo>
                  <a:cubicBezTo>
                    <a:pt x="1223" y="0"/>
                    <a:pt x="847" y="170"/>
                    <a:pt x="495" y="621"/>
                  </a:cubicBezTo>
                  <a:cubicBezTo>
                    <a:pt x="175" y="1057"/>
                    <a:pt x="1" y="2249"/>
                    <a:pt x="1338" y="3878"/>
                  </a:cubicBezTo>
                  <a:cubicBezTo>
                    <a:pt x="2279" y="5048"/>
                    <a:pt x="3519" y="5557"/>
                    <a:pt x="4844" y="5557"/>
                  </a:cubicBezTo>
                  <a:cubicBezTo>
                    <a:pt x="5363" y="5557"/>
                    <a:pt x="5895" y="5479"/>
                    <a:pt x="6428" y="5332"/>
                  </a:cubicBezTo>
                  <a:cubicBezTo>
                    <a:pt x="8289" y="4808"/>
                    <a:pt x="9568" y="3587"/>
                    <a:pt x="9103" y="2424"/>
                  </a:cubicBezTo>
                  <a:cubicBezTo>
                    <a:pt x="8836" y="1756"/>
                    <a:pt x="8252" y="1490"/>
                    <a:pt x="7588" y="1490"/>
                  </a:cubicBezTo>
                  <a:cubicBezTo>
                    <a:pt x="7097" y="1490"/>
                    <a:pt x="6561" y="1636"/>
                    <a:pt x="6079" y="1871"/>
                  </a:cubicBezTo>
                  <a:cubicBezTo>
                    <a:pt x="5757" y="2028"/>
                    <a:pt x="5458" y="2096"/>
                    <a:pt x="5181" y="2096"/>
                  </a:cubicBezTo>
                  <a:cubicBezTo>
                    <a:pt x="4482" y="2096"/>
                    <a:pt x="3919" y="1665"/>
                    <a:pt x="3461" y="1144"/>
                  </a:cubicBezTo>
                  <a:cubicBezTo>
                    <a:pt x="3018" y="662"/>
                    <a:pt x="2318" y="0"/>
                    <a:pt x="159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9"/>
            <p:cNvSpPr/>
            <p:nvPr/>
          </p:nvSpPr>
          <p:spPr>
            <a:xfrm>
              <a:off x="3269800" y="1706600"/>
              <a:ext cx="177425" cy="168700"/>
            </a:xfrm>
            <a:custGeom>
              <a:avLst/>
              <a:gdLst/>
              <a:ahLst/>
              <a:cxnLst/>
              <a:rect l="l" t="t" r="r" b="b"/>
              <a:pathLst>
                <a:path w="7097" h="6748" extrusionOk="0">
                  <a:moveTo>
                    <a:pt x="3520" y="1"/>
                  </a:moveTo>
                  <a:cubicBezTo>
                    <a:pt x="1775" y="1"/>
                    <a:pt x="1" y="2240"/>
                    <a:pt x="1" y="3985"/>
                  </a:cubicBezTo>
                  <a:cubicBezTo>
                    <a:pt x="1" y="5759"/>
                    <a:pt x="1775" y="6748"/>
                    <a:pt x="3520" y="6748"/>
                  </a:cubicBezTo>
                  <a:cubicBezTo>
                    <a:pt x="5294" y="6748"/>
                    <a:pt x="7097" y="5323"/>
                    <a:pt x="7097" y="3549"/>
                  </a:cubicBezTo>
                  <a:cubicBezTo>
                    <a:pt x="7097" y="1804"/>
                    <a:pt x="5294" y="1"/>
                    <a:pt x="35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9"/>
            <p:cNvSpPr/>
            <p:nvPr/>
          </p:nvSpPr>
          <p:spPr>
            <a:xfrm>
              <a:off x="3290175" y="1725525"/>
              <a:ext cx="136700" cy="130875"/>
            </a:xfrm>
            <a:custGeom>
              <a:avLst/>
              <a:gdLst/>
              <a:ahLst/>
              <a:cxnLst/>
              <a:rect l="l" t="t" r="r" b="b"/>
              <a:pathLst>
                <a:path w="5468" h="5235" extrusionOk="0">
                  <a:moveTo>
                    <a:pt x="2705" y="0"/>
                  </a:moveTo>
                  <a:cubicBezTo>
                    <a:pt x="1367" y="0"/>
                    <a:pt x="0" y="1745"/>
                    <a:pt x="0" y="3083"/>
                  </a:cubicBezTo>
                  <a:cubicBezTo>
                    <a:pt x="0" y="4449"/>
                    <a:pt x="1367" y="5235"/>
                    <a:pt x="2705" y="5235"/>
                  </a:cubicBezTo>
                  <a:cubicBezTo>
                    <a:pt x="4071" y="5235"/>
                    <a:pt x="5467" y="4130"/>
                    <a:pt x="5467" y="2763"/>
                  </a:cubicBezTo>
                  <a:cubicBezTo>
                    <a:pt x="5467" y="1396"/>
                    <a:pt x="4071" y="0"/>
                    <a:pt x="270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9"/>
            <p:cNvSpPr/>
            <p:nvPr/>
          </p:nvSpPr>
          <p:spPr>
            <a:xfrm>
              <a:off x="3390500" y="1543650"/>
              <a:ext cx="151975" cy="136875"/>
            </a:xfrm>
            <a:custGeom>
              <a:avLst/>
              <a:gdLst/>
              <a:ahLst/>
              <a:cxnLst/>
              <a:rect l="l" t="t" r="r" b="b"/>
              <a:pathLst>
                <a:path w="6079" h="5475" extrusionOk="0">
                  <a:moveTo>
                    <a:pt x="2783" y="0"/>
                  </a:moveTo>
                  <a:cubicBezTo>
                    <a:pt x="2268" y="0"/>
                    <a:pt x="1768" y="123"/>
                    <a:pt x="1367" y="383"/>
                  </a:cubicBezTo>
                  <a:cubicBezTo>
                    <a:pt x="204" y="1168"/>
                    <a:pt x="0" y="3407"/>
                    <a:pt x="756" y="4571"/>
                  </a:cubicBezTo>
                  <a:cubicBezTo>
                    <a:pt x="1172" y="5202"/>
                    <a:pt x="1817" y="5475"/>
                    <a:pt x="2504" y="5475"/>
                  </a:cubicBezTo>
                  <a:cubicBezTo>
                    <a:pt x="3114" y="5475"/>
                    <a:pt x="3757" y="5260"/>
                    <a:pt x="4304" y="4890"/>
                  </a:cubicBezTo>
                  <a:cubicBezTo>
                    <a:pt x="5497" y="4134"/>
                    <a:pt x="6078" y="2390"/>
                    <a:pt x="5293" y="1226"/>
                  </a:cubicBezTo>
                  <a:cubicBezTo>
                    <a:pt x="4797" y="444"/>
                    <a:pt x="3764" y="0"/>
                    <a:pt x="278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9"/>
            <p:cNvSpPr/>
            <p:nvPr/>
          </p:nvSpPr>
          <p:spPr>
            <a:xfrm>
              <a:off x="3406500" y="1558975"/>
              <a:ext cx="117075" cy="105175"/>
            </a:xfrm>
            <a:custGeom>
              <a:avLst/>
              <a:gdLst/>
              <a:ahLst/>
              <a:cxnLst/>
              <a:rect l="l" t="t" r="r" b="b"/>
              <a:pathLst>
                <a:path w="4683" h="4207" extrusionOk="0">
                  <a:moveTo>
                    <a:pt x="2167" y="0"/>
                  </a:moveTo>
                  <a:cubicBezTo>
                    <a:pt x="1771" y="0"/>
                    <a:pt x="1386" y="94"/>
                    <a:pt x="1076" y="293"/>
                  </a:cubicBezTo>
                  <a:cubicBezTo>
                    <a:pt x="175" y="875"/>
                    <a:pt x="0" y="2620"/>
                    <a:pt x="611" y="3521"/>
                  </a:cubicBezTo>
                  <a:cubicBezTo>
                    <a:pt x="918" y="3998"/>
                    <a:pt x="1413" y="4207"/>
                    <a:pt x="1945" y="4207"/>
                  </a:cubicBezTo>
                  <a:cubicBezTo>
                    <a:pt x="2418" y="4207"/>
                    <a:pt x="2920" y="4042"/>
                    <a:pt x="3344" y="3754"/>
                  </a:cubicBezTo>
                  <a:cubicBezTo>
                    <a:pt x="4246" y="3172"/>
                    <a:pt x="4682" y="1835"/>
                    <a:pt x="4100" y="933"/>
                  </a:cubicBezTo>
                  <a:cubicBezTo>
                    <a:pt x="3719" y="341"/>
                    <a:pt x="2923" y="0"/>
                    <a:pt x="21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9"/>
            <p:cNvSpPr/>
            <p:nvPr/>
          </p:nvSpPr>
          <p:spPr>
            <a:xfrm>
              <a:off x="2899750" y="1740175"/>
              <a:ext cx="219600" cy="198100"/>
            </a:xfrm>
            <a:custGeom>
              <a:avLst/>
              <a:gdLst/>
              <a:ahLst/>
              <a:cxnLst/>
              <a:rect l="l" t="t" r="r" b="b"/>
              <a:pathLst>
                <a:path w="8784" h="7924" extrusionOk="0">
                  <a:moveTo>
                    <a:pt x="4049" y="0"/>
                  </a:moveTo>
                  <a:cubicBezTo>
                    <a:pt x="3296" y="0"/>
                    <a:pt x="2564" y="184"/>
                    <a:pt x="1978" y="577"/>
                  </a:cubicBezTo>
                  <a:cubicBezTo>
                    <a:pt x="262" y="1682"/>
                    <a:pt x="1" y="4939"/>
                    <a:pt x="1106" y="6655"/>
                  </a:cubicBezTo>
                  <a:cubicBezTo>
                    <a:pt x="1687" y="7543"/>
                    <a:pt x="2607" y="7923"/>
                    <a:pt x="3598" y="7923"/>
                  </a:cubicBezTo>
                  <a:cubicBezTo>
                    <a:pt x="4490" y="7923"/>
                    <a:pt x="5440" y="7615"/>
                    <a:pt x="6253" y="7091"/>
                  </a:cubicBezTo>
                  <a:cubicBezTo>
                    <a:pt x="7940" y="5986"/>
                    <a:pt x="8783" y="3456"/>
                    <a:pt x="7678" y="1770"/>
                  </a:cubicBezTo>
                  <a:cubicBezTo>
                    <a:pt x="6956" y="649"/>
                    <a:pt x="5466" y="0"/>
                    <a:pt x="40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9"/>
            <p:cNvSpPr/>
            <p:nvPr/>
          </p:nvSpPr>
          <p:spPr>
            <a:xfrm>
              <a:off x="2923025" y="1762150"/>
              <a:ext cx="170150" cy="152825"/>
            </a:xfrm>
            <a:custGeom>
              <a:avLst/>
              <a:gdLst/>
              <a:ahLst/>
              <a:cxnLst/>
              <a:rect l="l" t="t" r="r" b="b"/>
              <a:pathLst>
                <a:path w="6806" h="6113" extrusionOk="0">
                  <a:moveTo>
                    <a:pt x="3123" y="1"/>
                  </a:moveTo>
                  <a:cubicBezTo>
                    <a:pt x="2549" y="1"/>
                    <a:pt x="1991" y="136"/>
                    <a:pt x="1541" y="425"/>
                  </a:cubicBezTo>
                  <a:cubicBezTo>
                    <a:pt x="233" y="1298"/>
                    <a:pt x="0" y="3799"/>
                    <a:pt x="873" y="5107"/>
                  </a:cubicBezTo>
                  <a:cubicBezTo>
                    <a:pt x="1332" y="5812"/>
                    <a:pt x="2041" y="6113"/>
                    <a:pt x="2801" y="6113"/>
                  </a:cubicBezTo>
                  <a:cubicBezTo>
                    <a:pt x="3484" y="6113"/>
                    <a:pt x="4208" y="5869"/>
                    <a:pt x="4828" y="5456"/>
                  </a:cubicBezTo>
                  <a:cubicBezTo>
                    <a:pt x="6136" y="4613"/>
                    <a:pt x="6805" y="2665"/>
                    <a:pt x="5933" y="1356"/>
                  </a:cubicBezTo>
                  <a:cubicBezTo>
                    <a:pt x="5379" y="496"/>
                    <a:pt x="4223" y="1"/>
                    <a:pt x="312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9"/>
            <p:cNvSpPr/>
            <p:nvPr/>
          </p:nvSpPr>
          <p:spPr>
            <a:xfrm>
              <a:off x="3003725" y="1519150"/>
              <a:ext cx="220300" cy="198375"/>
            </a:xfrm>
            <a:custGeom>
              <a:avLst/>
              <a:gdLst/>
              <a:ahLst/>
              <a:cxnLst/>
              <a:rect l="l" t="t" r="r" b="b"/>
              <a:pathLst>
                <a:path w="8812" h="7935" extrusionOk="0">
                  <a:moveTo>
                    <a:pt x="4062" y="1"/>
                  </a:moveTo>
                  <a:cubicBezTo>
                    <a:pt x="3309" y="1"/>
                    <a:pt x="2573" y="184"/>
                    <a:pt x="1978" y="578"/>
                  </a:cubicBezTo>
                  <a:cubicBezTo>
                    <a:pt x="291" y="1683"/>
                    <a:pt x="0" y="4940"/>
                    <a:pt x="1105" y="6656"/>
                  </a:cubicBezTo>
                  <a:cubicBezTo>
                    <a:pt x="1705" y="7547"/>
                    <a:pt x="2637" y="7935"/>
                    <a:pt x="3633" y="7935"/>
                  </a:cubicBezTo>
                  <a:cubicBezTo>
                    <a:pt x="4520" y="7935"/>
                    <a:pt x="5457" y="7627"/>
                    <a:pt x="6253" y="7092"/>
                  </a:cubicBezTo>
                  <a:cubicBezTo>
                    <a:pt x="7968" y="5987"/>
                    <a:pt x="8812" y="3457"/>
                    <a:pt x="7678" y="1770"/>
                  </a:cubicBezTo>
                  <a:cubicBezTo>
                    <a:pt x="6956" y="650"/>
                    <a:pt x="5478" y="1"/>
                    <a:pt x="406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9"/>
            <p:cNvSpPr/>
            <p:nvPr/>
          </p:nvSpPr>
          <p:spPr>
            <a:xfrm>
              <a:off x="3045150" y="1557200"/>
              <a:ext cx="132350" cy="119125"/>
            </a:xfrm>
            <a:custGeom>
              <a:avLst/>
              <a:gdLst/>
              <a:ahLst/>
              <a:cxnLst/>
              <a:rect l="l" t="t" r="r" b="b"/>
              <a:pathLst>
                <a:path w="5294" h="4765" extrusionOk="0">
                  <a:moveTo>
                    <a:pt x="2421" y="0"/>
                  </a:moveTo>
                  <a:cubicBezTo>
                    <a:pt x="1975" y="0"/>
                    <a:pt x="1541" y="106"/>
                    <a:pt x="1193" y="335"/>
                  </a:cubicBezTo>
                  <a:cubicBezTo>
                    <a:pt x="175" y="1004"/>
                    <a:pt x="1" y="2982"/>
                    <a:pt x="670" y="3999"/>
                  </a:cubicBezTo>
                  <a:cubicBezTo>
                    <a:pt x="1022" y="4535"/>
                    <a:pt x="1575" y="4765"/>
                    <a:pt x="2168" y="4765"/>
                  </a:cubicBezTo>
                  <a:cubicBezTo>
                    <a:pt x="2703" y="4765"/>
                    <a:pt x="3270" y="4578"/>
                    <a:pt x="3752" y="4261"/>
                  </a:cubicBezTo>
                  <a:cubicBezTo>
                    <a:pt x="4770" y="3592"/>
                    <a:pt x="5294" y="2080"/>
                    <a:pt x="4625" y="1062"/>
                  </a:cubicBezTo>
                  <a:cubicBezTo>
                    <a:pt x="4185" y="393"/>
                    <a:pt x="3279" y="0"/>
                    <a:pt x="242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9"/>
            <p:cNvSpPr/>
            <p:nvPr/>
          </p:nvSpPr>
          <p:spPr>
            <a:xfrm>
              <a:off x="3055325" y="1547400"/>
              <a:ext cx="8025" cy="21825"/>
            </a:xfrm>
            <a:custGeom>
              <a:avLst/>
              <a:gdLst/>
              <a:ahLst/>
              <a:cxnLst/>
              <a:rect l="l" t="t" r="r" b="b"/>
              <a:pathLst>
                <a:path w="321" h="873" extrusionOk="0">
                  <a:moveTo>
                    <a:pt x="146" y="0"/>
                  </a:moveTo>
                  <a:cubicBezTo>
                    <a:pt x="59" y="0"/>
                    <a:pt x="1" y="204"/>
                    <a:pt x="1" y="436"/>
                  </a:cubicBezTo>
                  <a:cubicBezTo>
                    <a:pt x="1" y="669"/>
                    <a:pt x="59" y="873"/>
                    <a:pt x="146" y="873"/>
                  </a:cubicBezTo>
                  <a:cubicBezTo>
                    <a:pt x="263" y="873"/>
                    <a:pt x="321" y="669"/>
                    <a:pt x="321" y="436"/>
                  </a:cubicBezTo>
                  <a:cubicBezTo>
                    <a:pt x="321" y="204"/>
                    <a:pt x="263" y="0"/>
                    <a:pt x="146"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9"/>
            <p:cNvSpPr/>
            <p:nvPr/>
          </p:nvSpPr>
          <p:spPr>
            <a:xfrm>
              <a:off x="3026975" y="1583200"/>
              <a:ext cx="21125" cy="12750"/>
            </a:xfrm>
            <a:custGeom>
              <a:avLst/>
              <a:gdLst/>
              <a:ahLst/>
              <a:cxnLst/>
              <a:rect l="l" t="t" r="r" b="b"/>
              <a:pathLst>
                <a:path w="845" h="510" extrusionOk="0">
                  <a:moveTo>
                    <a:pt x="658" y="1"/>
                  </a:moveTo>
                  <a:cubicBezTo>
                    <a:pt x="567" y="1"/>
                    <a:pt x="444" y="39"/>
                    <a:pt x="321" y="110"/>
                  </a:cubicBezTo>
                  <a:cubicBezTo>
                    <a:pt x="117" y="226"/>
                    <a:pt x="1" y="400"/>
                    <a:pt x="30" y="459"/>
                  </a:cubicBezTo>
                  <a:cubicBezTo>
                    <a:pt x="53" y="493"/>
                    <a:pt x="98" y="509"/>
                    <a:pt x="158" y="509"/>
                  </a:cubicBezTo>
                  <a:cubicBezTo>
                    <a:pt x="249" y="509"/>
                    <a:pt x="372" y="471"/>
                    <a:pt x="495" y="400"/>
                  </a:cubicBezTo>
                  <a:cubicBezTo>
                    <a:pt x="699" y="284"/>
                    <a:pt x="844" y="110"/>
                    <a:pt x="786" y="51"/>
                  </a:cubicBezTo>
                  <a:cubicBezTo>
                    <a:pt x="763" y="17"/>
                    <a:pt x="717" y="1"/>
                    <a:pt x="658"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9"/>
            <p:cNvSpPr/>
            <p:nvPr/>
          </p:nvSpPr>
          <p:spPr>
            <a:xfrm>
              <a:off x="3027700" y="1618350"/>
              <a:ext cx="19675" cy="15000"/>
            </a:xfrm>
            <a:custGeom>
              <a:avLst/>
              <a:gdLst/>
              <a:ahLst/>
              <a:cxnLst/>
              <a:rect l="l" t="t" r="r" b="b"/>
              <a:pathLst>
                <a:path w="787" h="600" extrusionOk="0">
                  <a:moveTo>
                    <a:pt x="148" y="0"/>
                  </a:moveTo>
                  <a:cubicBezTo>
                    <a:pt x="108" y="0"/>
                    <a:pt x="78" y="13"/>
                    <a:pt x="59" y="41"/>
                  </a:cubicBezTo>
                  <a:cubicBezTo>
                    <a:pt x="1" y="99"/>
                    <a:pt x="88" y="274"/>
                    <a:pt x="292" y="419"/>
                  </a:cubicBezTo>
                  <a:cubicBezTo>
                    <a:pt x="418" y="525"/>
                    <a:pt x="560" y="600"/>
                    <a:pt x="650" y="600"/>
                  </a:cubicBezTo>
                  <a:cubicBezTo>
                    <a:pt x="685" y="600"/>
                    <a:pt x="712" y="589"/>
                    <a:pt x="728" y="565"/>
                  </a:cubicBezTo>
                  <a:cubicBezTo>
                    <a:pt x="786" y="507"/>
                    <a:pt x="670" y="303"/>
                    <a:pt x="495" y="158"/>
                  </a:cubicBezTo>
                  <a:cubicBezTo>
                    <a:pt x="357" y="59"/>
                    <a:pt x="232" y="0"/>
                    <a:pt x="148"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9"/>
            <p:cNvSpPr/>
            <p:nvPr/>
          </p:nvSpPr>
          <p:spPr>
            <a:xfrm>
              <a:off x="3034975" y="1651350"/>
              <a:ext cx="8750" cy="21125"/>
            </a:xfrm>
            <a:custGeom>
              <a:avLst/>
              <a:gdLst/>
              <a:ahLst/>
              <a:cxnLst/>
              <a:rect l="l" t="t" r="r" b="b"/>
              <a:pathLst>
                <a:path w="350" h="845" extrusionOk="0">
                  <a:moveTo>
                    <a:pt x="175" y="1"/>
                  </a:moveTo>
                  <a:cubicBezTo>
                    <a:pt x="88" y="1"/>
                    <a:pt x="1" y="175"/>
                    <a:pt x="1" y="437"/>
                  </a:cubicBezTo>
                  <a:cubicBezTo>
                    <a:pt x="1" y="670"/>
                    <a:pt x="88" y="844"/>
                    <a:pt x="175" y="844"/>
                  </a:cubicBezTo>
                  <a:cubicBezTo>
                    <a:pt x="262" y="844"/>
                    <a:pt x="350" y="670"/>
                    <a:pt x="350" y="437"/>
                  </a:cubicBezTo>
                  <a:cubicBezTo>
                    <a:pt x="350" y="175"/>
                    <a:pt x="262" y="1"/>
                    <a:pt x="17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9"/>
            <p:cNvSpPr/>
            <p:nvPr/>
          </p:nvSpPr>
          <p:spPr>
            <a:xfrm>
              <a:off x="3048800" y="1679400"/>
              <a:ext cx="21100" cy="13250"/>
            </a:xfrm>
            <a:custGeom>
              <a:avLst/>
              <a:gdLst/>
              <a:ahLst/>
              <a:cxnLst/>
              <a:rect l="l" t="t" r="r" b="b"/>
              <a:pathLst>
                <a:path w="844" h="530" extrusionOk="0">
                  <a:moveTo>
                    <a:pt x="704" y="0"/>
                  </a:moveTo>
                  <a:cubicBezTo>
                    <a:pt x="617" y="0"/>
                    <a:pt x="475" y="52"/>
                    <a:pt x="320" y="129"/>
                  </a:cubicBezTo>
                  <a:cubicBezTo>
                    <a:pt x="117" y="246"/>
                    <a:pt x="0" y="391"/>
                    <a:pt x="58" y="478"/>
                  </a:cubicBezTo>
                  <a:cubicBezTo>
                    <a:pt x="70" y="513"/>
                    <a:pt x="108" y="529"/>
                    <a:pt x="163" y="529"/>
                  </a:cubicBezTo>
                  <a:cubicBezTo>
                    <a:pt x="248" y="529"/>
                    <a:pt x="371" y="491"/>
                    <a:pt x="495" y="420"/>
                  </a:cubicBezTo>
                  <a:cubicBezTo>
                    <a:pt x="698" y="304"/>
                    <a:pt x="844" y="129"/>
                    <a:pt x="785" y="42"/>
                  </a:cubicBezTo>
                  <a:cubicBezTo>
                    <a:pt x="776" y="13"/>
                    <a:pt x="747" y="0"/>
                    <a:pt x="70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9"/>
            <p:cNvSpPr/>
            <p:nvPr/>
          </p:nvSpPr>
          <p:spPr>
            <a:xfrm>
              <a:off x="3083700" y="1691925"/>
              <a:ext cx="19650" cy="15000"/>
            </a:xfrm>
            <a:custGeom>
              <a:avLst/>
              <a:gdLst/>
              <a:ahLst/>
              <a:cxnLst/>
              <a:rect l="l" t="t" r="r" b="b"/>
              <a:pathLst>
                <a:path w="786" h="600" extrusionOk="0">
                  <a:moveTo>
                    <a:pt x="136" y="1"/>
                  </a:moveTo>
                  <a:cubicBezTo>
                    <a:pt x="101" y="1"/>
                    <a:pt x="74" y="11"/>
                    <a:pt x="58" y="35"/>
                  </a:cubicBezTo>
                  <a:cubicBezTo>
                    <a:pt x="0" y="94"/>
                    <a:pt x="116" y="297"/>
                    <a:pt x="291" y="443"/>
                  </a:cubicBezTo>
                  <a:cubicBezTo>
                    <a:pt x="409" y="541"/>
                    <a:pt x="541" y="600"/>
                    <a:pt x="632" y="600"/>
                  </a:cubicBezTo>
                  <a:cubicBezTo>
                    <a:pt x="675" y="600"/>
                    <a:pt x="708" y="587"/>
                    <a:pt x="727" y="559"/>
                  </a:cubicBezTo>
                  <a:cubicBezTo>
                    <a:pt x="785" y="501"/>
                    <a:pt x="669" y="326"/>
                    <a:pt x="494" y="181"/>
                  </a:cubicBezTo>
                  <a:cubicBezTo>
                    <a:pt x="368" y="75"/>
                    <a:pt x="226" y="1"/>
                    <a:pt x="136"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9"/>
            <p:cNvSpPr/>
            <p:nvPr/>
          </p:nvSpPr>
          <p:spPr>
            <a:xfrm>
              <a:off x="3122225" y="1679725"/>
              <a:ext cx="8025" cy="21100"/>
            </a:xfrm>
            <a:custGeom>
              <a:avLst/>
              <a:gdLst/>
              <a:ahLst/>
              <a:cxnLst/>
              <a:rect l="l" t="t" r="r" b="b"/>
              <a:pathLst>
                <a:path w="321" h="844" extrusionOk="0">
                  <a:moveTo>
                    <a:pt x="175" y="0"/>
                  </a:moveTo>
                  <a:cubicBezTo>
                    <a:pt x="59" y="0"/>
                    <a:pt x="0" y="174"/>
                    <a:pt x="0" y="407"/>
                  </a:cubicBezTo>
                  <a:cubicBezTo>
                    <a:pt x="0" y="669"/>
                    <a:pt x="59" y="843"/>
                    <a:pt x="175" y="843"/>
                  </a:cubicBezTo>
                  <a:cubicBezTo>
                    <a:pt x="262" y="843"/>
                    <a:pt x="320" y="669"/>
                    <a:pt x="320" y="407"/>
                  </a:cubicBezTo>
                  <a:cubicBezTo>
                    <a:pt x="320" y="174"/>
                    <a:pt x="262" y="0"/>
                    <a:pt x="1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9"/>
            <p:cNvSpPr/>
            <p:nvPr/>
          </p:nvSpPr>
          <p:spPr>
            <a:xfrm>
              <a:off x="3144025" y="1668275"/>
              <a:ext cx="21125" cy="12925"/>
            </a:xfrm>
            <a:custGeom>
              <a:avLst/>
              <a:gdLst/>
              <a:ahLst/>
              <a:cxnLst/>
              <a:rect l="l" t="t" r="r" b="b"/>
              <a:pathLst>
                <a:path w="845" h="517" extrusionOk="0">
                  <a:moveTo>
                    <a:pt x="681" y="0"/>
                  </a:moveTo>
                  <a:cubicBezTo>
                    <a:pt x="596" y="0"/>
                    <a:pt x="473" y="39"/>
                    <a:pt x="350" y="109"/>
                  </a:cubicBezTo>
                  <a:cubicBezTo>
                    <a:pt x="146" y="225"/>
                    <a:pt x="1" y="400"/>
                    <a:pt x="59" y="487"/>
                  </a:cubicBezTo>
                  <a:cubicBezTo>
                    <a:pt x="78" y="506"/>
                    <a:pt x="114" y="516"/>
                    <a:pt x="160" y="516"/>
                  </a:cubicBezTo>
                  <a:cubicBezTo>
                    <a:pt x="253" y="516"/>
                    <a:pt x="389" y="477"/>
                    <a:pt x="524" y="400"/>
                  </a:cubicBezTo>
                  <a:cubicBezTo>
                    <a:pt x="728" y="284"/>
                    <a:pt x="844" y="138"/>
                    <a:pt x="786" y="51"/>
                  </a:cubicBezTo>
                  <a:cubicBezTo>
                    <a:pt x="775" y="16"/>
                    <a:pt x="736" y="0"/>
                    <a:pt x="68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9"/>
            <p:cNvSpPr/>
            <p:nvPr/>
          </p:nvSpPr>
          <p:spPr>
            <a:xfrm>
              <a:off x="3168750" y="1643800"/>
              <a:ext cx="19650" cy="14675"/>
            </a:xfrm>
            <a:custGeom>
              <a:avLst/>
              <a:gdLst/>
              <a:ahLst/>
              <a:cxnLst/>
              <a:rect l="l" t="t" r="r" b="b"/>
              <a:pathLst>
                <a:path w="786" h="587" extrusionOk="0">
                  <a:moveTo>
                    <a:pt x="154" y="0"/>
                  </a:moveTo>
                  <a:cubicBezTo>
                    <a:pt x="111" y="0"/>
                    <a:pt x="77" y="13"/>
                    <a:pt x="59" y="41"/>
                  </a:cubicBezTo>
                  <a:cubicBezTo>
                    <a:pt x="1" y="99"/>
                    <a:pt x="117" y="274"/>
                    <a:pt x="291" y="419"/>
                  </a:cubicBezTo>
                  <a:cubicBezTo>
                    <a:pt x="421" y="527"/>
                    <a:pt x="566" y="587"/>
                    <a:pt x="656" y="587"/>
                  </a:cubicBezTo>
                  <a:cubicBezTo>
                    <a:pt x="688" y="587"/>
                    <a:pt x="713" y="580"/>
                    <a:pt x="728" y="565"/>
                  </a:cubicBezTo>
                  <a:cubicBezTo>
                    <a:pt x="786" y="477"/>
                    <a:pt x="698" y="303"/>
                    <a:pt x="495" y="157"/>
                  </a:cubicBezTo>
                  <a:cubicBezTo>
                    <a:pt x="376" y="59"/>
                    <a:pt x="244" y="0"/>
                    <a:pt x="15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9"/>
            <p:cNvSpPr/>
            <p:nvPr/>
          </p:nvSpPr>
          <p:spPr>
            <a:xfrm>
              <a:off x="3184750" y="1612100"/>
              <a:ext cx="8750" cy="21100"/>
            </a:xfrm>
            <a:custGeom>
              <a:avLst/>
              <a:gdLst/>
              <a:ahLst/>
              <a:cxnLst/>
              <a:rect l="l" t="t" r="r" b="b"/>
              <a:pathLst>
                <a:path w="350" h="844" extrusionOk="0">
                  <a:moveTo>
                    <a:pt x="175" y="0"/>
                  </a:moveTo>
                  <a:cubicBezTo>
                    <a:pt x="88" y="0"/>
                    <a:pt x="0" y="204"/>
                    <a:pt x="0" y="437"/>
                  </a:cubicBezTo>
                  <a:cubicBezTo>
                    <a:pt x="0" y="669"/>
                    <a:pt x="88" y="844"/>
                    <a:pt x="175" y="844"/>
                  </a:cubicBezTo>
                  <a:cubicBezTo>
                    <a:pt x="262" y="844"/>
                    <a:pt x="349" y="669"/>
                    <a:pt x="349" y="437"/>
                  </a:cubicBezTo>
                  <a:cubicBezTo>
                    <a:pt x="349" y="204"/>
                    <a:pt x="262" y="0"/>
                    <a:pt x="175"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9"/>
            <p:cNvSpPr/>
            <p:nvPr/>
          </p:nvSpPr>
          <p:spPr>
            <a:xfrm>
              <a:off x="3172375" y="1583925"/>
              <a:ext cx="21125" cy="12750"/>
            </a:xfrm>
            <a:custGeom>
              <a:avLst/>
              <a:gdLst/>
              <a:ahLst/>
              <a:cxnLst/>
              <a:rect l="l" t="t" r="r" b="b"/>
              <a:pathLst>
                <a:path w="845" h="510" extrusionOk="0">
                  <a:moveTo>
                    <a:pt x="681" y="1"/>
                  </a:moveTo>
                  <a:cubicBezTo>
                    <a:pt x="596" y="1"/>
                    <a:pt x="473" y="39"/>
                    <a:pt x="350" y="110"/>
                  </a:cubicBezTo>
                  <a:cubicBezTo>
                    <a:pt x="146" y="226"/>
                    <a:pt x="1" y="400"/>
                    <a:pt x="59" y="459"/>
                  </a:cubicBezTo>
                  <a:cubicBezTo>
                    <a:pt x="71" y="493"/>
                    <a:pt x="109" y="509"/>
                    <a:pt x="164" y="509"/>
                  </a:cubicBezTo>
                  <a:cubicBezTo>
                    <a:pt x="249" y="509"/>
                    <a:pt x="372" y="471"/>
                    <a:pt x="495" y="400"/>
                  </a:cubicBezTo>
                  <a:cubicBezTo>
                    <a:pt x="699" y="284"/>
                    <a:pt x="844" y="110"/>
                    <a:pt x="786" y="51"/>
                  </a:cubicBezTo>
                  <a:cubicBezTo>
                    <a:pt x="775" y="17"/>
                    <a:pt x="736" y="1"/>
                    <a:pt x="681"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69"/>
            <p:cNvSpPr/>
            <p:nvPr/>
          </p:nvSpPr>
          <p:spPr>
            <a:xfrm>
              <a:off x="3155675" y="1555550"/>
              <a:ext cx="20375" cy="14975"/>
            </a:xfrm>
            <a:custGeom>
              <a:avLst/>
              <a:gdLst/>
              <a:ahLst/>
              <a:cxnLst/>
              <a:rect l="l" t="t" r="r" b="b"/>
              <a:pathLst>
                <a:path w="815" h="599" extrusionOk="0">
                  <a:moveTo>
                    <a:pt x="130" y="1"/>
                  </a:moveTo>
                  <a:cubicBezTo>
                    <a:pt x="98" y="1"/>
                    <a:pt x="73" y="8"/>
                    <a:pt x="58" y="23"/>
                  </a:cubicBezTo>
                  <a:cubicBezTo>
                    <a:pt x="0" y="110"/>
                    <a:pt x="116" y="285"/>
                    <a:pt x="291" y="430"/>
                  </a:cubicBezTo>
                  <a:cubicBezTo>
                    <a:pt x="442" y="538"/>
                    <a:pt x="593" y="598"/>
                    <a:pt x="685" y="598"/>
                  </a:cubicBezTo>
                  <a:cubicBezTo>
                    <a:pt x="716" y="598"/>
                    <a:pt x="741" y="591"/>
                    <a:pt x="756" y="576"/>
                  </a:cubicBezTo>
                  <a:cubicBezTo>
                    <a:pt x="814" y="489"/>
                    <a:pt x="698" y="314"/>
                    <a:pt x="524" y="169"/>
                  </a:cubicBezTo>
                  <a:cubicBezTo>
                    <a:pt x="373" y="61"/>
                    <a:pt x="222" y="1"/>
                    <a:pt x="130"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9"/>
            <p:cNvSpPr/>
            <p:nvPr/>
          </p:nvSpPr>
          <p:spPr>
            <a:xfrm>
              <a:off x="3124400" y="1532850"/>
              <a:ext cx="8750" cy="21125"/>
            </a:xfrm>
            <a:custGeom>
              <a:avLst/>
              <a:gdLst/>
              <a:ahLst/>
              <a:cxnLst/>
              <a:rect l="l" t="t" r="r" b="b"/>
              <a:pathLst>
                <a:path w="350" h="845" extrusionOk="0">
                  <a:moveTo>
                    <a:pt x="175" y="1"/>
                  </a:moveTo>
                  <a:cubicBezTo>
                    <a:pt x="88" y="1"/>
                    <a:pt x="1" y="175"/>
                    <a:pt x="1" y="408"/>
                  </a:cubicBezTo>
                  <a:cubicBezTo>
                    <a:pt x="1" y="670"/>
                    <a:pt x="88" y="844"/>
                    <a:pt x="175" y="844"/>
                  </a:cubicBezTo>
                  <a:cubicBezTo>
                    <a:pt x="262" y="844"/>
                    <a:pt x="350" y="670"/>
                    <a:pt x="350" y="408"/>
                  </a:cubicBezTo>
                  <a:cubicBezTo>
                    <a:pt x="350" y="175"/>
                    <a:pt x="262" y="1"/>
                    <a:pt x="17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69"/>
            <p:cNvSpPr/>
            <p:nvPr/>
          </p:nvSpPr>
          <p:spPr>
            <a:xfrm>
              <a:off x="3082950" y="1535225"/>
              <a:ext cx="21125" cy="12925"/>
            </a:xfrm>
            <a:custGeom>
              <a:avLst/>
              <a:gdLst/>
              <a:ahLst/>
              <a:cxnLst/>
              <a:rect l="l" t="t" r="r" b="b"/>
              <a:pathLst>
                <a:path w="845" h="517" extrusionOk="0">
                  <a:moveTo>
                    <a:pt x="681" y="0"/>
                  </a:moveTo>
                  <a:cubicBezTo>
                    <a:pt x="597" y="0"/>
                    <a:pt x="473" y="39"/>
                    <a:pt x="350" y="109"/>
                  </a:cubicBezTo>
                  <a:cubicBezTo>
                    <a:pt x="146" y="226"/>
                    <a:pt x="1" y="400"/>
                    <a:pt x="59" y="487"/>
                  </a:cubicBezTo>
                  <a:cubicBezTo>
                    <a:pt x="69" y="507"/>
                    <a:pt x="98" y="516"/>
                    <a:pt x="140" y="516"/>
                  </a:cubicBezTo>
                  <a:cubicBezTo>
                    <a:pt x="224" y="516"/>
                    <a:pt x="360" y="478"/>
                    <a:pt x="495" y="400"/>
                  </a:cubicBezTo>
                  <a:cubicBezTo>
                    <a:pt x="699" y="284"/>
                    <a:pt x="844" y="138"/>
                    <a:pt x="786" y="51"/>
                  </a:cubicBezTo>
                  <a:cubicBezTo>
                    <a:pt x="775" y="17"/>
                    <a:pt x="736" y="0"/>
                    <a:pt x="681"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69"/>
            <p:cNvSpPr/>
            <p:nvPr/>
          </p:nvSpPr>
          <p:spPr>
            <a:xfrm>
              <a:off x="3242175" y="1503700"/>
              <a:ext cx="126525" cy="65475"/>
            </a:xfrm>
            <a:custGeom>
              <a:avLst/>
              <a:gdLst/>
              <a:ahLst/>
              <a:cxnLst/>
              <a:rect l="l" t="t" r="r" b="b"/>
              <a:pathLst>
                <a:path w="5061" h="2619" extrusionOk="0">
                  <a:moveTo>
                    <a:pt x="2758" y="1"/>
                  </a:moveTo>
                  <a:cubicBezTo>
                    <a:pt x="2257" y="1"/>
                    <a:pt x="1762" y="172"/>
                    <a:pt x="1309" y="469"/>
                  </a:cubicBezTo>
                  <a:cubicBezTo>
                    <a:pt x="466" y="1021"/>
                    <a:pt x="1" y="1836"/>
                    <a:pt x="437" y="2330"/>
                  </a:cubicBezTo>
                  <a:cubicBezTo>
                    <a:pt x="596" y="2534"/>
                    <a:pt x="794" y="2619"/>
                    <a:pt x="1006" y="2619"/>
                  </a:cubicBezTo>
                  <a:cubicBezTo>
                    <a:pt x="1339" y="2619"/>
                    <a:pt x="1706" y="2410"/>
                    <a:pt x="2007" y="2126"/>
                  </a:cubicBezTo>
                  <a:cubicBezTo>
                    <a:pt x="2221" y="1926"/>
                    <a:pt x="2441" y="1848"/>
                    <a:pt x="2659" y="1848"/>
                  </a:cubicBezTo>
                  <a:cubicBezTo>
                    <a:pt x="2915" y="1848"/>
                    <a:pt x="3167" y="1956"/>
                    <a:pt x="3403" y="2097"/>
                  </a:cubicBezTo>
                  <a:cubicBezTo>
                    <a:pt x="3639" y="2223"/>
                    <a:pt x="3984" y="2391"/>
                    <a:pt x="4298" y="2391"/>
                  </a:cubicBezTo>
                  <a:cubicBezTo>
                    <a:pt x="4566" y="2391"/>
                    <a:pt x="4811" y="2269"/>
                    <a:pt x="4945" y="1894"/>
                  </a:cubicBezTo>
                  <a:cubicBezTo>
                    <a:pt x="5061" y="1603"/>
                    <a:pt x="4945" y="992"/>
                    <a:pt x="4043" y="411"/>
                  </a:cubicBezTo>
                  <a:cubicBezTo>
                    <a:pt x="3626" y="128"/>
                    <a:pt x="3190" y="1"/>
                    <a:pt x="275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69"/>
            <p:cNvSpPr/>
            <p:nvPr/>
          </p:nvSpPr>
          <p:spPr>
            <a:xfrm>
              <a:off x="3256725" y="1510450"/>
              <a:ext cx="96725" cy="49875"/>
            </a:xfrm>
            <a:custGeom>
              <a:avLst/>
              <a:gdLst/>
              <a:ahLst/>
              <a:cxnLst/>
              <a:rect l="l" t="t" r="r" b="b"/>
              <a:pathLst>
                <a:path w="3869" h="1995" extrusionOk="0">
                  <a:moveTo>
                    <a:pt x="2085" y="1"/>
                  </a:moveTo>
                  <a:cubicBezTo>
                    <a:pt x="1704" y="1"/>
                    <a:pt x="1330" y="127"/>
                    <a:pt x="989" y="344"/>
                  </a:cubicBezTo>
                  <a:cubicBezTo>
                    <a:pt x="349" y="780"/>
                    <a:pt x="0" y="1391"/>
                    <a:pt x="320" y="1769"/>
                  </a:cubicBezTo>
                  <a:cubicBezTo>
                    <a:pt x="446" y="1929"/>
                    <a:pt x="602" y="1994"/>
                    <a:pt x="769" y="1994"/>
                  </a:cubicBezTo>
                  <a:cubicBezTo>
                    <a:pt x="1028" y="1994"/>
                    <a:pt x="1312" y="1836"/>
                    <a:pt x="1542" y="1624"/>
                  </a:cubicBezTo>
                  <a:cubicBezTo>
                    <a:pt x="1703" y="1463"/>
                    <a:pt x="1870" y="1401"/>
                    <a:pt x="2038" y="1401"/>
                  </a:cubicBezTo>
                  <a:cubicBezTo>
                    <a:pt x="2233" y="1401"/>
                    <a:pt x="2430" y="1485"/>
                    <a:pt x="2618" y="1595"/>
                  </a:cubicBezTo>
                  <a:cubicBezTo>
                    <a:pt x="2789" y="1688"/>
                    <a:pt x="3042" y="1814"/>
                    <a:pt x="3277" y="1814"/>
                  </a:cubicBezTo>
                  <a:cubicBezTo>
                    <a:pt x="3482" y="1814"/>
                    <a:pt x="3673" y="1718"/>
                    <a:pt x="3781" y="1420"/>
                  </a:cubicBezTo>
                  <a:cubicBezTo>
                    <a:pt x="3868" y="1217"/>
                    <a:pt x="3781" y="751"/>
                    <a:pt x="3083" y="315"/>
                  </a:cubicBezTo>
                  <a:cubicBezTo>
                    <a:pt x="2757" y="98"/>
                    <a:pt x="2418" y="1"/>
                    <a:pt x="208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69"/>
            <p:cNvSpPr/>
            <p:nvPr/>
          </p:nvSpPr>
          <p:spPr>
            <a:xfrm>
              <a:off x="3123675" y="1681300"/>
              <a:ext cx="137425" cy="121200"/>
            </a:xfrm>
            <a:custGeom>
              <a:avLst/>
              <a:gdLst/>
              <a:ahLst/>
              <a:cxnLst/>
              <a:rect l="l" t="t" r="r" b="b"/>
              <a:pathLst>
                <a:path w="5497" h="4848" extrusionOk="0">
                  <a:moveTo>
                    <a:pt x="4261" y="0"/>
                  </a:moveTo>
                  <a:cubicBezTo>
                    <a:pt x="3577" y="0"/>
                    <a:pt x="3162" y="739"/>
                    <a:pt x="3083" y="1478"/>
                  </a:cubicBezTo>
                  <a:cubicBezTo>
                    <a:pt x="2967" y="2322"/>
                    <a:pt x="2356" y="2583"/>
                    <a:pt x="1716" y="2671"/>
                  </a:cubicBezTo>
                  <a:cubicBezTo>
                    <a:pt x="1077" y="2758"/>
                    <a:pt x="1" y="3049"/>
                    <a:pt x="379" y="4096"/>
                  </a:cubicBezTo>
                  <a:cubicBezTo>
                    <a:pt x="481" y="4404"/>
                    <a:pt x="946" y="4848"/>
                    <a:pt x="1994" y="4848"/>
                  </a:cubicBezTo>
                  <a:cubicBezTo>
                    <a:pt x="2133" y="4848"/>
                    <a:pt x="2283" y="4840"/>
                    <a:pt x="2443" y="4823"/>
                  </a:cubicBezTo>
                  <a:cubicBezTo>
                    <a:pt x="3839" y="4677"/>
                    <a:pt x="4712" y="3776"/>
                    <a:pt x="5119" y="2554"/>
                  </a:cubicBezTo>
                  <a:cubicBezTo>
                    <a:pt x="5497" y="1333"/>
                    <a:pt x="5264" y="170"/>
                    <a:pt x="4479" y="24"/>
                  </a:cubicBezTo>
                  <a:cubicBezTo>
                    <a:pt x="4404" y="8"/>
                    <a:pt x="4331" y="0"/>
                    <a:pt x="426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69"/>
            <p:cNvSpPr/>
            <p:nvPr/>
          </p:nvSpPr>
          <p:spPr>
            <a:xfrm>
              <a:off x="3144025" y="1698250"/>
              <a:ext cx="104725" cy="92525"/>
            </a:xfrm>
            <a:custGeom>
              <a:avLst/>
              <a:gdLst/>
              <a:ahLst/>
              <a:cxnLst/>
              <a:rect l="l" t="t" r="r" b="b"/>
              <a:pathLst>
                <a:path w="4189" h="3701" extrusionOk="0">
                  <a:moveTo>
                    <a:pt x="3255" y="1"/>
                  </a:moveTo>
                  <a:cubicBezTo>
                    <a:pt x="2732" y="1"/>
                    <a:pt x="2410" y="563"/>
                    <a:pt x="2356" y="1149"/>
                  </a:cubicBezTo>
                  <a:cubicBezTo>
                    <a:pt x="2269" y="1760"/>
                    <a:pt x="1804" y="1964"/>
                    <a:pt x="1309" y="2051"/>
                  </a:cubicBezTo>
                  <a:cubicBezTo>
                    <a:pt x="815" y="2109"/>
                    <a:pt x="1" y="2342"/>
                    <a:pt x="292" y="3127"/>
                  </a:cubicBezTo>
                  <a:cubicBezTo>
                    <a:pt x="368" y="3381"/>
                    <a:pt x="710" y="3701"/>
                    <a:pt x="1492" y="3701"/>
                  </a:cubicBezTo>
                  <a:cubicBezTo>
                    <a:pt x="1606" y="3701"/>
                    <a:pt x="1729" y="3694"/>
                    <a:pt x="1862" y="3679"/>
                  </a:cubicBezTo>
                  <a:cubicBezTo>
                    <a:pt x="2938" y="3592"/>
                    <a:pt x="3607" y="2894"/>
                    <a:pt x="3898" y="1964"/>
                  </a:cubicBezTo>
                  <a:cubicBezTo>
                    <a:pt x="4188" y="1033"/>
                    <a:pt x="4014" y="131"/>
                    <a:pt x="3403" y="15"/>
                  </a:cubicBezTo>
                  <a:cubicBezTo>
                    <a:pt x="3352" y="5"/>
                    <a:pt x="3303" y="1"/>
                    <a:pt x="325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69"/>
            <p:cNvSpPr/>
            <p:nvPr/>
          </p:nvSpPr>
          <p:spPr>
            <a:xfrm>
              <a:off x="3237100" y="1909175"/>
              <a:ext cx="100350" cy="68075"/>
            </a:xfrm>
            <a:custGeom>
              <a:avLst/>
              <a:gdLst/>
              <a:ahLst/>
              <a:cxnLst/>
              <a:rect l="l" t="t" r="r" b="b"/>
              <a:pathLst>
                <a:path w="4014" h="2723" extrusionOk="0">
                  <a:moveTo>
                    <a:pt x="785" y="0"/>
                  </a:moveTo>
                  <a:cubicBezTo>
                    <a:pt x="651" y="0"/>
                    <a:pt x="505" y="53"/>
                    <a:pt x="349" y="186"/>
                  </a:cubicBezTo>
                  <a:cubicBezTo>
                    <a:pt x="175" y="361"/>
                    <a:pt x="0" y="855"/>
                    <a:pt x="465" y="1669"/>
                  </a:cubicBezTo>
                  <a:cubicBezTo>
                    <a:pt x="868" y="2394"/>
                    <a:pt x="1569" y="2723"/>
                    <a:pt x="2338" y="2723"/>
                  </a:cubicBezTo>
                  <a:cubicBezTo>
                    <a:pt x="2402" y="2723"/>
                    <a:pt x="2466" y="2721"/>
                    <a:pt x="2530" y="2716"/>
                  </a:cubicBezTo>
                  <a:cubicBezTo>
                    <a:pt x="3374" y="2629"/>
                    <a:pt x="4013" y="2193"/>
                    <a:pt x="3926" y="1669"/>
                  </a:cubicBezTo>
                  <a:cubicBezTo>
                    <a:pt x="3842" y="1268"/>
                    <a:pt x="3497" y="1112"/>
                    <a:pt x="3115" y="1112"/>
                  </a:cubicBezTo>
                  <a:cubicBezTo>
                    <a:pt x="2970" y="1112"/>
                    <a:pt x="2819" y="1135"/>
                    <a:pt x="2676" y="1175"/>
                  </a:cubicBezTo>
                  <a:cubicBezTo>
                    <a:pt x="2576" y="1201"/>
                    <a:pt x="2485" y="1213"/>
                    <a:pt x="2400" y="1213"/>
                  </a:cubicBezTo>
                  <a:cubicBezTo>
                    <a:pt x="2012" y="1213"/>
                    <a:pt x="1767" y="962"/>
                    <a:pt x="1600" y="651"/>
                  </a:cubicBezTo>
                  <a:cubicBezTo>
                    <a:pt x="1429" y="396"/>
                    <a:pt x="1150" y="0"/>
                    <a:pt x="78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69"/>
            <p:cNvSpPr/>
            <p:nvPr/>
          </p:nvSpPr>
          <p:spPr>
            <a:xfrm>
              <a:off x="3248725" y="1919700"/>
              <a:ext cx="76350" cy="51800"/>
            </a:xfrm>
            <a:custGeom>
              <a:avLst/>
              <a:gdLst/>
              <a:ahLst/>
              <a:cxnLst/>
              <a:rect l="l" t="t" r="r" b="b"/>
              <a:pathLst>
                <a:path w="3054" h="2072" extrusionOk="0">
                  <a:moveTo>
                    <a:pt x="588" y="1"/>
                  </a:moveTo>
                  <a:cubicBezTo>
                    <a:pt x="489" y="1"/>
                    <a:pt x="380" y="41"/>
                    <a:pt x="262" y="143"/>
                  </a:cubicBezTo>
                  <a:cubicBezTo>
                    <a:pt x="117" y="259"/>
                    <a:pt x="0" y="637"/>
                    <a:pt x="320" y="1248"/>
                  </a:cubicBezTo>
                  <a:cubicBezTo>
                    <a:pt x="635" y="1825"/>
                    <a:pt x="1139" y="2071"/>
                    <a:pt x="1726" y="2071"/>
                  </a:cubicBezTo>
                  <a:cubicBezTo>
                    <a:pt x="1789" y="2071"/>
                    <a:pt x="1854" y="2068"/>
                    <a:pt x="1920" y="2062"/>
                  </a:cubicBezTo>
                  <a:cubicBezTo>
                    <a:pt x="2560" y="2004"/>
                    <a:pt x="3054" y="1684"/>
                    <a:pt x="2967" y="1277"/>
                  </a:cubicBezTo>
                  <a:cubicBezTo>
                    <a:pt x="2925" y="966"/>
                    <a:pt x="2661" y="847"/>
                    <a:pt x="2365" y="847"/>
                  </a:cubicBezTo>
                  <a:cubicBezTo>
                    <a:pt x="2247" y="847"/>
                    <a:pt x="2123" y="866"/>
                    <a:pt x="2007" y="899"/>
                  </a:cubicBezTo>
                  <a:cubicBezTo>
                    <a:pt x="1934" y="920"/>
                    <a:pt x="1866" y="930"/>
                    <a:pt x="1803" y="930"/>
                  </a:cubicBezTo>
                  <a:cubicBezTo>
                    <a:pt x="1518" y="930"/>
                    <a:pt x="1336" y="730"/>
                    <a:pt x="1193" y="492"/>
                  </a:cubicBezTo>
                  <a:cubicBezTo>
                    <a:pt x="1065" y="301"/>
                    <a:pt x="860" y="1"/>
                    <a:pt x="58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963" name="Google Shape;2963;p69"/>
          <p:cNvCxnSpPr/>
          <p:nvPr/>
        </p:nvCxnSpPr>
        <p:spPr>
          <a:xfrm rot="-899944" flipH="1">
            <a:off x="7029413" y="3049300"/>
            <a:ext cx="965598" cy="1052559"/>
          </a:xfrm>
          <a:prstGeom prst="straightConnector1">
            <a:avLst/>
          </a:prstGeom>
          <a:noFill/>
          <a:ln w="28575" cap="flat" cmpd="sng">
            <a:solidFill>
              <a:schemeClr val="accent6"/>
            </a:solidFill>
            <a:prstDash val="dash"/>
            <a:round/>
            <a:headEnd type="none" w="med" len="med"/>
            <a:tailEnd type="none" w="med" len="med"/>
          </a:ln>
        </p:spPr>
      </p:cxnSp>
      <p:grpSp>
        <p:nvGrpSpPr>
          <p:cNvPr id="2964" name="Google Shape;2964;p69"/>
          <p:cNvGrpSpPr/>
          <p:nvPr/>
        </p:nvGrpSpPr>
        <p:grpSpPr>
          <a:xfrm>
            <a:off x="7510927" y="2419339"/>
            <a:ext cx="825541" cy="794588"/>
            <a:chOff x="5917275" y="1978725"/>
            <a:chExt cx="650750" cy="626350"/>
          </a:xfrm>
        </p:grpSpPr>
        <p:sp>
          <p:nvSpPr>
            <p:cNvPr id="2965" name="Google Shape;2965;p69"/>
            <p:cNvSpPr/>
            <p:nvPr/>
          </p:nvSpPr>
          <p:spPr>
            <a:xfrm>
              <a:off x="5917275" y="1978725"/>
              <a:ext cx="650750" cy="626350"/>
            </a:xfrm>
            <a:custGeom>
              <a:avLst/>
              <a:gdLst/>
              <a:ahLst/>
              <a:cxnLst/>
              <a:rect l="l" t="t" r="r" b="b"/>
              <a:pathLst>
                <a:path w="26030" h="25054" extrusionOk="0">
                  <a:moveTo>
                    <a:pt x="7049" y="1"/>
                  </a:moveTo>
                  <a:cubicBezTo>
                    <a:pt x="7049" y="1"/>
                    <a:pt x="7573" y="6550"/>
                    <a:pt x="1167" y="8407"/>
                  </a:cubicBezTo>
                  <a:cubicBezTo>
                    <a:pt x="1167" y="8407"/>
                    <a:pt x="0" y="18338"/>
                    <a:pt x="12908" y="24982"/>
                  </a:cubicBezTo>
                  <a:lnTo>
                    <a:pt x="13003" y="25054"/>
                  </a:lnTo>
                  <a:lnTo>
                    <a:pt x="13122" y="24982"/>
                  </a:lnTo>
                  <a:cubicBezTo>
                    <a:pt x="26030" y="18338"/>
                    <a:pt x="24863" y="8407"/>
                    <a:pt x="24863" y="8407"/>
                  </a:cubicBezTo>
                  <a:cubicBezTo>
                    <a:pt x="18457" y="6550"/>
                    <a:pt x="18957" y="1"/>
                    <a:pt x="189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69"/>
            <p:cNvSpPr/>
            <p:nvPr/>
          </p:nvSpPr>
          <p:spPr>
            <a:xfrm>
              <a:off x="5957750" y="2018025"/>
              <a:ext cx="569800" cy="547750"/>
            </a:xfrm>
            <a:custGeom>
              <a:avLst/>
              <a:gdLst/>
              <a:ahLst/>
              <a:cxnLst/>
              <a:rect l="l" t="t" r="r" b="b"/>
              <a:pathLst>
                <a:path w="22792" h="21910" extrusionOk="0">
                  <a:moveTo>
                    <a:pt x="6883" y="1"/>
                  </a:moveTo>
                  <a:cubicBezTo>
                    <a:pt x="6883" y="1"/>
                    <a:pt x="6621" y="6073"/>
                    <a:pt x="1025" y="7693"/>
                  </a:cubicBezTo>
                  <a:cubicBezTo>
                    <a:pt x="1025" y="7693"/>
                    <a:pt x="1" y="16028"/>
                    <a:pt x="11313" y="21862"/>
                  </a:cubicBezTo>
                  <a:lnTo>
                    <a:pt x="11384" y="21910"/>
                  </a:lnTo>
                  <a:lnTo>
                    <a:pt x="11479" y="21862"/>
                  </a:lnTo>
                  <a:cubicBezTo>
                    <a:pt x="22791" y="16028"/>
                    <a:pt x="21767" y="7693"/>
                    <a:pt x="21767" y="7693"/>
                  </a:cubicBezTo>
                  <a:cubicBezTo>
                    <a:pt x="16147" y="6073"/>
                    <a:pt x="15909" y="1"/>
                    <a:pt x="159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69"/>
            <p:cNvSpPr/>
            <p:nvPr/>
          </p:nvSpPr>
          <p:spPr>
            <a:xfrm>
              <a:off x="6090525" y="2122825"/>
              <a:ext cx="304250" cy="304250"/>
            </a:xfrm>
            <a:custGeom>
              <a:avLst/>
              <a:gdLst/>
              <a:ahLst/>
              <a:cxnLst/>
              <a:rect l="l" t="t" r="r" b="b"/>
              <a:pathLst>
                <a:path w="12170" h="12170" extrusionOk="0">
                  <a:moveTo>
                    <a:pt x="6073" y="0"/>
                  </a:moveTo>
                  <a:cubicBezTo>
                    <a:pt x="2715" y="0"/>
                    <a:pt x="0" y="2715"/>
                    <a:pt x="0" y="6073"/>
                  </a:cubicBezTo>
                  <a:cubicBezTo>
                    <a:pt x="0" y="9431"/>
                    <a:pt x="2715" y="12169"/>
                    <a:pt x="6073" y="12169"/>
                  </a:cubicBezTo>
                  <a:cubicBezTo>
                    <a:pt x="9431" y="12169"/>
                    <a:pt x="12170" y="9431"/>
                    <a:pt x="12170" y="6073"/>
                  </a:cubicBezTo>
                  <a:cubicBezTo>
                    <a:pt x="12170" y="2715"/>
                    <a:pt x="9431" y="0"/>
                    <a:pt x="6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69"/>
            <p:cNvSpPr/>
            <p:nvPr/>
          </p:nvSpPr>
          <p:spPr>
            <a:xfrm>
              <a:off x="6164950" y="2204975"/>
              <a:ext cx="155400" cy="155400"/>
            </a:xfrm>
            <a:custGeom>
              <a:avLst/>
              <a:gdLst/>
              <a:ahLst/>
              <a:cxnLst/>
              <a:rect l="l" t="t" r="r" b="b"/>
              <a:pathLst>
                <a:path w="6216" h="6216" extrusionOk="0">
                  <a:moveTo>
                    <a:pt x="1905" y="0"/>
                  </a:moveTo>
                  <a:lnTo>
                    <a:pt x="1905" y="1906"/>
                  </a:lnTo>
                  <a:lnTo>
                    <a:pt x="0" y="1906"/>
                  </a:lnTo>
                  <a:lnTo>
                    <a:pt x="0" y="4311"/>
                  </a:lnTo>
                  <a:lnTo>
                    <a:pt x="1905" y="4311"/>
                  </a:lnTo>
                  <a:lnTo>
                    <a:pt x="1905" y="6216"/>
                  </a:lnTo>
                  <a:lnTo>
                    <a:pt x="4311" y="6216"/>
                  </a:lnTo>
                  <a:lnTo>
                    <a:pt x="4311" y="4311"/>
                  </a:lnTo>
                  <a:lnTo>
                    <a:pt x="6216" y="4311"/>
                  </a:lnTo>
                  <a:lnTo>
                    <a:pt x="6216" y="1906"/>
                  </a:lnTo>
                  <a:lnTo>
                    <a:pt x="4311" y="1906"/>
                  </a:lnTo>
                  <a:lnTo>
                    <a:pt x="4311"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9" name="Google Shape;2969;p69"/>
          <p:cNvGrpSpPr/>
          <p:nvPr/>
        </p:nvGrpSpPr>
        <p:grpSpPr>
          <a:xfrm rot="-5400000">
            <a:off x="7948462" y="615789"/>
            <a:ext cx="595948" cy="595948"/>
            <a:chOff x="1379975" y="1931500"/>
            <a:chExt cx="383000" cy="383000"/>
          </a:xfrm>
        </p:grpSpPr>
        <p:sp>
          <p:nvSpPr>
            <p:cNvPr id="2970" name="Google Shape;2970;p69"/>
            <p:cNvSpPr/>
            <p:nvPr/>
          </p:nvSpPr>
          <p:spPr>
            <a:xfrm>
              <a:off x="1485950" y="2111225"/>
              <a:ext cx="99300" cy="95875"/>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69"/>
            <p:cNvSpPr/>
            <p:nvPr/>
          </p:nvSpPr>
          <p:spPr>
            <a:xfrm>
              <a:off x="1449775" y="2123275"/>
              <a:ext cx="122875" cy="12000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69"/>
            <p:cNvSpPr/>
            <p:nvPr/>
          </p:nvSpPr>
          <p:spPr>
            <a:xfrm>
              <a:off x="1420650" y="2142750"/>
              <a:ext cx="132825" cy="12955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69"/>
            <p:cNvSpPr/>
            <p:nvPr/>
          </p:nvSpPr>
          <p:spPr>
            <a:xfrm>
              <a:off x="1396625" y="2167100"/>
              <a:ext cx="132725" cy="129300"/>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69"/>
            <p:cNvSpPr/>
            <p:nvPr/>
          </p:nvSpPr>
          <p:spPr>
            <a:xfrm>
              <a:off x="1559350" y="2037800"/>
              <a:ext cx="98750" cy="96450"/>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69"/>
            <p:cNvSpPr/>
            <p:nvPr/>
          </p:nvSpPr>
          <p:spPr>
            <a:xfrm>
              <a:off x="1571400" y="2001650"/>
              <a:ext cx="122875" cy="119975"/>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69"/>
            <p:cNvSpPr/>
            <p:nvPr/>
          </p:nvSpPr>
          <p:spPr>
            <a:xfrm>
              <a:off x="1591125" y="1972625"/>
              <a:ext cx="132175" cy="129825"/>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69"/>
            <p:cNvSpPr/>
            <p:nvPr/>
          </p:nvSpPr>
          <p:spPr>
            <a:xfrm>
              <a:off x="1615225" y="1948500"/>
              <a:ext cx="132250" cy="129775"/>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69"/>
            <p:cNvSpPr/>
            <p:nvPr/>
          </p:nvSpPr>
          <p:spPr>
            <a:xfrm>
              <a:off x="1504900" y="1931500"/>
              <a:ext cx="133150" cy="383000"/>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69"/>
            <p:cNvSpPr/>
            <p:nvPr/>
          </p:nvSpPr>
          <p:spPr>
            <a:xfrm>
              <a:off x="1379975" y="2056425"/>
              <a:ext cx="383000" cy="133150"/>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0" name="Google Shape;2980;p69"/>
          <p:cNvSpPr/>
          <p:nvPr/>
        </p:nvSpPr>
        <p:spPr>
          <a:xfrm rot="10800000" flipH="1">
            <a:off x="4669186" y="2419339"/>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69"/>
          <p:cNvSpPr/>
          <p:nvPr/>
        </p:nvSpPr>
        <p:spPr>
          <a:xfrm rot="10800000" flipH="1">
            <a:off x="3366748" y="437523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485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96"/>
                                        </p:tgtEl>
                                        <p:attrNameLst>
                                          <p:attrName>style.visibility</p:attrName>
                                        </p:attrNameLst>
                                      </p:cBhvr>
                                      <p:to>
                                        <p:strVal val="visible"/>
                                      </p:to>
                                    </p:set>
                                    <p:animEffect transition="in" filter="fade">
                                      <p:cBhvr>
                                        <p:cTn id="7" dur="1000"/>
                                        <p:tgtEl>
                                          <p:spTgt spid="2896"/>
                                        </p:tgtEl>
                                      </p:cBhvr>
                                    </p:animEffect>
                                    <p:anim calcmode="lin" valueType="num">
                                      <p:cBhvr>
                                        <p:cTn id="8" dur="1000" fill="hold"/>
                                        <p:tgtEl>
                                          <p:spTgt spid="2896"/>
                                        </p:tgtEl>
                                        <p:attrNameLst>
                                          <p:attrName>ppt_x</p:attrName>
                                        </p:attrNameLst>
                                      </p:cBhvr>
                                      <p:tavLst>
                                        <p:tav tm="0">
                                          <p:val>
                                            <p:strVal val="#ppt_x"/>
                                          </p:val>
                                        </p:tav>
                                        <p:tav tm="100000">
                                          <p:val>
                                            <p:strVal val="#ppt_x"/>
                                          </p:val>
                                        </p:tav>
                                      </p:tavLst>
                                    </p:anim>
                                    <p:anim calcmode="lin" valueType="num">
                                      <p:cBhvr>
                                        <p:cTn id="9" dur="1000" fill="hold"/>
                                        <p:tgtEl>
                                          <p:spTgt spid="28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37708-7E9C-D158-020E-0CFF18114EB4}"/>
              </a:ext>
            </a:extLst>
          </p:cNvPr>
          <p:cNvSpPr>
            <a:spLocks noGrp="1"/>
          </p:cNvSpPr>
          <p:nvPr>
            <p:ph type="body" idx="1"/>
          </p:nvPr>
        </p:nvSpPr>
        <p:spPr>
          <a:xfrm>
            <a:off x="232321" y="627017"/>
            <a:ext cx="5140868" cy="3466012"/>
          </a:xfrm>
        </p:spPr>
        <p:txBody>
          <a:bodyPr/>
          <a:lstStyle/>
          <a:p>
            <a:pPr algn="just"/>
            <a:r>
              <a:rPr lang="vi-VN" sz="1800" b="0" i="0">
                <a:solidFill>
                  <a:srgbClr val="333333"/>
                </a:solidFill>
                <a:effectLst/>
                <a:latin typeface="+mj-lt"/>
              </a:rPr>
              <a:t>Để khắc phục vấn nạn này xảy ra cần có những biện pháp kịp thời nhằm hạn chế mức thấp nhất có thể. Sau đây là một số giải pháp cụ thể:</a:t>
            </a:r>
          </a:p>
          <a:p>
            <a:pPr algn="just"/>
            <a:r>
              <a:rPr lang="vi-VN" sz="1800" b="0" i="0">
                <a:solidFill>
                  <a:srgbClr val="333333"/>
                </a:solidFill>
                <a:effectLst/>
                <a:latin typeface="+mj-lt"/>
              </a:rPr>
              <a:t>Tuyên truyền, giáo dục cho mọi người hiểu biết về pháp luật khi tham gia giao thông.</a:t>
            </a:r>
          </a:p>
          <a:p>
            <a:pPr algn="just"/>
            <a:r>
              <a:rPr lang="vi-VN" sz="1800" b="0" i="0">
                <a:solidFill>
                  <a:srgbClr val="333333"/>
                </a:solidFill>
                <a:effectLst/>
                <a:latin typeface="+mj-lt"/>
              </a:rPr>
              <a:t>Cấm sử dụng nhiều loại xe phân khối lớn, không phù hợp với tình trạng giao thông hiện nay.</a:t>
            </a:r>
          </a:p>
          <a:p>
            <a:pPr algn="just"/>
            <a:r>
              <a:rPr lang="vi-VN" sz="1800" b="0" i="0">
                <a:solidFill>
                  <a:srgbClr val="333333"/>
                </a:solidFill>
                <a:effectLst/>
                <a:latin typeface="+mj-lt"/>
              </a:rPr>
              <a:t>Phân luồng, phân tuyến cho từng loại xe lưu thông trên đường.</a:t>
            </a:r>
          </a:p>
          <a:p>
            <a:pPr algn="just"/>
            <a:r>
              <a:rPr lang="vi-VN" sz="1800" b="0" i="0">
                <a:solidFill>
                  <a:srgbClr val="333333"/>
                </a:solidFill>
                <a:effectLst/>
                <a:latin typeface="+mj-lt"/>
              </a:rPr>
              <a:t>Thường xuyên kiểm tra sức khỏe của các tài xế đường dài như: tài xế xe tải, khách, container.</a:t>
            </a:r>
          </a:p>
          <a:p>
            <a:pPr algn="just"/>
            <a:r>
              <a:rPr lang="vi-VN" sz="1800" b="0" i="0">
                <a:solidFill>
                  <a:srgbClr val="333333"/>
                </a:solidFill>
                <a:effectLst/>
                <a:latin typeface="+mj-lt"/>
              </a:rPr>
              <a:t>Tăng cường tuần tra kiểm soát trật tự an toàn giao thông và xử lý nghiêm các đối tượng vi phạm giao thông.</a:t>
            </a:r>
          </a:p>
          <a:p>
            <a:pPr marL="152400" indent="0" algn="just">
              <a:buNone/>
            </a:pPr>
            <a:endParaRPr lang="vi-VN" sz="1800" b="0" i="0">
              <a:solidFill>
                <a:srgbClr val="333333"/>
              </a:solidFill>
              <a:effectLst/>
              <a:latin typeface="arial" panose="020B0604020202020204" pitchFamily="34" charset="0"/>
            </a:endParaRPr>
          </a:p>
          <a:p>
            <a:pPr algn="just"/>
            <a:endParaRPr lang="vi-VN" sz="1800"/>
          </a:p>
        </p:txBody>
      </p:sp>
      <p:pic>
        <p:nvPicPr>
          <p:cNvPr id="12290" name="Picture 2" descr="Giải pháp nào để đảm bảo an toàn giao thông?">
            <a:extLst>
              <a:ext uri="{FF2B5EF4-FFF2-40B4-BE49-F238E27FC236}">
                <a16:creationId xmlns:a16="http://schemas.microsoft.com/office/drawing/2014/main" id="{CC40B15B-CB24-C4D6-085B-573349165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3188" y="361950"/>
            <a:ext cx="3770812" cy="441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22729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heel(1)">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heel(1)">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heel(1)">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heel(1)">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heel(1)">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2290"/>
                                        </p:tgtEl>
                                        <p:attrNameLst>
                                          <p:attrName>style.visibility</p:attrName>
                                        </p:attrNameLst>
                                      </p:cBhvr>
                                      <p:to>
                                        <p:strVal val="visible"/>
                                      </p:to>
                                    </p:set>
                                    <p:animEffect transition="in" filter="fade">
                                      <p:cBhvr>
                                        <p:cTn id="37" dur="1000"/>
                                        <p:tgtEl>
                                          <p:spTgt spid="12290"/>
                                        </p:tgtEl>
                                      </p:cBhvr>
                                    </p:animEffect>
                                    <p:anim calcmode="lin" valueType="num">
                                      <p:cBhvr>
                                        <p:cTn id="38" dur="1000" fill="hold"/>
                                        <p:tgtEl>
                                          <p:spTgt spid="12290"/>
                                        </p:tgtEl>
                                        <p:attrNameLst>
                                          <p:attrName>ppt_x</p:attrName>
                                        </p:attrNameLst>
                                      </p:cBhvr>
                                      <p:tavLst>
                                        <p:tav tm="0">
                                          <p:val>
                                            <p:strVal val="#ppt_x"/>
                                          </p:val>
                                        </p:tav>
                                        <p:tav tm="100000">
                                          <p:val>
                                            <p:strVal val="#ppt_x"/>
                                          </p:val>
                                        </p:tav>
                                      </p:tavLst>
                                    </p:anim>
                                    <p:anim calcmode="lin" valueType="num">
                                      <p:cBhvr>
                                        <p:cTn id="3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ẫu lời cảm ơn trong slide PowerPoint 2016, 2019, 2013, 2010, 2007">
            <a:extLst>
              <a:ext uri="{FF2B5EF4-FFF2-40B4-BE49-F238E27FC236}">
                <a16:creationId xmlns:a16="http://schemas.microsoft.com/office/drawing/2014/main" id="{21DE2276-74EC-5286-3957-2EC145AA0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7" y="87087"/>
            <a:ext cx="8891452" cy="4999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443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48"/>
          <p:cNvSpPr/>
          <p:nvPr/>
        </p:nvSpPr>
        <p:spPr>
          <a:xfrm>
            <a:off x="1000154" y="2571750"/>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8"/>
          <p:cNvSpPr/>
          <p:nvPr/>
        </p:nvSpPr>
        <p:spPr>
          <a:xfrm>
            <a:off x="4801865" y="1192288"/>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8"/>
          <p:cNvSpPr/>
          <p:nvPr/>
        </p:nvSpPr>
        <p:spPr>
          <a:xfrm>
            <a:off x="4801865" y="2566325"/>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8"/>
          <p:cNvSpPr/>
          <p:nvPr/>
        </p:nvSpPr>
        <p:spPr>
          <a:xfrm>
            <a:off x="975750" y="1192288"/>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8"/>
          <p:cNvSpPr txBox="1">
            <a:spLocks noGrp="1"/>
          </p:cNvSpPr>
          <p:nvPr>
            <p:ph type="title" idx="15"/>
          </p:nvPr>
        </p:nvSpPr>
        <p:spPr>
          <a:xfrm>
            <a:off x="720000" y="539400"/>
            <a:ext cx="7704000" cy="55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Nội dung:</a:t>
            </a:r>
            <a:endParaRPr/>
          </a:p>
        </p:txBody>
      </p:sp>
      <p:sp>
        <p:nvSpPr>
          <p:cNvPr id="1220" name="Google Shape;1220;p48"/>
          <p:cNvSpPr txBox="1">
            <a:spLocks noGrp="1"/>
          </p:cNvSpPr>
          <p:nvPr>
            <p:ph type="title"/>
          </p:nvPr>
        </p:nvSpPr>
        <p:spPr>
          <a:xfrm>
            <a:off x="1000154" y="1385612"/>
            <a:ext cx="913500" cy="4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221" name="Google Shape;1221;p48"/>
          <p:cNvSpPr txBox="1">
            <a:spLocks noGrp="1"/>
          </p:cNvSpPr>
          <p:nvPr>
            <p:ph type="title" idx="5"/>
          </p:nvPr>
        </p:nvSpPr>
        <p:spPr>
          <a:xfrm>
            <a:off x="1000154" y="2727496"/>
            <a:ext cx="913500" cy="4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222" name="Google Shape;1222;p48"/>
          <p:cNvSpPr txBox="1">
            <a:spLocks noGrp="1"/>
          </p:cNvSpPr>
          <p:nvPr>
            <p:ph type="title" idx="6"/>
          </p:nvPr>
        </p:nvSpPr>
        <p:spPr>
          <a:xfrm>
            <a:off x="4743965" y="1372577"/>
            <a:ext cx="913500" cy="4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223" name="Google Shape;1223;p48"/>
          <p:cNvSpPr txBox="1">
            <a:spLocks noGrp="1"/>
          </p:cNvSpPr>
          <p:nvPr>
            <p:ph type="title" idx="7"/>
          </p:nvPr>
        </p:nvSpPr>
        <p:spPr>
          <a:xfrm>
            <a:off x="4801865" y="2755475"/>
            <a:ext cx="913500" cy="4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1224" name="Google Shape;1224;p48"/>
          <p:cNvSpPr txBox="1">
            <a:spLocks noGrp="1"/>
          </p:cNvSpPr>
          <p:nvPr>
            <p:ph type="subTitle" idx="8"/>
          </p:nvPr>
        </p:nvSpPr>
        <p:spPr>
          <a:xfrm>
            <a:off x="1878736" y="1821234"/>
            <a:ext cx="2886185" cy="387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An toàn giao thông là gì? </a:t>
            </a:r>
          </a:p>
          <a:p>
            <a:pPr marL="0" lvl="0" indent="0" rtl="0">
              <a:spcBef>
                <a:spcPts val="0"/>
              </a:spcBef>
              <a:spcAft>
                <a:spcPts val="0"/>
              </a:spcAft>
              <a:buNone/>
            </a:pPr>
            <a:r>
              <a:rPr lang="en-US"/>
              <a:t>Quy định về tốc độ</a:t>
            </a:r>
            <a:endParaRPr/>
          </a:p>
        </p:txBody>
      </p:sp>
      <p:sp>
        <p:nvSpPr>
          <p:cNvPr id="1225" name="Google Shape;1225;p48"/>
          <p:cNvSpPr txBox="1">
            <a:spLocks noGrp="1"/>
          </p:cNvSpPr>
          <p:nvPr>
            <p:ph type="subTitle" idx="9"/>
          </p:nvPr>
        </p:nvSpPr>
        <p:spPr>
          <a:xfrm>
            <a:off x="1938780" y="2866784"/>
            <a:ext cx="2633220" cy="38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Các loại biển báo</a:t>
            </a:r>
            <a:endParaRPr/>
          </a:p>
        </p:txBody>
      </p:sp>
      <p:sp>
        <p:nvSpPr>
          <p:cNvPr id="1226" name="Google Shape;1226;p48"/>
          <p:cNvSpPr txBox="1">
            <a:spLocks noGrp="1"/>
          </p:cNvSpPr>
          <p:nvPr>
            <p:ph type="subTitle" idx="13"/>
          </p:nvPr>
        </p:nvSpPr>
        <p:spPr>
          <a:xfrm>
            <a:off x="5728568" y="1599299"/>
            <a:ext cx="2746251" cy="38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Quy định khoảng cách an toàn</a:t>
            </a:r>
            <a:endParaRPr/>
          </a:p>
        </p:txBody>
      </p:sp>
      <p:sp>
        <p:nvSpPr>
          <p:cNvPr id="1227" name="Google Shape;1227;p48"/>
          <p:cNvSpPr txBox="1">
            <a:spLocks noGrp="1"/>
          </p:cNvSpPr>
          <p:nvPr>
            <p:ph type="subTitle" idx="14"/>
          </p:nvPr>
        </p:nvSpPr>
        <p:spPr>
          <a:xfrm>
            <a:off x="5963975" y="2912111"/>
            <a:ext cx="2327100" cy="38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a:t>Hiện trạng giao thông </a:t>
            </a:r>
            <a:endParaRPr/>
          </a:p>
        </p:txBody>
      </p:sp>
      <p:grpSp>
        <p:nvGrpSpPr>
          <p:cNvPr id="1228" name="Google Shape;1228;p48"/>
          <p:cNvGrpSpPr/>
          <p:nvPr/>
        </p:nvGrpSpPr>
        <p:grpSpPr>
          <a:xfrm>
            <a:off x="7915325" y="587550"/>
            <a:ext cx="700775" cy="673825"/>
            <a:chOff x="5071000" y="1472950"/>
            <a:chExt cx="700775" cy="673825"/>
          </a:xfrm>
        </p:grpSpPr>
        <p:sp>
          <p:nvSpPr>
            <p:cNvPr id="1229" name="Google Shape;1229;p48"/>
            <p:cNvSpPr/>
            <p:nvPr/>
          </p:nvSpPr>
          <p:spPr>
            <a:xfrm>
              <a:off x="5088450" y="1493500"/>
              <a:ext cx="465975" cy="413050"/>
            </a:xfrm>
            <a:custGeom>
              <a:avLst/>
              <a:gdLst/>
              <a:ahLst/>
              <a:cxnLst/>
              <a:rect l="l" t="t" r="r" b="b"/>
              <a:pathLst>
                <a:path w="18639" h="16522" extrusionOk="0">
                  <a:moveTo>
                    <a:pt x="9321" y="1"/>
                  </a:moveTo>
                  <a:cubicBezTo>
                    <a:pt x="6846" y="1"/>
                    <a:pt x="4398" y="1108"/>
                    <a:pt x="2768" y="3217"/>
                  </a:cubicBezTo>
                  <a:cubicBezTo>
                    <a:pt x="0" y="6826"/>
                    <a:pt x="656" y="12014"/>
                    <a:pt x="4265" y="14802"/>
                  </a:cubicBezTo>
                  <a:cubicBezTo>
                    <a:pt x="5774" y="15961"/>
                    <a:pt x="7551" y="16522"/>
                    <a:pt x="9313" y="16522"/>
                  </a:cubicBezTo>
                  <a:cubicBezTo>
                    <a:pt x="11789" y="16522"/>
                    <a:pt x="14233" y="15414"/>
                    <a:pt x="15850" y="13305"/>
                  </a:cubicBezTo>
                  <a:cubicBezTo>
                    <a:pt x="18639" y="9697"/>
                    <a:pt x="17962" y="4509"/>
                    <a:pt x="14353" y="1720"/>
                  </a:cubicBezTo>
                  <a:cubicBezTo>
                    <a:pt x="12853" y="561"/>
                    <a:pt x="11080" y="1"/>
                    <a:pt x="932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8"/>
            <p:cNvSpPr/>
            <p:nvPr/>
          </p:nvSpPr>
          <p:spPr>
            <a:xfrm>
              <a:off x="5071000" y="1472950"/>
              <a:ext cx="500850" cy="453850"/>
            </a:xfrm>
            <a:custGeom>
              <a:avLst/>
              <a:gdLst/>
              <a:ahLst/>
              <a:cxnLst/>
              <a:rect l="l" t="t" r="r" b="b"/>
              <a:pathLst>
                <a:path w="20034" h="18154" extrusionOk="0">
                  <a:moveTo>
                    <a:pt x="10008" y="1523"/>
                  </a:moveTo>
                  <a:cubicBezTo>
                    <a:pt x="11892" y="1523"/>
                    <a:pt x="13778" y="2221"/>
                    <a:pt x="15236" y="3629"/>
                  </a:cubicBezTo>
                  <a:cubicBezTo>
                    <a:pt x="18250" y="6500"/>
                    <a:pt x="18352" y="11298"/>
                    <a:pt x="15461" y="14312"/>
                  </a:cubicBezTo>
                  <a:cubicBezTo>
                    <a:pt x="13988" y="15858"/>
                    <a:pt x="12008" y="16633"/>
                    <a:pt x="10022" y="16633"/>
                  </a:cubicBezTo>
                  <a:cubicBezTo>
                    <a:pt x="8137" y="16633"/>
                    <a:pt x="6246" y="15935"/>
                    <a:pt x="4778" y="14537"/>
                  </a:cubicBezTo>
                  <a:cubicBezTo>
                    <a:pt x="1764" y="11646"/>
                    <a:pt x="1662" y="6848"/>
                    <a:pt x="4553" y="3834"/>
                  </a:cubicBezTo>
                  <a:cubicBezTo>
                    <a:pt x="6036" y="2298"/>
                    <a:pt x="8022" y="1523"/>
                    <a:pt x="10008" y="1523"/>
                  </a:cubicBezTo>
                  <a:close/>
                  <a:moveTo>
                    <a:pt x="10022" y="0"/>
                  </a:moveTo>
                  <a:cubicBezTo>
                    <a:pt x="7633" y="0"/>
                    <a:pt x="5247" y="934"/>
                    <a:pt x="3466" y="2788"/>
                  </a:cubicBezTo>
                  <a:cubicBezTo>
                    <a:pt x="1" y="6397"/>
                    <a:pt x="103" y="12159"/>
                    <a:pt x="3733" y="15624"/>
                  </a:cubicBezTo>
                  <a:cubicBezTo>
                    <a:pt x="5490" y="17312"/>
                    <a:pt x="7758" y="18153"/>
                    <a:pt x="10023" y="18153"/>
                  </a:cubicBezTo>
                  <a:cubicBezTo>
                    <a:pt x="12409" y="18153"/>
                    <a:pt x="14791" y="17219"/>
                    <a:pt x="16569" y="15358"/>
                  </a:cubicBezTo>
                  <a:cubicBezTo>
                    <a:pt x="20034" y="11749"/>
                    <a:pt x="19911" y="5987"/>
                    <a:pt x="16302" y="2522"/>
                  </a:cubicBezTo>
                  <a:cubicBezTo>
                    <a:pt x="14547" y="837"/>
                    <a:pt x="12284" y="0"/>
                    <a:pt x="1002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8"/>
            <p:cNvSpPr/>
            <p:nvPr/>
          </p:nvSpPr>
          <p:spPr>
            <a:xfrm>
              <a:off x="5172000" y="1610325"/>
              <a:ext cx="52300" cy="200950"/>
            </a:xfrm>
            <a:custGeom>
              <a:avLst/>
              <a:gdLst/>
              <a:ahLst/>
              <a:cxnLst/>
              <a:rect l="l" t="t" r="r" b="b"/>
              <a:pathLst>
                <a:path w="2092" h="8038" extrusionOk="0">
                  <a:moveTo>
                    <a:pt x="1661" y="0"/>
                  </a:moveTo>
                  <a:lnTo>
                    <a:pt x="1661" y="0"/>
                  </a:lnTo>
                  <a:cubicBezTo>
                    <a:pt x="1313" y="185"/>
                    <a:pt x="1046" y="472"/>
                    <a:pt x="821" y="779"/>
                  </a:cubicBezTo>
                  <a:cubicBezTo>
                    <a:pt x="595" y="1087"/>
                    <a:pt x="431" y="1435"/>
                    <a:pt x="287" y="1804"/>
                  </a:cubicBezTo>
                  <a:cubicBezTo>
                    <a:pt x="41" y="2543"/>
                    <a:pt x="0" y="3342"/>
                    <a:pt x="103" y="4101"/>
                  </a:cubicBezTo>
                  <a:cubicBezTo>
                    <a:pt x="185" y="4860"/>
                    <a:pt x="451" y="5577"/>
                    <a:pt x="779" y="6254"/>
                  </a:cubicBezTo>
                  <a:cubicBezTo>
                    <a:pt x="964" y="6582"/>
                    <a:pt x="1149" y="6910"/>
                    <a:pt x="1354" y="7218"/>
                  </a:cubicBezTo>
                  <a:cubicBezTo>
                    <a:pt x="1579" y="7505"/>
                    <a:pt x="1825" y="7792"/>
                    <a:pt x="2092" y="8038"/>
                  </a:cubicBezTo>
                  <a:cubicBezTo>
                    <a:pt x="2030" y="7669"/>
                    <a:pt x="1928" y="7320"/>
                    <a:pt x="1846" y="6972"/>
                  </a:cubicBezTo>
                  <a:cubicBezTo>
                    <a:pt x="1764" y="6623"/>
                    <a:pt x="1661" y="6295"/>
                    <a:pt x="1579" y="5967"/>
                  </a:cubicBezTo>
                  <a:cubicBezTo>
                    <a:pt x="1415" y="5290"/>
                    <a:pt x="1251" y="4634"/>
                    <a:pt x="1190" y="3957"/>
                  </a:cubicBezTo>
                  <a:cubicBezTo>
                    <a:pt x="1087" y="3301"/>
                    <a:pt x="1067" y="2645"/>
                    <a:pt x="1128" y="1989"/>
                  </a:cubicBezTo>
                  <a:cubicBezTo>
                    <a:pt x="1169" y="1661"/>
                    <a:pt x="1210" y="1333"/>
                    <a:pt x="1313" y="1005"/>
                  </a:cubicBezTo>
                  <a:cubicBezTo>
                    <a:pt x="1395" y="677"/>
                    <a:pt x="1497" y="328"/>
                    <a:pt x="1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8"/>
            <p:cNvSpPr/>
            <p:nvPr/>
          </p:nvSpPr>
          <p:spPr>
            <a:xfrm>
              <a:off x="5446750" y="1825600"/>
              <a:ext cx="247100" cy="246600"/>
            </a:xfrm>
            <a:custGeom>
              <a:avLst/>
              <a:gdLst/>
              <a:ahLst/>
              <a:cxnLst/>
              <a:rect l="l" t="t" r="r" b="b"/>
              <a:pathLst>
                <a:path w="9884" h="9864" extrusionOk="0">
                  <a:moveTo>
                    <a:pt x="1190" y="1"/>
                  </a:moveTo>
                  <a:lnTo>
                    <a:pt x="1" y="1190"/>
                  </a:lnTo>
                  <a:lnTo>
                    <a:pt x="8695" y="9863"/>
                  </a:lnTo>
                  <a:lnTo>
                    <a:pt x="9884" y="8695"/>
                  </a:lnTo>
                  <a:lnTo>
                    <a:pt x="1190"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8"/>
            <p:cNvSpPr/>
            <p:nvPr/>
          </p:nvSpPr>
          <p:spPr>
            <a:xfrm>
              <a:off x="5531325" y="1913000"/>
              <a:ext cx="240450" cy="233775"/>
            </a:xfrm>
            <a:custGeom>
              <a:avLst/>
              <a:gdLst/>
              <a:ahLst/>
              <a:cxnLst/>
              <a:rect l="l" t="t" r="r" b="b"/>
              <a:pathLst>
                <a:path w="9618" h="9351" extrusionOk="0">
                  <a:moveTo>
                    <a:pt x="1734" y="1"/>
                  </a:moveTo>
                  <a:cubicBezTo>
                    <a:pt x="1380" y="1"/>
                    <a:pt x="1026" y="134"/>
                    <a:pt x="760" y="401"/>
                  </a:cubicBezTo>
                  <a:lnTo>
                    <a:pt x="534" y="626"/>
                  </a:lnTo>
                  <a:cubicBezTo>
                    <a:pt x="1" y="1159"/>
                    <a:pt x="1" y="2041"/>
                    <a:pt x="534" y="2574"/>
                  </a:cubicBezTo>
                  <a:lnTo>
                    <a:pt x="6890" y="8951"/>
                  </a:lnTo>
                  <a:cubicBezTo>
                    <a:pt x="7157" y="9218"/>
                    <a:pt x="7511" y="9351"/>
                    <a:pt x="7864" y="9351"/>
                  </a:cubicBezTo>
                  <a:cubicBezTo>
                    <a:pt x="8218" y="9351"/>
                    <a:pt x="8572" y="9218"/>
                    <a:pt x="8838" y="8951"/>
                  </a:cubicBezTo>
                  <a:lnTo>
                    <a:pt x="9064" y="8725"/>
                  </a:lnTo>
                  <a:cubicBezTo>
                    <a:pt x="9618" y="8192"/>
                    <a:pt x="9618" y="7311"/>
                    <a:pt x="9064" y="6757"/>
                  </a:cubicBezTo>
                  <a:lnTo>
                    <a:pt x="2708" y="401"/>
                  </a:lnTo>
                  <a:cubicBezTo>
                    <a:pt x="2441" y="134"/>
                    <a:pt x="2087" y="1"/>
                    <a:pt x="1734"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4" name="Google Shape;1234;p48"/>
          <p:cNvSpPr/>
          <p:nvPr/>
        </p:nvSpPr>
        <p:spPr>
          <a:xfrm flipH="1">
            <a:off x="7302173" y="1213737"/>
            <a:ext cx="38337" cy="38337"/>
          </a:xfrm>
          <a:custGeom>
            <a:avLst/>
            <a:gdLst/>
            <a:ahLst/>
            <a:cxnLst/>
            <a:rect l="l" t="t" r="r" b="b"/>
            <a:pathLst>
              <a:path w="1302" h="1302" extrusionOk="0">
                <a:moveTo>
                  <a:pt x="668" y="1"/>
                </a:moveTo>
                <a:cubicBezTo>
                  <a:pt x="301" y="1"/>
                  <a:pt x="0" y="301"/>
                  <a:pt x="0" y="668"/>
                </a:cubicBezTo>
                <a:cubicBezTo>
                  <a:pt x="0" y="1002"/>
                  <a:pt x="301" y="1302"/>
                  <a:pt x="668" y="1302"/>
                </a:cubicBezTo>
                <a:cubicBezTo>
                  <a:pt x="1035" y="1302"/>
                  <a:pt x="1301" y="1002"/>
                  <a:pt x="1301" y="668"/>
                </a:cubicBezTo>
                <a:cubicBezTo>
                  <a:pt x="1301" y="301"/>
                  <a:pt x="1035" y="1"/>
                  <a:pt x="6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8"/>
          <p:cNvSpPr/>
          <p:nvPr/>
        </p:nvSpPr>
        <p:spPr>
          <a:xfrm flipH="1">
            <a:off x="4291007" y="2843929"/>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8"/>
          <p:cNvSpPr/>
          <p:nvPr/>
        </p:nvSpPr>
        <p:spPr>
          <a:xfrm flipH="1">
            <a:off x="1098441" y="1092891"/>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8"/>
          <p:cNvSpPr/>
          <p:nvPr/>
        </p:nvSpPr>
        <p:spPr>
          <a:xfrm flipH="1">
            <a:off x="4204321" y="1372577"/>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13;p48">
            <a:extLst>
              <a:ext uri="{FF2B5EF4-FFF2-40B4-BE49-F238E27FC236}">
                <a16:creationId xmlns:a16="http://schemas.microsoft.com/office/drawing/2014/main" id="{12EA87F1-D200-4E25-1323-1519F52EB705}"/>
              </a:ext>
            </a:extLst>
          </p:cNvPr>
          <p:cNvSpPr/>
          <p:nvPr/>
        </p:nvSpPr>
        <p:spPr>
          <a:xfrm>
            <a:off x="2902737" y="3641834"/>
            <a:ext cx="855600" cy="855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accent4"/>
                </a:solidFill>
                <a:latin typeface="Times New Roman" panose="02020603050405020304" pitchFamily="18" charset="0"/>
                <a:cs typeface="Times New Roman" panose="02020603050405020304" pitchFamily="18" charset="0"/>
              </a:rPr>
              <a:t>0</a:t>
            </a:r>
            <a:r>
              <a:rPr lang="en-US" sz="3200" b="1">
                <a:solidFill>
                  <a:schemeClr val="accent4"/>
                </a:solidFill>
                <a:latin typeface="Times New Roman" panose="02020603050405020304" pitchFamily="18" charset="0"/>
                <a:cs typeface="Times New Roman" panose="02020603050405020304" pitchFamily="18" charset="0"/>
              </a:rPr>
              <a:t>5</a:t>
            </a:r>
            <a:endParaRPr lang="en" sz="3200" b="1">
              <a:solidFill>
                <a:schemeClr val="accent4"/>
              </a:solidFill>
              <a:latin typeface="Times New Roman" panose="02020603050405020304" pitchFamily="18" charset="0"/>
              <a:cs typeface="Times New Roman" panose="02020603050405020304" pitchFamily="18" charset="0"/>
            </a:endParaRPr>
          </a:p>
        </p:txBody>
      </p:sp>
      <p:sp>
        <p:nvSpPr>
          <p:cNvPr id="15" name="Google Shape;1225;p48">
            <a:extLst>
              <a:ext uri="{FF2B5EF4-FFF2-40B4-BE49-F238E27FC236}">
                <a16:creationId xmlns:a16="http://schemas.microsoft.com/office/drawing/2014/main" id="{3A01225C-62BD-2BFD-32E7-2FF28E00EF6E}"/>
              </a:ext>
            </a:extLst>
          </p:cNvPr>
          <p:cNvSpPr txBox="1">
            <a:spLocks/>
          </p:cNvSpPr>
          <p:nvPr/>
        </p:nvSpPr>
        <p:spPr>
          <a:xfrm>
            <a:off x="3884105" y="3855053"/>
            <a:ext cx="2633220" cy="387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2000" b="1" i="0" u="none" strike="noStrike" cap="none">
                <a:solidFill>
                  <a:schemeClr val="dk2"/>
                </a:solidFill>
                <a:latin typeface="Hepta Slab"/>
                <a:ea typeface="Hepta Slab"/>
                <a:cs typeface="Hepta Slab"/>
                <a:sym typeface="Hepta Slab"/>
              </a:defRPr>
            </a:lvl1pPr>
            <a:lvl2pPr marL="914400" marR="0" lvl="1"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r>
              <a:rPr lang="vi-VN"/>
              <a:t>Cách khắc phục</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15"/>
                                        </p:tgtEl>
                                        <p:attrNameLst>
                                          <p:attrName>style.visibility</p:attrName>
                                        </p:attrNameLst>
                                      </p:cBhvr>
                                      <p:to>
                                        <p:strVal val="visible"/>
                                      </p:to>
                                    </p:set>
                                    <p:animEffect transition="in" filter="fade">
                                      <p:cBhvr>
                                        <p:cTn id="7" dur="1000"/>
                                        <p:tgtEl>
                                          <p:spTgt spid="1215"/>
                                        </p:tgtEl>
                                      </p:cBhvr>
                                    </p:animEffect>
                                    <p:anim calcmode="lin" valueType="num">
                                      <p:cBhvr>
                                        <p:cTn id="8" dur="1000" fill="hold"/>
                                        <p:tgtEl>
                                          <p:spTgt spid="1215"/>
                                        </p:tgtEl>
                                        <p:attrNameLst>
                                          <p:attrName>ppt_x</p:attrName>
                                        </p:attrNameLst>
                                      </p:cBhvr>
                                      <p:tavLst>
                                        <p:tav tm="0">
                                          <p:val>
                                            <p:strVal val="#ppt_x"/>
                                          </p:val>
                                        </p:tav>
                                        <p:tav tm="100000">
                                          <p:val>
                                            <p:strVal val="#ppt_x"/>
                                          </p:val>
                                        </p:tav>
                                      </p:tavLst>
                                    </p:anim>
                                    <p:anim calcmode="lin" valueType="num">
                                      <p:cBhvr>
                                        <p:cTn id="9" dur="1000" fill="hold"/>
                                        <p:tgtEl>
                                          <p:spTgt spid="12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14"/>
                                        </p:tgtEl>
                                        <p:attrNameLst>
                                          <p:attrName>style.visibility</p:attrName>
                                        </p:attrNameLst>
                                      </p:cBhvr>
                                      <p:to>
                                        <p:strVal val="visible"/>
                                      </p:to>
                                    </p:set>
                                    <p:animEffect transition="in" filter="fade">
                                      <p:cBhvr>
                                        <p:cTn id="14" dur="1000"/>
                                        <p:tgtEl>
                                          <p:spTgt spid="1214"/>
                                        </p:tgtEl>
                                      </p:cBhvr>
                                    </p:animEffect>
                                    <p:anim calcmode="lin" valueType="num">
                                      <p:cBhvr>
                                        <p:cTn id="15" dur="1000" fill="hold"/>
                                        <p:tgtEl>
                                          <p:spTgt spid="1214"/>
                                        </p:tgtEl>
                                        <p:attrNameLst>
                                          <p:attrName>ppt_x</p:attrName>
                                        </p:attrNameLst>
                                      </p:cBhvr>
                                      <p:tavLst>
                                        <p:tav tm="0">
                                          <p:val>
                                            <p:strVal val="#ppt_x"/>
                                          </p:val>
                                        </p:tav>
                                        <p:tav tm="100000">
                                          <p:val>
                                            <p:strVal val="#ppt_x"/>
                                          </p:val>
                                        </p:tav>
                                      </p:tavLst>
                                    </p:anim>
                                    <p:anim calcmode="lin" valueType="num">
                                      <p:cBhvr>
                                        <p:cTn id="16" dur="1000" fill="hold"/>
                                        <p:tgtEl>
                                          <p:spTgt spid="12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20"/>
                                        </p:tgtEl>
                                        <p:attrNameLst>
                                          <p:attrName>style.visibility</p:attrName>
                                        </p:attrNameLst>
                                      </p:cBhvr>
                                      <p:to>
                                        <p:strVal val="visible"/>
                                      </p:to>
                                    </p:set>
                                    <p:animEffect transition="in" filter="fade">
                                      <p:cBhvr>
                                        <p:cTn id="21" dur="1000"/>
                                        <p:tgtEl>
                                          <p:spTgt spid="1220"/>
                                        </p:tgtEl>
                                      </p:cBhvr>
                                    </p:animEffect>
                                    <p:anim calcmode="lin" valueType="num">
                                      <p:cBhvr>
                                        <p:cTn id="22" dur="1000" fill="hold"/>
                                        <p:tgtEl>
                                          <p:spTgt spid="1220"/>
                                        </p:tgtEl>
                                        <p:attrNameLst>
                                          <p:attrName>ppt_x</p:attrName>
                                        </p:attrNameLst>
                                      </p:cBhvr>
                                      <p:tavLst>
                                        <p:tav tm="0">
                                          <p:val>
                                            <p:strVal val="#ppt_x"/>
                                          </p:val>
                                        </p:tav>
                                        <p:tav tm="100000">
                                          <p:val>
                                            <p:strVal val="#ppt_x"/>
                                          </p:val>
                                        </p:tav>
                                      </p:tavLst>
                                    </p:anim>
                                    <p:anim calcmode="lin" valueType="num">
                                      <p:cBhvr>
                                        <p:cTn id="23" dur="1000" fill="hold"/>
                                        <p:tgtEl>
                                          <p:spTgt spid="12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24">
                                            <p:txEl>
                                              <p:pRg st="0" end="0"/>
                                            </p:txEl>
                                          </p:spTgt>
                                        </p:tgtEl>
                                        <p:attrNameLst>
                                          <p:attrName>style.visibility</p:attrName>
                                        </p:attrNameLst>
                                      </p:cBhvr>
                                      <p:to>
                                        <p:strVal val="visible"/>
                                      </p:to>
                                    </p:set>
                                    <p:animEffect transition="in" filter="fade">
                                      <p:cBhvr>
                                        <p:cTn id="28" dur="1000"/>
                                        <p:tgtEl>
                                          <p:spTgt spid="1224">
                                            <p:txEl>
                                              <p:pRg st="0" end="0"/>
                                            </p:txEl>
                                          </p:spTgt>
                                        </p:tgtEl>
                                      </p:cBhvr>
                                    </p:animEffect>
                                    <p:anim calcmode="lin" valueType="num">
                                      <p:cBhvr>
                                        <p:cTn id="29" dur="1000" fill="hold"/>
                                        <p:tgtEl>
                                          <p:spTgt spid="122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24">
                                            <p:txEl>
                                              <p:pRg st="1" end="1"/>
                                            </p:txEl>
                                          </p:spTgt>
                                        </p:tgtEl>
                                        <p:attrNameLst>
                                          <p:attrName>style.visibility</p:attrName>
                                        </p:attrNameLst>
                                      </p:cBhvr>
                                      <p:to>
                                        <p:strVal val="visible"/>
                                      </p:to>
                                    </p:set>
                                    <p:animEffect transition="in" filter="fade">
                                      <p:cBhvr>
                                        <p:cTn id="35" dur="1000"/>
                                        <p:tgtEl>
                                          <p:spTgt spid="1224">
                                            <p:txEl>
                                              <p:pRg st="1" end="1"/>
                                            </p:txEl>
                                          </p:spTgt>
                                        </p:tgtEl>
                                      </p:cBhvr>
                                    </p:animEffect>
                                    <p:anim calcmode="lin" valueType="num">
                                      <p:cBhvr>
                                        <p:cTn id="36" dur="1000" fill="hold"/>
                                        <p:tgtEl>
                                          <p:spTgt spid="122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2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12"/>
                                        </p:tgtEl>
                                        <p:attrNameLst>
                                          <p:attrName>style.visibility</p:attrName>
                                        </p:attrNameLst>
                                      </p:cBhvr>
                                      <p:to>
                                        <p:strVal val="visible"/>
                                      </p:to>
                                    </p:set>
                                    <p:animEffect transition="in" filter="wipe(down)">
                                      <p:cBhvr>
                                        <p:cTn id="42" dur="500"/>
                                        <p:tgtEl>
                                          <p:spTgt spid="12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22"/>
                                        </p:tgtEl>
                                        <p:attrNameLst>
                                          <p:attrName>style.visibility</p:attrName>
                                        </p:attrNameLst>
                                      </p:cBhvr>
                                      <p:to>
                                        <p:strVal val="visible"/>
                                      </p:to>
                                    </p:set>
                                    <p:animEffect transition="in" filter="barn(inVertical)">
                                      <p:cBhvr>
                                        <p:cTn id="47" dur="500"/>
                                        <p:tgtEl>
                                          <p:spTgt spid="12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26">
                                            <p:txEl>
                                              <p:pRg st="0" end="0"/>
                                            </p:txEl>
                                          </p:spTgt>
                                        </p:tgtEl>
                                        <p:attrNameLst>
                                          <p:attrName>style.visibility</p:attrName>
                                        </p:attrNameLst>
                                      </p:cBhvr>
                                      <p:to>
                                        <p:strVal val="visible"/>
                                      </p:to>
                                    </p:set>
                                    <p:animEffect transition="in" filter="wipe(down)">
                                      <p:cBhvr>
                                        <p:cTn id="52" dur="500"/>
                                        <p:tgtEl>
                                          <p:spTgt spid="122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211"/>
                                        </p:tgtEl>
                                        <p:attrNameLst>
                                          <p:attrName>style.visibility</p:attrName>
                                        </p:attrNameLst>
                                      </p:cBhvr>
                                      <p:to>
                                        <p:strVal val="visible"/>
                                      </p:to>
                                    </p:set>
                                    <p:animEffect transition="in" filter="fade">
                                      <p:cBhvr>
                                        <p:cTn id="57" dur="1000"/>
                                        <p:tgtEl>
                                          <p:spTgt spid="1211"/>
                                        </p:tgtEl>
                                      </p:cBhvr>
                                    </p:animEffect>
                                    <p:anim calcmode="lin" valueType="num">
                                      <p:cBhvr>
                                        <p:cTn id="58" dur="1000" fill="hold"/>
                                        <p:tgtEl>
                                          <p:spTgt spid="1211"/>
                                        </p:tgtEl>
                                        <p:attrNameLst>
                                          <p:attrName>ppt_x</p:attrName>
                                        </p:attrNameLst>
                                      </p:cBhvr>
                                      <p:tavLst>
                                        <p:tav tm="0">
                                          <p:val>
                                            <p:strVal val="#ppt_x"/>
                                          </p:val>
                                        </p:tav>
                                        <p:tav tm="100000">
                                          <p:val>
                                            <p:strVal val="#ppt_x"/>
                                          </p:val>
                                        </p:tav>
                                      </p:tavLst>
                                    </p:anim>
                                    <p:anim calcmode="lin" valueType="num">
                                      <p:cBhvr>
                                        <p:cTn id="59" dur="1000" fill="hold"/>
                                        <p:tgtEl>
                                          <p:spTgt spid="121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221"/>
                                        </p:tgtEl>
                                        <p:attrNameLst>
                                          <p:attrName>style.visibility</p:attrName>
                                        </p:attrNameLst>
                                      </p:cBhvr>
                                      <p:to>
                                        <p:strVal val="visible"/>
                                      </p:to>
                                    </p:set>
                                    <p:anim calcmode="lin" valueType="num">
                                      <p:cBhvr additive="base">
                                        <p:cTn id="64" dur="500" fill="hold"/>
                                        <p:tgtEl>
                                          <p:spTgt spid="1221"/>
                                        </p:tgtEl>
                                        <p:attrNameLst>
                                          <p:attrName>ppt_x</p:attrName>
                                        </p:attrNameLst>
                                      </p:cBhvr>
                                      <p:tavLst>
                                        <p:tav tm="0">
                                          <p:val>
                                            <p:strVal val="#ppt_x"/>
                                          </p:val>
                                        </p:tav>
                                        <p:tav tm="100000">
                                          <p:val>
                                            <p:strVal val="#ppt_x"/>
                                          </p:val>
                                        </p:tav>
                                      </p:tavLst>
                                    </p:anim>
                                    <p:anim calcmode="lin" valueType="num">
                                      <p:cBhvr additive="base">
                                        <p:cTn id="65" dur="500" fill="hold"/>
                                        <p:tgtEl>
                                          <p:spTgt spid="122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225">
                                            <p:txEl>
                                              <p:pRg st="0" end="0"/>
                                            </p:txEl>
                                          </p:spTgt>
                                        </p:tgtEl>
                                        <p:attrNameLst>
                                          <p:attrName>style.visibility</p:attrName>
                                        </p:attrNameLst>
                                      </p:cBhvr>
                                      <p:to>
                                        <p:strVal val="visible"/>
                                      </p:to>
                                    </p:set>
                                    <p:animEffect transition="in" filter="fade">
                                      <p:cBhvr>
                                        <p:cTn id="70" dur="1000"/>
                                        <p:tgtEl>
                                          <p:spTgt spid="1225">
                                            <p:txEl>
                                              <p:pRg st="0" end="0"/>
                                            </p:txEl>
                                          </p:spTgt>
                                        </p:tgtEl>
                                      </p:cBhvr>
                                    </p:animEffect>
                                    <p:anim calcmode="lin" valueType="num">
                                      <p:cBhvr>
                                        <p:cTn id="71" dur="1000" fill="hold"/>
                                        <p:tgtEl>
                                          <p:spTgt spid="1225">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2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223"/>
                                        </p:tgtEl>
                                        <p:attrNameLst>
                                          <p:attrName>style.visibility</p:attrName>
                                        </p:attrNameLst>
                                      </p:cBhvr>
                                      <p:to>
                                        <p:strVal val="visible"/>
                                      </p:to>
                                    </p:set>
                                    <p:animEffect transition="in" filter="barn(inVertical)">
                                      <p:cBhvr>
                                        <p:cTn id="77" dur="500"/>
                                        <p:tgtEl>
                                          <p:spTgt spid="12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213"/>
                                        </p:tgtEl>
                                        <p:attrNameLst>
                                          <p:attrName>style.visibility</p:attrName>
                                        </p:attrNameLst>
                                      </p:cBhvr>
                                      <p:to>
                                        <p:strVal val="visible"/>
                                      </p:to>
                                    </p:set>
                                    <p:animEffect transition="in" filter="wipe(down)">
                                      <p:cBhvr>
                                        <p:cTn id="82" dur="500"/>
                                        <p:tgtEl>
                                          <p:spTgt spid="121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227">
                                            <p:txEl>
                                              <p:pRg st="0" end="0"/>
                                            </p:txEl>
                                          </p:spTgt>
                                        </p:tgtEl>
                                        <p:attrNameLst>
                                          <p:attrName>style.visibility</p:attrName>
                                        </p:attrNameLst>
                                      </p:cBhvr>
                                      <p:to>
                                        <p:strVal val="visible"/>
                                      </p:to>
                                    </p:set>
                                    <p:animEffect transition="in" filter="wipe(down)">
                                      <p:cBhvr>
                                        <p:cTn id="87" dur="500"/>
                                        <p:tgtEl>
                                          <p:spTgt spid="1227">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1000"/>
                                        <p:tgtEl>
                                          <p:spTgt spid="10"/>
                                        </p:tgtEl>
                                      </p:cBhvr>
                                    </p:animEffect>
                                    <p:anim calcmode="lin" valueType="num">
                                      <p:cBhvr>
                                        <p:cTn id="93" dur="1000" fill="hold"/>
                                        <p:tgtEl>
                                          <p:spTgt spid="10"/>
                                        </p:tgtEl>
                                        <p:attrNameLst>
                                          <p:attrName>ppt_x</p:attrName>
                                        </p:attrNameLst>
                                      </p:cBhvr>
                                      <p:tavLst>
                                        <p:tav tm="0">
                                          <p:val>
                                            <p:strVal val="#ppt_x"/>
                                          </p:val>
                                        </p:tav>
                                        <p:tav tm="100000">
                                          <p:val>
                                            <p:strVal val="#ppt_x"/>
                                          </p:val>
                                        </p:tav>
                                      </p:tavLst>
                                    </p:anim>
                                    <p:anim calcmode="lin" valueType="num">
                                      <p:cBhvr>
                                        <p:cTn id="9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1000"/>
                                        <p:tgtEl>
                                          <p:spTgt spid="15"/>
                                        </p:tgtEl>
                                      </p:cBhvr>
                                    </p:animEffect>
                                    <p:anim calcmode="lin" valueType="num">
                                      <p:cBhvr>
                                        <p:cTn id="100" dur="1000" fill="hold"/>
                                        <p:tgtEl>
                                          <p:spTgt spid="15"/>
                                        </p:tgtEl>
                                        <p:attrNameLst>
                                          <p:attrName>ppt_x</p:attrName>
                                        </p:attrNameLst>
                                      </p:cBhvr>
                                      <p:tavLst>
                                        <p:tav tm="0">
                                          <p:val>
                                            <p:strVal val="#ppt_x"/>
                                          </p:val>
                                        </p:tav>
                                        <p:tav tm="100000">
                                          <p:val>
                                            <p:strVal val="#ppt_x"/>
                                          </p:val>
                                        </p:tav>
                                      </p:tavLst>
                                    </p:anim>
                                    <p:anim calcmode="lin" valueType="num">
                                      <p:cBhvr>
                                        <p:cTn id="10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 grpId="0" animBg="1"/>
      <p:bldP spid="1212" grpId="0" animBg="1"/>
      <p:bldP spid="1213" grpId="0" animBg="1"/>
      <p:bldP spid="1214" grpId="0" animBg="1"/>
      <p:bldP spid="1215" grpId="0"/>
      <p:bldP spid="1220" grpId="0"/>
      <p:bldP spid="1221" grpId="0"/>
      <p:bldP spid="1222" grpId="0"/>
      <p:bldP spid="1223" grpId="0"/>
      <p:bldP spid="1224" grpId="0" build="p"/>
      <p:bldP spid="1227" grpId="0" build="p"/>
      <p:bldP spid="10"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50"/>
          <p:cNvSpPr/>
          <p:nvPr/>
        </p:nvSpPr>
        <p:spPr>
          <a:xfrm>
            <a:off x="3905575" y="1984000"/>
            <a:ext cx="4748171" cy="3093918"/>
          </a:xfrm>
          <a:custGeom>
            <a:avLst/>
            <a:gdLst/>
            <a:ahLst/>
            <a:cxnLst/>
            <a:rect l="l" t="t" r="r" b="b"/>
            <a:pathLst>
              <a:path w="132215" h="82094" extrusionOk="0">
                <a:moveTo>
                  <a:pt x="85404" y="0"/>
                </a:moveTo>
                <a:cubicBezTo>
                  <a:pt x="70940" y="0"/>
                  <a:pt x="58010" y="6553"/>
                  <a:pt x="49419" y="16875"/>
                </a:cubicBezTo>
                <a:cubicBezTo>
                  <a:pt x="46658" y="16283"/>
                  <a:pt x="43787" y="15976"/>
                  <a:pt x="40851" y="15976"/>
                </a:cubicBezTo>
                <a:cubicBezTo>
                  <a:pt x="18300" y="15976"/>
                  <a:pt x="1" y="34275"/>
                  <a:pt x="1" y="56826"/>
                </a:cubicBezTo>
                <a:cubicBezTo>
                  <a:pt x="1" y="66381"/>
                  <a:pt x="3288" y="75147"/>
                  <a:pt x="8767" y="82094"/>
                </a:cubicBezTo>
                <a:lnTo>
                  <a:pt x="116107" y="82094"/>
                </a:lnTo>
                <a:cubicBezTo>
                  <a:pt x="125969" y="73525"/>
                  <a:pt x="132214" y="60880"/>
                  <a:pt x="132214" y="46789"/>
                </a:cubicBezTo>
                <a:cubicBezTo>
                  <a:pt x="132214" y="20951"/>
                  <a:pt x="111264" y="0"/>
                  <a:pt x="8540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0"/>
          <p:cNvSpPr/>
          <p:nvPr/>
        </p:nvSpPr>
        <p:spPr>
          <a:xfrm>
            <a:off x="1528624" y="950750"/>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0"/>
          <p:cNvSpPr txBox="1">
            <a:spLocks noGrp="1"/>
          </p:cNvSpPr>
          <p:nvPr>
            <p:ph type="title"/>
          </p:nvPr>
        </p:nvSpPr>
        <p:spPr>
          <a:xfrm>
            <a:off x="400594" y="2780589"/>
            <a:ext cx="4014544" cy="841800"/>
          </a:xfrm>
          <a:prstGeom prst="rect">
            <a:avLst/>
          </a:prstGeom>
        </p:spPr>
        <p:txBody>
          <a:bodyPr spcFirstLastPara="1" wrap="square" lIns="91425" tIns="91425" rIns="91425" bIns="91425" anchor="ctr" anchorCtr="0">
            <a:noAutofit/>
          </a:bodyPr>
          <a:lstStyle/>
          <a:p>
            <a:pPr marL="0" lvl="0" indent="0" rtl="0">
              <a:spcBef>
                <a:spcPts val="0"/>
              </a:spcBef>
              <a:spcAft>
                <a:spcPts val="0"/>
              </a:spcAft>
            </a:pPr>
            <a:r>
              <a:rPr lang="en-US" sz="2000"/>
              <a:t>An toàn giao thông là gì? </a:t>
            </a:r>
            <a:br>
              <a:rPr lang="en-US" sz="2000"/>
            </a:br>
            <a:r>
              <a:rPr lang="en-US" sz="2000"/>
              <a:t>Quy định về tốc độ.</a:t>
            </a:r>
            <a:r>
              <a:rPr lang="en-US"/>
              <a:t/>
            </a:r>
            <a:br>
              <a:rPr lang="en-US"/>
            </a:br>
            <a:endParaRPr/>
          </a:p>
        </p:txBody>
      </p:sp>
      <p:sp>
        <p:nvSpPr>
          <p:cNvPr id="1353" name="Google Shape;1353;p50"/>
          <p:cNvSpPr txBox="1">
            <a:spLocks noGrp="1"/>
          </p:cNvSpPr>
          <p:nvPr>
            <p:ph type="title" idx="2"/>
          </p:nvPr>
        </p:nvSpPr>
        <p:spPr>
          <a:xfrm>
            <a:off x="1625575" y="1231138"/>
            <a:ext cx="1208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1355" name="Google Shape;1355;p50"/>
          <p:cNvGrpSpPr/>
          <p:nvPr/>
        </p:nvGrpSpPr>
        <p:grpSpPr>
          <a:xfrm>
            <a:off x="4571997" y="2485326"/>
            <a:ext cx="3591400" cy="2567982"/>
            <a:chOff x="4571997" y="2485326"/>
            <a:chExt cx="3591400" cy="2567982"/>
          </a:xfrm>
        </p:grpSpPr>
        <p:sp>
          <p:nvSpPr>
            <p:cNvPr id="1356" name="Google Shape;1356;p50"/>
            <p:cNvSpPr/>
            <p:nvPr/>
          </p:nvSpPr>
          <p:spPr>
            <a:xfrm>
              <a:off x="4571997" y="2485326"/>
              <a:ext cx="3591400" cy="2144799"/>
            </a:xfrm>
            <a:custGeom>
              <a:avLst/>
              <a:gdLst/>
              <a:ahLst/>
              <a:cxnLst/>
              <a:rect l="l" t="t" r="r" b="b"/>
              <a:pathLst>
                <a:path w="93758" h="55989" extrusionOk="0">
                  <a:moveTo>
                    <a:pt x="1572" y="1"/>
                  </a:moveTo>
                  <a:cubicBezTo>
                    <a:pt x="715" y="1"/>
                    <a:pt x="0" y="691"/>
                    <a:pt x="0" y="1548"/>
                  </a:cubicBezTo>
                  <a:lnTo>
                    <a:pt x="0" y="54416"/>
                  </a:lnTo>
                  <a:cubicBezTo>
                    <a:pt x="0" y="55298"/>
                    <a:pt x="715" y="55988"/>
                    <a:pt x="1572" y="55988"/>
                  </a:cubicBezTo>
                  <a:lnTo>
                    <a:pt x="92186" y="55988"/>
                  </a:lnTo>
                  <a:cubicBezTo>
                    <a:pt x="93043" y="55988"/>
                    <a:pt x="93758" y="55298"/>
                    <a:pt x="93758" y="54416"/>
                  </a:cubicBezTo>
                  <a:lnTo>
                    <a:pt x="93758" y="1548"/>
                  </a:lnTo>
                  <a:cubicBezTo>
                    <a:pt x="93758" y="691"/>
                    <a:pt x="93043" y="1"/>
                    <a:pt x="921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0"/>
            <p:cNvSpPr/>
            <p:nvPr/>
          </p:nvSpPr>
          <p:spPr>
            <a:xfrm>
              <a:off x="4683273" y="2609404"/>
              <a:ext cx="3361532" cy="1895723"/>
            </a:xfrm>
            <a:custGeom>
              <a:avLst/>
              <a:gdLst/>
              <a:ahLst/>
              <a:cxnLst/>
              <a:rect l="l" t="t" r="r" b="b"/>
              <a:pathLst>
                <a:path w="87757" h="49487" extrusionOk="0">
                  <a:moveTo>
                    <a:pt x="0" y="0"/>
                  </a:moveTo>
                  <a:lnTo>
                    <a:pt x="0" y="49487"/>
                  </a:lnTo>
                  <a:lnTo>
                    <a:pt x="87757" y="49487"/>
                  </a:lnTo>
                  <a:lnTo>
                    <a:pt x="87757"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0"/>
            <p:cNvSpPr/>
            <p:nvPr/>
          </p:nvSpPr>
          <p:spPr>
            <a:xfrm>
              <a:off x="4683273" y="2739650"/>
              <a:ext cx="1078286" cy="1765478"/>
            </a:xfrm>
            <a:custGeom>
              <a:avLst/>
              <a:gdLst/>
              <a:ahLst/>
              <a:cxnLst/>
              <a:rect l="l" t="t" r="r" b="b"/>
              <a:pathLst>
                <a:path w="28150" h="46087" extrusionOk="0">
                  <a:moveTo>
                    <a:pt x="3573" y="0"/>
                  </a:moveTo>
                  <a:cubicBezTo>
                    <a:pt x="2970" y="0"/>
                    <a:pt x="3468" y="2711"/>
                    <a:pt x="2501" y="2959"/>
                  </a:cubicBezTo>
                  <a:cubicBezTo>
                    <a:pt x="1950" y="3097"/>
                    <a:pt x="1399" y="3197"/>
                    <a:pt x="767" y="3197"/>
                  </a:cubicBezTo>
                  <a:cubicBezTo>
                    <a:pt x="525" y="3197"/>
                    <a:pt x="271" y="3182"/>
                    <a:pt x="0" y="3149"/>
                  </a:cubicBezTo>
                  <a:lnTo>
                    <a:pt x="0" y="32774"/>
                  </a:lnTo>
                  <a:cubicBezTo>
                    <a:pt x="215" y="32989"/>
                    <a:pt x="405" y="33155"/>
                    <a:pt x="596" y="33322"/>
                  </a:cubicBezTo>
                  <a:cubicBezTo>
                    <a:pt x="1810" y="34346"/>
                    <a:pt x="4620" y="34703"/>
                    <a:pt x="5645" y="35418"/>
                  </a:cubicBezTo>
                  <a:cubicBezTo>
                    <a:pt x="6580" y="36071"/>
                    <a:pt x="7914" y="38633"/>
                    <a:pt x="9827" y="38633"/>
                  </a:cubicBezTo>
                  <a:cubicBezTo>
                    <a:pt x="10008" y="38633"/>
                    <a:pt x="10193" y="38610"/>
                    <a:pt x="10384" y="38561"/>
                  </a:cubicBezTo>
                  <a:lnTo>
                    <a:pt x="10384" y="38561"/>
                  </a:lnTo>
                  <a:cubicBezTo>
                    <a:pt x="10384" y="38561"/>
                    <a:pt x="10693" y="39943"/>
                    <a:pt x="10098" y="40681"/>
                  </a:cubicBezTo>
                  <a:cubicBezTo>
                    <a:pt x="9526" y="41419"/>
                    <a:pt x="8502" y="42538"/>
                    <a:pt x="8859" y="44158"/>
                  </a:cubicBezTo>
                  <a:cubicBezTo>
                    <a:pt x="8979" y="44705"/>
                    <a:pt x="9193" y="45396"/>
                    <a:pt x="9479" y="46087"/>
                  </a:cubicBezTo>
                  <a:lnTo>
                    <a:pt x="28006" y="46087"/>
                  </a:lnTo>
                  <a:cubicBezTo>
                    <a:pt x="28149" y="45515"/>
                    <a:pt x="28030" y="44872"/>
                    <a:pt x="27316" y="44253"/>
                  </a:cubicBezTo>
                  <a:cubicBezTo>
                    <a:pt x="26173" y="43324"/>
                    <a:pt x="24744" y="43919"/>
                    <a:pt x="23815" y="43062"/>
                  </a:cubicBezTo>
                  <a:cubicBezTo>
                    <a:pt x="22862" y="42181"/>
                    <a:pt x="21815" y="42110"/>
                    <a:pt x="21386" y="42062"/>
                  </a:cubicBezTo>
                  <a:cubicBezTo>
                    <a:pt x="20933" y="42038"/>
                    <a:pt x="21553" y="39442"/>
                    <a:pt x="20076" y="39038"/>
                  </a:cubicBezTo>
                  <a:cubicBezTo>
                    <a:pt x="18600" y="38633"/>
                    <a:pt x="18123" y="38490"/>
                    <a:pt x="17552" y="37775"/>
                  </a:cubicBezTo>
                  <a:cubicBezTo>
                    <a:pt x="17095" y="37180"/>
                    <a:pt x="15630" y="36634"/>
                    <a:pt x="14493" y="36634"/>
                  </a:cubicBezTo>
                  <a:cubicBezTo>
                    <a:pt x="14265" y="36634"/>
                    <a:pt x="14051" y="36656"/>
                    <a:pt x="13861" y="36704"/>
                  </a:cubicBezTo>
                  <a:cubicBezTo>
                    <a:pt x="12717" y="36990"/>
                    <a:pt x="12027" y="37371"/>
                    <a:pt x="11098" y="37394"/>
                  </a:cubicBezTo>
                  <a:cubicBezTo>
                    <a:pt x="11063" y="37395"/>
                    <a:pt x="11029" y="37396"/>
                    <a:pt x="10995" y="37396"/>
                  </a:cubicBezTo>
                  <a:cubicBezTo>
                    <a:pt x="10132" y="37396"/>
                    <a:pt x="9944" y="37108"/>
                    <a:pt x="9050" y="37085"/>
                  </a:cubicBezTo>
                  <a:cubicBezTo>
                    <a:pt x="8145" y="37061"/>
                    <a:pt x="7407" y="36585"/>
                    <a:pt x="7526" y="35656"/>
                  </a:cubicBezTo>
                  <a:cubicBezTo>
                    <a:pt x="7669" y="34751"/>
                    <a:pt x="6907" y="34394"/>
                    <a:pt x="5930" y="33941"/>
                  </a:cubicBezTo>
                  <a:cubicBezTo>
                    <a:pt x="5064" y="33519"/>
                    <a:pt x="5266" y="32759"/>
                    <a:pt x="4658" y="32759"/>
                  </a:cubicBezTo>
                  <a:cubicBezTo>
                    <a:pt x="4580" y="32759"/>
                    <a:pt x="4490" y="32771"/>
                    <a:pt x="4382" y="32798"/>
                  </a:cubicBezTo>
                  <a:cubicBezTo>
                    <a:pt x="4313" y="32815"/>
                    <a:pt x="4242" y="32823"/>
                    <a:pt x="4169" y="32823"/>
                  </a:cubicBezTo>
                  <a:cubicBezTo>
                    <a:pt x="3217" y="32823"/>
                    <a:pt x="2030" y="31446"/>
                    <a:pt x="2096" y="30583"/>
                  </a:cubicBezTo>
                  <a:cubicBezTo>
                    <a:pt x="2185" y="29719"/>
                    <a:pt x="2170" y="27060"/>
                    <a:pt x="3550" y="27060"/>
                  </a:cubicBezTo>
                  <a:cubicBezTo>
                    <a:pt x="3653" y="27060"/>
                    <a:pt x="3763" y="27075"/>
                    <a:pt x="3882" y="27107"/>
                  </a:cubicBezTo>
                  <a:cubicBezTo>
                    <a:pt x="5597" y="27559"/>
                    <a:pt x="7478" y="28083"/>
                    <a:pt x="8526" y="28845"/>
                  </a:cubicBezTo>
                  <a:cubicBezTo>
                    <a:pt x="8644" y="28936"/>
                    <a:pt x="8733" y="28976"/>
                    <a:pt x="8799" y="28976"/>
                  </a:cubicBezTo>
                  <a:cubicBezTo>
                    <a:pt x="9305" y="28976"/>
                    <a:pt x="8455" y="26583"/>
                    <a:pt x="9002" y="26035"/>
                  </a:cubicBezTo>
                  <a:cubicBezTo>
                    <a:pt x="9645" y="25416"/>
                    <a:pt x="11622" y="25059"/>
                    <a:pt x="11693" y="24082"/>
                  </a:cubicBezTo>
                  <a:cubicBezTo>
                    <a:pt x="11741" y="23106"/>
                    <a:pt x="12384" y="20820"/>
                    <a:pt x="13861" y="19843"/>
                  </a:cubicBezTo>
                  <a:cubicBezTo>
                    <a:pt x="15313" y="18891"/>
                    <a:pt x="16837" y="18891"/>
                    <a:pt x="17504" y="18248"/>
                  </a:cubicBezTo>
                  <a:cubicBezTo>
                    <a:pt x="18147" y="17605"/>
                    <a:pt x="19743" y="14961"/>
                    <a:pt x="19290" y="13985"/>
                  </a:cubicBezTo>
                  <a:cubicBezTo>
                    <a:pt x="18862" y="13008"/>
                    <a:pt x="17433" y="11008"/>
                    <a:pt x="16766" y="10055"/>
                  </a:cubicBezTo>
                  <a:cubicBezTo>
                    <a:pt x="16506" y="9675"/>
                    <a:pt x="16184" y="9566"/>
                    <a:pt x="15834" y="9566"/>
                  </a:cubicBezTo>
                  <a:cubicBezTo>
                    <a:pt x="15362" y="9566"/>
                    <a:pt x="14838" y="9763"/>
                    <a:pt x="14340" y="9763"/>
                  </a:cubicBezTo>
                  <a:cubicBezTo>
                    <a:pt x="14259" y="9763"/>
                    <a:pt x="14178" y="9758"/>
                    <a:pt x="14099" y="9746"/>
                  </a:cubicBezTo>
                  <a:cubicBezTo>
                    <a:pt x="13194" y="9579"/>
                    <a:pt x="13289" y="7912"/>
                    <a:pt x="12455" y="7769"/>
                  </a:cubicBezTo>
                  <a:cubicBezTo>
                    <a:pt x="12370" y="7755"/>
                    <a:pt x="12280" y="7748"/>
                    <a:pt x="12187" y="7748"/>
                  </a:cubicBezTo>
                  <a:cubicBezTo>
                    <a:pt x="11368" y="7748"/>
                    <a:pt x="10315" y="8300"/>
                    <a:pt x="10336" y="9198"/>
                  </a:cubicBezTo>
                  <a:cubicBezTo>
                    <a:pt x="10384" y="10198"/>
                    <a:pt x="11169" y="11842"/>
                    <a:pt x="10455" y="12413"/>
                  </a:cubicBezTo>
                  <a:cubicBezTo>
                    <a:pt x="10000" y="12762"/>
                    <a:pt x="9661" y="13197"/>
                    <a:pt x="9192" y="13197"/>
                  </a:cubicBezTo>
                  <a:cubicBezTo>
                    <a:pt x="8924" y="13197"/>
                    <a:pt x="8614" y="13056"/>
                    <a:pt x="8216" y="12675"/>
                  </a:cubicBezTo>
                  <a:cubicBezTo>
                    <a:pt x="7121" y="11627"/>
                    <a:pt x="4954" y="11103"/>
                    <a:pt x="4335" y="10055"/>
                  </a:cubicBezTo>
                  <a:cubicBezTo>
                    <a:pt x="3692" y="9008"/>
                    <a:pt x="3477" y="7888"/>
                    <a:pt x="5121" y="6745"/>
                  </a:cubicBezTo>
                  <a:cubicBezTo>
                    <a:pt x="6764" y="5602"/>
                    <a:pt x="8788" y="4197"/>
                    <a:pt x="8788" y="3459"/>
                  </a:cubicBezTo>
                  <a:cubicBezTo>
                    <a:pt x="8811" y="2757"/>
                    <a:pt x="7952" y="1712"/>
                    <a:pt x="7335" y="1712"/>
                  </a:cubicBezTo>
                  <a:cubicBezTo>
                    <a:pt x="7302" y="1712"/>
                    <a:pt x="7271" y="1714"/>
                    <a:pt x="7240" y="1720"/>
                  </a:cubicBezTo>
                  <a:cubicBezTo>
                    <a:pt x="6621" y="1835"/>
                    <a:pt x="6774" y="2964"/>
                    <a:pt x="6086" y="2964"/>
                  </a:cubicBezTo>
                  <a:cubicBezTo>
                    <a:pt x="6060" y="2964"/>
                    <a:pt x="6031" y="2962"/>
                    <a:pt x="6002" y="2959"/>
                  </a:cubicBezTo>
                  <a:cubicBezTo>
                    <a:pt x="5216" y="2863"/>
                    <a:pt x="4478" y="411"/>
                    <a:pt x="3692" y="30"/>
                  </a:cubicBezTo>
                  <a:cubicBezTo>
                    <a:pt x="3648" y="10"/>
                    <a:pt x="3609" y="0"/>
                    <a:pt x="357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0"/>
            <p:cNvSpPr/>
            <p:nvPr/>
          </p:nvSpPr>
          <p:spPr>
            <a:xfrm>
              <a:off x="4683273" y="2759915"/>
              <a:ext cx="16471" cy="30148"/>
            </a:xfrm>
            <a:custGeom>
              <a:avLst/>
              <a:gdLst/>
              <a:ahLst/>
              <a:cxnLst/>
              <a:rect l="l" t="t" r="r" b="b"/>
              <a:pathLst>
                <a:path w="430" h="787" extrusionOk="0">
                  <a:moveTo>
                    <a:pt x="0" y="1"/>
                  </a:moveTo>
                  <a:lnTo>
                    <a:pt x="0" y="787"/>
                  </a:lnTo>
                  <a:cubicBezTo>
                    <a:pt x="334" y="596"/>
                    <a:pt x="429" y="358"/>
                    <a:pt x="48" y="48"/>
                  </a:cubicBezTo>
                  <a:cubicBezTo>
                    <a:pt x="24" y="24"/>
                    <a:pt x="0" y="24"/>
                    <a:pt x="0"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0"/>
            <p:cNvSpPr/>
            <p:nvPr/>
          </p:nvSpPr>
          <p:spPr>
            <a:xfrm>
              <a:off x="4683273" y="2609404"/>
              <a:ext cx="358535" cy="125955"/>
            </a:xfrm>
            <a:custGeom>
              <a:avLst/>
              <a:gdLst/>
              <a:ahLst/>
              <a:cxnLst/>
              <a:rect l="l" t="t" r="r" b="b"/>
              <a:pathLst>
                <a:path w="9360" h="3288" extrusionOk="0">
                  <a:moveTo>
                    <a:pt x="0" y="0"/>
                  </a:moveTo>
                  <a:lnTo>
                    <a:pt x="0" y="1548"/>
                  </a:lnTo>
                  <a:cubicBezTo>
                    <a:pt x="286" y="2406"/>
                    <a:pt x="429" y="3263"/>
                    <a:pt x="1406" y="3287"/>
                  </a:cubicBezTo>
                  <a:cubicBezTo>
                    <a:pt x="1421" y="3287"/>
                    <a:pt x="1437" y="3287"/>
                    <a:pt x="1453" y="3287"/>
                  </a:cubicBezTo>
                  <a:cubicBezTo>
                    <a:pt x="2718" y="3287"/>
                    <a:pt x="3774" y="2351"/>
                    <a:pt x="4668" y="1786"/>
                  </a:cubicBezTo>
                  <a:cubicBezTo>
                    <a:pt x="5597" y="1215"/>
                    <a:pt x="8621" y="1286"/>
                    <a:pt x="9217" y="310"/>
                  </a:cubicBezTo>
                  <a:cubicBezTo>
                    <a:pt x="9288" y="191"/>
                    <a:pt x="9336" y="96"/>
                    <a:pt x="9360"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0"/>
            <p:cNvSpPr/>
            <p:nvPr/>
          </p:nvSpPr>
          <p:spPr>
            <a:xfrm>
              <a:off x="4888512" y="2656752"/>
              <a:ext cx="443380" cy="314428"/>
            </a:xfrm>
            <a:custGeom>
              <a:avLst/>
              <a:gdLst/>
              <a:ahLst/>
              <a:cxnLst/>
              <a:rect l="l" t="t" r="r" b="b"/>
              <a:pathLst>
                <a:path w="11575" h="8208" extrusionOk="0">
                  <a:moveTo>
                    <a:pt x="4601" y="0"/>
                  </a:moveTo>
                  <a:cubicBezTo>
                    <a:pt x="4576" y="0"/>
                    <a:pt x="4550" y="1"/>
                    <a:pt x="4525" y="3"/>
                  </a:cubicBezTo>
                  <a:cubicBezTo>
                    <a:pt x="3478" y="50"/>
                    <a:pt x="1787" y="455"/>
                    <a:pt x="1787" y="455"/>
                  </a:cubicBezTo>
                  <a:cubicBezTo>
                    <a:pt x="144" y="693"/>
                    <a:pt x="1" y="1789"/>
                    <a:pt x="263" y="2694"/>
                  </a:cubicBezTo>
                  <a:cubicBezTo>
                    <a:pt x="329" y="2930"/>
                    <a:pt x="513" y="3012"/>
                    <a:pt x="760" y="3012"/>
                  </a:cubicBezTo>
                  <a:cubicBezTo>
                    <a:pt x="1328" y="3012"/>
                    <a:pt x="2235" y="2576"/>
                    <a:pt x="2831" y="2576"/>
                  </a:cubicBezTo>
                  <a:cubicBezTo>
                    <a:pt x="2995" y="2576"/>
                    <a:pt x="3136" y="2609"/>
                    <a:pt x="3240" y="2694"/>
                  </a:cubicBezTo>
                  <a:cubicBezTo>
                    <a:pt x="3906" y="3241"/>
                    <a:pt x="5168" y="4527"/>
                    <a:pt x="4621" y="5575"/>
                  </a:cubicBezTo>
                  <a:cubicBezTo>
                    <a:pt x="4073" y="6647"/>
                    <a:pt x="5288" y="7504"/>
                    <a:pt x="6835" y="7695"/>
                  </a:cubicBezTo>
                  <a:cubicBezTo>
                    <a:pt x="7819" y="7831"/>
                    <a:pt x="8754" y="8207"/>
                    <a:pt x="9495" y="8207"/>
                  </a:cubicBezTo>
                  <a:cubicBezTo>
                    <a:pt x="9920" y="8207"/>
                    <a:pt x="10281" y="8083"/>
                    <a:pt x="10551" y="7719"/>
                  </a:cubicBezTo>
                  <a:cubicBezTo>
                    <a:pt x="11313" y="6742"/>
                    <a:pt x="11575" y="5647"/>
                    <a:pt x="10098" y="4813"/>
                  </a:cubicBezTo>
                  <a:cubicBezTo>
                    <a:pt x="8622" y="3956"/>
                    <a:pt x="8526" y="2717"/>
                    <a:pt x="7621" y="2051"/>
                  </a:cubicBezTo>
                  <a:cubicBezTo>
                    <a:pt x="6761" y="1400"/>
                    <a:pt x="5629" y="0"/>
                    <a:pt x="4601"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0"/>
            <p:cNvSpPr/>
            <p:nvPr/>
          </p:nvSpPr>
          <p:spPr>
            <a:xfrm>
              <a:off x="5417619" y="2609404"/>
              <a:ext cx="570170" cy="474936"/>
            </a:xfrm>
            <a:custGeom>
              <a:avLst/>
              <a:gdLst/>
              <a:ahLst/>
              <a:cxnLst/>
              <a:rect l="l" t="t" r="r" b="b"/>
              <a:pathLst>
                <a:path w="14885" h="12398" extrusionOk="0">
                  <a:moveTo>
                    <a:pt x="0" y="0"/>
                  </a:moveTo>
                  <a:cubicBezTo>
                    <a:pt x="167" y="358"/>
                    <a:pt x="262" y="762"/>
                    <a:pt x="310" y="1239"/>
                  </a:cubicBezTo>
                  <a:cubicBezTo>
                    <a:pt x="500" y="2810"/>
                    <a:pt x="3048" y="3168"/>
                    <a:pt x="2429" y="5001"/>
                  </a:cubicBezTo>
                  <a:cubicBezTo>
                    <a:pt x="1810" y="6811"/>
                    <a:pt x="1405" y="7859"/>
                    <a:pt x="2120" y="9312"/>
                  </a:cubicBezTo>
                  <a:cubicBezTo>
                    <a:pt x="2822" y="10693"/>
                    <a:pt x="4644" y="12398"/>
                    <a:pt x="5292" y="12398"/>
                  </a:cubicBezTo>
                  <a:cubicBezTo>
                    <a:pt x="5325" y="12398"/>
                    <a:pt x="5355" y="12393"/>
                    <a:pt x="5382" y="12384"/>
                  </a:cubicBezTo>
                  <a:cubicBezTo>
                    <a:pt x="5930" y="12193"/>
                    <a:pt x="6859" y="8216"/>
                    <a:pt x="8335" y="7383"/>
                  </a:cubicBezTo>
                  <a:cubicBezTo>
                    <a:pt x="9836" y="6573"/>
                    <a:pt x="14003" y="5144"/>
                    <a:pt x="14194" y="4620"/>
                  </a:cubicBezTo>
                  <a:cubicBezTo>
                    <a:pt x="14313" y="4311"/>
                    <a:pt x="14670" y="1953"/>
                    <a:pt x="1488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0"/>
            <p:cNvSpPr/>
            <p:nvPr/>
          </p:nvSpPr>
          <p:spPr>
            <a:xfrm>
              <a:off x="6068919" y="2609404"/>
              <a:ext cx="1975887" cy="1895723"/>
            </a:xfrm>
            <a:custGeom>
              <a:avLst/>
              <a:gdLst/>
              <a:ahLst/>
              <a:cxnLst/>
              <a:rect l="l" t="t" r="r" b="b"/>
              <a:pathLst>
                <a:path w="51583" h="49487" extrusionOk="0">
                  <a:moveTo>
                    <a:pt x="43414" y="0"/>
                  </a:moveTo>
                  <a:cubicBezTo>
                    <a:pt x="42510" y="691"/>
                    <a:pt x="42795" y="1262"/>
                    <a:pt x="41938" y="1477"/>
                  </a:cubicBezTo>
                  <a:cubicBezTo>
                    <a:pt x="41033" y="1691"/>
                    <a:pt x="39628" y="2239"/>
                    <a:pt x="39747" y="3191"/>
                  </a:cubicBezTo>
                  <a:cubicBezTo>
                    <a:pt x="39866" y="4168"/>
                    <a:pt x="38485" y="3644"/>
                    <a:pt x="37770" y="4215"/>
                  </a:cubicBezTo>
                  <a:cubicBezTo>
                    <a:pt x="37056" y="4811"/>
                    <a:pt x="37675" y="6192"/>
                    <a:pt x="36937" y="6835"/>
                  </a:cubicBezTo>
                  <a:cubicBezTo>
                    <a:pt x="36540" y="7168"/>
                    <a:pt x="36053" y="7301"/>
                    <a:pt x="35740" y="7301"/>
                  </a:cubicBezTo>
                  <a:cubicBezTo>
                    <a:pt x="35471" y="7301"/>
                    <a:pt x="35330" y="7203"/>
                    <a:pt x="35484" y="7049"/>
                  </a:cubicBezTo>
                  <a:cubicBezTo>
                    <a:pt x="35841" y="6716"/>
                    <a:pt x="36723" y="5859"/>
                    <a:pt x="36627" y="4787"/>
                  </a:cubicBezTo>
                  <a:cubicBezTo>
                    <a:pt x="36532" y="3715"/>
                    <a:pt x="36985" y="2286"/>
                    <a:pt x="36056" y="2120"/>
                  </a:cubicBezTo>
                  <a:cubicBezTo>
                    <a:pt x="35992" y="2108"/>
                    <a:pt x="35929" y="2103"/>
                    <a:pt x="35867" y="2103"/>
                  </a:cubicBezTo>
                  <a:cubicBezTo>
                    <a:pt x="35038" y="2103"/>
                    <a:pt x="34464" y="3098"/>
                    <a:pt x="34508" y="3763"/>
                  </a:cubicBezTo>
                  <a:cubicBezTo>
                    <a:pt x="34555" y="4477"/>
                    <a:pt x="35079" y="5811"/>
                    <a:pt x="34841" y="6025"/>
                  </a:cubicBezTo>
                  <a:cubicBezTo>
                    <a:pt x="34815" y="6047"/>
                    <a:pt x="34785" y="6056"/>
                    <a:pt x="34751" y="6056"/>
                  </a:cubicBezTo>
                  <a:cubicBezTo>
                    <a:pt x="34439" y="6056"/>
                    <a:pt x="33763" y="5254"/>
                    <a:pt x="32412" y="4954"/>
                  </a:cubicBezTo>
                  <a:cubicBezTo>
                    <a:pt x="32222" y="4912"/>
                    <a:pt x="32059" y="4893"/>
                    <a:pt x="31918" y="4893"/>
                  </a:cubicBezTo>
                  <a:cubicBezTo>
                    <a:pt x="30940" y="4893"/>
                    <a:pt x="30991" y="5778"/>
                    <a:pt x="30388" y="5882"/>
                  </a:cubicBezTo>
                  <a:cubicBezTo>
                    <a:pt x="29721" y="6002"/>
                    <a:pt x="28078" y="5859"/>
                    <a:pt x="26911" y="6597"/>
                  </a:cubicBezTo>
                  <a:cubicBezTo>
                    <a:pt x="25744" y="7311"/>
                    <a:pt x="25411" y="7240"/>
                    <a:pt x="24696" y="7478"/>
                  </a:cubicBezTo>
                  <a:cubicBezTo>
                    <a:pt x="24006" y="7692"/>
                    <a:pt x="23387" y="8645"/>
                    <a:pt x="22696" y="8859"/>
                  </a:cubicBezTo>
                  <a:cubicBezTo>
                    <a:pt x="22290" y="8981"/>
                    <a:pt x="21938" y="9164"/>
                    <a:pt x="21648" y="9164"/>
                  </a:cubicBezTo>
                  <a:cubicBezTo>
                    <a:pt x="21428" y="9164"/>
                    <a:pt x="21244" y="9059"/>
                    <a:pt x="21100" y="8740"/>
                  </a:cubicBezTo>
                  <a:cubicBezTo>
                    <a:pt x="20792" y="8080"/>
                    <a:pt x="19753" y="7075"/>
                    <a:pt x="20028" y="7075"/>
                  </a:cubicBezTo>
                  <a:cubicBezTo>
                    <a:pt x="20050" y="7075"/>
                    <a:pt x="20082" y="7082"/>
                    <a:pt x="20124" y="7097"/>
                  </a:cubicBezTo>
                  <a:cubicBezTo>
                    <a:pt x="20451" y="7197"/>
                    <a:pt x="21502" y="7356"/>
                    <a:pt x="22330" y="7356"/>
                  </a:cubicBezTo>
                  <a:cubicBezTo>
                    <a:pt x="22887" y="7356"/>
                    <a:pt x="23343" y="7284"/>
                    <a:pt x="23410" y="7073"/>
                  </a:cubicBezTo>
                  <a:cubicBezTo>
                    <a:pt x="23553" y="6549"/>
                    <a:pt x="20910" y="5192"/>
                    <a:pt x="20481" y="4954"/>
                  </a:cubicBezTo>
                  <a:cubicBezTo>
                    <a:pt x="20090" y="4736"/>
                    <a:pt x="18904" y="3685"/>
                    <a:pt x="17650" y="3685"/>
                  </a:cubicBezTo>
                  <a:cubicBezTo>
                    <a:pt x="17530" y="3685"/>
                    <a:pt x="17410" y="3695"/>
                    <a:pt x="17290" y="3715"/>
                  </a:cubicBezTo>
                  <a:cubicBezTo>
                    <a:pt x="15909" y="3953"/>
                    <a:pt x="13503" y="5097"/>
                    <a:pt x="12813" y="6192"/>
                  </a:cubicBezTo>
                  <a:cubicBezTo>
                    <a:pt x="12098" y="7264"/>
                    <a:pt x="10765" y="9478"/>
                    <a:pt x="10027" y="9955"/>
                  </a:cubicBezTo>
                  <a:cubicBezTo>
                    <a:pt x="9288" y="10407"/>
                    <a:pt x="8598" y="11455"/>
                    <a:pt x="8741" y="12360"/>
                  </a:cubicBezTo>
                  <a:cubicBezTo>
                    <a:pt x="8885" y="13146"/>
                    <a:pt x="9444" y="13735"/>
                    <a:pt x="9838" y="13735"/>
                  </a:cubicBezTo>
                  <a:cubicBezTo>
                    <a:pt x="9897" y="13735"/>
                    <a:pt x="9953" y="13722"/>
                    <a:pt x="10003" y="13694"/>
                  </a:cubicBezTo>
                  <a:cubicBezTo>
                    <a:pt x="10317" y="13526"/>
                    <a:pt x="10870" y="12715"/>
                    <a:pt x="11112" y="12715"/>
                  </a:cubicBezTo>
                  <a:cubicBezTo>
                    <a:pt x="11146" y="12715"/>
                    <a:pt x="11173" y="12730"/>
                    <a:pt x="11193" y="12765"/>
                  </a:cubicBezTo>
                  <a:cubicBezTo>
                    <a:pt x="11336" y="13051"/>
                    <a:pt x="11598" y="14217"/>
                    <a:pt x="11836" y="14789"/>
                  </a:cubicBezTo>
                  <a:cubicBezTo>
                    <a:pt x="11987" y="15104"/>
                    <a:pt x="12138" y="15246"/>
                    <a:pt x="12339" y="15246"/>
                  </a:cubicBezTo>
                  <a:cubicBezTo>
                    <a:pt x="12487" y="15246"/>
                    <a:pt x="12662" y="15169"/>
                    <a:pt x="12884" y="15027"/>
                  </a:cubicBezTo>
                  <a:cubicBezTo>
                    <a:pt x="13408" y="14670"/>
                    <a:pt x="13646" y="13146"/>
                    <a:pt x="13623" y="12408"/>
                  </a:cubicBezTo>
                  <a:cubicBezTo>
                    <a:pt x="13575" y="11646"/>
                    <a:pt x="13575" y="10050"/>
                    <a:pt x="14432" y="9478"/>
                  </a:cubicBezTo>
                  <a:cubicBezTo>
                    <a:pt x="15207" y="8962"/>
                    <a:pt x="15671" y="7843"/>
                    <a:pt x="16174" y="7843"/>
                  </a:cubicBezTo>
                  <a:cubicBezTo>
                    <a:pt x="16228" y="7843"/>
                    <a:pt x="16282" y="7855"/>
                    <a:pt x="16337" y="7883"/>
                  </a:cubicBezTo>
                  <a:cubicBezTo>
                    <a:pt x="16933" y="8169"/>
                    <a:pt x="16195" y="9050"/>
                    <a:pt x="15861" y="9836"/>
                  </a:cubicBezTo>
                  <a:cubicBezTo>
                    <a:pt x="15528" y="10645"/>
                    <a:pt x="15242" y="12074"/>
                    <a:pt x="15718" y="12098"/>
                  </a:cubicBezTo>
                  <a:cubicBezTo>
                    <a:pt x="16036" y="12098"/>
                    <a:pt x="17020" y="11886"/>
                    <a:pt x="17662" y="11886"/>
                  </a:cubicBezTo>
                  <a:cubicBezTo>
                    <a:pt x="17983" y="11886"/>
                    <a:pt x="18219" y="11939"/>
                    <a:pt x="18243" y="12098"/>
                  </a:cubicBezTo>
                  <a:cubicBezTo>
                    <a:pt x="18290" y="12550"/>
                    <a:pt x="16123" y="12550"/>
                    <a:pt x="16195" y="13455"/>
                  </a:cubicBezTo>
                  <a:cubicBezTo>
                    <a:pt x="16290" y="14337"/>
                    <a:pt x="15575" y="14599"/>
                    <a:pt x="15147" y="15075"/>
                  </a:cubicBezTo>
                  <a:cubicBezTo>
                    <a:pt x="14727" y="15517"/>
                    <a:pt x="12975" y="16717"/>
                    <a:pt x="11887" y="16717"/>
                  </a:cubicBezTo>
                  <a:cubicBezTo>
                    <a:pt x="11802" y="16717"/>
                    <a:pt x="11722" y="16710"/>
                    <a:pt x="11646" y="16694"/>
                  </a:cubicBezTo>
                  <a:cubicBezTo>
                    <a:pt x="11355" y="16642"/>
                    <a:pt x="11032" y="16612"/>
                    <a:pt x="10703" y="16612"/>
                  </a:cubicBezTo>
                  <a:cubicBezTo>
                    <a:pt x="9820" y="16612"/>
                    <a:pt x="8893" y="16832"/>
                    <a:pt x="8407" y="17456"/>
                  </a:cubicBezTo>
                  <a:cubicBezTo>
                    <a:pt x="7717" y="18290"/>
                    <a:pt x="7264" y="19266"/>
                    <a:pt x="6383" y="19814"/>
                  </a:cubicBezTo>
                  <a:cubicBezTo>
                    <a:pt x="5502" y="20385"/>
                    <a:pt x="5930" y="22695"/>
                    <a:pt x="5811" y="23076"/>
                  </a:cubicBezTo>
                  <a:cubicBezTo>
                    <a:pt x="5811" y="23076"/>
                    <a:pt x="4732" y="22918"/>
                    <a:pt x="3927" y="22918"/>
                  </a:cubicBezTo>
                  <a:cubicBezTo>
                    <a:pt x="3525" y="22918"/>
                    <a:pt x="3192" y="22957"/>
                    <a:pt x="3097" y="23076"/>
                  </a:cubicBezTo>
                  <a:cubicBezTo>
                    <a:pt x="2811" y="23410"/>
                    <a:pt x="2930" y="24886"/>
                    <a:pt x="2763" y="25363"/>
                  </a:cubicBezTo>
                  <a:cubicBezTo>
                    <a:pt x="2596" y="25839"/>
                    <a:pt x="2620" y="26744"/>
                    <a:pt x="2954" y="26815"/>
                  </a:cubicBezTo>
                  <a:cubicBezTo>
                    <a:pt x="3261" y="26881"/>
                    <a:pt x="3769" y="27350"/>
                    <a:pt x="4052" y="27350"/>
                  </a:cubicBezTo>
                  <a:cubicBezTo>
                    <a:pt x="4077" y="27350"/>
                    <a:pt x="4100" y="27347"/>
                    <a:pt x="4121" y="27339"/>
                  </a:cubicBezTo>
                  <a:cubicBezTo>
                    <a:pt x="4359" y="27220"/>
                    <a:pt x="5240" y="26744"/>
                    <a:pt x="5764" y="26625"/>
                  </a:cubicBezTo>
                  <a:cubicBezTo>
                    <a:pt x="6264" y="26482"/>
                    <a:pt x="6288" y="25744"/>
                    <a:pt x="6669" y="25124"/>
                  </a:cubicBezTo>
                  <a:cubicBezTo>
                    <a:pt x="7050" y="24505"/>
                    <a:pt x="7050" y="23410"/>
                    <a:pt x="8407" y="23005"/>
                  </a:cubicBezTo>
                  <a:cubicBezTo>
                    <a:pt x="8878" y="22864"/>
                    <a:pt x="9292" y="22807"/>
                    <a:pt x="9645" y="22807"/>
                  </a:cubicBezTo>
                  <a:cubicBezTo>
                    <a:pt x="10307" y="22807"/>
                    <a:pt x="10753" y="23010"/>
                    <a:pt x="10955" y="23243"/>
                  </a:cubicBezTo>
                  <a:cubicBezTo>
                    <a:pt x="11265" y="23600"/>
                    <a:pt x="12908" y="24362"/>
                    <a:pt x="12908" y="25196"/>
                  </a:cubicBezTo>
                  <a:cubicBezTo>
                    <a:pt x="12908" y="25421"/>
                    <a:pt x="12986" y="25507"/>
                    <a:pt x="13098" y="25507"/>
                  </a:cubicBezTo>
                  <a:cubicBezTo>
                    <a:pt x="13403" y="25507"/>
                    <a:pt x="13961" y="24874"/>
                    <a:pt x="13908" y="24648"/>
                  </a:cubicBezTo>
                  <a:cubicBezTo>
                    <a:pt x="13837" y="24362"/>
                    <a:pt x="12503" y="23219"/>
                    <a:pt x="12075" y="22838"/>
                  </a:cubicBezTo>
                  <a:cubicBezTo>
                    <a:pt x="11670" y="22457"/>
                    <a:pt x="11551" y="21695"/>
                    <a:pt x="11908" y="21576"/>
                  </a:cubicBezTo>
                  <a:cubicBezTo>
                    <a:pt x="11920" y="21572"/>
                    <a:pt x="11934" y="21570"/>
                    <a:pt x="11948" y="21570"/>
                  </a:cubicBezTo>
                  <a:cubicBezTo>
                    <a:pt x="12347" y="21570"/>
                    <a:pt x="13466" y="23105"/>
                    <a:pt x="13742" y="23243"/>
                  </a:cubicBezTo>
                  <a:cubicBezTo>
                    <a:pt x="14051" y="23386"/>
                    <a:pt x="14575" y="23910"/>
                    <a:pt x="14504" y="24362"/>
                  </a:cubicBezTo>
                  <a:cubicBezTo>
                    <a:pt x="14432" y="24791"/>
                    <a:pt x="15218" y="26744"/>
                    <a:pt x="15528" y="26815"/>
                  </a:cubicBezTo>
                  <a:cubicBezTo>
                    <a:pt x="15545" y="26818"/>
                    <a:pt x="15563" y="26819"/>
                    <a:pt x="15581" y="26819"/>
                  </a:cubicBezTo>
                  <a:cubicBezTo>
                    <a:pt x="15921" y="26819"/>
                    <a:pt x="16450" y="26415"/>
                    <a:pt x="16337" y="26053"/>
                  </a:cubicBezTo>
                  <a:cubicBezTo>
                    <a:pt x="16195" y="25672"/>
                    <a:pt x="15623" y="25029"/>
                    <a:pt x="16028" y="24743"/>
                  </a:cubicBezTo>
                  <a:cubicBezTo>
                    <a:pt x="16433" y="24458"/>
                    <a:pt x="17504" y="24672"/>
                    <a:pt x="17981" y="24362"/>
                  </a:cubicBezTo>
                  <a:cubicBezTo>
                    <a:pt x="18457" y="24029"/>
                    <a:pt x="17719" y="23600"/>
                    <a:pt x="18147" y="22814"/>
                  </a:cubicBezTo>
                  <a:cubicBezTo>
                    <a:pt x="18549" y="22057"/>
                    <a:pt x="18804" y="20965"/>
                    <a:pt x="19284" y="20965"/>
                  </a:cubicBezTo>
                  <a:cubicBezTo>
                    <a:pt x="19317" y="20965"/>
                    <a:pt x="19351" y="20970"/>
                    <a:pt x="19386" y="20981"/>
                  </a:cubicBezTo>
                  <a:cubicBezTo>
                    <a:pt x="19898" y="21120"/>
                    <a:pt x="19909" y="22626"/>
                    <a:pt x="20266" y="22626"/>
                  </a:cubicBezTo>
                  <a:cubicBezTo>
                    <a:pt x="20274" y="22626"/>
                    <a:pt x="20282" y="22626"/>
                    <a:pt x="20291" y="22624"/>
                  </a:cubicBezTo>
                  <a:cubicBezTo>
                    <a:pt x="20499" y="22585"/>
                    <a:pt x="20944" y="22403"/>
                    <a:pt x="21444" y="22403"/>
                  </a:cubicBezTo>
                  <a:cubicBezTo>
                    <a:pt x="21857" y="22403"/>
                    <a:pt x="22308" y="22527"/>
                    <a:pt x="22696" y="22957"/>
                  </a:cubicBezTo>
                  <a:cubicBezTo>
                    <a:pt x="23553" y="23910"/>
                    <a:pt x="23315" y="24243"/>
                    <a:pt x="22434" y="24362"/>
                  </a:cubicBezTo>
                  <a:cubicBezTo>
                    <a:pt x="22305" y="24376"/>
                    <a:pt x="22160" y="24382"/>
                    <a:pt x="22003" y="24382"/>
                  </a:cubicBezTo>
                  <a:cubicBezTo>
                    <a:pt x="21505" y="24382"/>
                    <a:pt x="20898" y="24328"/>
                    <a:pt x="20389" y="24328"/>
                  </a:cubicBezTo>
                  <a:cubicBezTo>
                    <a:pt x="19960" y="24328"/>
                    <a:pt x="19601" y="24366"/>
                    <a:pt x="19433" y="24505"/>
                  </a:cubicBezTo>
                  <a:cubicBezTo>
                    <a:pt x="19005" y="24886"/>
                    <a:pt x="17433" y="25124"/>
                    <a:pt x="17433" y="25529"/>
                  </a:cubicBezTo>
                  <a:cubicBezTo>
                    <a:pt x="17433" y="25915"/>
                    <a:pt x="17800" y="27014"/>
                    <a:pt x="18288" y="27014"/>
                  </a:cubicBezTo>
                  <a:cubicBezTo>
                    <a:pt x="18312" y="27014"/>
                    <a:pt x="18337" y="27011"/>
                    <a:pt x="18362" y="27006"/>
                  </a:cubicBezTo>
                  <a:cubicBezTo>
                    <a:pt x="18798" y="26907"/>
                    <a:pt x="20359" y="26692"/>
                    <a:pt x="20992" y="26692"/>
                  </a:cubicBezTo>
                  <a:cubicBezTo>
                    <a:pt x="21118" y="26692"/>
                    <a:pt x="21207" y="26700"/>
                    <a:pt x="21243" y="26720"/>
                  </a:cubicBezTo>
                  <a:cubicBezTo>
                    <a:pt x="21434" y="26863"/>
                    <a:pt x="20695" y="29625"/>
                    <a:pt x="20124" y="29744"/>
                  </a:cubicBezTo>
                  <a:cubicBezTo>
                    <a:pt x="19552" y="29864"/>
                    <a:pt x="19100" y="29887"/>
                    <a:pt x="18576" y="30006"/>
                  </a:cubicBezTo>
                  <a:cubicBezTo>
                    <a:pt x="18499" y="30020"/>
                    <a:pt x="18404" y="30027"/>
                    <a:pt x="18296" y="30027"/>
                  </a:cubicBezTo>
                  <a:cubicBezTo>
                    <a:pt x="17675" y="30027"/>
                    <a:pt x="16634" y="29800"/>
                    <a:pt x="16147" y="29435"/>
                  </a:cubicBezTo>
                  <a:cubicBezTo>
                    <a:pt x="15985" y="29306"/>
                    <a:pt x="15798" y="29255"/>
                    <a:pt x="15591" y="29255"/>
                  </a:cubicBezTo>
                  <a:cubicBezTo>
                    <a:pt x="15071" y="29255"/>
                    <a:pt x="14431" y="29584"/>
                    <a:pt x="13765" y="29840"/>
                  </a:cubicBezTo>
                  <a:cubicBezTo>
                    <a:pt x="13599" y="29906"/>
                    <a:pt x="13425" y="29935"/>
                    <a:pt x="13251" y="29935"/>
                  </a:cubicBezTo>
                  <a:cubicBezTo>
                    <a:pt x="12428" y="29935"/>
                    <a:pt x="11575" y="29297"/>
                    <a:pt x="11241" y="28982"/>
                  </a:cubicBezTo>
                  <a:cubicBezTo>
                    <a:pt x="10812" y="28625"/>
                    <a:pt x="11289" y="27768"/>
                    <a:pt x="11241" y="27387"/>
                  </a:cubicBezTo>
                  <a:cubicBezTo>
                    <a:pt x="11185" y="27089"/>
                    <a:pt x="10213" y="26719"/>
                    <a:pt x="9484" y="26719"/>
                  </a:cubicBezTo>
                  <a:cubicBezTo>
                    <a:pt x="9280" y="26719"/>
                    <a:pt x="9095" y="26748"/>
                    <a:pt x="8955" y="26815"/>
                  </a:cubicBezTo>
                  <a:cubicBezTo>
                    <a:pt x="8336" y="27125"/>
                    <a:pt x="6431" y="27506"/>
                    <a:pt x="5835" y="27673"/>
                  </a:cubicBezTo>
                  <a:cubicBezTo>
                    <a:pt x="5722" y="27700"/>
                    <a:pt x="5599" y="27711"/>
                    <a:pt x="5474" y="27711"/>
                  </a:cubicBezTo>
                  <a:cubicBezTo>
                    <a:pt x="4988" y="27711"/>
                    <a:pt x="4464" y="27549"/>
                    <a:pt x="4301" y="27549"/>
                  </a:cubicBezTo>
                  <a:cubicBezTo>
                    <a:pt x="4285" y="27549"/>
                    <a:pt x="4272" y="27550"/>
                    <a:pt x="4263" y="27554"/>
                  </a:cubicBezTo>
                  <a:cubicBezTo>
                    <a:pt x="4144" y="27601"/>
                    <a:pt x="3906" y="28601"/>
                    <a:pt x="3311" y="28816"/>
                  </a:cubicBezTo>
                  <a:cubicBezTo>
                    <a:pt x="2716" y="29054"/>
                    <a:pt x="2716" y="29911"/>
                    <a:pt x="2382" y="30816"/>
                  </a:cubicBezTo>
                  <a:cubicBezTo>
                    <a:pt x="2049" y="31721"/>
                    <a:pt x="477" y="33007"/>
                    <a:pt x="239" y="34912"/>
                  </a:cubicBezTo>
                  <a:cubicBezTo>
                    <a:pt x="1" y="36794"/>
                    <a:pt x="239" y="38675"/>
                    <a:pt x="1072" y="40175"/>
                  </a:cubicBezTo>
                  <a:cubicBezTo>
                    <a:pt x="1899" y="41645"/>
                    <a:pt x="3014" y="42273"/>
                    <a:pt x="4417" y="42273"/>
                  </a:cubicBezTo>
                  <a:cubicBezTo>
                    <a:pt x="4469" y="42273"/>
                    <a:pt x="4521" y="42273"/>
                    <a:pt x="4573" y="42271"/>
                  </a:cubicBezTo>
                  <a:cubicBezTo>
                    <a:pt x="5536" y="42240"/>
                    <a:pt x="7007" y="42006"/>
                    <a:pt x="8144" y="42006"/>
                  </a:cubicBezTo>
                  <a:cubicBezTo>
                    <a:pt x="8750" y="42006"/>
                    <a:pt x="9261" y="42072"/>
                    <a:pt x="9550" y="42271"/>
                  </a:cubicBezTo>
                  <a:cubicBezTo>
                    <a:pt x="10360" y="42866"/>
                    <a:pt x="10455" y="44176"/>
                    <a:pt x="10217" y="45176"/>
                  </a:cubicBezTo>
                  <a:cubicBezTo>
                    <a:pt x="10003" y="46176"/>
                    <a:pt x="10479" y="46938"/>
                    <a:pt x="11384" y="48582"/>
                  </a:cubicBezTo>
                  <a:cubicBezTo>
                    <a:pt x="11575" y="48915"/>
                    <a:pt x="11741" y="49225"/>
                    <a:pt x="11884" y="49487"/>
                  </a:cubicBezTo>
                  <a:lnTo>
                    <a:pt x="22720" y="49487"/>
                  </a:lnTo>
                  <a:cubicBezTo>
                    <a:pt x="22601" y="48486"/>
                    <a:pt x="22553" y="47439"/>
                    <a:pt x="22934" y="46653"/>
                  </a:cubicBezTo>
                  <a:cubicBezTo>
                    <a:pt x="23553" y="45367"/>
                    <a:pt x="26149" y="43295"/>
                    <a:pt x="26482" y="42295"/>
                  </a:cubicBezTo>
                  <a:cubicBezTo>
                    <a:pt x="26810" y="41312"/>
                    <a:pt x="27459" y="40031"/>
                    <a:pt x="26895" y="40031"/>
                  </a:cubicBezTo>
                  <a:cubicBezTo>
                    <a:pt x="26885" y="40031"/>
                    <a:pt x="26874" y="40031"/>
                    <a:pt x="26863" y="40032"/>
                  </a:cubicBezTo>
                  <a:cubicBezTo>
                    <a:pt x="26363" y="40072"/>
                    <a:pt x="25930" y="40298"/>
                    <a:pt x="25125" y="40298"/>
                  </a:cubicBezTo>
                  <a:cubicBezTo>
                    <a:pt x="24973" y="40298"/>
                    <a:pt x="24807" y="40289"/>
                    <a:pt x="24625" y="40270"/>
                  </a:cubicBezTo>
                  <a:cubicBezTo>
                    <a:pt x="23458" y="40151"/>
                    <a:pt x="22791" y="37770"/>
                    <a:pt x="22434" y="37317"/>
                  </a:cubicBezTo>
                  <a:cubicBezTo>
                    <a:pt x="22077" y="36841"/>
                    <a:pt x="20743" y="34484"/>
                    <a:pt x="20767" y="33817"/>
                  </a:cubicBezTo>
                  <a:cubicBezTo>
                    <a:pt x="20767" y="33126"/>
                    <a:pt x="19814" y="31126"/>
                    <a:pt x="20291" y="31102"/>
                  </a:cubicBezTo>
                  <a:cubicBezTo>
                    <a:pt x="20293" y="31102"/>
                    <a:pt x="20295" y="31102"/>
                    <a:pt x="20298" y="31102"/>
                  </a:cubicBezTo>
                  <a:cubicBezTo>
                    <a:pt x="20802" y="31102"/>
                    <a:pt x="22007" y="33582"/>
                    <a:pt x="22410" y="34317"/>
                  </a:cubicBezTo>
                  <a:cubicBezTo>
                    <a:pt x="22815" y="35079"/>
                    <a:pt x="23601" y="36674"/>
                    <a:pt x="23910" y="37627"/>
                  </a:cubicBezTo>
                  <a:cubicBezTo>
                    <a:pt x="24188" y="38481"/>
                    <a:pt x="24580" y="38856"/>
                    <a:pt x="25002" y="38856"/>
                  </a:cubicBezTo>
                  <a:cubicBezTo>
                    <a:pt x="25050" y="38856"/>
                    <a:pt x="25099" y="38851"/>
                    <a:pt x="25149" y="38842"/>
                  </a:cubicBezTo>
                  <a:cubicBezTo>
                    <a:pt x="25601" y="38770"/>
                    <a:pt x="29507" y="36651"/>
                    <a:pt x="30031" y="35936"/>
                  </a:cubicBezTo>
                  <a:cubicBezTo>
                    <a:pt x="30578" y="35222"/>
                    <a:pt x="30840" y="33983"/>
                    <a:pt x="30269" y="33674"/>
                  </a:cubicBezTo>
                  <a:cubicBezTo>
                    <a:pt x="29775" y="33406"/>
                    <a:pt x="29477" y="32713"/>
                    <a:pt x="29313" y="32713"/>
                  </a:cubicBezTo>
                  <a:cubicBezTo>
                    <a:pt x="29287" y="32713"/>
                    <a:pt x="29264" y="32730"/>
                    <a:pt x="29245" y="32769"/>
                  </a:cubicBezTo>
                  <a:cubicBezTo>
                    <a:pt x="29102" y="33031"/>
                    <a:pt x="28578" y="33602"/>
                    <a:pt x="28149" y="33602"/>
                  </a:cubicBezTo>
                  <a:cubicBezTo>
                    <a:pt x="27745" y="33579"/>
                    <a:pt x="26554" y="31793"/>
                    <a:pt x="26339" y="31197"/>
                  </a:cubicBezTo>
                  <a:cubicBezTo>
                    <a:pt x="26153" y="30615"/>
                    <a:pt x="26649" y="30125"/>
                    <a:pt x="26894" y="30125"/>
                  </a:cubicBezTo>
                  <a:cubicBezTo>
                    <a:pt x="26900" y="30125"/>
                    <a:pt x="26906" y="30125"/>
                    <a:pt x="26911" y="30126"/>
                  </a:cubicBezTo>
                  <a:cubicBezTo>
                    <a:pt x="27148" y="30173"/>
                    <a:pt x="27855" y="32007"/>
                    <a:pt x="28751" y="32007"/>
                  </a:cubicBezTo>
                  <a:cubicBezTo>
                    <a:pt x="28757" y="32007"/>
                    <a:pt x="28763" y="32007"/>
                    <a:pt x="28769" y="32007"/>
                  </a:cubicBezTo>
                  <a:cubicBezTo>
                    <a:pt x="29697" y="32007"/>
                    <a:pt x="29793" y="32412"/>
                    <a:pt x="30459" y="32769"/>
                  </a:cubicBezTo>
                  <a:cubicBezTo>
                    <a:pt x="30604" y="32849"/>
                    <a:pt x="30854" y="32874"/>
                    <a:pt x="31160" y="32874"/>
                  </a:cubicBezTo>
                  <a:cubicBezTo>
                    <a:pt x="31668" y="32874"/>
                    <a:pt x="32327" y="32805"/>
                    <a:pt x="32900" y="32805"/>
                  </a:cubicBezTo>
                  <a:cubicBezTo>
                    <a:pt x="33518" y="32805"/>
                    <a:pt x="34036" y="32886"/>
                    <a:pt x="34151" y="33221"/>
                  </a:cubicBezTo>
                  <a:cubicBezTo>
                    <a:pt x="34438" y="33996"/>
                    <a:pt x="35199" y="35244"/>
                    <a:pt x="35764" y="35244"/>
                  </a:cubicBezTo>
                  <a:cubicBezTo>
                    <a:pt x="35807" y="35244"/>
                    <a:pt x="35849" y="35237"/>
                    <a:pt x="35889" y="35222"/>
                  </a:cubicBezTo>
                  <a:cubicBezTo>
                    <a:pt x="35940" y="35203"/>
                    <a:pt x="35986" y="35193"/>
                    <a:pt x="36027" y="35193"/>
                  </a:cubicBezTo>
                  <a:cubicBezTo>
                    <a:pt x="36444" y="35193"/>
                    <a:pt x="36380" y="36147"/>
                    <a:pt x="36770" y="37317"/>
                  </a:cubicBezTo>
                  <a:cubicBezTo>
                    <a:pt x="37199" y="38580"/>
                    <a:pt x="37985" y="41509"/>
                    <a:pt x="38342" y="41604"/>
                  </a:cubicBezTo>
                  <a:cubicBezTo>
                    <a:pt x="38354" y="41608"/>
                    <a:pt x="38367" y="41610"/>
                    <a:pt x="38380" y="41610"/>
                  </a:cubicBezTo>
                  <a:cubicBezTo>
                    <a:pt x="38769" y="41610"/>
                    <a:pt x="39748" y="40001"/>
                    <a:pt x="39771" y="39104"/>
                  </a:cubicBezTo>
                  <a:cubicBezTo>
                    <a:pt x="39795" y="38199"/>
                    <a:pt x="39795" y="37579"/>
                    <a:pt x="40604" y="36913"/>
                  </a:cubicBezTo>
                  <a:cubicBezTo>
                    <a:pt x="41438" y="36222"/>
                    <a:pt x="42462" y="34865"/>
                    <a:pt x="43176" y="34531"/>
                  </a:cubicBezTo>
                  <a:cubicBezTo>
                    <a:pt x="43237" y="34504"/>
                    <a:pt x="43300" y="34491"/>
                    <a:pt x="43364" y="34491"/>
                  </a:cubicBezTo>
                  <a:cubicBezTo>
                    <a:pt x="44035" y="34491"/>
                    <a:pt x="44871" y="35866"/>
                    <a:pt x="44915" y="36627"/>
                  </a:cubicBezTo>
                  <a:cubicBezTo>
                    <a:pt x="44939" y="37460"/>
                    <a:pt x="45844" y="37222"/>
                    <a:pt x="46058" y="38080"/>
                  </a:cubicBezTo>
                  <a:cubicBezTo>
                    <a:pt x="46272" y="38913"/>
                    <a:pt x="46820" y="41771"/>
                    <a:pt x="47201" y="42652"/>
                  </a:cubicBezTo>
                  <a:cubicBezTo>
                    <a:pt x="47431" y="43169"/>
                    <a:pt x="48025" y="43470"/>
                    <a:pt x="48366" y="43470"/>
                  </a:cubicBezTo>
                  <a:cubicBezTo>
                    <a:pt x="48590" y="43470"/>
                    <a:pt x="48705" y="43340"/>
                    <a:pt x="48535" y="43057"/>
                  </a:cubicBezTo>
                  <a:cubicBezTo>
                    <a:pt x="48130" y="42342"/>
                    <a:pt x="47058" y="39723"/>
                    <a:pt x="47487" y="39151"/>
                  </a:cubicBezTo>
                  <a:cubicBezTo>
                    <a:pt x="47530" y="39096"/>
                    <a:pt x="47582" y="39072"/>
                    <a:pt x="47642" y="39072"/>
                  </a:cubicBezTo>
                  <a:cubicBezTo>
                    <a:pt x="48141" y="39072"/>
                    <a:pt x="49173" y="40758"/>
                    <a:pt x="49834" y="40758"/>
                  </a:cubicBezTo>
                  <a:cubicBezTo>
                    <a:pt x="49887" y="40758"/>
                    <a:pt x="49939" y="40747"/>
                    <a:pt x="49987" y="40723"/>
                  </a:cubicBezTo>
                  <a:cubicBezTo>
                    <a:pt x="50726" y="40366"/>
                    <a:pt x="50726" y="38080"/>
                    <a:pt x="50178" y="37151"/>
                  </a:cubicBezTo>
                  <a:cubicBezTo>
                    <a:pt x="49654" y="36246"/>
                    <a:pt x="49987" y="34769"/>
                    <a:pt x="50678" y="34531"/>
                  </a:cubicBezTo>
                  <a:cubicBezTo>
                    <a:pt x="50868" y="34484"/>
                    <a:pt x="51202" y="34412"/>
                    <a:pt x="51583" y="34317"/>
                  </a:cubicBezTo>
                  <a:lnTo>
                    <a:pt x="51583" y="1810"/>
                  </a:lnTo>
                  <a:cubicBezTo>
                    <a:pt x="51106" y="1924"/>
                    <a:pt x="50471" y="1983"/>
                    <a:pt x="50008" y="1983"/>
                  </a:cubicBezTo>
                  <a:cubicBezTo>
                    <a:pt x="49500" y="1983"/>
                    <a:pt x="49199" y="1912"/>
                    <a:pt x="49535" y="1763"/>
                  </a:cubicBezTo>
                  <a:cubicBezTo>
                    <a:pt x="49892" y="1572"/>
                    <a:pt x="50821" y="1191"/>
                    <a:pt x="51583" y="762"/>
                  </a:cubicBezTo>
                  <a:lnTo>
                    <a:pt x="5158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0"/>
            <p:cNvSpPr/>
            <p:nvPr/>
          </p:nvSpPr>
          <p:spPr>
            <a:xfrm>
              <a:off x="6213328" y="3122840"/>
              <a:ext cx="127479" cy="217893"/>
            </a:xfrm>
            <a:custGeom>
              <a:avLst/>
              <a:gdLst/>
              <a:ahLst/>
              <a:cxnLst/>
              <a:rect l="l" t="t" r="r" b="b"/>
              <a:pathLst>
                <a:path w="3328" h="5688" extrusionOk="0">
                  <a:moveTo>
                    <a:pt x="1283" y="0"/>
                  </a:moveTo>
                  <a:cubicBezTo>
                    <a:pt x="747" y="0"/>
                    <a:pt x="0" y="336"/>
                    <a:pt x="17" y="695"/>
                  </a:cubicBezTo>
                  <a:cubicBezTo>
                    <a:pt x="41" y="1196"/>
                    <a:pt x="303" y="1624"/>
                    <a:pt x="708" y="2291"/>
                  </a:cubicBezTo>
                  <a:cubicBezTo>
                    <a:pt x="1113" y="2958"/>
                    <a:pt x="446" y="5506"/>
                    <a:pt x="851" y="5649"/>
                  </a:cubicBezTo>
                  <a:cubicBezTo>
                    <a:pt x="926" y="5675"/>
                    <a:pt x="1009" y="5688"/>
                    <a:pt x="1096" y="5688"/>
                  </a:cubicBezTo>
                  <a:cubicBezTo>
                    <a:pt x="1945" y="5688"/>
                    <a:pt x="3260" y="4519"/>
                    <a:pt x="3304" y="3958"/>
                  </a:cubicBezTo>
                  <a:cubicBezTo>
                    <a:pt x="3327" y="3363"/>
                    <a:pt x="2351" y="2696"/>
                    <a:pt x="2160" y="2053"/>
                  </a:cubicBezTo>
                  <a:cubicBezTo>
                    <a:pt x="1970" y="1434"/>
                    <a:pt x="2065" y="600"/>
                    <a:pt x="1756" y="172"/>
                  </a:cubicBezTo>
                  <a:cubicBezTo>
                    <a:pt x="1669" y="51"/>
                    <a:pt x="1492" y="0"/>
                    <a:pt x="128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0"/>
            <p:cNvSpPr/>
            <p:nvPr/>
          </p:nvSpPr>
          <p:spPr>
            <a:xfrm>
              <a:off x="6135531" y="3199608"/>
              <a:ext cx="86646" cy="112969"/>
            </a:xfrm>
            <a:custGeom>
              <a:avLst/>
              <a:gdLst/>
              <a:ahLst/>
              <a:cxnLst/>
              <a:rect l="l" t="t" r="r" b="b"/>
              <a:pathLst>
                <a:path w="2262" h="2949" extrusionOk="0">
                  <a:moveTo>
                    <a:pt x="1716" y="1"/>
                  </a:moveTo>
                  <a:cubicBezTo>
                    <a:pt x="1708" y="1"/>
                    <a:pt x="1699" y="1"/>
                    <a:pt x="1691" y="1"/>
                  </a:cubicBezTo>
                  <a:cubicBezTo>
                    <a:pt x="1119" y="25"/>
                    <a:pt x="0" y="2311"/>
                    <a:pt x="786" y="2835"/>
                  </a:cubicBezTo>
                  <a:cubicBezTo>
                    <a:pt x="910" y="2913"/>
                    <a:pt x="1033" y="2948"/>
                    <a:pt x="1154" y="2948"/>
                  </a:cubicBezTo>
                  <a:cubicBezTo>
                    <a:pt x="1726" y="2948"/>
                    <a:pt x="2215" y="2155"/>
                    <a:pt x="2215" y="1525"/>
                  </a:cubicBezTo>
                  <a:cubicBezTo>
                    <a:pt x="2238" y="775"/>
                    <a:pt x="2262" y="1"/>
                    <a:pt x="171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0"/>
            <p:cNvSpPr/>
            <p:nvPr/>
          </p:nvSpPr>
          <p:spPr>
            <a:xfrm>
              <a:off x="7817657" y="4268655"/>
              <a:ext cx="161992" cy="172192"/>
            </a:xfrm>
            <a:custGeom>
              <a:avLst/>
              <a:gdLst/>
              <a:ahLst/>
              <a:cxnLst/>
              <a:rect l="l" t="t" r="r" b="b"/>
              <a:pathLst>
                <a:path w="4229" h="4495" extrusionOk="0">
                  <a:moveTo>
                    <a:pt x="66" y="0"/>
                  </a:moveTo>
                  <a:cubicBezTo>
                    <a:pt x="25" y="0"/>
                    <a:pt x="2" y="17"/>
                    <a:pt x="0" y="52"/>
                  </a:cubicBezTo>
                  <a:cubicBezTo>
                    <a:pt x="0" y="52"/>
                    <a:pt x="2096" y="3863"/>
                    <a:pt x="2977" y="4363"/>
                  </a:cubicBezTo>
                  <a:cubicBezTo>
                    <a:pt x="3150" y="4454"/>
                    <a:pt x="3306" y="4494"/>
                    <a:pt x="3441" y="4494"/>
                  </a:cubicBezTo>
                  <a:cubicBezTo>
                    <a:pt x="4014" y="4494"/>
                    <a:pt x="4228" y="3770"/>
                    <a:pt x="3882" y="3077"/>
                  </a:cubicBezTo>
                  <a:cubicBezTo>
                    <a:pt x="3509" y="2287"/>
                    <a:pt x="547" y="0"/>
                    <a:pt x="66"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0"/>
            <p:cNvSpPr/>
            <p:nvPr/>
          </p:nvSpPr>
          <p:spPr>
            <a:xfrm>
              <a:off x="5623776" y="4630087"/>
              <a:ext cx="1487843" cy="423221"/>
            </a:xfrm>
            <a:custGeom>
              <a:avLst/>
              <a:gdLst/>
              <a:ahLst/>
              <a:cxnLst/>
              <a:rect l="l" t="t" r="r" b="b"/>
              <a:pathLst>
                <a:path w="38842" h="11048" extrusionOk="0">
                  <a:moveTo>
                    <a:pt x="7549" y="0"/>
                  </a:moveTo>
                  <a:lnTo>
                    <a:pt x="7549" y="6335"/>
                  </a:lnTo>
                  <a:cubicBezTo>
                    <a:pt x="7549" y="6335"/>
                    <a:pt x="6573" y="8216"/>
                    <a:pt x="3715" y="9454"/>
                  </a:cubicBezTo>
                  <a:cubicBezTo>
                    <a:pt x="3275" y="9443"/>
                    <a:pt x="2834" y="9437"/>
                    <a:pt x="2394" y="9437"/>
                  </a:cubicBezTo>
                  <a:cubicBezTo>
                    <a:pt x="1953" y="9437"/>
                    <a:pt x="1512" y="9443"/>
                    <a:pt x="1072" y="9454"/>
                  </a:cubicBezTo>
                  <a:lnTo>
                    <a:pt x="1000" y="9454"/>
                  </a:lnTo>
                  <a:cubicBezTo>
                    <a:pt x="0" y="9454"/>
                    <a:pt x="0" y="11026"/>
                    <a:pt x="1000" y="11026"/>
                  </a:cubicBezTo>
                  <a:lnTo>
                    <a:pt x="33317" y="11026"/>
                  </a:lnTo>
                  <a:cubicBezTo>
                    <a:pt x="34301" y="11026"/>
                    <a:pt x="35296" y="11047"/>
                    <a:pt x="36287" y="11047"/>
                  </a:cubicBezTo>
                  <a:cubicBezTo>
                    <a:pt x="36783" y="11047"/>
                    <a:pt x="37278" y="11042"/>
                    <a:pt x="37770" y="11026"/>
                  </a:cubicBezTo>
                  <a:lnTo>
                    <a:pt x="37841" y="11026"/>
                  </a:lnTo>
                  <a:cubicBezTo>
                    <a:pt x="38842" y="11026"/>
                    <a:pt x="38842" y="9454"/>
                    <a:pt x="37841" y="9454"/>
                  </a:cubicBezTo>
                  <a:lnTo>
                    <a:pt x="35174" y="9454"/>
                  </a:lnTo>
                  <a:cubicBezTo>
                    <a:pt x="32269" y="8216"/>
                    <a:pt x="31292" y="6335"/>
                    <a:pt x="31292" y="6335"/>
                  </a:cubicBezTo>
                  <a:lnTo>
                    <a:pt x="31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0"/>
            <p:cNvSpPr/>
            <p:nvPr/>
          </p:nvSpPr>
          <p:spPr>
            <a:xfrm>
              <a:off x="5912941" y="4630087"/>
              <a:ext cx="909514" cy="166982"/>
            </a:xfrm>
            <a:custGeom>
              <a:avLst/>
              <a:gdLst/>
              <a:ahLst/>
              <a:cxnLst/>
              <a:rect l="l" t="t" r="r" b="b"/>
              <a:pathLst>
                <a:path w="23744" h="4359" extrusionOk="0">
                  <a:moveTo>
                    <a:pt x="0" y="0"/>
                  </a:moveTo>
                  <a:lnTo>
                    <a:pt x="0" y="1548"/>
                  </a:lnTo>
                  <a:cubicBezTo>
                    <a:pt x="719" y="1454"/>
                    <a:pt x="1554" y="1412"/>
                    <a:pt x="2473" y="1412"/>
                  </a:cubicBezTo>
                  <a:cubicBezTo>
                    <a:pt x="10173" y="1412"/>
                    <a:pt x="23743" y="4358"/>
                    <a:pt x="23743" y="4358"/>
                  </a:cubicBezTo>
                  <a:lnTo>
                    <a:pt x="23743"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0"/>
            <p:cNvSpPr/>
            <p:nvPr/>
          </p:nvSpPr>
          <p:spPr>
            <a:xfrm>
              <a:off x="6608942" y="3145824"/>
              <a:ext cx="214431" cy="287383"/>
            </a:xfrm>
            <a:custGeom>
              <a:avLst/>
              <a:gdLst/>
              <a:ahLst/>
              <a:cxnLst/>
              <a:rect l="l" t="t" r="r" b="b"/>
              <a:pathLst>
                <a:path w="5598" h="7502" extrusionOk="0">
                  <a:moveTo>
                    <a:pt x="2811" y="0"/>
                  </a:moveTo>
                  <a:cubicBezTo>
                    <a:pt x="1263" y="0"/>
                    <a:pt x="1" y="1262"/>
                    <a:pt x="1" y="2810"/>
                  </a:cubicBezTo>
                  <a:cubicBezTo>
                    <a:pt x="1" y="3406"/>
                    <a:pt x="191" y="3977"/>
                    <a:pt x="525" y="4430"/>
                  </a:cubicBezTo>
                  <a:lnTo>
                    <a:pt x="2811" y="7502"/>
                  </a:lnTo>
                  <a:lnTo>
                    <a:pt x="5073" y="4430"/>
                  </a:lnTo>
                  <a:cubicBezTo>
                    <a:pt x="5407" y="3977"/>
                    <a:pt x="5597" y="3406"/>
                    <a:pt x="5597" y="2810"/>
                  </a:cubicBezTo>
                  <a:cubicBezTo>
                    <a:pt x="5597" y="1262"/>
                    <a:pt x="4359" y="0"/>
                    <a:pt x="2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0"/>
            <p:cNvSpPr/>
            <p:nvPr/>
          </p:nvSpPr>
          <p:spPr>
            <a:xfrm>
              <a:off x="6637250" y="3178654"/>
              <a:ext cx="157855" cy="157865"/>
            </a:xfrm>
            <a:custGeom>
              <a:avLst/>
              <a:gdLst/>
              <a:ahLst/>
              <a:cxnLst/>
              <a:rect l="l" t="t" r="r" b="b"/>
              <a:pathLst>
                <a:path w="4121" h="4121" extrusionOk="0">
                  <a:moveTo>
                    <a:pt x="2072" y="0"/>
                  </a:moveTo>
                  <a:cubicBezTo>
                    <a:pt x="929" y="0"/>
                    <a:pt x="0" y="929"/>
                    <a:pt x="0" y="2072"/>
                  </a:cubicBezTo>
                  <a:cubicBezTo>
                    <a:pt x="0" y="3215"/>
                    <a:pt x="929" y="4120"/>
                    <a:pt x="2072" y="4120"/>
                  </a:cubicBezTo>
                  <a:cubicBezTo>
                    <a:pt x="3191" y="4120"/>
                    <a:pt x="4120" y="3215"/>
                    <a:pt x="4120" y="2072"/>
                  </a:cubicBezTo>
                  <a:cubicBezTo>
                    <a:pt x="4120" y="929"/>
                    <a:pt x="3191" y="0"/>
                    <a:pt x="20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0"/>
            <p:cNvSpPr/>
            <p:nvPr/>
          </p:nvSpPr>
          <p:spPr>
            <a:xfrm>
              <a:off x="6704743" y="3208687"/>
              <a:ext cx="7891" cy="22103"/>
            </a:xfrm>
            <a:custGeom>
              <a:avLst/>
              <a:gdLst/>
              <a:ahLst/>
              <a:cxnLst/>
              <a:rect l="l" t="t" r="r" b="b"/>
              <a:pathLst>
                <a:path w="206" h="577" extrusionOk="0">
                  <a:moveTo>
                    <a:pt x="49" y="0"/>
                  </a:moveTo>
                  <a:cubicBezTo>
                    <a:pt x="28" y="0"/>
                    <a:pt x="0" y="21"/>
                    <a:pt x="0" y="50"/>
                  </a:cubicBezTo>
                  <a:cubicBezTo>
                    <a:pt x="48" y="193"/>
                    <a:pt x="72" y="336"/>
                    <a:pt x="119" y="502"/>
                  </a:cubicBezTo>
                  <a:cubicBezTo>
                    <a:pt x="119" y="502"/>
                    <a:pt x="119" y="526"/>
                    <a:pt x="119" y="550"/>
                  </a:cubicBezTo>
                  <a:cubicBezTo>
                    <a:pt x="129" y="568"/>
                    <a:pt x="145" y="576"/>
                    <a:pt x="160" y="576"/>
                  </a:cubicBezTo>
                  <a:cubicBezTo>
                    <a:pt x="184" y="576"/>
                    <a:pt x="206" y="556"/>
                    <a:pt x="191" y="526"/>
                  </a:cubicBezTo>
                  <a:cubicBezTo>
                    <a:pt x="167" y="383"/>
                    <a:pt x="119" y="240"/>
                    <a:pt x="96" y="98"/>
                  </a:cubicBezTo>
                  <a:cubicBezTo>
                    <a:pt x="96" y="74"/>
                    <a:pt x="72" y="50"/>
                    <a:pt x="72" y="26"/>
                  </a:cubicBezTo>
                  <a:cubicBezTo>
                    <a:pt x="72" y="8"/>
                    <a:pt x="61" y="0"/>
                    <a:pt x="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0"/>
            <p:cNvSpPr/>
            <p:nvPr/>
          </p:nvSpPr>
          <p:spPr>
            <a:xfrm>
              <a:off x="6699266" y="3204741"/>
              <a:ext cx="13713" cy="7164"/>
            </a:xfrm>
            <a:custGeom>
              <a:avLst/>
              <a:gdLst/>
              <a:ahLst/>
              <a:cxnLst/>
              <a:rect l="l" t="t" r="r" b="b"/>
              <a:pathLst>
                <a:path w="358" h="187" extrusionOk="0">
                  <a:moveTo>
                    <a:pt x="218" y="1"/>
                  </a:moveTo>
                  <a:cubicBezTo>
                    <a:pt x="194" y="1"/>
                    <a:pt x="169" y="4"/>
                    <a:pt x="143" y="10"/>
                  </a:cubicBezTo>
                  <a:cubicBezTo>
                    <a:pt x="72" y="34"/>
                    <a:pt x="0" y="82"/>
                    <a:pt x="0" y="129"/>
                  </a:cubicBezTo>
                  <a:cubicBezTo>
                    <a:pt x="18" y="164"/>
                    <a:pt x="61" y="186"/>
                    <a:pt x="120" y="186"/>
                  </a:cubicBezTo>
                  <a:cubicBezTo>
                    <a:pt x="142" y="186"/>
                    <a:pt x="165" y="183"/>
                    <a:pt x="191" y="177"/>
                  </a:cubicBezTo>
                  <a:cubicBezTo>
                    <a:pt x="286" y="153"/>
                    <a:pt x="358" y="105"/>
                    <a:pt x="334" y="58"/>
                  </a:cubicBezTo>
                  <a:cubicBezTo>
                    <a:pt x="334" y="23"/>
                    <a:pt x="283" y="1"/>
                    <a:pt x="21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0"/>
            <p:cNvSpPr/>
            <p:nvPr/>
          </p:nvSpPr>
          <p:spPr>
            <a:xfrm>
              <a:off x="6700185" y="3205124"/>
              <a:ext cx="12794" cy="6780"/>
            </a:xfrm>
            <a:custGeom>
              <a:avLst/>
              <a:gdLst/>
              <a:ahLst/>
              <a:cxnLst/>
              <a:rect l="l" t="t" r="r" b="b"/>
              <a:pathLst>
                <a:path w="334" h="177" extrusionOk="0">
                  <a:moveTo>
                    <a:pt x="262" y="0"/>
                  </a:moveTo>
                  <a:cubicBezTo>
                    <a:pt x="262" y="0"/>
                    <a:pt x="262" y="24"/>
                    <a:pt x="262" y="24"/>
                  </a:cubicBezTo>
                  <a:cubicBezTo>
                    <a:pt x="286" y="72"/>
                    <a:pt x="215" y="119"/>
                    <a:pt x="119" y="143"/>
                  </a:cubicBezTo>
                  <a:lnTo>
                    <a:pt x="0" y="143"/>
                  </a:lnTo>
                  <a:cubicBezTo>
                    <a:pt x="0" y="160"/>
                    <a:pt x="48" y="177"/>
                    <a:pt x="101" y="177"/>
                  </a:cubicBezTo>
                  <a:cubicBezTo>
                    <a:pt x="123" y="177"/>
                    <a:pt x="146" y="174"/>
                    <a:pt x="167" y="167"/>
                  </a:cubicBezTo>
                  <a:cubicBezTo>
                    <a:pt x="262" y="143"/>
                    <a:pt x="334" y="95"/>
                    <a:pt x="310" y="48"/>
                  </a:cubicBezTo>
                  <a:cubicBezTo>
                    <a:pt x="310" y="24"/>
                    <a:pt x="286" y="24"/>
                    <a:pt x="26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0"/>
            <p:cNvSpPr/>
            <p:nvPr/>
          </p:nvSpPr>
          <p:spPr>
            <a:xfrm>
              <a:off x="6722402" y="3283463"/>
              <a:ext cx="7929" cy="22180"/>
            </a:xfrm>
            <a:custGeom>
              <a:avLst/>
              <a:gdLst/>
              <a:ahLst/>
              <a:cxnLst/>
              <a:rect l="l" t="t" r="r" b="b"/>
              <a:pathLst>
                <a:path w="207" h="579" extrusionOk="0">
                  <a:moveTo>
                    <a:pt x="47" y="1"/>
                  </a:moveTo>
                  <a:cubicBezTo>
                    <a:pt x="23" y="1"/>
                    <a:pt x="1" y="21"/>
                    <a:pt x="16" y="51"/>
                  </a:cubicBezTo>
                  <a:cubicBezTo>
                    <a:pt x="39" y="194"/>
                    <a:pt x="87" y="337"/>
                    <a:pt x="111" y="503"/>
                  </a:cubicBezTo>
                  <a:cubicBezTo>
                    <a:pt x="135" y="503"/>
                    <a:pt x="135" y="527"/>
                    <a:pt x="135" y="551"/>
                  </a:cubicBezTo>
                  <a:cubicBezTo>
                    <a:pt x="135" y="571"/>
                    <a:pt x="147" y="578"/>
                    <a:pt x="162" y="578"/>
                  </a:cubicBezTo>
                  <a:cubicBezTo>
                    <a:pt x="182" y="578"/>
                    <a:pt x="206" y="565"/>
                    <a:pt x="206" y="551"/>
                  </a:cubicBezTo>
                  <a:cubicBezTo>
                    <a:pt x="159" y="384"/>
                    <a:pt x="135" y="241"/>
                    <a:pt x="87" y="98"/>
                  </a:cubicBezTo>
                  <a:cubicBezTo>
                    <a:pt x="87" y="75"/>
                    <a:pt x="87" y="51"/>
                    <a:pt x="87" y="27"/>
                  </a:cubicBezTo>
                  <a:cubicBezTo>
                    <a:pt x="78" y="9"/>
                    <a:pt x="62" y="1"/>
                    <a:pt x="4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0"/>
            <p:cNvSpPr/>
            <p:nvPr/>
          </p:nvSpPr>
          <p:spPr>
            <a:xfrm>
              <a:off x="6722976" y="3302349"/>
              <a:ext cx="12832" cy="7164"/>
            </a:xfrm>
            <a:custGeom>
              <a:avLst/>
              <a:gdLst/>
              <a:ahLst/>
              <a:cxnLst/>
              <a:rect l="l" t="t" r="r" b="b"/>
              <a:pathLst>
                <a:path w="335" h="187" extrusionOk="0">
                  <a:moveTo>
                    <a:pt x="215" y="1"/>
                  </a:moveTo>
                  <a:cubicBezTo>
                    <a:pt x="193" y="1"/>
                    <a:pt x="169" y="4"/>
                    <a:pt x="144" y="10"/>
                  </a:cubicBezTo>
                  <a:cubicBezTo>
                    <a:pt x="48" y="34"/>
                    <a:pt x="1" y="82"/>
                    <a:pt x="1" y="129"/>
                  </a:cubicBezTo>
                  <a:cubicBezTo>
                    <a:pt x="18" y="164"/>
                    <a:pt x="61" y="186"/>
                    <a:pt x="120" y="186"/>
                  </a:cubicBezTo>
                  <a:cubicBezTo>
                    <a:pt x="142" y="186"/>
                    <a:pt x="166" y="183"/>
                    <a:pt x="191" y="177"/>
                  </a:cubicBezTo>
                  <a:cubicBezTo>
                    <a:pt x="263" y="153"/>
                    <a:pt x="334" y="105"/>
                    <a:pt x="334" y="58"/>
                  </a:cubicBezTo>
                  <a:cubicBezTo>
                    <a:pt x="317" y="23"/>
                    <a:pt x="274" y="1"/>
                    <a:pt x="21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0"/>
            <p:cNvSpPr/>
            <p:nvPr/>
          </p:nvSpPr>
          <p:spPr>
            <a:xfrm>
              <a:off x="6722976" y="3302349"/>
              <a:ext cx="12832" cy="6780"/>
            </a:xfrm>
            <a:custGeom>
              <a:avLst/>
              <a:gdLst/>
              <a:ahLst/>
              <a:cxnLst/>
              <a:rect l="l" t="t" r="r" b="b"/>
              <a:pathLst>
                <a:path w="335" h="177" extrusionOk="0">
                  <a:moveTo>
                    <a:pt x="215" y="1"/>
                  </a:moveTo>
                  <a:cubicBezTo>
                    <a:pt x="193" y="1"/>
                    <a:pt x="169" y="4"/>
                    <a:pt x="144" y="10"/>
                  </a:cubicBezTo>
                  <a:cubicBezTo>
                    <a:pt x="48" y="34"/>
                    <a:pt x="1" y="82"/>
                    <a:pt x="1" y="129"/>
                  </a:cubicBezTo>
                  <a:cubicBezTo>
                    <a:pt x="1" y="153"/>
                    <a:pt x="24" y="177"/>
                    <a:pt x="48" y="177"/>
                  </a:cubicBezTo>
                  <a:cubicBezTo>
                    <a:pt x="48" y="129"/>
                    <a:pt x="96" y="58"/>
                    <a:pt x="191" y="58"/>
                  </a:cubicBezTo>
                  <a:cubicBezTo>
                    <a:pt x="215" y="46"/>
                    <a:pt x="239" y="40"/>
                    <a:pt x="263" y="40"/>
                  </a:cubicBezTo>
                  <a:cubicBezTo>
                    <a:pt x="286" y="40"/>
                    <a:pt x="310" y="46"/>
                    <a:pt x="334" y="58"/>
                  </a:cubicBezTo>
                  <a:cubicBezTo>
                    <a:pt x="317" y="23"/>
                    <a:pt x="274" y="1"/>
                    <a:pt x="21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0"/>
            <p:cNvSpPr/>
            <p:nvPr/>
          </p:nvSpPr>
          <p:spPr>
            <a:xfrm>
              <a:off x="6743316" y="3244351"/>
              <a:ext cx="23481" cy="7508"/>
            </a:xfrm>
            <a:custGeom>
              <a:avLst/>
              <a:gdLst/>
              <a:ahLst/>
              <a:cxnLst/>
              <a:rect l="l" t="t" r="r" b="b"/>
              <a:pathLst>
                <a:path w="613" h="196" extrusionOk="0">
                  <a:moveTo>
                    <a:pt x="541" y="0"/>
                  </a:moveTo>
                  <a:cubicBezTo>
                    <a:pt x="398" y="48"/>
                    <a:pt x="256" y="72"/>
                    <a:pt x="113" y="119"/>
                  </a:cubicBezTo>
                  <a:lnTo>
                    <a:pt x="41" y="119"/>
                  </a:lnTo>
                  <a:cubicBezTo>
                    <a:pt x="0" y="140"/>
                    <a:pt x="12" y="195"/>
                    <a:pt x="47" y="195"/>
                  </a:cubicBezTo>
                  <a:cubicBezTo>
                    <a:pt x="52" y="195"/>
                    <a:pt x="58" y="194"/>
                    <a:pt x="65" y="191"/>
                  </a:cubicBezTo>
                  <a:cubicBezTo>
                    <a:pt x="208" y="167"/>
                    <a:pt x="351" y="119"/>
                    <a:pt x="494" y="95"/>
                  </a:cubicBezTo>
                  <a:cubicBezTo>
                    <a:pt x="518" y="95"/>
                    <a:pt x="541" y="95"/>
                    <a:pt x="565" y="72"/>
                  </a:cubicBezTo>
                  <a:cubicBezTo>
                    <a:pt x="613" y="72"/>
                    <a:pt x="589" y="0"/>
                    <a:pt x="54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0"/>
            <p:cNvSpPr/>
            <p:nvPr/>
          </p:nvSpPr>
          <p:spPr>
            <a:xfrm>
              <a:off x="6762201" y="3239601"/>
              <a:ext cx="8274" cy="12258"/>
            </a:xfrm>
            <a:custGeom>
              <a:avLst/>
              <a:gdLst/>
              <a:ahLst/>
              <a:cxnLst/>
              <a:rect l="l" t="t" r="r" b="b"/>
              <a:pathLst>
                <a:path w="216" h="320" extrusionOk="0">
                  <a:moveTo>
                    <a:pt x="91" y="0"/>
                  </a:moveTo>
                  <a:cubicBezTo>
                    <a:pt x="85" y="0"/>
                    <a:pt x="78" y="2"/>
                    <a:pt x="72" y="5"/>
                  </a:cubicBezTo>
                  <a:cubicBezTo>
                    <a:pt x="25" y="5"/>
                    <a:pt x="1" y="76"/>
                    <a:pt x="25" y="172"/>
                  </a:cubicBezTo>
                  <a:cubicBezTo>
                    <a:pt x="45" y="254"/>
                    <a:pt x="84" y="319"/>
                    <a:pt x="125" y="319"/>
                  </a:cubicBezTo>
                  <a:cubicBezTo>
                    <a:pt x="131" y="319"/>
                    <a:pt x="137" y="318"/>
                    <a:pt x="144" y="315"/>
                  </a:cubicBezTo>
                  <a:cubicBezTo>
                    <a:pt x="191" y="315"/>
                    <a:pt x="215" y="219"/>
                    <a:pt x="191" y="148"/>
                  </a:cubicBezTo>
                  <a:cubicBezTo>
                    <a:pt x="171" y="65"/>
                    <a:pt x="132" y="0"/>
                    <a:pt x="9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0"/>
            <p:cNvSpPr/>
            <p:nvPr/>
          </p:nvSpPr>
          <p:spPr>
            <a:xfrm>
              <a:off x="6762201" y="3239793"/>
              <a:ext cx="7355" cy="12067"/>
            </a:xfrm>
            <a:custGeom>
              <a:avLst/>
              <a:gdLst/>
              <a:ahLst/>
              <a:cxnLst/>
              <a:rect l="l" t="t" r="r" b="b"/>
              <a:pathLst>
                <a:path w="192" h="315" extrusionOk="0">
                  <a:moveTo>
                    <a:pt x="48" y="0"/>
                  </a:moveTo>
                  <a:cubicBezTo>
                    <a:pt x="25" y="24"/>
                    <a:pt x="1" y="95"/>
                    <a:pt x="25" y="167"/>
                  </a:cubicBezTo>
                  <a:cubicBezTo>
                    <a:pt x="45" y="249"/>
                    <a:pt x="84" y="314"/>
                    <a:pt x="125" y="314"/>
                  </a:cubicBezTo>
                  <a:cubicBezTo>
                    <a:pt x="131" y="314"/>
                    <a:pt x="137" y="313"/>
                    <a:pt x="144" y="310"/>
                  </a:cubicBezTo>
                  <a:cubicBezTo>
                    <a:pt x="167" y="310"/>
                    <a:pt x="191" y="286"/>
                    <a:pt x="191" y="262"/>
                  </a:cubicBezTo>
                  <a:lnTo>
                    <a:pt x="191" y="262"/>
                  </a:lnTo>
                  <a:cubicBezTo>
                    <a:pt x="185" y="265"/>
                    <a:pt x="178" y="267"/>
                    <a:pt x="171" y="267"/>
                  </a:cubicBezTo>
                  <a:cubicBezTo>
                    <a:pt x="126" y="267"/>
                    <a:pt x="69" y="202"/>
                    <a:pt x="48" y="119"/>
                  </a:cubicBezTo>
                  <a:cubicBezTo>
                    <a:pt x="48" y="71"/>
                    <a:pt x="48" y="24"/>
                    <a:pt x="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0"/>
            <p:cNvSpPr/>
            <p:nvPr/>
          </p:nvSpPr>
          <p:spPr>
            <a:xfrm>
              <a:off x="6668507" y="3262432"/>
              <a:ext cx="23289" cy="7662"/>
            </a:xfrm>
            <a:custGeom>
              <a:avLst/>
              <a:gdLst/>
              <a:ahLst/>
              <a:cxnLst/>
              <a:rect l="l" t="t" r="r" b="b"/>
              <a:pathLst>
                <a:path w="608" h="200" extrusionOk="0">
                  <a:moveTo>
                    <a:pt x="556" y="1"/>
                  </a:moveTo>
                  <a:cubicBezTo>
                    <a:pt x="552" y="1"/>
                    <a:pt x="547" y="2"/>
                    <a:pt x="542" y="4"/>
                  </a:cubicBezTo>
                  <a:cubicBezTo>
                    <a:pt x="399" y="28"/>
                    <a:pt x="256" y="76"/>
                    <a:pt x="113" y="100"/>
                  </a:cubicBezTo>
                  <a:cubicBezTo>
                    <a:pt x="89" y="123"/>
                    <a:pt x="65" y="123"/>
                    <a:pt x="41" y="123"/>
                  </a:cubicBezTo>
                  <a:cubicBezTo>
                    <a:pt x="0" y="144"/>
                    <a:pt x="12" y="200"/>
                    <a:pt x="47" y="200"/>
                  </a:cubicBezTo>
                  <a:cubicBezTo>
                    <a:pt x="52" y="200"/>
                    <a:pt x="59" y="198"/>
                    <a:pt x="65" y="195"/>
                  </a:cubicBezTo>
                  <a:cubicBezTo>
                    <a:pt x="208" y="171"/>
                    <a:pt x="351" y="123"/>
                    <a:pt x="494" y="100"/>
                  </a:cubicBezTo>
                  <a:cubicBezTo>
                    <a:pt x="518" y="76"/>
                    <a:pt x="542" y="76"/>
                    <a:pt x="565" y="76"/>
                  </a:cubicBezTo>
                  <a:cubicBezTo>
                    <a:pt x="608" y="76"/>
                    <a:pt x="594" y="1"/>
                    <a:pt x="55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0"/>
            <p:cNvSpPr/>
            <p:nvPr/>
          </p:nvSpPr>
          <p:spPr>
            <a:xfrm>
              <a:off x="6664600" y="3262586"/>
              <a:ext cx="8236" cy="12795"/>
            </a:xfrm>
            <a:custGeom>
              <a:avLst/>
              <a:gdLst/>
              <a:ahLst/>
              <a:cxnLst/>
              <a:rect l="l" t="t" r="r" b="b"/>
              <a:pathLst>
                <a:path w="215" h="334" extrusionOk="0">
                  <a:moveTo>
                    <a:pt x="72" y="0"/>
                  </a:moveTo>
                  <a:cubicBezTo>
                    <a:pt x="24" y="24"/>
                    <a:pt x="1" y="96"/>
                    <a:pt x="24" y="191"/>
                  </a:cubicBezTo>
                  <a:cubicBezTo>
                    <a:pt x="48" y="286"/>
                    <a:pt x="96" y="334"/>
                    <a:pt x="143" y="334"/>
                  </a:cubicBezTo>
                  <a:cubicBezTo>
                    <a:pt x="191" y="310"/>
                    <a:pt x="215" y="239"/>
                    <a:pt x="191" y="143"/>
                  </a:cubicBezTo>
                  <a:cubicBezTo>
                    <a:pt x="167" y="48"/>
                    <a:pt x="120" y="0"/>
                    <a:pt x="7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0"/>
            <p:cNvSpPr/>
            <p:nvPr/>
          </p:nvSpPr>
          <p:spPr>
            <a:xfrm>
              <a:off x="6665519" y="3262586"/>
              <a:ext cx="7316" cy="12795"/>
            </a:xfrm>
            <a:custGeom>
              <a:avLst/>
              <a:gdLst/>
              <a:ahLst/>
              <a:cxnLst/>
              <a:rect l="l" t="t" r="r" b="b"/>
              <a:pathLst>
                <a:path w="191" h="334" extrusionOk="0">
                  <a:moveTo>
                    <a:pt x="48" y="0"/>
                  </a:moveTo>
                  <a:cubicBezTo>
                    <a:pt x="24" y="0"/>
                    <a:pt x="24" y="24"/>
                    <a:pt x="0" y="48"/>
                  </a:cubicBezTo>
                  <a:lnTo>
                    <a:pt x="24" y="48"/>
                  </a:lnTo>
                  <a:cubicBezTo>
                    <a:pt x="72" y="48"/>
                    <a:pt x="119" y="96"/>
                    <a:pt x="143" y="191"/>
                  </a:cubicBezTo>
                  <a:cubicBezTo>
                    <a:pt x="143" y="239"/>
                    <a:pt x="143" y="286"/>
                    <a:pt x="143" y="334"/>
                  </a:cubicBezTo>
                  <a:cubicBezTo>
                    <a:pt x="167" y="310"/>
                    <a:pt x="191" y="239"/>
                    <a:pt x="167" y="143"/>
                  </a:cubicBezTo>
                  <a:cubicBezTo>
                    <a:pt x="143" y="48"/>
                    <a:pt x="96" y="0"/>
                    <a:pt x="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0"/>
            <p:cNvSpPr/>
            <p:nvPr/>
          </p:nvSpPr>
          <p:spPr>
            <a:xfrm>
              <a:off x="6729641" y="3217536"/>
              <a:ext cx="13215" cy="18503"/>
            </a:xfrm>
            <a:custGeom>
              <a:avLst/>
              <a:gdLst/>
              <a:ahLst/>
              <a:cxnLst/>
              <a:rect l="l" t="t" r="r" b="b"/>
              <a:pathLst>
                <a:path w="345" h="483" extrusionOk="0">
                  <a:moveTo>
                    <a:pt x="302" y="0"/>
                  </a:moveTo>
                  <a:cubicBezTo>
                    <a:pt x="294" y="0"/>
                    <a:pt x="286" y="3"/>
                    <a:pt x="279" y="9"/>
                  </a:cubicBezTo>
                  <a:cubicBezTo>
                    <a:pt x="208" y="129"/>
                    <a:pt x="112" y="248"/>
                    <a:pt x="41" y="391"/>
                  </a:cubicBezTo>
                  <a:cubicBezTo>
                    <a:pt x="41" y="391"/>
                    <a:pt x="17" y="414"/>
                    <a:pt x="17" y="438"/>
                  </a:cubicBezTo>
                  <a:cubicBezTo>
                    <a:pt x="1" y="455"/>
                    <a:pt x="30" y="482"/>
                    <a:pt x="49" y="482"/>
                  </a:cubicBezTo>
                  <a:cubicBezTo>
                    <a:pt x="58" y="482"/>
                    <a:pt x="65" y="477"/>
                    <a:pt x="65" y="462"/>
                  </a:cubicBezTo>
                  <a:cubicBezTo>
                    <a:pt x="160" y="343"/>
                    <a:pt x="232" y="224"/>
                    <a:pt x="303" y="105"/>
                  </a:cubicBezTo>
                  <a:cubicBezTo>
                    <a:pt x="303" y="81"/>
                    <a:pt x="327" y="57"/>
                    <a:pt x="327" y="57"/>
                  </a:cubicBezTo>
                  <a:cubicBezTo>
                    <a:pt x="344" y="22"/>
                    <a:pt x="323" y="0"/>
                    <a:pt x="30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0"/>
            <p:cNvSpPr/>
            <p:nvPr/>
          </p:nvSpPr>
          <p:spPr>
            <a:xfrm>
              <a:off x="6735770" y="3213629"/>
              <a:ext cx="11875" cy="8006"/>
            </a:xfrm>
            <a:custGeom>
              <a:avLst/>
              <a:gdLst/>
              <a:ahLst/>
              <a:cxnLst/>
              <a:rect l="l" t="t" r="r" b="b"/>
              <a:pathLst>
                <a:path w="310" h="209" extrusionOk="0">
                  <a:moveTo>
                    <a:pt x="76" y="1"/>
                  </a:moveTo>
                  <a:cubicBezTo>
                    <a:pt x="52" y="1"/>
                    <a:pt x="34" y="6"/>
                    <a:pt x="24" y="16"/>
                  </a:cubicBezTo>
                  <a:cubicBezTo>
                    <a:pt x="0" y="64"/>
                    <a:pt x="48" y="135"/>
                    <a:pt x="119" y="159"/>
                  </a:cubicBezTo>
                  <a:cubicBezTo>
                    <a:pt x="163" y="189"/>
                    <a:pt x="207" y="209"/>
                    <a:pt x="240" y="209"/>
                  </a:cubicBezTo>
                  <a:cubicBezTo>
                    <a:pt x="261" y="209"/>
                    <a:pt x="277" y="201"/>
                    <a:pt x="286" y="183"/>
                  </a:cubicBezTo>
                  <a:cubicBezTo>
                    <a:pt x="310" y="135"/>
                    <a:pt x="286" y="88"/>
                    <a:pt x="214" y="40"/>
                  </a:cubicBezTo>
                  <a:cubicBezTo>
                    <a:pt x="159" y="12"/>
                    <a:pt x="111" y="1"/>
                    <a:pt x="7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0"/>
            <p:cNvSpPr/>
            <p:nvPr/>
          </p:nvSpPr>
          <p:spPr>
            <a:xfrm>
              <a:off x="6736651" y="3215161"/>
              <a:ext cx="10994" cy="6474"/>
            </a:xfrm>
            <a:custGeom>
              <a:avLst/>
              <a:gdLst/>
              <a:ahLst/>
              <a:cxnLst/>
              <a:rect l="l" t="t" r="r" b="b"/>
              <a:pathLst>
                <a:path w="287" h="169" extrusionOk="0">
                  <a:moveTo>
                    <a:pt x="1" y="0"/>
                  </a:moveTo>
                  <a:cubicBezTo>
                    <a:pt x="1" y="24"/>
                    <a:pt x="25" y="95"/>
                    <a:pt x="96" y="119"/>
                  </a:cubicBezTo>
                  <a:cubicBezTo>
                    <a:pt x="140" y="149"/>
                    <a:pt x="184" y="169"/>
                    <a:pt x="217" y="169"/>
                  </a:cubicBezTo>
                  <a:cubicBezTo>
                    <a:pt x="238" y="169"/>
                    <a:pt x="254" y="161"/>
                    <a:pt x="263" y="143"/>
                  </a:cubicBezTo>
                  <a:cubicBezTo>
                    <a:pt x="287" y="119"/>
                    <a:pt x="287" y="95"/>
                    <a:pt x="263" y="71"/>
                  </a:cubicBezTo>
                  <a:cubicBezTo>
                    <a:pt x="263" y="95"/>
                    <a:pt x="263" y="95"/>
                    <a:pt x="263" y="95"/>
                  </a:cubicBezTo>
                  <a:cubicBezTo>
                    <a:pt x="253" y="105"/>
                    <a:pt x="235" y="111"/>
                    <a:pt x="212" y="111"/>
                  </a:cubicBezTo>
                  <a:cubicBezTo>
                    <a:pt x="180" y="111"/>
                    <a:pt x="138" y="99"/>
                    <a:pt x="96" y="71"/>
                  </a:cubicBezTo>
                  <a:cubicBezTo>
                    <a:pt x="49" y="48"/>
                    <a:pt x="25" y="24"/>
                    <a:pt x="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0"/>
            <p:cNvSpPr/>
            <p:nvPr/>
          </p:nvSpPr>
          <p:spPr>
            <a:xfrm>
              <a:off x="6692256" y="3278636"/>
              <a:ext cx="13177" cy="18503"/>
            </a:xfrm>
            <a:custGeom>
              <a:avLst/>
              <a:gdLst/>
              <a:ahLst/>
              <a:cxnLst/>
              <a:rect l="l" t="t" r="r" b="b"/>
              <a:pathLst>
                <a:path w="344" h="483" extrusionOk="0">
                  <a:moveTo>
                    <a:pt x="301" y="1"/>
                  </a:moveTo>
                  <a:cubicBezTo>
                    <a:pt x="293" y="1"/>
                    <a:pt x="285" y="4"/>
                    <a:pt x="279" y="10"/>
                  </a:cubicBezTo>
                  <a:cubicBezTo>
                    <a:pt x="207" y="129"/>
                    <a:pt x="112" y="248"/>
                    <a:pt x="41" y="367"/>
                  </a:cubicBezTo>
                  <a:cubicBezTo>
                    <a:pt x="41" y="391"/>
                    <a:pt x="17" y="415"/>
                    <a:pt x="17" y="439"/>
                  </a:cubicBezTo>
                  <a:cubicBezTo>
                    <a:pt x="0" y="455"/>
                    <a:pt x="18" y="483"/>
                    <a:pt x="38" y="483"/>
                  </a:cubicBezTo>
                  <a:cubicBezTo>
                    <a:pt x="47" y="483"/>
                    <a:pt x="57" y="477"/>
                    <a:pt x="64" y="463"/>
                  </a:cubicBezTo>
                  <a:cubicBezTo>
                    <a:pt x="160" y="343"/>
                    <a:pt x="231" y="224"/>
                    <a:pt x="303" y="105"/>
                  </a:cubicBezTo>
                  <a:cubicBezTo>
                    <a:pt x="303" y="82"/>
                    <a:pt x="326" y="58"/>
                    <a:pt x="326" y="58"/>
                  </a:cubicBezTo>
                  <a:cubicBezTo>
                    <a:pt x="344" y="23"/>
                    <a:pt x="323" y="1"/>
                    <a:pt x="30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0"/>
            <p:cNvSpPr/>
            <p:nvPr/>
          </p:nvSpPr>
          <p:spPr>
            <a:xfrm>
              <a:off x="6687391" y="3293002"/>
              <a:ext cx="11913" cy="8389"/>
            </a:xfrm>
            <a:custGeom>
              <a:avLst/>
              <a:gdLst/>
              <a:ahLst/>
              <a:cxnLst/>
              <a:rect l="l" t="t" r="r" b="b"/>
              <a:pathLst>
                <a:path w="311" h="219" extrusionOk="0">
                  <a:moveTo>
                    <a:pt x="75" y="0"/>
                  </a:moveTo>
                  <a:cubicBezTo>
                    <a:pt x="53" y="0"/>
                    <a:pt x="35" y="6"/>
                    <a:pt x="25" y="16"/>
                  </a:cubicBezTo>
                  <a:cubicBezTo>
                    <a:pt x="1" y="64"/>
                    <a:pt x="49" y="135"/>
                    <a:pt x="120" y="183"/>
                  </a:cubicBezTo>
                  <a:cubicBezTo>
                    <a:pt x="156" y="207"/>
                    <a:pt x="191" y="219"/>
                    <a:pt x="221" y="219"/>
                  </a:cubicBezTo>
                  <a:cubicBezTo>
                    <a:pt x="251" y="219"/>
                    <a:pt x="275" y="207"/>
                    <a:pt x="287" y="183"/>
                  </a:cubicBezTo>
                  <a:cubicBezTo>
                    <a:pt x="310" y="159"/>
                    <a:pt x="263" y="88"/>
                    <a:pt x="191" y="40"/>
                  </a:cubicBezTo>
                  <a:cubicBezTo>
                    <a:pt x="150" y="12"/>
                    <a:pt x="108" y="0"/>
                    <a:pt x="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0"/>
            <p:cNvSpPr/>
            <p:nvPr/>
          </p:nvSpPr>
          <p:spPr>
            <a:xfrm>
              <a:off x="6687391" y="3293002"/>
              <a:ext cx="11913" cy="7010"/>
            </a:xfrm>
            <a:custGeom>
              <a:avLst/>
              <a:gdLst/>
              <a:ahLst/>
              <a:cxnLst/>
              <a:rect l="l" t="t" r="r" b="b"/>
              <a:pathLst>
                <a:path w="311" h="183" extrusionOk="0">
                  <a:moveTo>
                    <a:pt x="75" y="0"/>
                  </a:moveTo>
                  <a:cubicBezTo>
                    <a:pt x="53" y="0"/>
                    <a:pt x="35" y="6"/>
                    <a:pt x="25" y="16"/>
                  </a:cubicBezTo>
                  <a:cubicBezTo>
                    <a:pt x="1" y="40"/>
                    <a:pt x="1" y="64"/>
                    <a:pt x="25" y="88"/>
                  </a:cubicBezTo>
                  <a:cubicBezTo>
                    <a:pt x="37" y="64"/>
                    <a:pt x="60" y="52"/>
                    <a:pt x="90" y="52"/>
                  </a:cubicBezTo>
                  <a:cubicBezTo>
                    <a:pt x="120" y="52"/>
                    <a:pt x="156" y="64"/>
                    <a:pt x="191" y="88"/>
                  </a:cubicBezTo>
                  <a:cubicBezTo>
                    <a:pt x="239" y="111"/>
                    <a:pt x="263" y="159"/>
                    <a:pt x="287" y="183"/>
                  </a:cubicBezTo>
                  <a:cubicBezTo>
                    <a:pt x="310" y="135"/>
                    <a:pt x="263" y="88"/>
                    <a:pt x="191" y="40"/>
                  </a:cubicBezTo>
                  <a:cubicBezTo>
                    <a:pt x="150" y="12"/>
                    <a:pt x="108" y="0"/>
                    <a:pt x="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0"/>
            <p:cNvSpPr/>
            <p:nvPr/>
          </p:nvSpPr>
          <p:spPr>
            <a:xfrm>
              <a:off x="6737839" y="3269711"/>
              <a:ext cx="20417" cy="12297"/>
            </a:xfrm>
            <a:custGeom>
              <a:avLst/>
              <a:gdLst/>
              <a:ahLst/>
              <a:cxnLst/>
              <a:rect l="l" t="t" r="r" b="b"/>
              <a:pathLst>
                <a:path w="533" h="321" extrusionOk="0">
                  <a:moveTo>
                    <a:pt x="69" y="0"/>
                  </a:moveTo>
                  <a:cubicBezTo>
                    <a:pt x="30" y="0"/>
                    <a:pt x="0" y="56"/>
                    <a:pt x="41" y="76"/>
                  </a:cubicBezTo>
                  <a:cubicBezTo>
                    <a:pt x="160" y="148"/>
                    <a:pt x="279" y="219"/>
                    <a:pt x="399" y="291"/>
                  </a:cubicBezTo>
                  <a:cubicBezTo>
                    <a:pt x="422" y="291"/>
                    <a:pt x="446" y="315"/>
                    <a:pt x="470" y="315"/>
                  </a:cubicBezTo>
                  <a:cubicBezTo>
                    <a:pt x="475" y="319"/>
                    <a:pt x="480" y="321"/>
                    <a:pt x="485" y="321"/>
                  </a:cubicBezTo>
                  <a:cubicBezTo>
                    <a:pt x="509" y="321"/>
                    <a:pt x="532" y="286"/>
                    <a:pt x="494" y="267"/>
                  </a:cubicBezTo>
                  <a:cubicBezTo>
                    <a:pt x="375" y="195"/>
                    <a:pt x="256" y="124"/>
                    <a:pt x="137" y="29"/>
                  </a:cubicBezTo>
                  <a:cubicBezTo>
                    <a:pt x="113" y="29"/>
                    <a:pt x="89" y="29"/>
                    <a:pt x="89" y="5"/>
                  </a:cubicBezTo>
                  <a:cubicBezTo>
                    <a:pt x="82" y="2"/>
                    <a:pt x="76" y="0"/>
                    <a:pt x="6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0"/>
            <p:cNvSpPr/>
            <p:nvPr/>
          </p:nvSpPr>
          <p:spPr>
            <a:xfrm>
              <a:off x="6753084" y="3276031"/>
              <a:ext cx="9155" cy="11224"/>
            </a:xfrm>
            <a:custGeom>
              <a:avLst/>
              <a:gdLst/>
              <a:ahLst/>
              <a:cxnLst/>
              <a:rect l="l" t="t" r="r" b="b"/>
              <a:pathLst>
                <a:path w="239" h="293" extrusionOk="0">
                  <a:moveTo>
                    <a:pt x="174" y="0"/>
                  </a:moveTo>
                  <a:cubicBezTo>
                    <a:pt x="143" y="0"/>
                    <a:pt x="87" y="43"/>
                    <a:pt x="48" y="102"/>
                  </a:cubicBezTo>
                  <a:cubicBezTo>
                    <a:pt x="1" y="173"/>
                    <a:pt x="1" y="269"/>
                    <a:pt x="24" y="292"/>
                  </a:cubicBezTo>
                  <a:cubicBezTo>
                    <a:pt x="72" y="292"/>
                    <a:pt x="143" y="269"/>
                    <a:pt x="191" y="197"/>
                  </a:cubicBezTo>
                  <a:cubicBezTo>
                    <a:pt x="215" y="126"/>
                    <a:pt x="239" y="30"/>
                    <a:pt x="191" y="7"/>
                  </a:cubicBezTo>
                  <a:cubicBezTo>
                    <a:pt x="187" y="2"/>
                    <a:pt x="181" y="0"/>
                    <a:pt x="17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0"/>
            <p:cNvSpPr/>
            <p:nvPr/>
          </p:nvSpPr>
          <p:spPr>
            <a:xfrm>
              <a:off x="6753084" y="3276261"/>
              <a:ext cx="7355" cy="10994"/>
            </a:xfrm>
            <a:custGeom>
              <a:avLst/>
              <a:gdLst/>
              <a:ahLst/>
              <a:cxnLst/>
              <a:rect l="l" t="t" r="r" b="b"/>
              <a:pathLst>
                <a:path w="192" h="287" extrusionOk="0">
                  <a:moveTo>
                    <a:pt x="191" y="1"/>
                  </a:moveTo>
                  <a:cubicBezTo>
                    <a:pt x="143" y="1"/>
                    <a:pt x="96" y="24"/>
                    <a:pt x="48" y="96"/>
                  </a:cubicBezTo>
                  <a:cubicBezTo>
                    <a:pt x="1" y="167"/>
                    <a:pt x="1" y="263"/>
                    <a:pt x="24" y="286"/>
                  </a:cubicBezTo>
                  <a:cubicBezTo>
                    <a:pt x="48" y="286"/>
                    <a:pt x="72" y="286"/>
                    <a:pt x="96" y="263"/>
                  </a:cubicBezTo>
                  <a:lnTo>
                    <a:pt x="72" y="263"/>
                  </a:lnTo>
                  <a:cubicBezTo>
                    <a:pt x="48" y="239"/>
                    <a:pt x="48" y="167"/>
                    <a:pt x="96" y="96"/>
                  </a:cubicBezTo>
                  <a:cubicBezTo>
                    <a:pt x="120" y="48"/>
                    <a:pt x="143" y="24"/>
                    <a:pt x="19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0"/>
            <p:cNvSpPr/>
            <p:nvPr/>
          </p:nvSpPr>
          <p:spPr>
            <a:xfrm>
              <a:off x="6676704" y="3232284"/>
              <a:ext cx="20417" cy="12335"/>
            </a:xfrm>
            <a:custGeom>
              <a:avLst/>
              <a:gdLst/>
              <a:ahLst/>
              <a:cxnLst/>
              <a:rect l="l" t="t" r="r" b="b"/>
              <a:pathLst>
                <a:path w="533" h="322" extrusionOk="0">
                  <a:moveTo>
                    <a:pt x="70" y="1"/>
                  </a:moveTo>
                  <a:cubicBezTo>
                    <a:pt x="30" y="1"/>
                    <a:pt x="1" y="56"/>
                    <a:pt x="42" y="77"/>
                  </a:cubicBezTo>
                  <a:cubicBezTo>
                    <a:pt x="161" y="148"/>
                    <a:pt x="280" y="220"/>
                    <a:pt x="399" y="291"/>
                  </a:cubicBezTo>
                  <a:cubicBezTo>
                    <a:pt x="423" y="291"/>
                    <a:pt x="447" y="315"/>
                    <a:pt x="470" y="315"/>
                  </a:cubicBezTo>
                  <a:cubicBezTo>
                    <a:pt x="475" y="320"/>
                    <a:pt x="480" y="322"/>
                    <a:pt x="486" y="322"/>
                  </a:cubicBezTo>
                  <a:cubicBezTo>
                    <a:pt x="509" y="322"/>
                    <a:pt x="533" y="287"/>
                    <a:pt x="494" y="267"/>
                  </a:cubicBezTo>
                  <a:cubicBezTo>
                    <a:pt x="375" y="196"/>
                    <a:pt x="256" y="125"/>
                    <a:pt x="137" y="29"/>
                  </a:cubicBezTo>
                  <a:cubicBezTo>
                    <a:pt x="113" y="29"/>
                    <a:pt x="89" y="6"/>
                    <a:pt x="89" y="6"/>
                  </a:cubicBezTo>
                  <a:cubicBezTo>
                    <a:pt x="83" y="2"/>
                    <a:pt x="76" y="1"/>
                    <a:pt x="7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0"/>
            <p:cNvSpPr/>
            <p:nvPr/>
          </p:nvSpPr>
          <p:spPr>
            <a:xfrm>
              <a:off x="6672797" y="3227687"/>
              <a:ext cx="9193" cy="10535"/>
            </a:xfrm>
            <a:custGeom>
              <a:avLst/>
              <a:gdLst/>
              <a:ahLst/>
              <a:cxnLst/>
              <a:rect l="l" t="t" r="r" b="b"/>
              <a:pathLst>
                <a:path w="240" h="275" extrusionOk="0">
                  <a:moveTo>
                    <a:pt x="188" y="0"/>
                  </a:moveTo>
                  <a:cubicBezTo>
                    <a:pt x="144" y="0"/>
                    <a:pt x="92" y="43"/>
                    <a:pt x="72" y="102"/>
                  </a:cubicBezTo>
                  <a:cubicBezTo>
                    <a:pt x="25" y="173"/>
                    <a:pt x="1" y="245"/>
                    <a:pt x="48" y="268"/>
                  </a:cubicBezTo>
                  <a:cubicBezTo>
                    <a:pt x="57" y="273"/>
                    <a:pt x="65" y="275"/>
                    <a:pt x="74" y="275"/>
                  </a:cubicBezTo>
                  <a:cubicBezTo>
                    <a:pt x="113" y="275"/>
                    <a:pt x="152" y="232"/>
                    <a:pt x="191" y="173"/>
                  </a:cubicBezTo>
                  <a:cubicBezTo>
                    <a:pt x="239" y="102"/>
                    <a:pt x="239" y="30"/>
                    <a:pt x="215" y="6"/>
                  </a:cubicBezTo>
                  <a:cubicBezTo>
                    <a:pt x="207" y="2"/>
                    <a:pt x="198" y="0"/>
                    <a:pt x="18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0"/>
            <p:cNvSpPr/>
            <p:nvPr/>
          </p:nvSpPr>
          <p:spPr>
            <a:xfrm>
              <a:off x="6674635" y="3227496"/>
              <a:ext cx="7355" cy="10726"/>
            </a:xfrm>
            <a:custGeom>
              <a:avLst/>
              <a:gdLst/>
              <a:ahLst/>
              <a:cxnLst/>
              <a:rect l="l" t="t" r="r" b="b"/>
              <a:pathLst>
                <a:path w="192" h="280" extrusionOk="0">
                  <a:moveTo>
                    <a:pt x="143" y="1"/>
                  </a:moveTo>
                  <a:cubicBezTo>
                    <a:pt x="128" y="1"/>
                    <a:pt x="112" y="11"/>
                    <a:pt x="96" y="11"/>
                  </a:cubicBezTo>
                  <a:lnTo>
                    <a:pt x="120" y="11"/>
                  </a:lnTo>
                  <a:cubicBezTo>
                    <a:pt x="143" y="35"/>
                    <a:pt x="143" y="107"/>
                    <a:pt x="96" y="202"/>
                  </a:cubicBezTo>
                  <a:cubicBezTo>
                    <a:pt x="72" y="226"/>
                    <a:pt x="48" y="273"/>
                    <a:pt x="0" y="273"/>
                  </a:cubicBezTo>
                  <a:cubicBezTo>
                    <a:pt x="9" y="278"/>
                    <a:pt x="18" y="280"/>
                    <a:pt x="28" y="280"/>
                  </a:cubicBezTo>
                  <a:cubicBezTo>
                    <a:pt x="72" y="280"/>
                    <a:pt x="124" y="237"/>
                    <a:pt x="143" y="178"/>
                  </a:cubicBezTo>
                  <a:cubicBezTo>
                    <a:pt x="191" y="107"/>
                    <a:pt x="191" y="35"/>
                    <a:pt x="167" y="11"/>
                  </a:cubicBezTo>
                  <a:cubicBezTo>
                    <a:pt x="159" y="4"/>
                    <a:pt x="151" y="1"/>
                    <a:pt x="1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0"/>
            <p:cNvSpPr/>
            <p:nvPr/>
          </p:nvSpPr>
          <p:spPr>
            <a:xfrm>
              <a:off x="6675555" y="3218762"/>
              <a:ext cx="83965" cy="77036"/>
            </a:xfrm>
            <a:custGeom>
              <a:avLst/>
              <a:gdLst/>
              <a:ahLst/>
              <a:cxnLst/>
              <a:rect l="l" t="t" r="r" b="b"/>
              <a:pathLst>
                <a:path w="2192" h="2011" extrusionOk="0">
                  <a:moveTo>
                    <a:pt x="1082" y="1"/>
                  </a:moveTo>
                  <a:cubicBezTo>
                    <a:pt x="1008" y="1"/>
                    <a:pt x="933" y="9"/>
                    <a:pt x="858" y="25"/>
                  </a:cubicBezTo>
                  <a:cubicBezTo>
                    <a:pt x="334" y="168"/>
                    <a:pt x="0" y="692"/>
                    <a:pt x="119" y="1240"/>
                  </a:cubicBezTo>
                  <a:cubicBezTo>
                    <a:pt x="240" y="1702"/>
                    <a:pt x="631" y="2011"/>
                    <a:pt x="1079" y="2011"/>
                  </a:cubicBezTo>
                  <a:cubicBezTo>
                    <a:pt x="1163" y="2011"/>
                    <a:pt x="1248" y="2000"/>
                    <a:pt x="1334" y="1978"/>
                  </a:cubicBezTo>
                  <a:cubicBezTo>
                    <a:pt x="1858" y="1859"/>
                    <a:pt x="2191" y="1311"/>
                    <a:pt x="2072" y="763"/>
                  </a:cubicBezTo>
                  <a:cubicBezTo>
                    <a:pt x="1969" y="311"/>
                    <a:pt x="1547" y="1"/>
                    <a:pt x="108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0"/>
            <p:cNvSpPr/>
            <p:nvPr/>
          </p:nvSpPr>
          <p:spPr>
            <a:xfrm>
              <a:off x="6692869" y="3232476"/>
              <a:ext cx="13713" cy="12833"/>
            </a:xfrm>
            <a:custGeom>
              <a:avLst/>
              <a:gdLst/>
              <a:ahLst/>
              <a:cxnLst/>
              <a:rect l="l" t="t" r="r" b="b"/>
              <a:pathLst>
                <a:path w="358" h="335" extrusionOk="0">
                  <a:moveTo>
                    <a:pt x="243" y="1"/>
                  </a:moveTo>
                  <a:cubicBezTo>
                    <a:pt x="189" y="1"/>
                    <a:pt x="120" y="32"/>
                    <a:pt x="72" y="96"/>
                  </a:cubicBezTo>
                  <a:cubicBezTo>
                    <a:pt x="1" y="167"/>
                    <a:pt x="1" y="262"/>
                    <a:pt x="48" y="310"/>
                  </a:cubicBezTo>
                  <a:cubicBezTo>
                    <a:pt x="65" y="327"/>
                    <a:pt x="88" y="335"/>
                    <a:pt x="114" y="335"/>
                  </a:cubicBezTo>
                  <a:cubicBezTo>
                    <a:pt x="161" y="335"/>
                    <a:pt x="217" y="309"/>
                    <a:pt x="263" y="262"/>
                  </a:cubicBezTo>
                  <a:cubicBezTo>
                    <a:pt x="334" y="167"/>
                    <a:pt x="358" y="72"/>
                    <a:pt x="310" y="24"/>
                  </a:cubicBezTo>
                  <a:cubicBezTo>
                    <a:pt x="294" y="8"/>
                    <a:pt x="271" y="1"/>
                    <a:pt x="24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0"/>
            <p:cNvSpPr/>
            <p:nvPr/>
          </p:nvSpPr>
          <p:spPr>
            <a:xfrm>
              <a:off x="6713860" y="3228109"/>
              <a:ext cx="16471" cy="13752"/>
            </a:xfrm>
            <a:custGeom>
              <a:avLst/>
              <a:gdLst/>
              <a:ahLst/>
              <a:cxnLst/>
              <a:rect l="l" t="t" r="r" b="b"/>
              <a:pathLst>
                <a:path w="430" h="359" extrusionOk="0">
                  <a:moveTo>
                    <a:pt x="247" y="1"/>
                  </a:moveTo>
                  <a:cubicBezTo>
                    <a:pt x="220" y="1"/>
                    <a:pt x="193" y="7"/>
                    <a:pt x="167" y="19"/>
                  </a:cubicBezTo>
                  <a:cubicBezTo>
                    <a:pt x="72" y="43"/>
                    <a:pt x="1" y="138"/>
                    <a:pt x="24" y="234"/>
                  </a:cubicBezTo>
                  <a:cubicBezTo>
                    <a:pt x="44" y="313"/>
                    <a:pt x="129" y="359"/>
                    <a:pt x="212" y="359"/>
                  </a:cubicBezTo>
                  <a:cubicBezTo>
                    <a:pt x="229" y="359"/>
                    <a:pt x="246" y="357"/>
                    <a:pt x="262" y="353"/>
                  </a:cubicBezTo>
                  <a:cubicBezTo>
                    <a:pt x="358" y="305"/>
                    <a:pt x="429" y="210"/>
                    <a:pt x="405" y="115"/>
                  </a:cubicBezTo>
                  <a:cubicBezTo>
                    <a:pt x="388" y="45"/>
                    <a:pt x="319" y="1"/>
                    <a:pt x="24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0"/>
            <p:cNvSpPr/>
            <p:nvPr/>
          </p:nvSpPr>
          <p:spPr>
            <a:xfrm>
              <a:off x="6686510" y="3251630"/>
              <a:ext cx="17352" cy="16472"/>
            </a:xfrm>
            <a:custGeom>
              <a:avLst/>
              <a:gdLst/>
              <a:ahLst/>
              <a:cxnLst/>
              <a:rect l="l" t="t" r="r" b="b"/>
              <a:pathLst>
                <a:path w="453" h="430" extrusionOk="0">
                  <a:moveTo>
                    <a:pt x="296" y="1"/>
                  </a:moveTo>
                  <a:cubicBezTo>
                    <a:pt x="233" y="1"/>
                    <a:pt x="159" y="32"/>
                    <a:pt x="95" y="96"/>
                  </a:cubicBezTo>
                  <a:cubicBezTo>
                    <a:pt x="0" y="191"/>
                    <a:pt x="0" y="334"/>
                    <a:pt x="72" y="405"/>
                  </a:cubicBezTo>
                  <a:cubicBezTo>
                    <a:pt x="95" y="421"/>
                    <a:pt x="124" y="429"/>
                    <a:pt x="156" y="429"/>
                  </a:cubicBezTo>
                  <a:cubicBezTo>
                    <a:pt x="220" y="429"/>
                    <a:pt x="294" y="398"/>
                    <a:pt x="357" y="334"/>
                  </a:cubicBezTo>
                  <a:cubicBezTo>
                    <a:pt x="453" y="239"/>
                    <a:pt x="453" y="96"/>
                    <a:pt x="381" y="24"/>
                  </a:cubicBezTo>
                  <a:cubicBezTo>
                    <a:pt x="357" y="9"/>
                    <a:pt x="328" y="1"/>
                    <a:pt x="29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0"/>
            <p:cNvSpPr/>
            <p:nvPr/>
          </p:nvSpPr>
          <p:spPr>
            <a:xfrm>
              <a:off x="6713860" y="3251591"/>
              <a:ext cx="11913" cy="10458"/>
            </a:xfrm>
            <a:custGeom>
              <a:avLst/>
              <a:gdLst/>
              <a:ahLst/>
              <a:cxnLst/>
              <a:rect l="l" t="t" r="r" b="b"/>
              <a:pathLst>
                <a:path w="311" h="273" extrusionOk="0">
                  <a:moveTo>
                    <a:pt x="204" y="1"/>
                  </a:moveTo>
                  <a:cubicBezTo>
                    <a:pt x="164" y="1"/>
                    <a:pt x="118" y="27"/>
                    <a:pt x="72" y="73"/>
                  </a:cubicBezTo>
                  <a:cubicBezTo>
                    <a:pt x="24" y="145"/>
                    <a:pt x="1" y="216"/>
                    <a:pt x="48" y="264"/>
                  </a:cubicBezTo>
                  <a:cubicBezTo>
                    <a:pt x="60" y="270"/>
                    <a:pt x="73" y="273"/>
                    <a:pt x="88" y="273"/>
                  </a:cubicBezTo>
                  <a:cubicBezTo>
                    <a:pt x="132" y="273"/>
                    <a:pt x="185" y="246"/>
                    <a:pt x="239" y="192"/>
                  </a:cubicBezTo>
                  <a:cubicBezTo>
                    <a:pt x="286" y="145"/>
                    <a:pt x="310" y="49"/>
                    <a:pt x="262" y="25"/>
                  </a:cubicBezTo>
                  <a:cubicBezTo>
                    <a:pt x="246" y="9"/>
                    <a:pt x="226" y="1"/>
                    <a:pt x="20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0"/>
            <p:cNvSpPr/>
            <p:nvPr/>
          </p:nvSpPr>
          <p:spPr>
            <a:xfrm>
              <a:off x="6697427" y="3272622"/>
              <a:ext cx="12832" cy="8236"/>
            </a:xfrm>
            <a:custGeom>
              <a:avLst/>
              <a:gdLst/>
              <a:ahLst/>
              <a:cxnLst/>
              <a:rect l="l" t="t" r="r" b="b"/>
              <a:pathLst>
                <a:path w="335" h="215" extrusionOk="0">
                  <a:moveTo>
                    <a:pt x="168" y="0"/>
                  </a:moveTo>
                  <a:cubicBezTo>
                    <a:pt x="72" y="24"/>
                    <a:pt x="1" y="72"/>
                    <a:pt x="1" y="119"/>
                  </a:cubicBezTo>
                  <a:cubicBezTo>
                    <a:pt x="1" y="167"/>
                    <a:pt x="72" y="215"/>
                    <a:pt x="168" y="215"/>
                  </a:cubicBezTo>
                  <a:cubicBezTo>
                    <a:pt x="263" y="215"/>
                    <a:pt x="334" y="167"/>
                    <a:pt x="310" y="96"/>
                  </a:cubicBezTo>
                  <a:cubicBezTo>
                    <a:pt x="310" y="48"/>
                    <a:pt x="239" y="0"/>
                    <a:pt x="16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0"/>
            <p:cNvSpPr/>
            <p:nvPr/>
          </p:nvSpPr>
          <p:spPr>
            <a:xfrm>
              <a:off x="6734851" y="3245002"/>
              <a:ext cx="12794" cy="14212"/>
            </a:xfrm>
            <a:custGeom>
              <a:avLst/>
              <a:gdLst/>
              <a:ahLst/>
              <a:cxnLst/>
              <a:rect l="l" t="t" r="r" b="b"/>
              <a:pathLst>
                <a:path w="334" h="371" extrusionOk="0">
                  <a:moveTo>
                    <a:pt x="100" y="1"/>
                  </a:moveTo>
                  <a:cubicBezTo>
                    <a:pt x="89" y="1"/>
                    <a:pt x="80" y="3"/>
                    <a:pt x="72" y="7"/>
                  </a:cubicBezTo>
                  <a:cubicBezTo>
                    <a:pt x="0" y="55"/>
                    <a:pt x="0" y="150"/>
                    <a:pt x="48" y="245"/>
                  </a:cubicBezTo>
                  <a:cubicBezTo>
                    <a:pt x="107" y="324"/>
                    <a:pt x="183" y="370"/>
                    <a:pt x="234" y="370"/>
                  </a:cubicBezTo>
                  <a:cubicBezTo>
                    <a:pt x="244" y="370"/>
                    <a:pt x="254" y="368"/>
                    <a:pt x="262" y="364"/>
                  </a:cubicBezTo>
                  <a:cubicBezTo>
                    <a:pt x="334" y="317"/>
                    <a:pt x="334" y="221"/>
                    <a:pt x="262" y="126"/>
                  </a:cubicBezTo>
                  <a:cubicBezTo>
                    <a:pt x="223" y="47"/>
                    <a:pt x="151" y="1"/>
                    <a:pt x="10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0"/>
            <p:cNvSpPr/>
            <p:nvPr/>
          </p:nvSpPr>
          <p:spPr>
            <a:xfrm>
              <a:off x="6723896" y="3267757"/>
              <a:ext cx="15552" cy="14289"/>
            </a:xfrm>
            <a:custGeom>
              <a:avLst/>
              <a:gdLst/>
              <a:ahLst/>
              <a:cxnLst/>
              <a:rect l="l" t="t" r="r" b="b"/>
              <a:pathLst>
                <a:path w="406" h="373" extrusionOk="0">
                  <a:moveTo>
                    <a:pt x="227" y="1"/>
                  </a:moveTo>
                  <a:cubicBezTo>
                    <a:pt x="172" y="1"/>
                    <a:pt x="114" y="24"/>
                    <a:pt x="72" y="80"/>
                  </a:cubicBezTo>
                  <a:cubicBezTo>
                    <a:pt x="0" y="151"/>
                    <a:pt x="0" y="270"/>
                    <a:pt x="72" y="342"/>
                  </a:cubicBezTo>
                  <a:cubicBezTo>
                    <a:pt x="102" y="361"/>
                    <a:pt x="139" y="373"/>
                    <a:pt x="178" y="373"/>
                  </a:cubicBezTo>
                  <a:cubicBezTo>
                    <a:pt x="234" y="373"/>
                    <a:pt x="292" y="350"/>
                    <a:pt x="334" y="294"/>
                  </a:cubicBezTo>
                  <a:cubicBezTo>
                    <a:pt x="405" y="223"/>
                    <a:pt x="405" y="104"/>
                    <a:pt x="334" y="32"/>
                  </a:cubicBezTo>
                  <a:cubicBezTo>
                    <a:pt x="304" y="12"/>
                    <a:pt x="267" y="1"/>
                    <a:pt x="22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0"/>
            <p:cNvSpPr/>
            <p:nvPr/>
          </p:nvSpPr>
          <p:spPr>
            <a:xfrm>
              <a:off x="7461880" y="3105678"/>
              <a:ext cx="452497" cy="605795"/>
            </a:xfrm>
            <a:custGeom>
              <a:avLst/>
              <a:gdLst/>
              <a:ahLst/>
              <a:cxnLst/>
              <a:rect l="l" t="t" r="r" b="b"/>
              <a:pathLst>
                <a:path w="11813" h="15814" extrusionOk="0">
                  <a:moveTo>
                    <a:pt x="5906" y="0"/>
                  </a:moveTo>
                  <a:cubicBezTo>
                    <a:pt x="2644" y="0"/>
                    <a:pt x="0" y="2644"/>
                    <a:pt x="0" y="5906"/>
                  </a:cubicBezTo>
                  <a:cubicBezTo>
                    <a:pt x="0" y="7192"/>
                    <a:pt x="405" y="8359"/>
                    <a:pt x="1096" y="9336"/>
                  </a:cubicBezTo>
                  <a:lnTo>
                    <a:pt x="5906" y="15813"/>
                  </a:lnTo>
                  <a:lnTo>
                    <a:pt x="10717" y="9336"/>
                  </a:lnTo>
                  <a:lnTo>
                    <a:pt x="10693" y="9336"/>
                  </a:lnTo>
                  <a:cubicBezTo>
                    <a:pt x="11384" y="8359"/>
                    <a:pt x="11812" y="7192"/>
                    <a:pt x="11812" y="5906"/>
                  </a:cubicBezTo>
                  <a:cubicBezTo>
                    <a:pt x="11812" y="2644"/>
                    <a:pt x="9169" y="0"/>
                    <a:pt x="5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0"/>
            <p:cNvSpPr/>
            <p:nvPr/>
          </p:nvSpPr>
          <p:spPr>
            <a:xfrm>
              <a:off x="7509301" y="3175359"/>
              <a:ext cx="357654" cy="332318"/>
            </a:xfrm>
            <a:custGeom>
              <a:avLst/>
              <a:gdLst/>
              <a:ahLst/>
              <a:cxnLst/>
              <a:rect l="l" t="t" r="r" b="b"/>
              <a:pathLst>
                <a:path w="9337" h="8675" extrusionOk="0">
                  <a:moveTo>
                    <a:pt x="4633" y="1"/>
                  </a:moveTo>
                  <a:cubicBezTo>
                    <a:pt x="2558" y="1"/>
                    <a:pt x="723" y="1521"/>
                    <a:pt x="382" y="3635"/>
                  </a:cubicBezTo>
                  <a:cubicBezTo>
                    <a:pt x="1" y="6016"/>
                    <a:pt x="1596" y="8231"/>
                    <a:pt x="3978" y="8612"/>
                  </a:cubicBezTo>
                  <a:cubicBezTo>
                    <a:pt x="4222" y="8654"/>
                    <a:pt x="4464" y="8674"/>
                    <a:pt x="4703" y="8674"/>
                  </a:cubicBezTo>
                  <a:cubicBezTo>
                    <a:pt x="6778" y="8674"/>
                    <a:pt x="8613" y="7154"/>
                    <a:pt x="8955" y="5040"/>
                  </a:cubicBezTo>
                  <a:cubicBezTo>
                    <a:pt x="9336" y="2658"/>
                    <a:pt x="7740" y="444"/>
                    <a:pt x="5359" y="63"/>
                  </a:cubicBezTo>
                  <a:cubicBezTo>
                    <a:pt x="5115" y="21"/>
                    <a:pt x="4873" y="1"/>
                    <a:pt x="46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0"/>
            <p:cNvSpPr/>
            <p:nvPr/>
          </p:nvSpPr>
          <p:spPr>
            <a:xfrm>
              <a:off x="7625442" y="3234085"/>
              <a:ext cx="24783" cy="36047"/>
            </a:xfrm>
            <a:custGeom>
              <a:avLst/>
              <a:gdLst/>
              <a:ahLst/>
              <a:cxnLst/>
              <a:rect l="l" t="t" r="r" b="b"/>
              <a:pathLst>
                <a:path w="647" h="941" extrusionOk="0">
                  <a:moveTo>
                    <a:pt x="86" y="0"/>
                  </a:moveTo>
                  <a:cubicBezTo>
                    <a:pt x="43" y="0"/>
                    <a:pt x="0" y="51"/>
                    <a:pt x="17" y="101"/>
                  </a:cubicBezTo>
                  <a:cubicBezTo>
                    <a:pt x="160" y="340"/>
                    <a:pt x="303" y="578"/>
                    <a:pt x="446" y="816"/>
                  </a:cubicBezTo>
                  <a:cubicBezTo>
                    <a:pt x="469" y="840"/>
                    <a:pt x="469" y="887"/>
                    <a:pt x="493" y="911"/>
                  </a:cubicBezTo>
                  <a:cubicBezTo>
                    <a:pt x="507" y="932"/>
                    <a:pt x="527" y="941"/>
                    <a:pt x="548" y="941"/>
                  </a:cubicBezTo>
                  <a:cubicBezTo>
                    <a:pt x="596" y="941"/>
                    <a:pt x="646" y="890"/>
                    <a:pt x="612" y="840"/>
                  </a:cubicBezTo>
                  <a:cubicBezTo>
                    <a:pt x="469" y="602"/>
                    <a:pt x="327" y="363"/>
                    <a:pt x="208" y="125"/>
                  </a:cubicBezTo>
                  <a:cubicBezTo>
                    <a:pt x="184" y="101"/>
                    <a:pt x="160" y="54"/>
                    <a:pt x="136" y="30"/>
                  </a:cubicBezTo>
                  <a:cubicBezTo>
                    <a:pt x="122" y="9"/>
                    <a:pt x="104" y="0"/>
                    <a:pt x="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0"/>
            <p:cNvSpPr/>
            <p:nvPr/>
          </p:nvSpPr>
          <p:spPr>
            <a:xfrm>
              <a:off x="7616057" y="3225964"/>
              <a:ext cx="22830" cy="15783"/>
            </a:xfrm>
            <a:custGeom>
              <a:avLst/>
              <a:gdLst/>
              <a:ahLst/>
              <a:cxnLst/>
              <a:rect l="l" t="t" r="r" b="b"/>
              <a:pathLst>
                <a:path w="596" h="412" extrusionOk="0">
                  <a:moveTo>
                    <a:pt x="429" y="1"/>
                  </a:moveTo>
                  <a:cubicBezTo>
                    <a:pt x="368" y="1"/>
                    <a:pt x="291" y="24"/>
                    <a:pt x="214" y="75"/>
                  </a:cubicBezTo>
                  <a:cubicBezTo>
                    <a:pt x="71" y="147"/>
                    <a:pt x="0" y="290"/>
                    <a:pt x="24" y="361"/>
                  </a:cubicBezTo>
                  <a:cubicBezTo>
                    <a:pt x="46" y="394"/>
                    <a:pt x="89" y="412"/>
                    <a:pt x="142" y="412"/>
                  </a:cubicBezTo>
                  <a:cubicBezTo>
                    <a:pt x="204" y="412"/>
                    <a:pt x="281" y="388"/>
                    <a:pt x="357" y="337"/>
                  </a:cubicBezTo>
                  <a:cubicBezTo>
                    <a:pt x="500" y="266"/>
                    <a:pt x="595" y="123"/>
                    <a:pt x="548" y="51"/>
                  </a:cubicBezTo>
                  <a:cubicBezTo>
                    <a:pt x="526" y="18"/>
                    <a:pt x="483" y="1"/>
                    <a:pt x="4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0"/>
            <p:cNvSpPr/>
            <p:nvPr/>
          </p:nvSpPr>
          <p:spPr>
            <a:xfrm>
              <a:off x="7617858" y="3226079"/>
              <a:ext cx="21029" cy="15591"/>
            </a:xfrm>
            <a:custGeom>
              <a:avLst/>
              <a:gdLst/>
              <a:ahLst/>
              <a:cxnLst/>
              <a:rect l="l" t="t" r="r" b="b"/>
              <a:pathLst>
                <a:path w="549" h="407" extrusionOk="0">
                  <a:moveTo>
                    <a:pt x="406" y="1"/>
                  </a:moveTo>
                  <a:cubicBezTo>
                    <a:pt x="406" y="1"/>
                    <a:pt x="406" y="25"/>
                    <a:pt x="406" y="25"/>
                  </a:cubicBezTo>
                  <a:cubicBezTo>
                    <a:pt x="453" y="96"/>
                    <a:pt x="358" y="215"/>
                    <a:pt x="215" y="310"/>
                  </a:cubicBezTo>
                  <a:cubicBezTo>
                    <a:pt x="144" y="358"/>
                    <a:pt x="72" y="382"/>
                    <a:pt x="1" y="382"/>
                  </a:cubicBezTo>
                  <a:cubicBezTo>
                    <a:pt x="18" y="399"/>
                    <a:pt x="46" y="407"/>
                    <a:pt x="82" y="407"/>
                  </a:cubicBezTo>
                  <a:cubicBezTo>
                    <a:pt x="147" y="407"/>
                    <a:pt x="233" y="380"/>
                    <a:pt x="310" y="334"/>
                  </a:cubicBezTo>
                  <a:cubicBezTo>
                    <a:pt x="453" y="263"/>
                    <a:pt x="548" y="120"/>
                    <a:pt x="501" y="48"/>
                  </a:cubicBezTo>
                  <a:cubicBezTo>
                    <a:pt x="477" y="25"/>
                    <a:pt x="453" y="1"/>
                    <a:pt x="40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0"/>
            <p:cNvSpPr/>
            <p:nvPr/>
          </p:nvSpPr>
          <p:spPr>
            <a:xfrm>
              <a:off x="7666735" y="3232054"/>
              <a:ext cx="22906" cy="37158"/>
            </a:xfrm>
            <a:custGeom>
              <a:avLst/>
              <a:gdLst/>
              <a:ahLst/>
              <a:cxnLst/>
              <a:rect l="l" t="t" r="r" b="b"/>
              <a:pathLst>
                <a:path w="598" h="970" extrusionOk="0">
                  <a:moveTo>
                    <a:pt x="523" y="0"/>
                  </a:moveTo>
                  <a:cubicBezTo>
                    <a:pt x="502" y="0"/>
                    <a:pt x="480" y="10"/>
                    <a:pt x="463" y="35"/>
                  </a:cubicBezTo>
                  <a:cubicBezTo>
                    <a:pt x="344" y="273"/>
                    <a:pt x="201" y="512"/>
                    <a:pt x="82" y="774"/>
                  </a:cubicBezTo>
                  <a:cubicBezTo>
                    <a:pt x="58" y="797"/>
                    <a:pt x="58" y="845"/>
                    <a:pt x="34" y="869"/>
                  </a:cubicBezTo>
                  <a:cubicBezTo>
                    <a:pt x="1" y="919"/>
                    <a:pt x="50" y="970"/>
                    <a:pt x="99" y="970"/>
                  </a:cubicBezTo>
                  <a:cubicBezTo>
                    <a:pt x="120" y="970"/>
                    <a:pt x="140" y="961"/>
                    <a:pt x="154" y="940"/>
                  </a:cubicBezTo>
                  <a:cubicBezTo>
                    <a:pt x="273" y="678"/>
                    <a:pt x="392" y="440"/>
                    <a:pt x="535" y="202"/>
                  </a:cubicBezTo>
                  <a:cubicBezTo>
                    <a:pt x="535" y="154"/>
                    <a:pt x="558" y="131"/>
                    <a:pt x="582" y="83"/>
                  </a:cubicBezTo>
                  <a:cubicBezTo>
                    <a:pt x="598" y="36"/>
                    <a:pt x="563" y="0"/>
                    <a:pt x="52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0"/>
            <p:cNvSpPr/>
            <p:nvPr/>
          </p:nvSpPr>
          <p:spPr>
            <a:xfrm>
              <a:off x="7676235" y="3224278"/>
              <a:ext cx="23749" cy="14863"/>
            </a:xfrm>
            <a:custGeom>
              <a:avLst/>
              <a:gdLst/>
              <a:ahLst/>
              <a:cxnLst/>
              <a:rect l="l" t="t" r="r" b="b"/>
              <a:pathLst>
                <a:path w="620" h="388" extrusionOk="0">
                  <a:moveTo>
                    <a:pt x="170" y="0"/>
                  </a:moveTo>
                  <a:cubicBezTo>
                    <a:pt x="108" y="0"/>
                    <a:pt x="60" y="24"/>
                    <a:pt x="48" y="72"/>
                  </a:cubicBezTo>
                  <a:cubicBezTo>
                    <a:pt x="1" y="143"/>
                    <a:pt x="96" y="262"/>
                    <a:pt x="239" y="334"/>
                  </a:cubicBezTo>
                  <a:cubicBezTo>
                    <a:pt x="310" y="369"/>
                    <a:pt x="382" y="387"/>
                    <a:pt x="441" y="387"/>
                  </a:cubicBezTo>
                  <a:cubicBezTo>
                    <a:pt x="501" y="387"/>
                    <a:pt x="549" y="369"/>
                    <a:pt x="572" y="334"/>
                  </a:cubicBezTo>
                  <a:cubicBezTo>
                    <a:pt x="620" y="262"/>
                    <a:pt x="525" y="143"/>
                    <a:pt x="382" y="72"/>
                  </a:cubicBezTo>
                  <a:cubicBezTo>
                    <a:pt x="310" y="24"/>
                    <a:pt x="233" y="0"/>
                    <a:pt x="17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0"/>
            <p:cNvSpPr/>
            <p:nvPr/>
          </p:nvSpPr>
          <p:spPr>
            <a:xfrm>
              <a:off x="7677154" y="3226998"/>
              <a:ext cx="21949" cy="12143"/>
            </a:xfrm>
            <a:custGeom>
              <a:avLst/>
              <a:gdLst/>
              <a:ahLst/>
              <a:cxnLst/>
              <a:rect l="l" t="t" r="r" b="b"/>
              <a:pathLst>
                <a:path w="573" h="317" extrusionOk="0">
                  <a:moveTo>
                    <a:pt x="1" y="1"/>
                  </a:moveTo>
                  <a:cubicBezTo>
                    <a:pt x="1" y="96"/>
                    <a:pt x="72" y="191"/>
                    <a:pt x="215" y="263"/>
                  </a:cubicBezTo>
                  <a:cubicBezTo>
                    <a:pt x="286" y="298"/>
                    <a:pt x="358" y="316"/>
                    <a:pt x="417" y="316"/>
                  </a:cubicBezTo>
                  <a:cubicBezTo>
                    <a:pt x="477" y="316"/>
                    <a:pt x="525" y="298"/>
                    <a:pt x="548" y="263"/>
                  </a:cubicBezTo>
                  <a:cubicBezTo>
                    <a:pt x="572" y="239"/>
                    <a:pt x="548" y="191"/>
                    <a:pt x="525" y="144"/>
                  </a:cubicBezTo>
                  <a:cubicBezTo>
                    <a:pt x="525" y="144"/>
                    <a:pt x="525" y="167"/>
                    <a:pt x="525" y="167"/>
                  </a:cubicBezTo>
                  <a:cubicBezTo>
                    <a:pt x="501" y="203"/>
                    <a:pt x="453" y="221"/>
                    <a:pt x="394" y="221"/>
                  </a:cubicBezTo>
                  <a:cubicBezTo>
                    <a:pt x="334" y="221"/>
                    <a:pt x="263" y="203"/>
                    <a:pt x="191" y="167"/>
                  </a:cubicBezTo>
                  <a:cubicBezTo>
                    <a:pt x="96" y="120"/>
                    <a:pt x="48" y="72"/>
                    <a:pt x="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0"/>
            <p:cNvSpPr/>
            <p:nvPr/>
          </p:nvSpPr>
          <p:spPr>
            <a:xfrm>
              <a:off x="7694161" y="3282237"/>
              <a:ext cx="39148" cy="21874"/>
            </a:xfrm>
            <a:custGeom>
              <a:avLst/>
              <a:gdLst/>
              <a:ahLst/>
              <a:cxnLst/>
              <a:rect l="l" t="t" r="r" b="b"/>
              <a:pathLst>
                <a:path w="1022" h="571" extrusionOk="0">
                  <a:moveTo>
                    <a:pt x="946" y="0"/>
                  </a:moveTo>
                  <a:cubicBezTo>
                    <a:pt x="936" y="0"/>
                    <a:pt x="926" y="4"/>
                    <a:pt x="914" y="11"/>
                  </a:cubicBezTo>
                  <a:lnTo>
                    <a:pt x="176" y="392"/>
                  </a:lnTo>
                  <a:cubicBezTo>
                    <a:pt x="152" y="392"/>
                    <a:pt x="104" y="416"/>
                    <a:pt x="81" y="440"/>
                  </a:cubicBezTo>
                  <a:cubicBezTo>
                    <a:pt x="1" y="480"/>
                    <a:pt x="38" y="570"/>
                    <a:pt x="94" y="570"/>
                  </a:cubicBezTo>
                  <a:cubicBezTo>
                    <a:pt x="105" y="570"/>
                    <a:pt x="117" y="567"/>
                    <a:pt x="128" y="559"/>
                  </a:cubicBezTo>
                  <a:lnTo>
                    <a:pt x="866" y="178"/>
                  </a:lnTo>
                  <a:cubicBezTo>
                    <a:pt x="890" y="154"/>
                    <a:pt x="938" y="130"/>
                    <a:pt x="962" y="130"/>
                  </a:cubicBezTo>
                  <a:cubicBezTo>
                    <a:pt x="1022" y="90"/>
                    <a:pt x="998" y="0"/>
                    <a:pt x="9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0"/>
            <p:cNvSpPr/>
            <p:nvPr/>
          </p:nvSpPr>
          <p:spPr>
            <a:xfrm>
              <a:off x="7724576" y="3272431"/>
              <a:ext cx="16471" cy="21376"/>
            </a:xfrm>
            <a:custGeom>
              <a:avLst/>
              <a:gdLst/>
              <a:ahLst/>
              <a:cxnLst/>
              <a:rect l="l" t="t" r="r" b="b"/>
              <a:pathLst>
                <a:path w="430" h="558" extrusionOk="0">
                  <a:moveTo>
                    <a:pt x="101" y="1"/>
                  </a:moveTo>
                  <a:cubicBezTo>
                    <a:pt x="91" y="1"/>
                    <a:pt x="81" y="2"/>
                    <a:pt x="72" y="5"/>
                  </a:cubicBezTo>
                  <a:cubicBezTo>
                    <a:pt x="1" y="53"/>
                    <a:pt x="1" y="196"/>
                    <a:pt x="72" y="363"/>
                  </a:cubicBezTo>
                  <a:cubicBezTo>
                    <a:pt x="135" y="487"/>
                    <a:pt x="233" y="558"/>
                    <a:pt x="321" y="558"/>
                  </a:cubicBezTo>
                  <a:cubicBezTo>
                    <a:pt x="334" y="558"/>
                    <a:pt x="346" y="556"/>
                    <a:pt x="358" y="553"/>
                  </a:cubicBezTo>
                  <a:cubicBezTo>
                    <a:pt x="430" y="505"/>
                    <a:pt x="430" y="363"/>
                    <a:pt x="334" y="220"/>
                  </a:cubicBezTo>
                  <a:cubicBezTo>
                    <a:pt x="272" y="74"/>
                    <a:pt x="173" y="1"/>
                    <a:pt x="10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0"/>
            <p:cNvSpPr/>
            <p:nvPr/>
          </p:nvSpPr>
          <p:spPr>
            <a:xfrm>
              <a:off x="7724576" y="3273542"/>
              <a:ext cx="15552" cy="20265"/>
            </a:xfrm>
            <a:custGeom>
              <a:avLst/>
              <a:gdLst/>
              <a:ahLst/>
              <a:cxnLst/>
              <a:rect l="l" t="t" r="r" b="b"/>
              <a:pathLst>
                <a:path w="406" h="529" extrusionOk="0">
                  <a:moveTo>
                    <a:pt x="49" y="0"/>
                  </a:moveTo>
                  <a:lnTo>
                    <a:pt x="49" y="0"/>
                  </a:lnTo>
                  <a:cubicBezTo>
                    <a:pt x="1" y="48"/>
                    <a:pt x="1" y="191"/>
                    <a:pt x="72" y="334"/>
                  </a:cubicBezTo>
                  <a:cubicBezTo>
                    <a:pt x="135" y="458"/>
                    <a:pt x="233" y="529"/>
                    <a:pt x="321" y="529"/>
                  </a:cubicBezTo>
                  <a:cubicBezTo>
                    <a:pt x="334" y="529"/>
                    <a:pt x="346" y="527"/>
                    <a:pt x="358" y="524"/>
                  </a:cubicBezTo>
                  <a:cubicBezTo>
                    <a:pt x="382" y="500"/>
                    <a:pt x="406" y="453"/>
                    <a:pt x="406" y="405"/>
                  </a:cubicBezTo>
                  <a:lnTo>
                    <a:pt x="406" y="405"/>
                  </a:lnTo>
                  <a:cubicBezTo>
                    <a:pt x="406" y="405"/>
                    <a:pt x="382" y="429"/>
                    <a:pt x="382" y="429"/>
                  </a:cubicBezTo>
                  <a:cubicBezTo>
                    <a:pt x="373" y="432"/>
                    <a:pt x="363" y="433"/>
                    <a:pt x="353" y="433"/>
                  </a:cubicBezTo>
                  <a:cubicBezTo>
                    <a:pt x="281" y="433"/>
                    <a:pt x="182" y="363"/>
                    <a:pt x="120" y="238"/>
                  </a:cubicBezTo>
                  <a:cubicBezTo>
                    <a:pt x="72" y="143"/>
                    <a:pt x="49" y="72"/>
                    <a:pt x="4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0"/>
            <p:cNvSpPr/>
            <p:nvPr/>
          </p:nvSpPr>
          <p:spPr>
            <a:xfrm>
              <a:off x="7719558" y="3324184"/>
              <a:ext cx="39148" cy="21874"/>
            </a:xfrm>
            <a:custGeom>
              <a:avLst/>
              <a:gdLst/>
              <a:ahLst/>
              <a:cxnLst/>
              <a:rect l="l" t="t" r="r" b="b"/>
              <a:pathLst>
                <a:path w="1022" h="571" extrusionOk="0">
                  <a:moveTo>
                    <a:pt x="928" y="1"/>
                  </a:moveTo>
                  <a:cubicBezTo>
                    <a:pt x="917" y="1"/>
                    <a:pt x="906" y="4"/>
                    <a:pt x="894" y="12"/>
                  </a:cubicBezTo>
                  <a:lnTo>
                    <a:pt x="156" y="393"/>
                  </a:lnTo>
                  <a:cubicBezTo>
                    <a:pt x="132" y="417"/>
                    <a:pt x="84" y="440"/>
                    <a:pt x="61" y="440"/>
                  </a:cubicBezTo>
                  <a:cubicBezTo>
                    <a:pt x="1" y="480"/>
                    <a:pt x="24" y="571"/>
                    <a:pt x="76" y="571"/>
                  </a:cubicBezTo>
                  <a:cubicBezTo>
                    <a:pt x="86" y="571"/>
                    <a:pt x="97" y="567"/>
                    <a:pt x="108" y="560"/>
                  </a:cubicBezTo>
                  <a:lnTo>
                    <a:pt x="846" y="178"/>
                  </a:lnTo>
                  <a:cubicBezTo>
                    <a:pt x="870" y="155"/>
                    <a:pt x="918" y="155"/>
                    <a:pt x="942" y="131"/>
                  </a:cubicBezTo>
                  <a:cubicBezTo>
                    <a:pt x="1022" y="91"/>
                    <a:pt x="984" y="1"/>
                    <a:pt x="9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0"/>
            <p:cNvSpPr/>
            <p:nvPr/>
          </p:nvSpPr>
          <p:spPr>
            <a:xfrm>
              <a:off x="7749206" y="3315029"/>
              <a:ext cx="16471" cy="21031"/>
            </a:xfrm>
            <a:custGeom>
              <a:avLst/>
              <a:gdLst/>
              <a:ahLst/>
              <a:cxnLst/>
              <a:rect l="l" t="t" r="r" b="b"/>
              <a:pathLst>
                <a:path w="430" h="549" extrusionOk="0">
                  <a:moveTo>
                    <a:pt x="114" y="0"/>
                  </a:moveTo>
                  <a:cubicBezTo>
                    <a:pt x="99" y="0"/>
                    <a:pt x="85" y="4"/>
                    <a:pt x="72" y="13"/>
                  </a:cubicBezTo>
                  <a:cubicBezTo>
                    <a:pt x="1" y="36"/>
                    <a:pt x="1" y="203"/>
                    <a:pt x="72" y="346"/>
                  </a:cubicBezTo>
                  <a:cubicBezTo>
                    <a:pt x="131" y="464"/>
                    <a:pt x="238" y="549"/>
                    <a:pt x="314" y="549"/>
                  </a:cubicBezTo>
                  <a:cubicBezTo>
                    <a:pt x="331" y="549"/>
                    <a:pt x="346" y="545"/>
                    <a:pt x="358" y="537"/>
                  </a:cubicBezTo>
                  <a:cubicBezTo>
                    <a:pt x="430" y="513"/>
                    <a:pt x="430" y="346"/>
                    <a:pt x="358" y="203"/>
                  </a:cubicBezTo>
                  <a:cubicBezTo>
                    <a:pt x="280" y="86"/>
                    <a:pt x="185"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0"/>
            <p:cNvSpPr/>
            <p:nvPr/>
          </p:nvSpPr>
          <p:spPr>
            <a:xfrm>
              <a:off x="7749206" y="3315488"/>
              <a:ext cx="15552" cy="20571"/>
            </a:xfrm>
            <a:custGeom>
              <a:avLst/>
              <a:gdLst/>
              <a:ahLst/>
              <a:cxnLst/>
              <a:rect l="l" t="t" r="r" b="b"/>
              <a:pathLst>
                <a:path w="406" h="537" extrusionOk="0">
                  <a:moveTo>
                    <a:pt x="49" y="1"/>
                  </a:moveTo>
                  <a:lnTo>
                    <a:pt x="49" y="1"/>
                  </a:lnTo>
                  <a:cubicBezTo>
                    <a:pt x="1" y="72"/>
                    <a:pt x="1" y="191"/>
                    <a:pt x="72" y="334"/>
                  </a:cubicBezTo>
                  <a:cubicBezTo>
                    <a:pt x="131" y="452"/>
                    <a:pt x="238" y="537"/>
                    <a:pt x="314" y="537"/>
                  </a:cubicBezTo>
                  <a:cubicBezTo>
                    <a:pt x="331" y="537"/>
                    <a:pt x="346" y="533"/>
                    <a:pt x="358" y="525"/>
                  </a:cubicBezTo>
                  <a:cubicBezTo>
                    <a:pt x="382" y="501"/>
                    <a:pt x="406" y="477"/>
                    <a:pt x="406" y="429"/>
                  </a:cubicBezTo>
                  <a:lnTo>
                    <a:pt x="382" y="429"/>
                  </a:lnTo>
                  <a:cubicBezTo>
                    <a:pt x="369" y="438"/>
                    <a:pt x="355" y="442"/>
                    <a:pt x="340" y="442"/>
                  </a:cubicBezTo>
                  <a:cubicBezTo>
                    <a:pt x="270" y="442"/>
                    <a:pt x="179" y="356"/>
                    <a:pt x="120" y="239"/>
                  </a:cubicBezTo>
                  <a:cubicBezTo>
                    <a:pt x="72" y="167"/>
                    <a:pt x="49" y="72"/>
                    <a:pt x="4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0"/>
            <p:cNvSpPr/>
            <p:nvPr/>
          </p:nvSpPr>
          <p:spPr>
            <a:xfrm>
              <a:off x="7739476" y="3379232"/>
              <a:ext cx="42365" cy="11224"/>
            </a:xfrm>
            <a:custGeom>
              <a:avLst/>
              <a:gdLst/>
              <a:ahLst/>
              <a:cxnLst/>
              <a:rect l="l" t="t" r="r" b="b"/>
              <a:pathLst>
                <a:path w="1106" h="293" extrusionOk="0">
                  <a:moveTo>
                    <a:pt x="91" y="1"/>
                  </a:moveTo>
                  <a:cubicBezTo>
                    <a:pt x="14" y="1"/>
                    <a:pt x="0" y="123"/>
                    <a:pt x="88" y="123"/>
                  </a:cubicBezTo>
                  <a:lnTo>
                    <a:pt x="898" y="266"/>
                  </a:lnTo>
                  <a:cubicBezTo>
                    <a:pt x="922" y="289"/>
                    <a:pt x="969" y="289"/>
                    <a:pt x="1017" y="289"/>
                  </a:cubicBezTo>
                  <a:cubicBezTo>
                    <a:pt x="1023" y="292"/>
                    <a:pt x="1030" y="293"/>
                    <a:pt x="1035" y="293"/>
                  </a:cubicBezTo>
                  <a:cubicBezTo>
                    <a:pt x="1092" y="293"/>
                    <a:pt x="1106" y="192"/>
                    <a:pt x="1041" y="170"/>
                  </a:cubicBezTo>
                  <a:lnTo>
                    <a:pt x="231" y="27"/>
                  </a:lnTo>
                  <a:cubicBezTo>
                    <a:pt x="184" y="4"/>
                    <a:pt x="136" y="4"/>
                    <a:pt x="112" y="4"/>
                  </a:cubicBezTo>
                  <a:cubicBezTo>
                    <a:pt x="105" y="2"/>
                    <a:pt x="98" y="1"/>
                    <a:pt x="91"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0"/>
            <p:cNvSpPr/>
            <p:nvPr/>
          </p:nvSpPr>
          <p:spPr>
            <a:xfrm>
              <a:off x="7774755" y="3377393"/>
              <a:ext cx="13713" cy="22985"/>
            </a:xfrm>
            <a:custGeom>
              <a:avLst/>
              <a:gdLst/>
              <a:ahLst/>
              <a:cxnLst/>
              <a:rect l="l" t="t" r="r" b="b"/>
              <a:pathLst>
                <a:path w="358" h="600" extrusionOk="0">
                  <a:moveTo>
                    <a:pt x="214" y="1"/>
                  </a:moveTo>
                  <a:cubicBezTo>
                    <a:pt x="128" y="1"/>
                    <a:pt x="46" y="114"/>
                    <a:pt x="25" y="266"/>
                  </a:cubicBezTo>
                  <a:cubicBezTo>
                    <a:pt x="1" y="433"/>
                    <a:pt x="48" y="576"/>
                    <a:pt x="120" y="599"/>
                  </a:cubicBezTo>
                  <a:cubicBezTo>
                    <a:pt x="215" y="599"/>
                    <a:pt x="287" y="480"/>
                    <a:pt x="334" y="314"/>
                  </a:cubicBezTo>
                  <a:cubicBezTo>
                    <a:pt x="358" y="171"/>
                    <a:pt x="310" y="4"/>
                    <a:pt x="239" y="4"/>
                  </a:cubicBezTo>
                  <a:cubicBezTo>
                    <a:pt x="231" y="2"/>
                    <a:pt x="223" y="1"/>
                    <a:pt x="2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0"/>
            <p:cNvSpPr/>
            <p:nvPr/>
          </p:nvSpPr>
          <p:spPr>
            <a:xfrm>
              <a:off x="7774755" y="3377546"/>
              <a:ext cx="9155" cy="22831"/>
            </a:xfrm>
            <a:custGeom>
              <a:avLst/>
              <a:gdLst/>
              <a:ahLst/>
              <a:cxnLst/>
              <a:rect l="l" t="t" r="r" b="b"/>
              <a:pathLst>
                <a:path w="239" h="596" extrusionOk="0">
                  <a:moveTo>
                    <a:pt x="215" y="0"/>
                  </a:moveTo>
                  <a:cubicBezTo>
                    <a:pt x="120" y="0"/>
                    <a:pt x="48" y="119"/>
                    <a:pt x="25" y="262"/>
                  </a:cubicBezTo>
                  <a:cubicBezTo>
                    <a:pt x="1" y="429"/>
                    <a:pt x="48" y="572"/>
                    <a:pt x="120" y="595"/>
                  </a:cubicBezTo>
                  <a:cubicBezTo>
                    <a:pt x="167" y="595"/>
                    <a:pt x="191" y="572"/>
                    <a:pt x="239" y="524"/>
                  </a:cubicBezTo>
                  <a:cubicBezTo>
                    <a:pt x="223" y="524"/>
                    <a:pt x="218" y="535"/>
                    <a:pt x="216" y="535"/>
                  </a:cubicBezTo>
                  <a:cubicBezTo>
                    <a:pt x="215" y="535"/>
                    <a:pt x="215" y="532"/>
                    <a:pt x="215" y="524"/>
                  </a:cubicBezTo>
                  <a:cubicBezTo>
                    <a:pt x="120" y="524"/>
                    <a:pt x="72" y="381"/>
                    <a:pt x="120" y="214"/>
                  </a:cubicBezTo>
                  <a:cubicBezTo>
                    <a:pt x="120" y="119"/>
                    <a:pt x="167" y="48"/>
                    <a:pt x="21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0"/>
            <p:cNvSpPr/>
            <p:nvPr/>
          </p:nvSpPr>
          <p:spPr>
            <a:xfrm>
              <a:off x="7719711" y="3407235"/>
              <a:ext cx="24439" cy="36239"/>
            </a:xfrm>
            <a:custGeom>
              <a:avLst/>
              <a:gdLst/>
              <a:ahLst/>
              <a:cxnLst/>
              <a:rect l="l" t="t" r="r" b="b"/>
              <a:pathLst>
                <a:path w="638" h="946" extrusionOk="0">
                  <a:moveTo>
                    <a:pt x="89" y="0"/>
                  </a:moveTo>
                  <a:cubicBezTo>
                    <a:pt x="43" y="0"/>
                    <a:pt x="1" y="43"/>
                    <a:pt x="33" y="106"/>
                  </a:cubicBezTo>
                  <a:cubicBezTo>
                    <a:pt x="176" y="344"/>
                    <a:pt x="295" y="582"/>
                    <a:pt x="438" y="821"/>
                  </a:cubicBezTo>
                  <a:cubicBezTo>
                    <a:pt x="461" y="844"/>
                    <a:pt x="485" y="868"/>
                    <a:pt x="509" y="916"/>
                  </a:cubicBezTo>
                  <a:cubicBezTo>
                    <a:pt x="516" y="937"/>
                    <a:pt x="531" y="945"/>
                    <a:pt x="548" y="945"/>
                  </a:cubicBezTo>
                  <a:cubicBezTo>
                    <a:pt x="588" y="945"/>
                    <a:pt x="638" y="895"/>
                    <a:pt x="604" y="844"/>
                  </a:cubicBezTo>
                  <a:cubicBezTo>
                    <a:pt x="485" y="606"/>
                    <a:pt x="342" y="368"/>
                    <a:pt x="199" y="130"/>
                  </a:cubicBezTo>
                  <a:cubicBezTo>
                    <a:pt x="176" y="106"/>
                    <a:pt x="176" y="59"/>
                    <a:pt x="152" y="35"/>
                  </a:cubicBezTo>
                  <a:cubicBezTo>
                    <a:pt x="136" y="11"/>
                    <a:pt x="112" y="0"/>
                    <a:pt x="8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0"/>
            <p:cNvSpPr/>
            <p:nvPr/>
          </p:nvSpPr>
          <p:spPr>
            <a:xfrm>
              <a:off x="7730972" y="3435774"/>
              <a:ext cx="22868" cy="15515"/>
            </a:xfrm>
            <a:custGeom>
              <a:avLst/>
              <a:gdLst/>
              <a:ahLst/>
              <a:cxnLst/>
              <a:rect l="l" t="t" r="r" b="b"/>
              <a:pathLst>
                <a:path w="597" h="405" extrusionOk="0">
                  <a:moveTo>
                    <a:pt x="443" y="1"/>
                  </a:moveTo>
                  <a:cubicBezTo>
                    <a:pt x="375" y="1"/>
                    <a:pt x="292" y="25"/>
                    <a:pt x="215" y="76"/>
                  </a:cubicBezTo>
                  <a:cubicBezTo>
                    <a:pt x="72" y="147"/>
                    <a:pt x="1" y="266"/>
                    <a:pt x="48" y="361"/>
                  </a:cubicBezTo>
                  <a:cubicBezTo>
                    <a:pt x="58" y="391"/>
                    <a:pt x="93" y="404"/>
                    <a:pt x="141" y="404"/>
                  </a:cubicBezTo>
                  <a:cubicBezTo>
                    <a:pt x="208" y="404"/>
                    <a:pt x="299" y="379"/>
                    <a:pt x="382" y="338"/>
                  </a:cubicBezTo>
                  <a:cubicBezTo>
                    <a:pt x="525" y="242"/>
                    <a:pt x="596" y="123"/>
                    <a:pt x="572" y="52"/>
                  </a:cubicBezTo>
                  <a:cubicBezTo>
                    <a:pt x="550" y="19"/>
                    <a:pt x="502" y="1"/>
                    <a:pt x="44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0"/>
            <p:cNvSpPr/>
            <p:nvPr/>
          </p:nvSpPr>
          <p:spPr>
            <a:xfrm>
              <a:off x="7730972" y="3435621"/>
              <a:ext cx="21029" cy="15821"/>
            </a:xfrm>
            <a:custGeom>
              <a:avLst/>
              <a:gdLst/>
              <a:ahLst/>
              <a:cxnLst/>
              <a:rect l="l" t="t" r="r" b="b"/>
              <a:pathLst>
                <a:path w="549" h="413" extrusionOk="0">
                  <a:moveTo>
                    <a:pt x="447" y="1"/>
                  </a:moveTo>
                  <a:cubicBezTo>
                    <a:pt x="382" y="1"/>
                    <a:pt x="299" y="24"/>
                    <a:pt x="215" y="80"/>
                  </a:cubicBezTo>
                  <a:cubicBezTo>
                    <a:pt x="72" y="151"/>
                    <a:pt x="1" y="270"/>
                    <a:pt x="48" y="365"/>
                  </a:cubicBezTo>
                  <a:cubicBezTo>
                    <a:pt x="48" y="389"/>
                    <a:pt x="96" y="413"/>
                    <a:pt x="144" y="413"/>
                  </a:cubicBezTo>
                  <a:cubicBezTo>
                    <a:pt x="144" y="389"/>
                    <a:pt x="144" y="389"/>
                    <a:pt x="144" y="389"/>
                  </a:cubicBezTo>
                  <a:cubicBezTo>
                    <a:pt x="96" y="318"/>
                    <a:pt x="167" y="199"/>
                    <a:pt x="310" y="103"/>
                  </a:cubicBezTo>
                  <a:cubicBezTo>
                    <a:pt x="406" y="56"/>
                    <a:pt x="477" y="32"/>
                    <a:pt x="548" y="32"/>
                  </a:cubicBezTo>
                  <a:cubicBezTo>
                    <a:pt x="529" y="12"/>
                    <a:pt x="493" y="1"/>
                    <a:pt x="44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0"/>
            <p:cNvSpPr/>
            <p:nvPr/>
          </p:nvSpPr>
          <p:spPr>
            <a:xfrm>
              <a:off x="7680486" y="3406507"/>
              <a:ext cx="22906" cy="37158"/>
            </a:xfrm>
            <a:custGeom>
              <a:avLst/>
              <a:gdLst/>
              <a:ahLst/>
              <a:cxnLst/>
              <a:rect l="l" t="t" r="r" b="b"/>
              <a:pathLst>
                <a:path w="598" h="970" extrusionOk="0">
                  <a:moveTo>
                    <a:pt x="501" y="0"/>
                  </a:moveTo>
                  <a:cubicBezTo>
                    <a:pt x="483" y="0"/>
                    <a:pt x="468" y="9"/>
                    <a:pt x="461" y="30"/>
                  </a:cubicBezTo>
                  <a:cubicBezTo>
                    <a:pt x="318" y="292"/>
                    <a:pt x="199" y="530"/>
                    <a:pt x="80" y="768"/>
                  </a:cubicBezTo>
                  <a:cubicBezTo>
                    <a:pt x="57" y="816"/>
                    <a:pt x="33" y="840"/>
                    <a:pt x="33" y="863"/>
                  </a:cubicBezTo>
                  <a:cubicBezTo>
                    <a:pt x="1" y="927"/>
                    <a:pt x="43" y="969"/>
                    <a:pt x="89" y="969"/>
                  </a:cubicBezTo>
                  <a:cubicBezTo>
                    <a:pt x="112" y="969"/>
                    <a:pt x="136" y="959"/>
                    <a:pt x="152" y="935"/>
                  </a:cubicBezTo>
                  <a:cubicBezTo>
                    <a:pt x="271" y="697"/>
                    <a:pt x="390" y="435"/>
                    <a:pt x="509" y="197"/>
                  </a:cubicBezTo>
                  <a:cubicBezTo>
                    <a:pt x="533" y="173"/>
                    <a:pt x="557" y="125"/>
                    <a:pt x="580" y="101"/>
                  </a:cubicBezTo>
                  <a:cubicBezTo>
                    <a:pt x="597" y="51"/>
                    <a:pt x="543" y="0"/>
                    <a:pt x="501"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0"/>
            <p:cNvSpPr/>
            <p:nvPr/>
          </p:nvSpPr>
          <p:spPr>
            <a:xfrm>
              <a:off x="7670757" y="3436617"/>
              <a:ext cx="22868" cy="14519"/>
            </a:xfrm>
            <a:custGeom>
              <a:avLst/>
              <a:gdLst/>
              <a:ahLst/>
              <a:cxnLst/>
              <a:rect l="l" t="t" r="r" b="b"/>
              <a:pathLst>
                <a:path w="597" h="379" extrusionOk="0">
                  <a:moveTo>
                    <a:pt x="156" y="0"/>
                  </a:moveTo>
                  <a:cubicBezTo>
                    <a:pt x="96" y="0"/>
                    <a:pt x="49" y="18"/>
                    <a:pt x="25" y="54"/>
                  </a:cubicBezTo>
                  <a:cubicBezTo>
                    <a:pt x="1" y="125"/>
                    <a:pt x="72" y="244"/>
                    <a:pt x="239" y="316"/>
                  </a:cubicBezTo>
                  <a:cubicBezTo>
                    <a:pt x="316" y="354"/>
                    <a:pt x="392" y="378"/>
                    <a:pt x="454" y="378"/>
                  </a:cubicBezTo>
                  <a:cubicBezTo>
                    <a:pt x="508" y="378"/>
                    <a:pt x="550" y="360"/>
                    <a:pt x="572" y="316"/>
                  </a:cubicBezTo>
                  <a:cubicBezTo>
                    <a:pt x="596" y="244"/>
                    <a:pt x="525" y="125"/>
                    <a:pt x="358" y="54"/>
                  </a:cubicBezTo>
                  <a:cubicBezTo>
                    <a:pt x="287" y="18"/>
                    <a:pt x="215" y="0"/>
                    <a:pt x="15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0"/>
            <p:cNvSpPr/>
            <p:nvPr/>
          </p:nvSpPr>
          <p:spPr>
            <a:xfrm>
              <a:off x="7671676" y="3436617"/>
              <a:ext cx="21949" cy="11186"/>
            </a:xfrm>
            <a:custGeom>
              <a:avLst/>
              <a:gdLst/>
              <a:ahLst/>
              <a:cxnLst/>
              <a:rect l="l" t="t" r="r" b="b"/>
              <a:pathLst>
                <a:path w="573" h="292" extrusionOk="0">
                  <a:moveTo>
                    <a:pt x="132" y="0"/>
                  </a:moveTo>
                  <a:cubicBezTo>
                    <a:pt x="72" y="0"/>
                    <a:pt x="25" y="18"/>
                    <a:pt x="1" y="54"/>
                  </a:cubicBezTo>
                  <a:cubicBezTo>
                    <a:pt x="1" y="77"/>
                    <a:pt x="1" y="125"/>
                    <a:pt x="25" y="173"/>
                  </a:cubicBezTo>
                  <a:cubicBezTo>
                    <a:pt x="25" y="149"/>
                    <a:pt x="25" y="149"/>
                    <a:pt x="25" y="149"/>
                  </a:cubicBezTo>
                  <a:cubicBezTo>
                    <a:pt x="48" y="113"/>
                    <a:pt x="96" y="95"/>
                    <a:pt x="159" y="95"/>
                  </a:cubicBezTo>
                  <a:cubicBezTo>
                    <a:pt x="221" y="95"/>
                    <a:pt x="298" y="113"/>
                    <a:pt x="382" y="149"/>
                  </a:cubicBezTo>
                  <a:cubicBezTo>
                    <a:pt x="453" y="196"/>
                    <a:pt x="525" y="244"/>
                    <a:pt x="548" y="292"/>
                  </a:cubicBezTo>
                  <a:cubicBezTo>
                    <a:pt x="572" y="220"/>
                    <a:pt x="477" y="125"/>
                    <a:pt x="334" y="54"/>
                  </a:cubicBezTo>
                  <a:cubicBezTo>
                    <a:pt x="263" y="18"/>
                    <a:pt x="191" y="0"/>
                    <a:pt x="13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0"/>
            <p:cNvSpPr/>
            <p:nvPr/>
          </p:nvSpPr>
          <p:spPr>
            <a:xfrm>
              <a:off x="7636551" y="3371647"/>
              <a:ext cx="39301" cy="21835"/>
            </a:xfrm>
            <a:custGeom>
              <a:avLst/>
              <a:gdLst/>
              <a:ahLst/>
              <a:cxnLst/>
              <a:rect l="l" t="t" r="r" b="b"/>
              <a:pathLst>
                <a:path w="1026" h="570" extrusionOk="0">
                  <a:moveTo>
                    <a:pt x="928" y="0"/>
                  </a:moveTo>
                  <a:cubicBezTo>
                    <a:pt x="917" y="0"/>
                    <a:pt x="905" y="3"/>
                    <a:pt x="894" y="11"/>
                  </a:cubicBezTo>
                  <a:lnTo>
                    <a:pt x="156" y="392"/>
                  </a:lnTo>
                  <a:cubicBezTo>
                    <a:pt x="132" y="416"/>
                    <a:pt x="108" y="440"/>
                    <a:pt x="60" y="440"/>
                  </a:cubicBezTo>
                  <a:cubicBezTo>
                    <a:pt x="1" y="480"/>
                    <a:pt x="41" y="570"/>
                    <a:pt x="98" y="570"/>
                  </a:cubicBezTo>
                  <a:cubicBezTo>
                    <a:pt x="109" y="570"/>
                    <a:pt x="120" y="567"/>
                    <a:pt x="132" y="559"/>
                  </a:cubicBezTo>
                  <a:lnTo>
                    <a:pt x="846" y="178"/>
                  </a:lnTo>
                  <a:cubicBezTo>
                    <a:pt x="894" y="154"/>
                    <a:pt x="918" y="154"/>
                    <a:pt x="965" y="130"/>
                  </a:cubicBezTo>
                  <a:cubicBezTo>
                    <a:pt x="1025" y="90"/>
                    <a:pt x="985" y="0"/>
                    <a:pt x="92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0"/>
            <p:cNvSpPr/>
            <p:nvPr/>
          </p:nvSpPr>
          <p:spPr>
            <a:xfrm>
              <a:off x="7629732" y="3381607"/>
              <a:ext cx="16433" cy="21069"/>
            </a:xfrm>
            <a:custGeom>
              <a:avLst/>
              <a:gdLst/>
              <a:ahLst/>
              <a:cxnLst/>
              <a:rect l="l" t="t" r="r" b="b"/>
              <a:pathLst>
                <a:path w="429" h="550" extrusionOk="0">
                  <a:moveTo>
                    <a:pt x="114" y="1"/>
                  </a:moveTo>
                  <a:cubicBezTo>
                    <a:pt x="99" y="1"/>
                    <a:pt x="84" y="5"/>
                    <a:pt x="72" y="13"/>
                  </a:cubicBezTo>
                  <a:cubicBezTo>
                    <a:pt x="0" y="61"/>
                    <a:pt x="0" y="204"/>
                    <a:pt x="72" y="346"/>
                  </a:cubicBezTo>
                  <a:cubicBezTo>
                    <a:pt x="130" y="464"/>
                    <a:pt x="222" y="549"/>
                    <a:pt x="292" y="549"/>
                  </a:cubicBezTo>
                  <a:cubicBezTo>
                    <a:pt x="307" y="549"/>
                    <a:pt x="321" y="545"/>
                    <a:pt x="334" y="537"/>
                  </a:cubicBezTo>
                  <a:cubicBezTo>
                    <a:pt x="429" y="513"/>
                    <a:pt x="429" y="346"/>
                    <a:pt x="334" y="204"/>
                  </a:cubicBezTo>
                  <a:cubicBezTo>
                    <a:pt x="275" y="86"/>
                    <a:pt x="184" y="1"/>
                    <a:pt x="1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0"/>
            <p:cNvSpPr/>
            <p:nvPr/>
          </p:nvSpPr>
          <p:spPr>
            <a:xfrm>
              <a:off x="7629732" y="3381607"/>
              <a:ext cx="16433" cy="20571"/>
            </a:xfrm>
            <a:custGeom>
              <a:avLst/>
              <a:gdLst/>
              <a:ahLst/>
              <a:cxnLst/>
              <a:rect l="l" t="t" r="r" b="b"/>
              <a:pathLst>
                <a:path w="429" h="537" extrusionOk="0">
                  <a:moveTo>
                    <a:pt x="114" y="1"/>
                  </a:moveTo>
                  <a:cubicBezTo>
                    <a:pt x="99" y="1"/>
                    <a:pt x="84" y="5"/>
                    <a:pt x="72" y="13"/>
                  </a:cubicBezTo>
                  <a:cubicBezTo>
                    <a:pt x="24" y="37"/>
                    <a:pt x="24" y="61"/>
                    <a:pt x="0" y="132"/>
                  </a:cubicBezTo>
                  <a:cubicBezTo>
                    <a:pt x="24" y="108"/>
                    <a:pt x="24" y="108"/>
                    <a:pt x="24" y="108"/>
                  </a:cubicBezTo>
                  <a:cubicBezTo>
                    <a:pt x="37" y="100"/>
                    <a:pt x="51" y="96"/>
                    <a:pt x="66" y="96"/>
                  </a:cubicBezTo>
                  <a:cubicBezTo>
                    <a:pt x="137" y="96"/>
                    <a:pt x="231" y="181"/>
                    <a:pt x="310" y="299"/>
                  </a:cubicBezTo>
                  <a:cubicBezTo>
                    <a:pt x="357" y="394"/>
                    <a:pt x="357" y="466"/>
                    <a:pt x="357" y="537"/>
                  </a:cubicBezTo>
                  <a:cubicBezTo>
                    <a:pt x="429" y="489"/>
                    <a:pt x="405" y="346"/>
                    <a:pt x="334" y="204"/>
                  </a:cubicBezTo>
                  <a:cubicBezTo>
                    <a:pt x="275" y="86"/>
                    <a:pt x="184" y="1"/>
                    <a:pt x="114"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0"/>
            <p:cNvSpPr/>
            <p:nvPr/>
          </p:nvSpPr>
          <p:spPr>
            <a:xfrm>
              <a:off x="7611921" y="3329662"/>
              <a:ext cx="39301" cy="21874"/>
            </a:xfrm>
            <a:custGeom>
              <a:avLst/>
              <a:gdLst/>
              <a:ahLst/>
              <a:cxnLst/>
              <a:rect l="l" t="t" r="r" b="b"/>
              <a:pathLst>
                <a:path w="1026" h="571" extrusionOk="0">
                  <a:moveTo>
                    <a:pt x="928" y="1"/>
                  </a:moveTo>
                  <a:cubicBezTo>
                    <a:pt x="917" y="1"/>
                    <a:pt x="905" y="4"/>
                    <a:pt x="894" y="12"/>
                  </a:cubicBezTo>
                  <a:lnTo>
                    <a:pt x="156" y="393"/>
                  </a:lnTo>
                  <a:cubicBezTo>
                    <a:pt x="132" y="393"/>
                    <a:pt x="84" y="417"/>
                    <a:pt x="60" y="440"/>
                  </a:cubicBezTo>
                  <a:cubicBezTo>
                    <a:pt x="1" y="480"/>
                    <a:pt x="24" y="570"/>
                    <a:pt x="90" y="570"/>
                  </a:cubicBezTo>
                  <a:cubicBezTo>
                    <a:pt x="102" y="570"/>
                    <a:pt x="116" y="567"/>
                    <a:pt x="132" y="559"/>
                  </a:cubicBezTo>
                  <a:lnTo>
                    <a:pt x="846" y="178"/>
                  </a:lnTo>
                  <a:cubicBezTo>
                    <a:pt x="894" y="155"/>
                    <a:pt x="918" y="131"/>
                    <a:pt x="965" y="131"/>
                  </a:cubicBezTo>
                  <a:cubicBezTo>
                    <a:pt x="1025" y="91"/>
                    <a:pt x="985" y="1"/>
                    <a:pt x="9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0"/>
            <p:cNvSpPr/>
            <p:nvPr/>
          </p:nvSpPr>
          <p:spPr>
            <a:xfrm>
              <a:off x="7605102" y="3339660"/>
              <a:ext cx="16433" cy="21031"/>
            </a:xfrm>
            <a:custGeom>
              <a:avLst/>
              <a:gdLst/>
              <a:ahLst/>
              <a:cxnLst/>
              <a:rect l="l" t="t" r="r" b="b"/>
              <a:pathLst>
                <a:path w="429" h="549" extrusionOk="0">
                  <a:moveTo>
                    <a:pt x="114" y="0"/>
                  </a:moveTo>
                  <a:cubicBezTo>
                    <a:pt x="99" y="0"/>
                    <a:pt x="84" y="4"/>
                    <a:pt x="72" y="13"/>
                  </a:cubicBezTo>
                  <a:cubicBezTo>
                    <a:pt x="0" y="36"/>
                    <a:pt x="0" y="203"/>
                    <a:pt x="72" y="346"/>
                  </a:cubicBezTo>
                  <a:cubicBezTo>
                    <a:pt x="131" y="464"/>
                    <a:pt x="222" y="549"/>
                    <a:pt x="292" y="549"/>
                  </a:cubicBezTo>
                  <a:cubicBezTo>
                    <a:pt x="307" y="549"/>
                    <a:pt x="321" y="545"/>
                    <a:pt x="334" y="537"/>
                  </a:cubicBezTo>
                  <a:cubicBezTo>
                    <a:pt x="429" y="489"/>
                    <a:pt x="405" y="346"/>
                    <a:pt x="334" y="203"/>
                  </a:cubicBezTo>
                  <a:cubicBezTo>
                    <a:pt x="275" y="86"/>
                    <a:pt x="184"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0"/>
            <p:cNvSpPr/>
            <p:nvPr/>
          </p:nvSpPr>
          <p:spPr>
            <a:xfrm>
              <a:off x="7605102" y="3339660"/>
              <a:ext cx="15552" cy="20571"/>
            </a:xfrm>
            <a:custGeom>
              <a:avLst/>
              <a:gdLst/>
              <a:ahLst/>
              <a:cxnLst/>
              <a:rect l="l" t="t" r="r" b="b"/>
              <a:pathLst>
                <a:path w="406" h="537" extrusionOk="0">
                  <a:moveTo>
                    <a:pt x="114" y="0"/>
                  </a:moveTo>
                  <a:cubicBezTo>
                    <a:pt x="99" y="0"/>
                    <a:pt x="84" y="4"/>
                    <a:pt x="72" y="13"/>
                  </a:cubicBezTo>
                  <a:cubicBezTo>
                    <a:pt x="24" y="13"/>
                    <a:pt x="24" y="60"/>
                    <a:pt x="0" y="108"/>
                  </a:cubicBezTo>
                  <a:lnTo>
                    <a:pt x="24" y="108"/>
                  </a:lnTo>
                  <a:cubicBezTo>
                    <a:pt x="37" y="99"/>
                    <a:pt x="51" y="95"/>
                    <a:pt x="66" y="95"/>
                  </a:cubicBezTo>
                  <a:cubicBezTo>
                    <a:pt x="137" y="95"/>
                    <a:pt x="231" y="181"/>
                    <a:pt x="310" y="298"/>
                  </a:cubicBezTo>
                  <a:cubicBezTo>
                    <a:pt x="334" y="370"/>
                    <a:pt x="357" y="465"/>
                    <a:pt x="357" y="537"/>
                  </a:cubicBezTo>
                  <a:cubicBezTo>
                    <a:pt x="405" y="465"/>
                    <a:pt x="405" y="346"/>
                    <a:pt x="334" y="203"/>
                  </a:cubicBezTo>
                  <a:cubicBezTo>
                    <a:pt x="275" y="86"/>
                    <a:pt x="184" y="0"/>
                    <a:pt x="1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0"/>
            <p:cNvSpPr/>
            <p:nvPr/>
          </p:nvSpPr>
          <p:spPr>
            <a:xfrm>
              <a:off x="7587750" y="3284459"/>
              <a:ext cx="42710" cy="12029"/>
            </a:xfrm>
            <a:custGeom>
              <a:avLst/>
              <a:gdLst/>
              <a:ahLst/>
              <a:cxnLst/>
              <a:rect l="l" t="t" r="r" b="b"/>
              <a:pathLst>
                <a:path w="1115" h="314" extrusionOk="0">
                  <a:moveTo>
                    <a:pt x="120" y="1"/>
                  </a:moveTo>
                  <a:cubicBezTo>
                    <a:pt x="25" y="1"/>
                    <a:pt x="1" y="120"/>
                    <a:pt x="96" y="144"/>
                  </a:cubicBezTo>
                  <a:lnTo>
                    <a:pt x="906" y="287"/>
                  </a:lnTo>
                  <a:cubicBezTo>
                    <a:pt x="930" y="311"/>
                    <a:pt x="977" y="311"/>
                    <a:pt x="1025" y="311"/>
                  </a:cubicBezTo>
                  <a:cubicBezTo>
                    <a:pt x="1030" y="312"/>
                    <a:pt x="1036" y="313"/>
                    <a:pt x="1040" y="313"/>
                  </a:cubicBezTo>
                  <a:cubicBezTo>
                    <a:pt x="1099" y="313"/>
                    <a:pt x="1115" y="191"/>
                    <a:pt x="1049" y="191"/>
                  </a:cubicBezTo>
                  <a:lnTo>
                    <a:pt x="239" y="25"/>
                  </a:lnTo>
                  <a:cubicBezTo>
                    <a:pt x="191" y="25"/>
                    <a:pt x="144" y="25"/>
                    <a:pt x="12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0"/>
            <p:cNvSpPr/>
            <p:nvPr/>
          </p:nvSpPr>
          <p:spPr>
            <a:xfrm>
              <a:off x="7581391" y="3275342"/>
              <a:ext cx="14633" cy="22984"/>
            </a:xfrm>
            <a:custGeom>
              <a:avLst/>
              <a:gdLst/>
              <a:ahLst/>
              <a:cxnLst/>
              <a:rect l="l" t="t" r="r" b="b"/>
              <a:pathLst>
                <a:path w="382" h="600" extrusionOk="0">
                  <a:moveTo>
                    <a:pt x="238" y="1"/>
                  </a:moveTo>
                  <a:cubicBezTo>
                    <a:pt x="167" y="1"/>
                    <a:pt x="72" y="120"/>
                    <a:pt x="48" y="287"/>
                  </a:cubicBezTo>
                  <a:cubicBezTo>
                    <a:pt x="0" y="429"/>
                    <a:pt x="48" y="572"/>
                    <a:pt x="143" y="596"/>
                  </a:cubicBezTo>
                  <a:cubicBezTo>
                    <a:pt x="149" y="598"/>
                    <a:pt x="155" y="599"/>
                    <a:pt x="162" y="599"/>
                  </a:cubicBezTo>
                  <a:cubicBezTo>
                    <a:pt x="230" y="599"/>
                    <a:pt x="312" y="487"/>
                    <a:pt x="333" y="334"/>
                  </a:cubicBezTo>
                  <a:cubicBezTo>
                    <a:pt x="381" y="168"/>
                    <a:pt x="333" y="25"/>
                    <a:pt x="23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0"/>
            <p:cNvSpPr/>
            <p:nvPr/>
          </p:nvSpPr>
          <p:spPr>
            <a:xfrm>
              <a:off x="7586831" y="3275342"/>
              <a:ext cx="9193" cy="22870"/>
            </a:xfrm>
            <a:custGeom>
              <a:avLst/>
              <a:gdLst/>
              <a:ahLst/>
              <a:cxnLst/>
              <a:rect l="l" t="t" r="r" b="b"/>
              <a:pathLst>
                <a:path w="240" h="597" extrusionOk="0">
                  <a:moveTo>
                    <a:pt x="96" y="1"/>
                  </a:moveTo>
                  <a:cubicBezTo>
                    <a:pt x="72" y="1"/>
                    <a:pt x="25" y="25"/>
                    <a:pt x="1" y="48"/>
                  </a:cubicBezTo>
                  <a:lnTo>
                    <a:pt x="25" y="48"/>
                  </a:lnTo>
                  <a:cubicBezTo>
                    <a:pt x="96" y="72"/>
                    <a:pt x="144" y="215"/>
                    <a:pt x="120" y="382"/>
                  </a:cubicBezTo>
                  <a:cubicBezTo>
                    <a:pt x="96" y="477"/>
                    <a:pt x="49" y="549"/>
                    <a:pt x="25" y="596"/>
                  </a:cubicBezTo>
                  <a:cubicBezTo>
                    <a:pt x="96" y="596"/>
                    <a:pt x="168" y="477"/>
                    <a:pt x="191" y="334"/>
                  </a:cubicBezTo>
                  <a:cubicBezTo>
                    <a:pt x="239" y="168"/>
                    <a:pt x="191" y="25"/>
                    <a:pt x="9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0"/>
            <p:cNvSpPr/>
            <p:nvPr/>
          </p:nvSpPr>
          <p:spPr>
            <a:xfrm>
              <a:off x="7614219" y="3255116"/>
              <a:ext cx="150539" cy="166025"/>
            </a:xfrm>
            <a:custGeom>
              <a:avLst/>
              <a:gdLst/>
              <a:ahLst/>
              <a:cxnLst/>
              <a:rect l="l" t="t" r="r" b="b"/>
              <a:pathLst>
                <a:path w="3930" h="4334" extrusionOk="0">
                  <a:moveTo>
                    <a:pt x="989" y="1"/>
                  </a:moveTo>
                  <a:cubicBezTo>
                    <a:pt x="889" y="1"/>
                    <a:pt x="789" y="24"/>
                    <a:pt x="691" y="76"/>
                  </a:cubicBezTo>
                  <a:cubicBezTo>
                    <a:pt x="691" y="76"/>
                    <a:pt x="0" y="410"/>
                    <a:pt x="358" y="1458"/>
                  </a:cubicBezTo>
                  <a:cubicBezTo>
                    <a:pt x="676" y="2393"/>
                    <a:pt x="1716" y="4333"/>
                    <a:pt x="2630" y="4333"/>
                  </a:cubicBezTo>
                  <a:cubicBezTo>
                    <a:pt x="2740" y="4333"/>
                    <a:pt x="2848" y="4305"/>
                    <a:pt x="2953" y="4244"/>
                  </a:cubicBezTo>
                  <a:cubicBezTo>
                    <a:pt x="3930" y="3672"/>
                    <a:pt x="2691" y="1696"/>
                    <a:pt x="2429" y="1219"/>
                  </a:cubicBezTo>
                  <a:cubicBezTo>
                    <a:pt x="2186" y="792"/>
                    <a:pt x="1577" y="1"/>
                    <a:pt x="98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0"/>
            <p:cNvSpPr/>
            <p:nvPr/>
          </p:nvSpPr>
          <p:spPr>
            <a:xfrm>
              <a:off x="7637930" y="3272124"/>
              <a:ext cx="28307" cy="20495"/>
            </a:xfrm>
            <a:custGeom>
              <a:avLst/>
              <a:gdLst/>
              <a:ahLst/>
              <a:cxnLst/>
              <a:rect l="l" t="t" r="r" b="b"/>
              <a:pathLst>
                <a:path w="739" h="535" extrusionOk="0">
                  <a:moveTo>
                    <a:pt x="482" y="0"/>
                  </a:moveTo>
                  <a:cubicBezTo>
                    <a:pt x="413" y="0"/>
                    <a:pt x="336" y="19"/>
                    <a:pt x="263" y="61"/>
                  </a:cubicBezTo>
                  <a:cubicBezTo>
                    <a:pt x="96" y="156"/>
                    <a:pt x="1" y="323"/>
                    <a:pt x="72" y="442"/>
                  </a:cubicBezTo>
                  <a:cubicBezTo>
                    <a:pt x="97" y="505"/>
                    <a:pt x="162" y="535"/>
                    <a:pt x="242" y="535"/>
                  </a:cubicBezTo>
                  <a:cubicBezTo>
                    <a:pt x="314" y="535"/>
                    <a:pt x="398" y="511"/>
                    <a:pt x="477" y="466"/>
                  </a:cubicBezTo>
                  <a:cubicBezTo>
                    <a:pt x="644" y="371"/>
                    <a:pt x="739" y="204"/>
                    <a:pt x="667" y="85"/>
                  </a:cubicBezTo>
                  <a:cubicBezTo>
                    <a:pt x="641" y="31"/>
                    <a:pt x="569" y="0"/>
                    <a:pt x="482"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0"/>
            <p:cNvSpPr/>
            <p:nvPr/>
          </p:nvSpPr>
          <p:spPr>
            <a:xfrm>
              <a:off x="7663479" y="3308210"/>
              <a:ext cx="27388" cy="17507"/>
            </a:xfrm>
            <a:custGeom>
              <a:avLst/>
              <a:gdLst/>
              <a:ahLst/>
              <a:cxnLst/>
              <a:rect l="l" t="t" r="r" b="b"/>
              <a:pathLst>
                <a:path w="715" h="457" extrusionOk="0">
                  <a:moveTo>
                    <a:pt x="358" y="0"/>
                  </a:moveTo>
                  <a:cubicBezTo>
                    <a:pt x="167" y="0"/>
                    <a:pt x="0" y="119"/>
                    <a:pt x="0" y="238"/>
                  </a:cubicBezTo>
                  <a:cubicBezTo>
                    <a:pt x="22" y="366"/>
                    <a:pt x="158" y="456"/>
                    <a:pt x="323" y="456"/>
                  </a:cubicBezTo>
                  <a:cubicBezTo>
                    <a:pt x="342" y="456"/>
                    <a:pt x="362" y="455"/>
                    <a:pt x="381" y="453"/>
                  </a:cubicBezTo>
                  <a:cubicBezTo>
                    <a:pt x="572" y="453"/>
                    <a:pt x="715" y="334"/>
                    <a:pt x="715" y="214"/>
                  </a:cubicBezTo>
                  <a:cubicBezTo>
                    <a:pt x="715" y="95"/>
                    <a:pt x="548" y="0"/>
                    <a:pt x="35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0"/>
            <p:cNvSpPr/>
            <p:nvPr/>
          </p:nvSpPr>
          <p:spPr>
            <a:xfrm>
              <a:off x="7670757" y="3343759"/>
              <a:ext cx="19229" cy="26585"/>
            </a:xfrm>
            <a:custGeom>
              <a:avLst/>
              <a:gdLst/>
              <a:ahLst/>
              <a:cxnLst/>
              <a:rect l="l" t="t" r="r" b="b"/>
              <a:pathLst>
                <a:path w="502" h="694" extrusionOk="0">
                  <a:moveTo>
                    <a:pt x="239" y="1"/>
                  </a:moveTo>
                  <a:cubicBezTo>
                    <a:pt x="96" y="1"/>
                    <a:pt x="1" y="168"/>
                    <a:pt x="25" y="358"/>
                  </a:cubicBezTo>
                  <a:cubicBezTo>
                    <a:pt x="25" y="536"/>
                    <a:pt x="129" y="694"/>
                    <a:pt x="240" y="694"/>
                  </a:cubicBezTo>
                  <a:cubicBezTo>
                    <a:pt x="248" y="694"/>
                    <a:pt x="255" y="693"/>
                    <a:pt x="263" y="692"/>
                  </a:cubicBezTo>
                  <a:cubicBezTo>
                    <a:pt x="382" y="692"/>
                    <a:pt x="501" y="525"/>
                    <a:pt x="477" y="334"/>
                  </a:cubicBezTo>
                  <a:cubicBezTo>
                    <a:pt x="477" y="144"/>
                    <a:pt x="358" y="1"/>
                    <a:pt x="23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0"/>
            <p:cNvSpPr/>
            <p:nvPr/>
          </p:nvSpPr>
          <p:spPr>
            <a:xfrm>
              <a:off x="7696306" y="3378006"/>
              <a:ext cx="28307" cy="20571"/>
            </a:xfrm>
            <a:custGeom>
              <a:avLst/>
              <a:gdLst/>
              <a:ahLst/>
              <a:cxnLst/>
              <a:rect l="l" t="t" r="r" b="b"/>
              <a:pathLst>
                <a:path w="739" h="537" extrusionOk="0">
                  <a:moveTo>
                    <a:pt x="473" y="1"/>
                  </a:moveTo>
                  <a:cubicBezTo>
                    <a:pt x="406" y="1"/>
                    <a:pt x="332" y="20"/>
                    <a:pt x="263" y="59"/>
                  </a:cubicBezTo>
                  <a:cubicBezTo>
                    <a:pt x="96" y="155"/>
                    <a:pt x="1" y="321"/>
                    <a:pt x="72" y="440"/>
                  </a:cubicBezTo>
                  <a:cubicBezTo>
                    <a:pt x="112" y="508"/>
                    <a:pt x="183" y="537"/>
                    <a:pt x="271" y="537"/>
                  </a:cubicBezTo>
                  <a:cubicBezTo>
                    <a:pt x="339" y="537"/>
                    <a:pt x="418" y="519"/>
                    <a:pt x="501" y="488"/>
                  </a:cubicBezTo>
                  <a:cubicBezTo>
                    <a:pt x="668" y="393"/>
                    <a:pt x="739" y="202"/>
                    <a:pt x="691" y="107"/>
                  </a:cubicBezTo>
                  <a:cubicBezTo>
                    <a:pt x="650" y="38"/>
                    <a:pt x="568" y="1"/>
                    <a:pt x="47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0" name="Google Shape;1440;p50"/>
          <p:cNvGrpSpPr/>
          <p:nvPr/>
        </p:nvGrpSpPr>
        <p:grpSpPr>
          <a:xfrm>
            <a:off x="6553520" y="1607294"/>
            <a:ext cx="2024075" cy="1208698"/>
            <a:chOff x="4415775" y="1189875"/>
            <a:chExt cx="873425" cy="521575"/>
          </a:xfrm>
        </p:grpSpPr>
        <p:sp>
          <p:nvSpPr>
            <p:cNvPr id="1441" name="Google Shape;1441;p50"/>
            <p:cNvSpPr/>
            <p:nvPr/>
          </p:nvSpPr>
          <p:spPr>
            <a:xfrm>
              <a:off x="4415775" y="1189875"/>
              <a:ext cx="873425" cy="521575"/>
            </a:xfrm>
            <a:custGeom>
              <a:avLst/>
              <a:gdLst/>
              <a:ahLst/>
              <a:cxnLst/>
              <a:rect l="l" t="t" r="r" b="b"/>
              <a:pathLst>
                <a:path w="34937" h="20863" extrusionOk="0">
                  <a:moveTo>
                    <a:pt x="0" y="1"/>
                  </a:moveTo>
                  <a:lnTo>
                    <a:pt x="0" y="20862"/>
                  </a:lnTo>
                  <a:lnTo>
                    <a:pt x="34936" y="20862"/>
                  </a:lnTo>
                  <a:lnTo>
                    <a:pt x="3493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0"/>
            <p:cNvSpPr/>
            <p:nvPr/>
          </p:nvSpPr>
          <p:spPr>
            <a:xfrm>
              <a:off x="4415775" y="1189875"/>
              <a:ext cx="873425" cy="71475"/>
            </a:xfrm>
            <a:custGeom>
              <a:avLst/>
              <a:gdLst/>
              <a:ahLst/>
              <a:cxnLst/>
              <a:rect l="l" t="t" r="r" b="b"/>
              <a:pathLst>
                <a:path w="34937" h="2859" extrusionOk="0">
                  <a:moveTo>
                    <a:pt x="0" y="1"/>
                  </a:moveTo>
                  <a:lnTo>
                    <a:pt x="0" y="2859"/>
                  </a:lnTo>
                  <a:lnTo>
                    <a:pt x="34936" y="2859"/>
                  </a:lnTo>
                  <a:lnTo>
                    <a:pt x="349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0"/>
            <p:cNvSpPr/>
            <p:nvPr/>
          </p:nvSpPr>
          <p:spPr>
            <a:xfrm>
              <a:off x="4437800" y="1215475"/>
              <a:ext cx="22050" cy="21475"/>
            </a:xfrm>
            <a:custGeom>
              <a:avLst/>
              <a:gdLst/>
              <a:ahLst/>
              <a:cxnLst/>
              <a:rect l="l" t="t" r="r" b="b"/>
              <a:pathLst>
                <a:path w="882" h="859" extrusionOk="0">
                  <a:moveTo>
                    <a:pt x="429" y="1"/>
                  </a:moveTo>
                  <a:cubicBezTo>
                    <a:pt x="191" y="1"/>
                    <a:pt x="0" y="191"/>
                    <a:pt x="0" y="430"/>
                  </a:cubicBezTo>
                  <a:cubicBezTo>
                    <a:pt x="0" y="668"/>
                    <a:pt x="191" y="858"/>
                    <a:pt x="429" y="858"/>
                  </a:cubicBezTo>
                  <a:cubicBezTo>
                    <a:pt x="667" y="858"/>
                    <a:pt x="882" y="668"/>
                    <a:pt x="882" y="430"/>
                  </a:cubicBezTo>
                  <a:cubicBezTo>
                    <a:pt x="882" y="191"/>
                    <a:pt x="667" y="1"/>
                    <a:pt x="42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0"/>
            <p:cNvSpPr/>
            <p:nvPr/>
          </p:nvSpPr>
          <p:spPr>
            <a:xfrm>
              <a:off x="4476500" y="1215475"/>
              <a:ext cx="21450" cy="21475"/>
            </a:xfrm>
            <a:custGeom>
              <a:avLst/>
              <a:gdLst/>
              <a:ahLst/>
              <a:cxnLst/>
              <a:rect l="l" t="t" r="r" b="b"/>
              <a:pathLst>
                <a:path w="858" h="859" extrusionOk="0">
                  <a:moveTo>
                    <a:pt x="429" y="1"/>
                  </a:moveTo>
                  <a:cubicBezTo>
                    <a:pt x="191" y="1"/>
                    <a:pt x="0" y="191"/>
                    <a:pt x="0" y="430"/>
                  </a:cubicBezTo>
                  <a:cubicBezTo>
                    <a:pt x="0" y="668"/>
                    <a:pt x="191" y="858"/>
                    <a:pt x="429" y="858"/>
                  </a:cubicBezTo>
                  <a:cubicBezTo>
                    <a:pt x="667" y="858"/>
                    <a:pt x="858" y="668"/>
                    <a:pt x="858" y="430"/>
                  </a:cubicBezTo>
                  <a:cubicBezTo>
                    <a:pt x="858" y="191"/>
                    <a:pt x="667" y="1"/>
                    <a:pt x="429" y="1"/>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0"/>
            <p:cNvSpPr/>
            <p:nvPr/>
          </p:nvSpPr>
          <p:spPr>
            <a:xfrm>
              <a:off x="4514600" y="1215475"/>
              <a:ext cx="22050" cy="21475"/>
            </a:xfrm>
            <a:custGeom>
              <a:avLst/>
              <a:gdLst/>
              <a:ahLst/>
              <a:cxnLst/>
              <a:rect l="l" t="t" r="r" b="b"/>
              <a:pathLst>
                <a:path w="882" h="859" extrusionOk="0">
                  <a:moveTo>
                    <a:pt x="453" y="1"/>
                  </a:moveTo>
                  <a:cubicBezTo>
                    <a:pt x="215" y="1"/>
                    <a:pt x="0" y="191"/>
                    <a:pt x="0" y="430"/>
                  </a:cubicBezTo>
                  <a:cubicBezTo>
                    <a:pt x="0" y="668"/>
                    <a:pt x="215" y="858"/>
                    <a:pt x="453" y="858"/>
                  </a:cubicBezTo>
                  <a:cubicBezTo>
                    <a:pt x="691" y="858"/>
                    <a:pt x="882" y="668"/>
                    <a:pt x="882" y="430"/>
                  </a:cubicBezTo>
                  <a:cubicBezTo>
                    <a:pt x="882" y="191"/>
                    <a:pt x="691" y="1"/>
                    <a:pt x="453"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0"/>
            <p:cNvSpPr/>
            <p:nvPr/>
          </p:nvSpPr>
          <p:spPr>
            <a:xfrm>
              <a:off x="4439575" y="1291700"/>
              <a:ext cx="825800" cy="394150"/>
            </a:xfrm>
            <a:custGeom>
              <a:avLst/>
              <a:gdLst/>
              <a:ahLst/>
              <a:cxnLst/>
              <a:rect l="l" t="t" r="r" b="b"/>
              <a:pathLst>
                <a:path w="33032" h="15766" extrusionOk="0">
                  <a:moveTo>
                    <a:pt x="1" y="0"/>
                  </a:moveTo>
                  <a:lnTo>
                    <a:pt x="1" y="15765"/>
                  </a:lnTo>
                  <a:lnTo>
                    <a:pt x="33032" y="15765"/>
                  </a:lnTo>
                  <a:lnTo>
                    <a:pt x="33032"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0"/>
            <p:cNvSpPr/>
            <p:nvPr/>
          </p:nvSpPr>
          <p:spPr>
            <a:xfrm>
              <a:off x="4511625" y="1360150"/>
              <a:ext cx="695400" cy="305450"/>
            </a:xfrm>
            <a:custGeom>
              <a:avLst/>
              <a:gdLst/>
              <a:ahLst/>
              <a:cxnLst/>
              <a:rect l="l" t="t" r="r" b="b"/>
              <a:pathLst>
                <a:path w="27816" h="12218" extrusionOk="0">
                  <a:moveTo>
                    <a:pt x="18361" y="310"/>
                  </a:moveTo>
                  <a:lnTo>
                    <a:pt x="20576" y="4145"/>
                  </a:lnTo>
                  <a:lnTo>
                    <a:pt x="18361" y="7979"/>
                  </a:lnTo>
                  <a:lnTo>
                    <a:pt x="13932" y="7979"/>
                  </a:lnTo>
                  <a:lnTo>
                    <a:pt x="11717" y="4145"/>
                  </a:lnTo>
                  <a:lnTo>
                    <a:pt x="13932" y="310"/>
                  </a:lnTo>
                  <a:close/>
                  <a:moveTo>
                    <a:pt x="0" y="1"/>
                  </a:moveTo>
                  <a:lnTo>
                    <a:pt x="0" y="310"/>
                  </a:lnTo>
                  <a:lnTo>
                    <a:pt x="4525" y="310"/>
                  </a:lnTo>
                  <a:lnTo>
                    <a:pt x="6740" y="4145"/>
                  </a:lnTo>
                  <a:lnTo>
                    <a:pt x="4525" y="7979"/>
                  </a:lnTo>
                  <a:lnTo>
                    <a:pt x="0" y="7979"/>
                  </a:lnTo>
                  <a:lnTo>
                    <a:pt x="0" y="8288"/>
                  </a:lnTo>
                  <a:lnTo>
                    <a:pt x="4525" y="8288"/>
                  </a:lnTo>
                  <a:lnTo>
                    <a:pt x="6788" y="12218"/>
                  </a:lnTo>
                  <a:lnTo>
                    <a:pt x="7049" y="12051"/>
                  </a:lnTo>
                  <a:lnTo>
                    <a:pt x="4787" y="8145"/>
                  </a:lnTo>
                  <a:lnTo>
                    <a:pt x="7026" y="4311"/>
                  </a:lnTo>
                  <a:lnTo>
                    <a:pt x="11455" y="4311"/>
                  </a:lnTo>
                  <a:lnTo>
                    <a:pt x="13694" y="8217"/>
                  </a:lnTo>
                  <a:lnTo>
                    <a:pt x="13718" y="8217"/>
                  </a:lnTo>
                  <a:lnTo>
                    <a:pt x="13765" y="8312"/>
                  </a:lnTo>
                  <a:lnTo>
                    <a:pt x="18361" y="8312"/>
                  </a:lnTo>
                  <a:lnTo>
                    <a:pt x="20624" y="12218"/>
                  </a:lnTo>
                  <a:lnTo>
                    <a:pt x="20886" y="12051"/>
                  </a:lnTo>
                  <a:lnTo>
                    <a:pt x="18623" y="8145"/>
                  </a:lnTo>
                  <a:lnTo>
                    <a:pt x="20838" y="4311"/>
                  </a:lnTo>
                  <a:lnTo>
                    <a:pt x="25268" y="4311"/>
                  </a:lnTo>
                  <a:lnTo>
                    <a:pt x="27530" y="8217"/>
                  </a:lnTo>
                  <a:lnTo>
                    <a:pt x="27816" y="8074"/>
                  </a:lnTo>
                  <a:lnTo>
                    <a:pt x="25458" y="4002"/>
                  </a:lnTo>
                  <a:lnTo>
                    <a:pt x="20862" y="4002"/>
                  </a:lnTo>
                  <a:lnTo>
                    <a:pt x="18552" y="1"/>
                  </a:lnTo>
                  <a:lnTo>
                    <a:pt x="13765" y="1"/>
                  </a:lnTo>
                  <a:lnTo>
                    <a:pt x="11455" y="4002"/>
                  </a:lnTo>
                  <a:lnTo>
                    <a:pt x="7026" y="4002"/>
                  </a:lnTo>
                  <a:lnTo>
                    <a:pt x="471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0"/>
            <p:cNvSpPr/>
            <p:nvPr/>
          </p:nvSpPr>
          <p:spPr>
            <a:xfrm>
              <a:off x="4607475" y="1544725"/>
              <a:ext cx="39325" cy="39900"/>
            </a:xfrm>
            <a:custGeom>
              <a:avLst/>
              <a:gdLst/>
              <a:ahLst/>
              <a:cxnLst/>
              <a:rect l="l" t="t" r="r" b="b"/>
              <a:pathLst>
                <a:path w="1573" h="1596" extrusionOk="0">
                  <a:moveTo>
                    <a:pt x="786" y="0"/>
                  </a:moveTo>
                  <a:cubicBezTo>
                    <a:pt x="358" y="0"/>
                    <a:pt x="1" y="357"/>
                    <a:pt x="1" y="786"/>
                  </a:cubicBezTo>
                  <a:cubicBezTo>
                    <a:pt x="1" y="1239"/>
                    <a:pt x="358" y="1596"/>
                    <a:pt x="786" y="1596"/>
                  </a:cubicBezTo>
                  <a:cubicBezTo>
                    <a:pt x="1215" y="1596"/>
                    <a:pt x="1572" y="1239"/>
                    <a:pt x="1572" y="786"/>
                  </a:cubicBezTo>
                  <a:cubicBezTo>
                    <a:pt x="1572" y="357"/>
                    <a:pt x="1215" y="0"/>
                    <a:pt x="7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0"/>
            <p:cNvSpPr/>
            <p:nvPr/>
          </p:nvSpPr>
          <p:spPr>
            <a:xfrm>
              <a:off x="4663450" y="1444100"/>
              <a:ext cx="39900" cy="39925"/>
            </a:xfrm>
            <a:custGeom>
              <a:avLst/>
              <a:gdLst/>
              <a:ahLst/>
              <a:cxnLst/>
              <a:rect l="l" t="t" r="r" b="b"/>
              <a:pathLst>
                <a:path w="1596" h="1597" extrusionOk="0">
                  <a:moveTo>
                    <a:pt x="786" y="1"/>
                  </a:moveTo>
                  <a:cubicBezTo>
                    <a:pt x="357" y="1"/>
                    <a:pt x="0" y="358"/>
                    <a:pt x="0" y="787"/>
                  </a:cubicBezTo>
                  <a:cubicBezTo>
                    <a:pt x="0" y="1239"/>
                    <a:pt x="357" y="1596"/>
                    <a:pt x="786" y="1596"/>
                  </a:cubicBezTo>
                  <a:cubicBezTo>
                    <a:pt x="1238" y="1596"/>
                    <a:pt x="1596" y="1239"/>
                    <a:pt x="1596" y="787"/>
                  </a:cubicBezTo>
                  <a:cubicBezTo>
                    <a:pt x="1596" y="358"/>
                    <a:pt x="1238"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0"/>
            <p:cNvSpPr/>
            <p:nvPr/>
          </p:nvSpPr>
          <p:spPr>
            <a:xfrm>
              <a:off x="4607475" y="1344075"/>
              <a:ext cx="39325" cy="39925"/>
            </a:xfrm>
            <a:custGeom>
              <a:avLst/>
              <a:gdLst/>
              <a:ahLst/>
              <a:cxnLst/>
              <a:rect l="l" t="t" r="r" b="b"/>
              <a:pathLst>
                <a:path w="1573" h="1597" extrusionOk="0">
                  <a:moveTo>
                    <a:pt x="786" y="1"/>
                  </a:moveTo>
                  <a:cubicBezTo>
                    <a:pt x="358" y="1"/>
                    <a:pt x="1" y="358"/>
                    <a:pt x="1" y="811"/>
                  </a:cubicBezTo>
                  <a:cubicBezTo>
                    <a:pt x="1" y="1239"/>
                    <a:pt x="358" y="1596"/>
                    <a:pt x="786" y="1596"/>
                  </a:cubicBezTo>
                  <a:cubicBezTo>
                    <a:pt x="1215" y="1596"/>
                    <a:pt x="1572" y="1239"/>
                    <a:pt x="1572" y="811"/>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0"/>
            <p:cNvSpPr/>
            <p:nvPr/>
          </p:nvSpPr>
          <p:spPr>
            <a:xfrm>
              <a:off x="4784900" y="1444100"/>
              <a:ext cx="39300" cy="39925"/>
            </a:xfrm>
            <a:custGeom>
              <a:avLst/>
              <a:gdLst/>
              <a:ahLst/>
              <a:cxnLst/>
              <a:rect l="l" t="t" r="r" b="b"/>
              <a:pathLst>
                <a:path w="1572" h="1597" extrusionOk="0">
                  <a:moveTo>
                    <a:pt x="786" y="1"/>
                  </a:moveTo>
                  <a:cubicBezTo>
                    <a:pt x="357" y="1"/>
                    <a:pt x="0" y="358"/>
                    <a:pt x="0" y="787"/>
                  </a:cubicBezTo>
                  <a:cubicBezTo>
                    <a:pt x="0" y="1239"/>
                    <a:pt x="357" y="1596"/>
                    <a:pt x="786" y="1596"/>
                  </a:cubicBezTo>
                  <a:cubicBezTo>
                    <a:pt x="1215" y="1596"/>
                    <a:pt x="1572" y="1239"/>
                    <a:pt x="1572" y="787"/>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0"/>
            <p:cNvSpPr/>
            <p:nvPr/>
          </p:nvSpPr>
          <p:spPr>
            <a:xfrm>
              <a:off x="5011125" y="1444100"/>
              <a:ext cx="39325" cy="39925"/>
            </a:xfrm>
            <a:custGeom>
              <a:avLst/>
              <a:gdLst/>
              <a:ahLst/>
              <a:cxnLst/>
              <a:rect l="l" t="t" r="r" b="b"/>
              <a:pathLst>
                <a:path w="1573" h="1597" extrusionOk="0">
                  <a:moveTo>
                    <a:pt x="787" y="1"/>
                  </a:moveTo>
                  <a:cubicBezTo>
                    <a:pt x="358" y="1"/>
                    <a:pt x="1" y="358"/>
                    <a:pt x="1" y="787"/>
                  </a:cubicBezTo>
                  <a:cubicBezTo>
                    <a:pt x="1" y="1239"/>
                    <a:pt x="358" y="1596"/>
                    <a:pt x="787" y="1596"/>
                  </a:cubicBezTo>
                  <a:cubicBezTo>
                    <a:pt x="1215" y="1596"/>
                    <a:pt x="1572" y="1239"/>
                    <a:pt x="1572" y="787"/>
                  </a:cubicBezTo>
                  <a:cubicBezTo>
                    <a:pt x="1572" y="358"/>
                    <a:pt x="1215" y="1"/>
                    <a:pt x="78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0"/>
            <p:cNvSpPr/>
            <p:nvPr/>
          </p:nvSpPr>
          <p:spPr>
            <a:xfrm>
              <a:off x="4839675" y="1544725"/>
              <a:ext cx="39300" cy="39900"/>
            </a:xfrm>
            <a:custGeom>
              <a:avLst/>
              <a:gdLst/>
              <a:ahLst/>
              <a:cxnLst/>
              <a:rect l="l" t="t" r="r" b="b"/>
              <a:pathLst>
                <a:path w="1572" h="1596" extrusionOk="0">
                  <a:moveTo>
                    <a:pt x="786" y="0"/>
                  </a:moveTo>
                  <a:cubicBezTo>
                    <a:pt x="357" y="0"/>
                    <a:pt x="0" y="357"/>
                    <a:pt x="0" y="786"/>
                  </a:cubicBezTo>
                  <a:cubicBezTo>
                    <a:pt x="0" y="1239"/>
                    <a:pt x="357" y="1596"/>
                    <a:pt x="786" y="1596"/>
                  </a:cubicBezTo>
                  <a:cubicBezTo>
                    <a:pt x="1215" y="1596"/>
                    <a:pt x="1572" y="1239"/>
                    <a:pt x="1572" y="786"/>
                  </a:cubicBezTo>
                  <a:cubicBezTo>
                    <a:pt x="1572" y="357"/>
                    <a:pt x="1215" y="0"/>
                    <a:pt x="7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0"/>
            <p:cNvSpPr/>
            <p:nvPr/>
          </p:nvSpPr>
          <p:spPr>
            <a:xfrm>
              <a:off x="4952200" y="1544725"/>
              <a:ext cx="39900" cy="39900"/>
            </a:xfrm>
            <a:custGeom>
              <a:avLst/>
              <a:gdLst/>
              <a:ahLst/>
              <a:cxnLst/>
              <a:rect l="l" t="t" r="r" b="b"/>
              <a:pathLst>
                <a:path w="1596" h="1596" extrusionOk="0">
                  <a:moveTo>
                    <a:pt x="810" y="0"/>
                  </a:moveTo>
                  <a:cubicBezTo>
                    <a:pt x="357" y="0"/>
                    <a:pt x="0" y="357"/>
                    <a:pt x="0" y="786"/>
                  </a:cubicBezTo>
                  <a:cubicBezTo>
                    <a:pt x="0" y="1239"/>
                    <a:pt x="357" y="1596"/>
                    <a:pt x="810" y="1596"/>
                  </a:cubicBezTo>
                  <a:cubicBezTo>
                    <a:pt x="1238" y="1596"/>
                    <a:pt x="1596" y="1239"/>
                    <a:pt x="1596" y="786"/>
                  </a:cubicBezTo>
                  <a:cubicBezTo>
                    <a:pt x="1596" y="357"/>
                    <a:pt x="1238" y="0"/>
                    <a:pt x="810"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0"/>
            <p:cNvSpPr/>
            <p:nvPr/>
          </p:nvSpPr>
          <p:spPr>
            <a:xfrm>
              <a:off x="4839675" y="1340500"/>
              <a:ext cx="39300" cy="39325"/>
            </a:xfrm>
            <a:custGeom>
              <a:avLst/>
              <a:gdLst/>
              <a:ahLst/>
              <a:cxnLst/>
              <a:rect l="l" t="t" r="r" b="b"/>
              <a:pathLst>
                <a:path w="1572" h="1573" extrusionOk="0">
                  <a:moveTo>
                    <a:pt x="786" y="1"/>
                  </a:moveTo>
                  <a:cubicBezTo>
                    <a:pt x="357" y="1"/>
                    <a:pt x="0" y="358"/>
                    <a:pt x="0" y="787"/>
                  </a:cubicBezTo>
                  <a:cubicBezTo>
                    <a:pt x="0" y="1215"/>
                    <a:pt x="357" y="1573"/>
                    <a:pt x="786" y="1573"/>
                  </a:cubicBezTo>
                  <a:cubicBezTo>
                    <a:pt x="1215" y="1573"/>
                    <a:pt x="1572" y="1215"/>
                    <a:pt x="1572" y="787"/>
                  </a:cubicBezTo>
                  <a:cubicBezTo>
                    <a:pt x="1572" y="358"/>
                    <a:pt x="1215" y="1"/>
                    <a:pt x="7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0"/>
            <p:cNvSpPr/>
            <p:nvPr/>
          </p:nvSpPr>
          <p:spPr>
            <a:xfrm>
              <a:off x="4952200" y="1340500"/>
              <a:ext cx="39900" cy="39325"/>
            </a:xfrm>
            <a:custGeom>
              <a:avLst/>
              <a:gdLst/>
              <a:ahLst/>
              <a:cxnLst/>
              <a:rect l="l" t="t" r="r" b="b"/>
              <a:pathLst>
                <a:path w="1596" h="1573" extrusionOk="0">
                  <a:moveTo>
                    <a:pt x="810" y="1"/>
                  </a:moveTo>
                  <a:cubicBezTo>
                    <a:pt x="357" y="1"/>
                    <a:pt x="0" y="358"/>
                    <a:pt x="0" y="787"/>
                  </a:cubicBezTo>
                  <a:cubicBezTo>
                    <a:pt x="0" y="1215"/>
                    <a:pt x="357" y="1573"/>
                    <a:pt x="810" y="1573"/>
                  </a:cubicBezTo>
                  <a:cubicBezTo>
                    <a:pt x="1238" y="1573"/>
                    <a:pt x="1596" y="1215"/>
                    <a:pt x="1596" y="787"/>
                  </a:cubicBezTo>
                  <a:cubicBezTo>
                    <a:pt x="1596" y="358"/>
                    <a:pt x="1238" y="1"/>
                    <a:pt x="81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0"/>
            <p:cNvSpPr/>
            <p:nvPr/>
          </p:nvSpPr>
          <p:spPr>
            <a:xfrm>
              <a:off x="5130200" y="1444100"/>
              <a:ext cx="39925" cy="39925"/>
            </a:xfrm>
            <a:custGeom>
              <a:avLst/>
              <a:gdLst/>
              <a:ahLst/>
              <a:cxnLst/>
              <a:rect l="l" t="t" r="r" b="b"/>
              <a:pathLst>
                <a:path w="1597" h="1597" extrusionOk="0">
                  <a:moveTo>
                    <a:pt x="810" y="1"/>
                  </a:moveTo>
                  <a:cubicBezTo>
                    <a:pt x="358" y="1"/>
                    <a:pt x="1" y="358"/>
                    <a:pt x="1" y="787"/>
                  </a:cubicBezTo>
                  <a:cubicBezTo>
                    <a:pt x="1" y="1239"/>
                    <a:pt x="358" y="1596"/>
                    <a:pt x="810" y="1596"/>
                  </a:cubicBezTo>
                  <a:cubicBezTo>
                    <a:pt x="1239" y="1596"/>
                    <a:pt x="1596" y="1239"/>
                    <a:pt x="1596" y="787"/>
                  </a:cubicBezTo>
                  <a:cubicBezTo>
                    <a:pt x="1596" y="358"/>
                    <a:pt x="1239" y="1"/>
                    <a:pt x="81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50"/>
          <p:cNvGrpSpPr/>
          <p:nvPr/>
        </p:nvGrpSpPr>
        <p:grpSpPr>
          <a:xfrm>
            <a:off x="4433527" y="1963177"/>
            <a:ext cx="825541" cy="794588"/>
            <a:chOff x="5917275" y="1978725"/>
            <a:chExt cx="650750" cy="626350"/>
          </a:xfrm>
        </p:grpSpPr>
        <p:sp>
          <p:nvSpPr>
            <p:cNvPr id="1459" name="Google Shape;1459;p50"/>
            <p:cNvSpPr/>
            <p:nvPr/>
          </p:nvSpPr>
          <p:spPr>
            <a:xfrm>
              <a:off x="5917275" y="1978725"/>
              <a:ext cx="650750" cy="626350"/>
            </a:xfrm>
            <a:custGeom>
              <a:avLst/>
              <a:gdLst/>
              <a:ahLst/>
              <a:cxnLst/>
              <a:rect l="l" t="t" r="r" b="b"/>
              <a:pathLst>
                <a:path w="26030" h="25054" extrusionOk="0">
                  <a:moveTo>
                    <a:pt x="7049" y="1"/>
                  </a:moveTo>
                  <a:cubicBezTo>
                    <a:pt x="7049" y="1"/>
                    <a:pt x="7573" y="6550"/>
                    <a:pt x="1167" y="8407"/>
                  </a:cubicBezTo>
                  <a:cubicBezTo>
                    <a:pt x="1167" y="8407"/>
                    <a:pt x="0" y="18338"/>
                    <a:pt x="12908" y="24982"/>
                  </a:cubicBezTo>
                  <a:lnTo>
                    <a:pt x="13003" y="25054"/>
                  </a:lnTo>
                  <a:lnTo>
                    <a:pt x="13122" y="24982"/>
                  </a:lnTo>
                  <a:cubicBezTo>
                    <a:pt x="26030" y="18338"/>
                    <a:pt x="24863" y="8407"/>
                    <a:pt x="24863" y="8407"/>
                  </a:cubicBezTo>
                  <a:cubicBezTo>
                    <a:pt x="18457" y="6550"/>
                    <a:pt x="18957" y="1"/>
                    <a:pt x="18957"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0"/>
            <p:cNvSpPr/>
            <p:nvPr/>
          </p:nvSpPr>
          <p:spPr>
            <a:xfrm>
              <a:off x="5957750" y="2018025"/>
              <a:ext cx="569800" cy="547750"/>
            </a:xfrm>
            <a:custGeom>
              <a:avLst/>
              <a:gdLst/>
              <a:ahLst/>
              <a:cxnLst/>
              <a:rect l="l" t="t" r="r" b="b"/>
              <a:pathLst>
                <a:path w="22792" h="21910" extrusionOk="0">
                  <a:moveTo>
                    <a:pt x="6883" y="1"/>
                  </a:moveTo>
                  <a:cubicBezTo>
                    <a:pt x="6883" y="1"/>
                    <a:pt x="6621" y="6073"/>
                    <a:pt x="1025" y="7693"/>
                  </a:cubicBezTo>
                  <a:cubicBezTo>
                    <a:pt x="1025" y="7693"/>
                    <a:pt x="1" y="16028"/>
                    <a:pt x="11313" y="21862"/>
                  </a:cubicBezTo>
                  <a:lnTo>
                    <a:pt x="11384" y="21910"/>
                  </a:lnTo>
                  <a:lnTo>
                    <a:pt x="11479" y="21862"/>
                  </a:lnTo>
                  <a:cubicBezTo>
                    <a:pt x="22791" y="16028"/>
                    <a:pt x="21767" y="7693"/>
                    <a:pt x="21767" y="7693"/>
                  </a:cubicBezTo>
                  <a:cubicBezTo>
                    <a:pt x="16147" y="6073"/>
                    <a:pt x="15909" y="1"/>
                    <a:pt x="159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0"/>
            <p:cNvSpPr/>
            <p:nvPr/>
          </p:nvSpPr>
          <p:spPr>
            <a:xfrm>
              <a:off x="6090525" y="2122825"/>
              <a:ext cx="304250" cy="304250"/>
            </a:xfrm>
            <a:custGeom>
              <a:avLst/>
              <a:gdLst/>
              <a:ahLst/>
              <a:cxnLst/>
              <a:rect l="l" t="t" r="r" b="b"/>
              <a:pathLst>
                <a:path w="12170" h="12170" extrusionOk="0">
                  <a:moveTo>
                    <a:pt x="6073" y="0"/>
                  </a:moveTo>
                  <a:cubicBezTo>
                    <a:pt x="2715" y="0"/>
                    <a:pt x="0" y="2715"/>
                    <a:pt x="0" y="6073"/>
                  </a:cubicBezTo>
                  <a:cubicBezTo>
                    <a:pt x="0" y="9431"/>
                    <a:pt x="2715" y="12169"/>
                    <a:pt x="6073" y="12169"/>
                  </a:cubicBezTo>
                  <a:cubicBezTo>
                    <a:pt x="9431" y="12169"/>
                    <a:pt x="12170" y="9431"/>
                    <a:pt x="12170" y="6073"/>
                  </a:cubicBezTo>
                  <a:cubicBezTo>
                    <a:pt x="12170" y="2715"/>
                    <a:pt x="9431" y="0"/>
                    <a:pt x="6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0"/>
            <p:cNvSpPr/>
            <p:nvPr/>
          </p:nvSpPr>
          <p:spPr>
            <a:xfrm>
              <a:off x="6164950" y="2204975"/>
              <a:ext cx="155400" cy="155400"/>
            </a:xfrm>
            <a:custGeom>
              <a:avLst/>
              <a:gdLst/>
              <a:ahLst/>
              <a:cxnLst/>
              <a:rect l="l" t="t" r="r" b="b"/>
              <a:pathLst>
                <a:path w="6216" h="6216" extrusionOk="0">
                  <a:moveTo>
                    <a:pt x="1905" y="0"/>
                  </a:moveTo>
                  <a:lnTo>
                    <a:pt x="1905" y="1906"/>
                  </a:lnTo>
                  <a:lnTo>
                    <a:pt x="0" y="1906"/>
                  </a:lnTo>
                  <a:lnTo>
                    <a:pt x="0" y="4311"/>
                  </a:lnTo>
                  <a:lnTo>
                    <a:pt x="1905" y="4311"/>
                  </a:lnTo>
                  <a:lnTo>
                    <a:pt x="1905" y="6216"/>
                  </a:lnTo>
                  <a:lnTo>
                    <a:pt x="4311" y="6216"/>
                  </a:lnTo>
                  <a:lnTo>
                    <a:pt x="4311" y="4311"/>
                  </a:lnTo>
                  <a:lnTo>
                    <a:pt x="6216" y="4311"/>
                  </a:lnTo>
                  <a:lnTo>
                    <a:pt x="6216" y="1906"/>
                  </a:lnTo>
                  <a:lnTo>
                    <a:pt x="4311" y="1906"/>
                  </a:lnTo>
                  <a:lnTo>
                    <a:pt x="4311"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50"/>
          <p:cNvSpPr/>
          <p:nvPr/>
        </p:nvSpPr>
        <p:spPr>
          <a:xfrm>
            <a:off x="635326" y="5053300"/>
            <a:ext cx="786590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4" name="Google Shape;1464;p50"/>
          <p:cNvGrpSpPr/>
          <p:nvPr/>
        </p:nvGrpSpPr>
        <p:grpSpPr>
          <a:xfrm rot="-5400000">
            <a:off x="4043455" y="288459"/>
            <a:ext cx="861907" cy="1122771"/>
            <a:chOff x="758050" y="1451100"/>
            <a:chExt cx="553925" cy="721575"/>
          </a:xfrm>
        </p:grpSpPr>
        <p:sp>
          <p:nvSpPr>
            <p:cNvPr id="1465" name="Google Shape;1465;p50"/>
            <p:cNvSpPr/>
            <p:nvPr/>
          </p:nvSpPr>
          <p:spPr>
            <a:xfrm>
              <a:off x="871450" y="1756250"/>
              <a:ext cx="246575" cy="213150"/>
            </a:xfrm>
            <a:custGeom>
              <a:avLst/>
              <a:gdLst/>
              <a:ahLst/>
              <a:cxnLst/>
              <a:rect l="l" t="t" r="r" b="b"/>
              <a:pathLst>
                <a:path w="9863" h="8526" extrusionOk="0">
                  <a:moveTo>
                    <a:pt x="7189" y="373"/>
                  </a:moveTo>
                  <a:lnTo>
                    <a:pt x="9446" y="4252"/>
                  </a:lnTo>
                  <a:lnTo>
                    <a:pt x="7189" y="8153"/>
                  </a:lnTo>
                  <a:lnTo>
                    <a:pt x="2696" y="8153"/>
                  </a:lnTo>
                  <a:lnTo>
                    <a:pt x="439" y="4252"/>
                  </a:lnTo>
                  <a:lnTo>
                    <a:pt x="2696" y="373"/>
                  </a:lnTo>
                  <a:close/>
                  <a:moveTo>
                    <a:pt x="2477" y="1"/>
                  </a:moveTo>
                  <a:lnTo>
                    <a:pt x="1" y="4252"/>
                  </a:lnTo>
                  <a:lnTo>
                    <a:pt x="2477" y="8526"/>
                  </a:lnTo>
                  <a:lnTo>
                    <a:pt x="7408" y="8526"/>
                  </a:lnTo>
                  <a:lnTo>
                    <a:pt x="9863" y="4252"/>
                  </a:lnTo>
                  <a:lnTo>
                    <a:pt x="74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0"/>
            <p:cNvSpPr/>
            <p:nvPr/>
          </p:nvSpPr>
          <p:spPr>
            <a:xfrm>
              <a:off x="873100" y="1961175"/>
              <a:ext cx="244925" cy="211500"/>
            </a:xfrm>
            <a:custGeom>
              <a:avLst/>
              <a:gdLst/>
              <a:ahLst/>
              <a:cxnLst/>
              <a:rect l="l" t="t" r="r" b="b"/>
              <a:pathLst>
                <a:path w="9797" h="8460" extrusionOk="0">
                  <a:moveTo>
                    <a:pt x="2411" y="0"/>
                  </a:moveTo>
                  <a:lnTo>
                    <a:pt x="1" y="4186"/>
                  </a:lnTo>
                  <a:lnTo>
                    <a:pt x="307" y="4383"/>
                  </a:lnTo>
                  <a:lnTo>
                    <a:pt x="2630" y="373"/>
                  </a:lnTo>
                  <a:lnTo>
                    <a:pt x="7123" y="373"/>
                  </a:lnTo>
                  <a:lnTo>
                    <a:pt x="9380" y="4273"/>
                  </a:lnTo>
                  <a:lnTo>
                    <a:pt x="7057" y="8262"/>
                  </a:lnTo>
                  <a:lnTo>
                    <a:pt x="7386" y="8459"/>
                  </a:lnTo>
                  <a:lnTo>
                    <a:pt x="9797" y="4273"/>
                  </a:lnTo>
                  <a:lnTo>
                    <a:pt x="73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0"/>
            <p:cNvSpPr/>
            <p:nvPr/>
          </p:nvSpPr>
          <p:spPr>
            <a:xfrm>
              <a:off x="1049525" y="1859250"/>
              <a:ext cx="244925" cy="211525"/>
            </a:xfrm>
            <a:custGeom>
              <a:avLst/>
              <a:gdLst/>
              <a:ahLst/>
              <a:cxnLst/>
              <a:rect l="l" t="t" r="r" b="b"/>
              <a:pathLst>
                <a:path w="9797" h="8461" extrusionOk="0">
                  <a:moveTo>
                    <a:pt x="2455" y="1"/>
                  </a:moveTo>
                  <a:lnTo>
                    <a:pt x="0" y="4274"/>
                  </a:lnTo>
                  <a:lnTo>
                    <a:pt x="2411" y="8460"/>
                  </a:lnTo>
                  <a:lnTo>
                    <a:pt x="2740" y="8263"/>
                  </a:lnTo>
                  <a:lnTo>
                    <a:pt x="417" y="4274"/>
                  </a:lnTo>
                  <a:lnTo>
                    <a:pt x="2674" y="373"/>
                  </a:lnTo>
                  <a:lnTo>
                    <a:pt x="7166" y="373"/>
                  </a:lnTo>
                  <a:lnTo>
                    <a:pt x="9467" y="4362"/>
                  </a:lnTo>
                  <a:lnTo>
                    <a:pt x="9796" y="4187"/>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0"/>
            <p:cNvSpPr/>
            <p:nvPr/>
          </p:nvSpPr>
          <p:spPr>
            <a:xfrm>
              <a:off x="758050" y="1656000"/>
              <a:ext cx="182475" cy="211500"/>
            </a:xfrm>
            <a:custGeom>
              <a:avLst/>
              <a:gdLst/>
              <a:ahLst/>
              <a:cxnLst/>
              <a:rect l="l" t="t" r="r" b="b"/>
              <a:pathLst>
                <a:path w="7299" h="8460" extrusionOk="0">
                  <a:moveTo>
                    <a:pt x="4887" y="0"/>
                  </a:moveTo>
                  <a:lnTo>
                    <a:pt x="4559" y="198"/>
                  </a:lnTo>
                  <a:lnTo>
                    <a:pt x="6860" y="4186"/>
                  </a:lnTo>
                  <a:lnTo>
                    <a:pt x="4603" y="8087"/>
                  </a:lnTo>
                  <a:lnTo>
                    <a:pt x="0" y="8087"/>
                  </a:lnTo>
                  <a:lnTo>
                    <a:pt x="0" y="8460"/>
                  </a:lnTo>
                  <a:lnTo>
                    <a:pt x="4822" y="8460"/>
                  </a:lnTo>
                  <a:lnTo>
                    <a:pt x="7298" y="4186"/>
                  </a:lnTo>
                  <a:lnTo>
                    <a:pt x="48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0"/>
            <p:cNvSpPr/>
            <p:nvPr/>
          </p:nvSpPr>
          <p:spPr>
            <a:xfrm>
              <a:off x="1049525" y="1653800"/>
              <a:ext cx="246550" cy="213700"/>
            </a:xfrm>
            <a:custGeom>
              <a:avLst/>
              <a:gdLst/>
              <a:ahLst/>
              <a:cxnLst/>
              <a:rect l="l" t="t" r="r" b="b"/>
              <a:pathLst>
                <a:path w="9862" h="8548" extrusionOk="0">
                  <a:moveTo>
                    <a:pt x="7166" y="373"/>
                  </a:moveTo>
                  <a:lnTo>
                    <a:pt x="9424" y="4274"/>
                  </a:lnTo>
                  <a:lnTo>
                    <a:pt x="7166" y="8175"/>
                  </a:lnTo>
                  <a:lnTo>
                    <a:pt x="2674" y="8175"/>
                  </a:lnTo>
                  <a:lnTo>
                    <a:pt x="417" y="4274"/>
                  </a:lnTo>
                  <a:lnTo>
                    <a:pt x="2674" y="373"/>
                  </a:lnTo>
                  <a:close/>
                  <a:moveTo>
                    <a:pt x="2455" y="1"/>
                  </a:moveTo>
                  <a:lnTo>
                    <a:pt x="0" y="4274"/>
                  </a:lnTo>
                  <a:lnTo>
                    <a:pt x="2455" y="8548"/>
                  </a:lnTo>
                  <a:lnTo>
                    <a:pt x="7386" y="8548"/>
                  </a:lnTo>
                  <a:lnTo>
                    <a:pt x="9862" y="4274"/>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0"/>
            <p:cNvSpPr/>
            <p:nvPr/>
          </p:nvSpPr>
          <p:spPr>
            <a:xfrm>
              <a:off x="1049525" y="1451100"/>
              <a:ext cx="244925" cy="210950"/>
            </a:xfrm>
            <a:custGeom>
              <a:avLst/>
              <a:gdLst/>
              <a:ahLst/>
              <a:cxnLst/>
              <a:rect l="l" t="t" r="r" b="b"/>
              <a:pathLst>
                <a:path w="9797" h="8438" extrusionOk="0">
                  <a:moveTo>
                    <a:pt x="2411" y="0"/>
                  </a:moveTo>
                  <a:lnTo>
                    <a:pt x="0" y="4164"/>
                  </a:lnTo>
                  <a:lnTo>
                    <a:pt x="2455" y="8437"/>
                  </a:lnTo>
                  <a:lnTo>
                    <a:pt x="7386" y="8437"/>
                  </a:lnTo>
                  <a:lnTo>
                    <a:pt x="9796" y="4274"/>
                  </a:lnTo>
                  <a:lnTo>
                    <a:pt x="9467" y="4076"/>
                  </a:lnTo>
                  <a:lnTo>
                    <a:pt x="7166" y="8065"/>
                  </a:lnTo>
                  <a:lnTo>
                    <a:pt x="2674" y="8065"/>
                  </a:lnTo>
                  <a:lnTo>
                    <a:pt x="417" y="4164"/>
                  </a:lnTo>
                  <a:lnTo>
                    <a:pt x="2740" y="176"/>
                  </a:lnTo>
                  <a:lnTo>
                    <a:pt x="2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0"/>
            <p:cNvSpPr/>
            <p:nvPr/>
          </p:nvSpPr>
          <p:spPr>
            <a:xfrm>
              <a:off x="855575" y="1841725"/>
              <a:ext cx="42750" cy="42225"/>
            </a:xfrm>
            <a:custGeom>
              <a:avLst/>
              <a:gdLst/>
              <a:ahLst/>
              <a:cxnLst/>
              <a:rect l="l" t="t" r="r" b="b"/>
              <a:pathLst>
                <a:path w="1710" h="1689" extrusionOk="0">
                  <a:moveTo>
                    <a:pt x="855" y="1"/>
                  </a:moveTo>
                  <a:cubicBezTo>
                    <a:pt x="395" y="1"/>
                    <a:pt x="0" y="373"/>
                    <a:pt x="0" y="833"/>
                  </a:cubicBezTo>
                  <a:cubicBezTo>
                    <a:pt x="0" y="1316"/>
                    <a:pt x="395" y="1688"/>
                    <a:pt x="855" y="1688"/>
                  </a:cubicBezTo>
                  <a:cubicBezTo>
                    <a:pt x="1315" y="1688"/>
                    <a:pt x="1710" y="1316"/>
                    <a:pt x="1710" y="833"/>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0"/>
            <p:cNvSpPr/>
            <p:nvPr/>
          </p:nvSpPr>
          <p:spPr>
            <a:xfrm>
              <a:off x="10917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0"/>
            <p:cNvSpPr/>
            <p:nvPr/>
          </p:nvSpPr>
          <p:spPr>
            <a:xfrm>
              <a:off x="913650" y="1944725"/>
              <a:ext cx="42750" cy="42750"/>
            </a:xfrm>
            <a:custGeom>
              <a:avLst/>
              <a:gdLst/>
              <a:ahLst/>
              <a:cxnLst/>
              <a:rect l="l" t="t" r="r" b="b"/>
              <a:pathLst>
                <a:path w="1710" h="1710" extrusionOk="0">
                  <a:moveTo>
                    <a:pt x="855" y="1"/>
                  </a:moveTo>
                  <a:cubicBezTo>
                    <a:pt x="373" y="1"/>
                    <a:pt x="0" y="373"/>
                    <a:pt x="0" y="855"/>
                  </a:cubicBezTo>
                  <a:cubicBezTo>
                    <a:pt x="0" y="1316"/>
                    <a:pt x="373" y="1710"/>
                    <a:pt x="855" y="1710"/>
                  </a:cubicBezTo>
                  <a:cubicBezTo>
                    <a:pt x="1315" y="1710"/>
                    <a:pt x="1710" y="1316"/>
                    <a:pt x="1710" y="855"/>
                  </a:cubicBezTo>
                  <a:cubicBezTo>
                    <a:pt x="1710" y="373"/>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0"/>
            <p:cNvSpPr/>
            <p:nvPr/>
          </p:nvSpPr>
          <p:spPr>
            <a:xfrm>
              <a:off x="913650" y="1739275"/>
              <a:ext cx="42750" cy="42750"/>
            </a:xfrm>
            <a:custGeom>
              <a:avLst/>
              <a:gdLst/>
              <a:ahLst/>
              <a:cxnLst/>
              <a:rect l="l" t="t" r="r" b="b"/>
              <a:pathLst>
                <a:path w="1710" h="1710" extrusionOk="0">
                  <a:moveTo>
                    <a:pt x="855" y="0"/>
                  </a:moveTo>
                  <a:cubicBezTo>
                    <a:pt x="373" y="0"/>
                    <a:pt x="0" y="395"/>
                    <a:pt x="0" y="855"/>
                  </a:cubicBezTo>
                  <a:cubicBezTo>
                    <a:pt x="0" y="1315"/>
                    <a:pt x="373" y="1710"/>
                    <a:pt x="855" y="1710"/>
                  </a:cubicBezTo>
                  <a:cubicBezTo>
                    <a:pt x="1315" y="1710"/>
                    <a:pt x="1710" y="1315"/>
                    <a:pt x="1710" y="855"/>
                  </a:cubicBezTo>
                  <a:cubicBezTo>
                    <a:pt x="1710"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0"/>
            <p:cNvSpPr/>
            <p:nvPr/>
          </p:nvSpPr>
          <p:spPr>
            <a:xfrm>
              <a:off x="1033625" y="1944725"/>
              <a:ext cx="42225" cy="42750"/>
            </a:xfrm>
            <a:custGeom>
              <a:avLst/>
              <a:gdLst/>
              <a:ahLst/>
              <a:cxnLst/>
              <a:rect l="l" t="t" r="r" b="b"/>
              <a:pathLst>
                <a:path w="1689" h="1710" extrusionOk="0">
                  <a:moveTo>
                    <a:pt x="855" y="1"/>
                  </a:moveTo>
                  <a:cubicBezTo>
                    <a:pt x="373" y="1"/>
                    <a:pt x="1" y="373"/>
                    <a:pt x="1" y="855"/>
                  </a:cubicBezTo>
                  <a:cubicBezTo>
                    <a:pt x="1" y="1316"/>
                    <a:pt x="373" y="1710"/>
                    <a:pt x="855" y="1710"/>
                  </a:cubicBezTo>
                  <a:cubicBezTo>
                    <a:pt x="1316" y="1710"/>
                    <a:pt x="1688" y="1316"/>
                    <a:pt x="1688" y="855"/>
                  </a:cubicBezTo>
                  <a:cubicBezTo>
                    <a:pt x="1688" y="373"/>
                    <a:pt x="1316"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0"/>
            <p:cNvSpPr/>
            <p:nvPr/>
          </p:nvSpPr>
          <p:spPr>
            <a:xfrm>
              <a:off x="1033625" y="173927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0"/>
            <p:cNvSpPr/>
            <p:nvPr/>
          </p:nvSpPr>
          <p:spPr>
            <a:xfrm>
              <a:off x="1269225" y="1739275"/>
              <a:ext cx="42750" cy="42750"/>
            </a:xfrm>
            <a:custGeom>
              <a:avLst/>
              <a:gdLst/>
              <a:ahLst/>
              <a:cxnLst/>
              <a:rect l="l" t="t" r="r" b="b"/>
              <a:pathLst>
                <a:path w="1710" h="1710" extrusionOk="0">
                  <a:moveTo>
                    <a:pt x="855" y="0"/>
                  </a:moveTo>
                  <a:cubicBezTo>
                    <a:pt x="373" y="0"/>
                    <a:pt x="0" y="395"/>
                    <a:pt x="0" y="855"/>
                  </a:cubicBezTo>
                  <a:cubicBezTo>
                    <a:pt x="0" y="1337"/>
                    <a:pt x="373" y="1710"/>
                    <a:pt x="855" y="1710"/>
                  </a:cubicBezTo>
                  <a:cubicBezTo>
                    <a:pt x="1315" y="1710"/>
                    <a:pt x="1709" y="1337"/>
                    <a:pt x="1709" y="855"/>
                  </a:cubicBezTo>
                  <a:cubicBezTo>
                    <a:pt x="1709" y="395"/>
                    <a:pt x="1315"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0"/>
            <p:cNvSpPr/>
            <p:nvPr/>
          </p:nvSpPr>
          <p:spPr>
            <a:xfrm>
              <a:off x="1207300" y="1841725"/>
              <a:ext cx="42225" cy="42225"/>
            </a:xfrm>
            <a:custGeom>
              <a:avLst/>
              <a:gdLst/>
              <a:ahLst/>
              <a:cxnLst/>
              <a:rect l="l" t="t" r="r" b="b"/>
              <a:pathLst>
                <a:path w="1689" h="1689" extrusionOk="0">
                  <a:moveTo>
                    <a:pt x="833" y="1"/>
                  </a:moveTo>
                  <a:cubicBezTo>
                    <a:pt x="373" y="1"/>
                    <a:pt x="1" y="373"/>
                    <a:pt x="1" y="833"/>
                  </a:cubicBezTo>
                  <a:cubicBezTo>
                    <a:pt x="1" y="1316"/>
                    <a:pt x="373" y="1688"/>
                    <a:pt x="833" y="1688"/>
                  </a:cubicBezTo>
                  <a:cubicBezTo>
                    <a:pt x="1316" y="1688"/>
                    <a:pt x="1688" y="1316"/>
                    <a:pt x="1688" y="833"/>
                  </a:cubicBezTo>
                  <a:cubicBezTo>
                    <a:pt x="1688" y="373"/>
                    <a:pt x="1316"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0"/>
            <p:cNvSpPr/>
            <p:nvPr/>
          </p:nvSpPr>
          <p:spPr>
            <a:xfrm>
              <a:off x="1091700" y="1637375"/>
              <a:ext cx="42225" cy="42750"/>
            </a:xfrm>
            <a:custGeom>
              <a:avLst/>
              <a:gdLst/>
              <a:ahLst/>
              <a:cxnLst/>
              <a:rect l="l" t="t" r="r" b="b"/>
              <a:pathLst>
                <a:path w="1689" h="1710" extrusionOk="0">
                  <a:moveTo>
                    <a:pt x="833" y="0"/>
                  </a:moveTo>
                  <a:cubicBezTo>
                    <a:pt x="373" y="0"/>
                    <a:pt x="1" y="373"/>
                    <a:pt x="1" y="855"/>
                  </a:cubicBezTo>
                  <a:cubicBezTo>
                    <a:pt x="1" y="1315"/>
                    <a:pt x="373" y="1710"/>
                    <a:pt x="833" y="1710"/>
                  </a:cubicBezTo>
                  <a:cubicBezTo>
                    <a:pt x="1316" y="1710"/>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0"/>
            <p:cNvSpPr/>
            <p:nvPr/>
          </p:nvSpPr>
          <p:spPr>
            <a:xfrm>
              <a:off x="1207300" y="1637375"/>
              <a:ext cx="42225" cy="42200"/>
            </a:xfrm>
            <a:custGeom>
              <a:avLst/>
              <a:gdLst/>
              <a:ahLst/>
              <a:cxnLst/>
              <a:rect l="l" t="t" r="r" b="b"/>
              <a:pathLst>
                <a:path w="1689" h="1688" extrusionOk="0">
                  <a:moveTo>
                    <a:pt x="833" y="0"/>
                  </a:moveTo>
                  <a:cubicBezTo>
                    <a:pt x="373" y="0"/>
                    <a:pt x="1" y="373"/>
                    <a:pt x="1" y="855"/>
                  </a:cubicBezTo>
                  <a:cubicBezTo>
                    <a:pt x="1" y="1315"/>
                    <a:pt x="373" y="1688"/>
                    <a:pt x="833" y="1688"/>
                  </a:cubicBezTo>
                  <a:cubicBezTo>
                    <a:pt x="1316" y="1688"/>
                    <a:pt x="1688" y="1315"/>
                    <a:pt x="1688" y="855"/>
                  </a:cubicBezTo>
                  <a:cubicBezTo>
                    <a:pt x="1688" y="373"/>
                    <a:pt x="1316"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0"/>
            <p:cNvSpPr/>
            <p:nvPr/>
          </p:nvSpPr>
          <p:spPr>
            <a:xfrm>
              <a:off x="1033625" y="1533825"/>
              <a:ext cx="42225" cy="42750"/>
            </a:xfrm>
            <a:custGeom>
              <a:avLst/>
              <a:gdLst/>
              <a:ahLst/>
              <a:cxnLst/>
              <a:rect l="l" t="t" r="r" b="b"/>
              <a:pathLst>
                <a:path w="1689" h="1710" extrusionOk="0">
                  <a:moveTo>
                    <a:pt x="855" y="0"/>
                  </a:moveTo>
                  <a:cubicBezTo>
                    <a:pt x="373" y="0"/>
                    <a:pt x="1" y="395"/>
                    <a:pt x="1" y="855"/>
                  </a:cubicBezTo>
                  <a:cubicBezTo>
                    <a:pt x="1" y="1337"/>
                    <a:pt x="373" y="1710"/>
                    <a:pt x="855" y="1710"/>
                  </a:cubicBezTo>
                  <a:cubicBezTo>
                    <a:pt x="1316" y="1710"/>
                    <a:pt x="1688" y="1337"/>
                    <a:pt x="1688" y="855"/>
                  </a:cubicBezTo>
                  <a:cubicBezTo>
                    <a:pt x="1688" y="395"/>
                    <a:pt x="1316"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0"/>
            <p:cNvSpPr/>
            <p:nvPr/>
          </p:nvSpPr>
          <p:spPr>
            <a:xfrm>
              <a:off x="1088425" y="2045525"/>
              <a:ext cx="42750" cy="42775"/>
            </a:xfrm>
            <a:custGeom>
              <a:avLst/>
              <a:gdLst/>
              <a:ahLst/>
              <a:cxnLst/>
              <a:rect l="l" t="t" r="r" b="b"/>
              <a:pathLst>
                <a:path w="1710" h="1711" extrusionOk="0">
                  <a:moveTo>
                    <a:pt x="855" y="1"/>
                  </a:moveTo>
                  <a:cubicBezTo>
                    <a:pt x="373" y="1"/>
                    <a:pt x="0" y="395"/>
                    <a:pt x="0" y="856"/>
                  </a:cubicBezTo>
                  <a:cubicBezTo>
                    <a:pt x="0" y="1338"/>
                    <a:pt x="373" y="1710"/>
                    <a:pt x="855" y="1710"/>
                  </a:cubicBezTo>
                  <a:cubicBezTo>
                    <a:pt x="1315" y="1710"/>
                    <a:pt x="1709" y="1338"/>
                    <a:pt x="1709" y="856"/>
                  </a:cubicBezTo>
                  <a:cubicBezTo>
                    <a:pt x="1709" y="395"/>
                    <a:pt x="131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50"/>
          <p:cNvGrpSpPr/>
          <p:nvPr/>
        </p:nvGrpSpPr>
        <p:grpSpPr>
          <a:xfrm rot="-4500059">
            <a:off x="7491238" y="387129"/>
            <a:ext cx="595953" cy="595953"/>
            <a:chOff x="1379975" y="1931500"/>
            <a:chExt cx="383000" cy="383000"/>
          </a:xfrm>
        </p:grpSpPr>
        <p:sp>
          <p:nvSpPr>
            <p:cNvPr id="1484" name="Google Shape;1484;p50"/>
            <p:cNvSpPr/>
            <p:nvPr/>
          </p:nvSpPr>
          <p:spPr>
            <a:xfrm>
              <a:off x="1485950" y="2111225"/>
              <a:ext cx="99300" cy="95875"/>
            </a:xfrm>
            <a:custGeom>
              <a:avLst/>
              <a:gdLst/>
              <a:ahLst/>
              <a:cxnLst/>
              <a:rect l="l" t="t" r="r" b="b"/>
              <a:pathLst>
                <a:path w="3972" h="3835" extrusionOk="0">
                  <a:moveTo>
                    <a:pt x="201" y="1"/>
                  </a:moveTo>
                  <a:cubicBezTo>
                    <a:pt x="93" y="1"/>
                    <a:pt x="0" y="140"/>
                    <a:pt x="101" y="241"/>
                  </a:cubicBezTo>
                  <a:lnTo>
                    <a:pt x="3213" y="3353"/>
                  </a:lnTo>
                  <a:lnTo>
                    <a:pt x="3673" y="3791"/>
                  </a:lnTo>
                  <a:cubicBezTo>
                    <a:pt x="3704" y="3822"/>
                    <a:pt x="3738" y="3835"/>
                    <a:pt x="3770" y="3835"/>
                  </a:cubicBezTo>
                  <a:cubicBezTo>
                    <a:pt x="3879" y="3835"/>
                    <a:pt x="3971" y="3695"/>
                    <a:pt x="3870" y="3594"/>
                  </a:cubicBezTo>
                  <a:lnTo>
                    <a:pt x="736" y="482"/>
                  </a:lnTo>
                  <a:lnTo>
                    <a:pt x="298" y="44"/>
                  </a:ln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0"/>
            <p:cNvSpPr/>
            <p:nvPr/>
          </p:nvSpPr>
          <p:spPr>
            <a:xfrm>
              <a:off x="1449775" y="2123275"/>
              <a:ext cx="122875" cy="120000"/>
            </a:xfrm>
            <a:custGeom>
              <a:avLst/>
              <a:gdLst/>
              <a:ahLst/>
              <a:cxnLst/>
              <a:rect l="l" t="t" r="r" b="b"/>
              <a:pathLst>
                <a:path w="4915" h="4800" extrusionOk="0">
                  <a:moveTo>
                    <a:pt x="201" y="1"/>
                  </a:moveTo>
                  <a:cubicBezTo>
                    <a:pt x="93" y="1"/>
                    <a:pt x="1" y="140"/>
                    <a:pt x="102" y="241"/>
                  </a:cubicBezTo>
                  <a:cubicBezTo>
                    <a:pt x="1416" y="1556"/>
                    <a:pt x="2753" y="2893"/>
                    <a:pt x="4068" y="4208"/>
                  </a:cubicBezTo>
                  <a:cubicBezTo>
                    <a:pt x="4244" y="4383"/>
                    <a:pt x="4441" y="4580"/>
                    <a:pt x="4616" y="4756"/>
                  </a:cubicBezTo>
                  <a:cubicBezTo>
                    <a:pt x="4647" y="4786"/>
                    <a:pt x="4681" y="4799"/>
                    <a:pt x="4713" y="4799"/>
                  </a:cubicBezTo>
                  <a:cubicBezTo>
                    <a:pt x="4821" y="4799"/>
                    <a:pt x="4914" y="4659"/>
                    <a:pt x="4813" y="4559"/>
                  </a:cubicBezTo>
                  <a:lnTo>
                    <a:pt x="869" y="592"/>
                  </a:lnTo>
                  <a:cubicBezTo>
                    <a:pt x="671" y="417"/>
                    <a:pt x="496" y="219"/>
                    <a:pt x="299" y="44"/>
                  </a:cubicBezTo>
                  <a:cubicBezTo>
                    <a:pt x="268" y="13"/>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0"/>
            <p:cNvSpPr/>
            <p:nvPr/>
          </p:nvSpPr>
          <p:spPr>
            <a:xfrm>
              <a:off x="1420650" y="2142750"/>
              <a:ext cx="132825" cy="129550"/>
            </a:xfrm>
            <a:custGeom>
              <a:avLst/>
              <a:gdLst/>
              <a:ahLst/>
              <a:cxnLst/>
              <a:rect l="l" t="t" r="r" b="b"/>
              <a:pathLst>
                <a:path w="5313" h="5182" extrusionOk="0">
                  <a:moveTo>
                    <a:pt x="217" y="0"/>
                  </a:moveTo>
                  <a:cubicBezTo>
                    <a:pt x="104" y="0"/>
                    <a:pt x="0" y="146"/>
                    <a:pt x="105" y="251"/>
                  </a:cubicBezTo>
                  <a:lnTo>
                    <a:pt x="4400" y="4525"/>
                  </a:lnTo>
                  <a:cubicBezTo>
                    <a:pt x="4598" y="4744"/>
                    <a:pt x="4795" y="4941"/>
                    <a:pt x="5014" y="5138"/>
                  </a:cubicBezTo>
                  <a:cubicBezTo>
                    <a:pt x="5045" y="5169"/>
                    <a:pt x="5079" y="5182"/>
                    <a:pt x="5111" y="5182"/>
                  </a:cubicBezTo>
                  <a:cubicBezTo>
                    <a:pt x="5219" y="5182"/>
                    <a:pt x="5312" y="5042"/>
                    <a:pt x="5211" y="4941"/>
                  </a:cubicBezTo>
                  <a:lnTo>
                    <a:pt x="916" y="646"/>
                  </a:lnTo>
                  <a:cubicBezTo>
                    <a:pt x="719" y="448"/>
                    <a:pt x="521" y="251"/>
                    <a:pt x="302" y="32"/>
                  </a:cubicBezTo>
                  <a:cubicBezTo>
                    <a:pt x="276" y="10"/>
                    <a:pt x="246"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0"/>
            <p:cNvSpPr/>
            <p:nvPr/>
          </p:nvSpPr>
          <p:spPr>
            <a:xfrm>
              <a:off x="1396625" y="2167100"/>
              <a:ext cx="132725" cy="129300"/>
            </a:xfrm>
            <a:custGeom>
              <a:avLst/>
              <a:gdLst/>
              <a:ahLst/>
              <a:cxnLst/>
              <a:rect l="l" t="t" r="r" b="b"/>
              <a:pathLst>
                <a:path w="5309" h="5172" extrusionOk="0">
                  <a:moveTo>
                    <a:pt x="202" y="1"/>
                  </a:moveTo>
                  <a:cubicBezTo>
                    <a:pt x="94" y="1"/>
                    <a:pt x="1" y="141"/>
                    <a:pt x="102" y="241"/>
                  </a:cubicBezTo>
                  <a:cubicBezTo>
                    <a:pt x="1526" y="1666"/>
                    <a:pt x="2951" y="3090"/>
                    <a:pt x="4375" y="4515"/>
                  </a:cubicBezTo>
                  <a:lnTo>
                    <a:pt x="4989" y="5128"/>
                  </a:lnTo>
                  <a:cubicBezTo>
                    <a:pt x="5019" y="5159"/>
                    <a:pt x="5055" y="5172"/>
                    <a:pt x="5089" y="5172"/>
                  </a:cubicBezTo>
                  <a:cubicBezTo>
                    <a:pt x="5203" y="5172"/>
                    <a:pt x="5309" y="5032"/>
                    <a:pt x="5208" y="4931"/>
                  </a:cubicBezTo>
                  <a:lnTo>
                    <a:pt x="913" y="658"/>
                  </a:lnTo>
                  <a:cubicBezTo>
                    <a:pt x="715" y="439"/>
                    <a:pt x="518" y="241"/>
                    <a:pt x="299" y="44"/>
                  </a:cubicBezTo>
                  <a:cubicBezTo>
                    <a:pt x="268"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0"/>
            <p:cNvSpPr/>
            <p:nvPr/>
          </p:nvSpPr>
          <p:spPr>
            <a:xfrm>
              <a:off x="1559350" y="2037800"/>
              <a:ext cx="98750" cy="96450"/>
            </a:xfrm>
            <a:custGeom>
              <a:avLst/>
              <a:gdLst/>
              <a:ahLst/>
              <a:cxnLst/>
              <a:rect l="l" t="t" r="r" b="b"/>
              <a:pathLst>
                <a:path w="3950" h="3858" extrusionOk="0">
                  <a:moveTo>
                    <a:pt x="201" y="1"/>
                  </a:moveTo>
                  <a:cubicBezTo>
                    <a:pt x="93" y="1"/>
                    <a:pt x="1" y="141"/>
                    <a:pt x="102" y="242"/>
                  </a:cubicBezTo>
                  <a:lnTo>
                    <a:pt x="3214" y="3375"/>
                  </a:lnTo>
                  <a:lnTo>
                    <a:pt x="3652" y="3814"/>
                  </a:lnTo>
                  <a:cubicBezTo>
                    <a:pt x="3682" y="3844"/>
                    <a:pt x="3716" y="3857"/>
                    <a:pt x="3749" y="3857"/>
                  </a:cubicBezTo>
                  <a:cubicBezTo>
                    <a:pt x="3857" y="3857"/>
                    <a:pt x="3950" y="3717"/>
                    <a:pt x="3849" y="3616"/>
                  </a:cubicBezTo>
                  <a:lnTo>
                    <a:pt x="737" y="483"/>
                  </a:lnTo>
                  <a:lnTo>
                    <a:pt x="299" y="44"/>
                  </a:lnTo>
                  <a:cubicBezTo>
                    <a:pt x="268" y="14"/>
                    <a:pt x="234"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0"/>
            <p:cNvSpPr/>
            <p:nvPr/>
          </p:nvSpPr>
          <p:spPr>
            <a:xfrm>
              <a:off x="1571400" y="2001650"/>
              <a:ext cx="122875" cy="119975"/>
            </a:xfrm>
            <a:custGeom>
              <a:avLst/>
              <a:gdLst/>
              <a:ahLst/>
              <a:cxnLst/>
              <a:rect l="l" t="t" r="r" b="b"/>
              <a:pathLst>
                <a:path w="4915" h="4799" extrusionOk="0">
                  <a:moveTo>
                    <a:pt x="202" y="1"/>
                  </a:moveTo>
                  <a:cubicBezTo>
                    <a:pt x="94" y="1"/>
                    <a:pt x="1" y="140"/>
                    <a:pt x="102" y="241"/>
                  </a:cubicBezTo>
                  <a:lnTo>
                    <a:pt x="4068" y="4208"/>
                  </a:lnTo>
                  <a:lnTo>
                    <a:pt x="4616" y="4756"/>
                  </a:lnTo>
                  <a:cubicBezTo>
                    <a:pt x="4647" y="4786"/>
                    <a:pt x="4681" y="4799"/>
                    <a:pt x="4714" y="4799"/>
                  </a:cubicBezTo>
                  <a:cubicBezTo>
                    <a:pt x="4822" y="4799"/>
                    <a:pt x="4914" y="4659"/>
                    <a:pt x="4813" y="4558"/>
                  </a:cubicBezTo>
                  <a:cubicBezTo>
                    <a:pt x="3499" y="3243"/>
                    <a:pt x="2184" y="1929"/>
                    <a:pt x="847" y="592"/>
                  </a:cubicBezTo>
                  <a:cubicBezTo>
                    <a:pt x="671" y="416"/>
                    <a:pt x="496" y="219"/>
                    <a:pt x="299" y="44"/>
                  </a:cubicBezTo>
                  <a:cubicBezTo>
                    <a:pt x="268" y="13"/>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0"/>
            <p:cNvSpPr/>
            <p:nvPr/>
          </p:nvSpPr>
          <p:spPr>
            <a:xfrm>
              <a:off x="1591125" y="1972625"/>
              <a:ext cx="132175" cy="129825"/>
            </a:xfrm>
            <a:custGeom>
              <a:avLst/>
              <a:gdLst/>
              <a:ahLst/>
              <a:cxnLst/>
              <a:rect l="l" t="t" r="r" b="b"/>
              <a:pathLst>
                <a:path w="5287" h="5193" extrusionOk="0">
                  <a:moveTo>
                    <a:pt x="202" y="0"/>
                  </a:moveTo>
                  <a:cubicBezTo>
                    <a:pt x="93" y="0"/>
                    <a:pt x="1" y="140"/>
                    <a:pt x="102" y="241"/>
                  </a:cubicBezTo>
                  <a:lnTo>
                    <a:pt x="4375" y="4536"/>
                  </a:lnTo>
                  <a:cubicBezTo>
                    <a:pt x="4572" y="4733"/>
                    <a:pt x="4791" y="4952"/>
                    <a:pt x="4989" y="5150"/>
                  </a:cubicBezTo>
                  <a:cubicBezTo>
                    <a:pt x="5019" y="5180"/>
                    <a:pt x="5053" y="5193"/>
                    <a:pt x="5086" y="5193"/>
                  </a:cubicBezTo>
                  <a:cubicBezTo>
                    <a:pt x="5194" y="5193"/>
                    <a:pt x="5287" y="5053"/>
                    <a:pt x="5186" y="4952"/>
                  </a:cubicBezTo>
                  <a:lnTo>
                    <a:pt x="913" y="657"/>
                  </a:lnTo>
                  <a:lnTo>
                    <a:pt x="299" y="43"/>
                  </a:lnTo>
                  <a:cubicBezTo>
                    <a:pt x="268" y="13"/>
                    <a:pt x="23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0"/>
            <p:cNvSpPr/>
            <p:nvPr/>
          </p:nvSpPr>
          <p:spPr>
            <a:xfrm>
              <a:off x="1615225" y="1948500"/>
              <a:ext cx="132250" cy="129775"/>
            </a:xfrm>
            <a:custGeom>
              <a:avLst/>
              <a:gdLst/>
              <a:ahLst/>
              <a:cxnLst/>
              <a:rect l="l" t="t" r="r" b="b"/>
              <a:pathLst>
                <a:path w="5290" h="5191" extrusionOk="0">
                  <a:moveTo>
                    <a:pt x="202" y="1"/>
                  </a:moveTo>
                  <a:cubicBezTo>
                    <a:pt x="94" y="1"/>
                    <a:pt x="1" y="140"/>
                    <a:pt x="102" y="241"/>
                  </a:cubicBezTo>
                  <a:lnTo>
                    <a:pt x="4375" y="4537"/>
                  </a:lnTo>
                  <a:cubicBezTo>
                    <a:pt x="4594" y="4734"/>
                    <a:pt x="4792" y="4931"/>
                    <a:pt x="4989" y="5150"/>
                  </a:cubicBezTo>
                  <a:cubicBezTo>
                    <a:pt x="5017" y="5179"/>
                    <a:pt x="5049" y="5191"/>
                    <a:pt x="5080" y="5191"/>
                  </a:cubicBezTo>
                  <a:cubicBezTo>
                    <a:pt x="5191" y="5191"/>
                    <a:pt x="5289" y="5034"/>
                    <a:pt x="5186" y="4931"/>
                  </a:cubicBezTo>
                  <a:lnTo>
                    <a:pt x="913" y="658"/>
                  </a:lnTo>
                  <a:cubicBezTo>
                    <a:pt x="716" y="461"/>
                    <a:pt x="496" y="241"/>
                    <a:pt x="299" y="44"/>
                  </a:cubicBezTo>
                  <a:cubicBezTo>
                    <a:pt x="269" y="14"/>
                    <a:pt x="234"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0"/>
            <p:cNvSpPr/>
            <p:nvPr/>
          </p:nvSpPr>
          <p:spPr>
            <a:xfrm>
              <a:off x="1504900" y="1931500"/>
              <a:ext cx="133150" cy="383000"/>
            </a:xfrm>
            <a:custGeom>
              <a:avLst/>
              <a:gdLst/>
              <a:ahLst/>
              <a:cxnLst/>
              <a:rect l="l" t="t" r="r" b="b"/>
              <a:pathLst>
                <a:path w="5326" h="15320" extrusionOk="0">
                  <a:moveTo>
                    <a:pt x="4953" y="1"/>
                  </a:moveTo>
                  <a:cubicBezTo>
                    <a:pt x="4909" y="23"/>
                    <a:pt x="1184" y="2718"/>
                    <a:pt x="2367" y="7167"/>
                  </a:cubicBezTo>
                  <a:cubicBezTo>
                    <a:pt x="3485" y="11375"/>
                    <a:pt x="2477" y="12405"/>
                    <a:pt x="0" y="14859"/>
                  </a:cubicBezTo>
                  <a:lnTo>
                    <a:pt x="483" y="15320"/>
                  </a:lnTo>
                  <a:cubicBezTo>
                    <a:pt x="3156" y="12668"/>
                    <a:pt x="4186" y="11397"/>
                    <a:pt x="3003" y="6992"/>
                  </a:cubicBezTo>
                  <a:cubicBezTo>
                    <a:pt x="1951" y="3003"/>
                    <a:pt x="5194" y="636"/>
                    <a:pt x="5326" y="549"/>
                  </a:cubicBezTo>
                  <a:lnTo>
                    <a:pt x="49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0"/>
            <p:cNvSpPr/>
            <p:nvPr/>
          </p:nvSpPr>
          <p:spPr>
            <a:xfrm>
              <a:off x="1379975" y="2056425"/>
              <a:ext cx="383000" cy="133150"/>
            </a:xfrm>
            <a:custGeom>
              <a:avLst/>
              <a:gdLst/>
              <a:ahLst/>
              <a:cxnLst/>
              <a:rect l="l" t="t" r="r" b="b"/>
              <a:pathLst>
                <a:path w="15320" h="5326" extrusionOk="0">
                  <a:moveTo>
                    <a:pt x="14793" y="1"/>
                  </a:moveTo>
                  <a:cubicBezTo>
                    <a:pt x="14699" y="132"/>
                    <a:pt x="12942" y="2541"/>
                    <a:pt x="9923" y="2541"/>
                  </a:cubicBezTo>
                  <a:cubicBezTo>
                    <a:pt x="9425" y="2541"/>
                    <a:pt x="8893" y="2476"/>
                    <a:pt x="8328" y="2324"/>
                  </a:cubicBezTo>
                  <a:cubicBezTo>
                    <a:pt x="7118" y="2004"/>
                    <a:pt x="6146" y="1851"/>
                    <a:pt x="5317" y="1851"/>
                  </a:cubicBezTo>
                  <a:cubicBezTo>
                    <a:pt x="3129" y="1851"/>
                    <a:pt x="1940" y="2921"/>
                    <a:pt x="1" y="4844"/>
                  </a:cubicBezTo>
                  <a:lnTo>
                    <a:pt x="461" y="5326"/>
                  </a:lnTo>
                  <a:cubicBezTo>
                    <a:pt x="2262" y="3541"/>
                    <a:pt x="3286" y="2509"/>
                    <a:pt x="5330" y="2509"/>
                  </a:cubicBezTo>
                  <a:cubicBezTo>
                    <a:pt x="6096" y="2509"/>
                    <a:pt x="7006" y="2654"/>
                    <a:pt x="8153" y="2959"/>
                  </a:cubicBezTo>
                  <a:cubicBezTo>
                    <a:pt x="8766" y="3122"/>
                    <a:pt x="9345" y="3192"/>
                    <a:pt x="9888" y="3192"/>
                  </a:cubicBezTo>
                  <a:cubicBezTo>
                    <a:pt x="13293" y="3192"/>
                    <a:pt x="15300" y="433"/>
                    <a:pt x="15319" y="395"/>
                  </a:cubicBezTo>
                  <a:lnTo>
                    <a:pt x="147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4" name="Google Shape;1494;p50"/>
          <p:cNvSpPr/>
          <p:nvPr/>
        </p:nvSpPr>
        <p:spPr>
          <a:xfrm rot="10800000">
            <a:off x="3825957" y="1561601"/>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0"/>
          <p:cNvSpPr/>
          <p:nvPr/>
        </p:nvSpPr>
        <p:spPr>
          <a:xfrm rot="10800000">
            <a:off x="1495772" y="4470747"/>
            <a:ext cx="86680" cy="86716"/>
          </a:xfrm>
          <a:custGeom>
            <a:avLst/>
            <a:gdLst/>
            <a:ahLst/>
            <a:cxnLst/>
            <a:rect l="l" t="t" r="r" b="b"/>
            <a:pathLst>
              <a:path w="2469" h="2470" extrusionOk="0">
                <a:moveTo>
                  <a:pt x="1234" y="1"/>
                </a:moveTo>
                <a:cubicBezTo>
                  <a:pt x="534" y="1"/>
                  <a:pt x="0" y="534"/>
                  <a:pt x="0" y="1235"/>
                </a:cubicBezTo>
                <a:cubicBezTo>
                  <a:pt x="0" y="1902"/>
                  <a:pt x="534" y="2469"/>
                  <a:pt x="1234" y="2469"/>
                </a:cubicBezTo>
                <a:cubicBezTo>
                  <a:pt x="1902" y="2469"/>
                  <a:pt x="2469" y="1902"/>
                  <a:pt x="2469" y="1235"/>
                </a:cubicBezTo>
                <a:cubicBezTo>
                  <a:pt x="2469" y="534"/>
                  <a:pt x="1902"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0"/>
          <p:cNvSpPr/>
          <p:nvPr/>
        </p:nvSpPr>
        <p:spPr>
          <a:xfrm rot="10800000">
            <a:off x="4309528" y="3363764"/>
            <a:ext cx="45710" cy="45710"/>
          </a:xfrm>
          <a:custGeom>
            <a:avLst/>
            <a:gdLst/>
            <a:ahLst/>
            <a:cxnLst/>
            <a:rect l="l" t="t" r="r" b="b"/>
            <a:pathLst>
              <a:path w="1302" h="1302" extrusionOk="0">
                <a:moveTo>
                  <a:pt x="634" y="1"/>
                </a:moveTo>
                <a:cubicBezTo>
                  <a:pt x="301" y="1"/>
                  <a:pt x="1" y="301"/>
                  <a:pt x="1" y="635"/>
                </a:cubicBezTo>
                <a:cubicBezTo>
                  <a:pt x="1" y="1002"/>
                  <a:pt x="301" y="1302"/>
                  <a:pt x="634" y="1302"/>
                </a:cubicBezTo>
                <a:cubicBezTo>
                  <a:pt x="1001" y="1302"/>
                  <a:pt x="1302" y="1002"/>
                  <a:pt x="1302" y="635"/>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0"/>
          <p:cNvSpPr/>
          <p:nvPr/>
        </p:nvSpPr>
        <p:spPr>
          <a:xfrm rot="10800000">
            <a:off x="4142796" y="432748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0"/>
          <p:cNvSpPr/>
          <p:nvPr/>
        </p:nvSpPr>
        <p:spPr>
          <a:xfrm rot="10800000">
            <a:off x="6270443" y="1142974"/>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51"/>
                                        </p:tgtEl>
                                        <p:attrNameLst>
                                          <p:attrName>style.visibility</p:attrName>
                                        </p:attrNameLst>
                                      </p:cBhvr>
                                      <p:to>
                                        <p:strVal val="visible"/>
                                      </p:to>
                                    </p:set>
                                    <p:animEffect transition="in" filter="fade">
                                      <p:cBhvr>
                                        <p:cTn id="7" dur="1000"/>
                                        <p:tgtEl>
                                          <p:spTgt spid="1351"/>
                                        </p:tgtEl>
                                      </p:cBhvr>
                                    </p:animEffect>
                                    <p:anim calcmode="lin" valueType="num">
                                      <p:cBhvr>
                                        <p:cTn id="8" dur="1000" fill="hold"/>
                                        <p:tgtEl>
                                          <p:spTgt spid="1351"/>
                                        </p:tgtEl>
                                        <p:attrNameLst>
                                          <p:attrName>ppt_x</p:attrName>
                                        </p:attrNameLst>
                                      </p:cBhvr>
                                      <p:tavLst>
                                        <p:tav tm="0">
                                          <p:val>
                                            <p:strVal val="#ppt_x"/>
                                          </p:val>
                                        </p:tav>
                                        <p:tav tm="100000">
                                          <p:val>
                                            <p:strVal val="#ppt_x"/>
                                          </p:val>
                                        </p:tav>
                                      </p:tavLst>
                                    </p:anim>
                                    <p:anim calcmode="lin" valueType="num">
                                      <p:cBhvr>
                                        <p:cTn id="9" dur="1000" fill="hold"/>
                                        <p:tgtEl>
                                          <p:spTgt spid="13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53"/>
                                        </p:tgtEl>
                                        <p:attrNameLst>
                                          <p:attrName>style.visibility</p:attrName>
                                        </p:attrNameLst>
                                      </p:cBhvr>
                                      <p:to>
                                        <p:strVal val="visible"/>
                                      </p:to>
                                    </p:set>
                                    <p:animEffect transition="in" filter="barn(inVertical)">
                                      <p:cBhvr>
                                        <p:cTn id="14" dur="500"/>
                                        <p:tgtEl>
                                          <p:spTgt spid="135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52"/>
                                        </p:tgtEl>
                                        <p:attrNameLst>
                                          <p:attrName>style.visibility</p:attrName>
                                        </p:attrNameLst>
                                      </p:cBhvr>
                                      <p:to>
                                        <p:strVal val="visible"/>
                                      </p:to>
                                    </p:set>
                                    <p:animEffect transition="in" filter="fade">
                                      <p:cBhvr>
                                        <p:cTn id="19" dur="1000"/>
                                        <p:tgtEl>
                                          <p:spTgt spid="1352"/>
                                        </p:tgtEl>
                                      </p:cBhvr>
                                    </p:animEffect>
                                    <p:anim calcmode="lin" valueType="num">
                                      <p:cBhvr>
                                        <p:cTn id="20" dur="1000" fill="hold"/>
                                        <p:tgtEl>
                                          <p:spTgt spid="1352"/>
                                        </p:tgtEl>
                                        <p:attrNameLst>
                                          <p:attrName>ppt_x</p:attrName>
                                        </p:attrNameLst>
                                      </p:cBhvr>
                                      <p:tavLst>
                                        <p:tav tm="0">
                                          <p:val>
                                            <p:strVal val="#ppt_x"/>
                                          </p:val>
                                        </p:tav>
                                        <p:tav tm="100000">
                                          <p:val>
                                            <p:strVal val="#ppt_x"/>
                                          </p:val>
                                        </p:tav>
                                      </p:tavLst>
                                    </p:anim>
                                    <p:anim calcmode="lin" valueType="num">
                                      <p:cBhvr>
                                        <p:cTn id="21" dur="1000" fill="hold"/>
                                        <p:tgtEl>
                                          <p:spTgt spid="1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 grpId="0" animBg="1"/>
      <p:bldP spid="1352" grpId="0"/>
      <p:bldP spid="13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ập hợp tuyển tập hình ảnh dấu chấm hỏi đẹp, sáng tạo nhất - Du Học Mỹ Âu">
            <a:extLst>
              <a:ext uri="{FF2B5EF4-FFF2-40B4-BE49-F238E27FC236}">
                <a16:creationId xmlns:a16="http://schemas.microsoft.com/office/drawing/2014/main" id="{0FEF1CFF-8913-09F7-891F-85F4485F0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0278" y="251857"/>
            <a:ext cx="1992379" cy="19923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DA2D03B-6578-A29A-8C1C-D069F56D9360}"/>
              </a:ext>
            </a:extLst>
          </p:cNvPr>
          <p:cNvSpPr txBox="1"/>
          <p:nvPr/>
        </p:nvSpPr>
        <p:spPr>
          <a:xfrm>
            <a:off x="1933303" y="2483766"/>
            <a:ext cx="6844937" cy="830997"/>
          </a:xfrm>
          <a:prstGeom prst="rect">
            <a:avLst/>
          </a:prstGeom>
          <a:noFill/>
        </p:spPr>
        <p:txBody>
          <a:bodyPr wrap="square" rtlCol="0">
            <a:spAutoFit/>
          </a:bodyPr>
          <a:lstStyle/>
          <a:p>
            <a:r>
              <a:rPr lang="vi-VN" sz="2400">
                <a:latin typeface="+mj-lt"/>
              </a:rPr>
              <a:t>Qua video trên và những sự hiểu biết của các bạn, theo các bạn hiểu thế nào là an toàn giao thông?</a:t>
            </a:r>
          </a:p>
        </p:txBody>
      </p:sp>
    </p:spTree>
    <p:extLst>
      <p:ext uri="{BB962C8B-B14F-4D97-AF65-F5344CB8AC3E}">
        <p14:creationId xmlns:p14="http://schemas.microsoft.com/office/powerpoint/2010/main" val="29267005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51"/>
          <p:cNvSpPr/>
          <p:nvPr/>
        </p:nvSpPr>
        <p:spPr>
          <a:xfrm flipH="1">
            <a:off x="7074490" y="3241549"/>
            <a:ext cx="1686260" cy="1811855"/>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1"/>
          <p:cNvSpPr txBox="1">
            <a:spLocks noGrp="1"/>
          </p:cNvSpPr>
          <p:nvPr>
            <p:ph type="subTitle" idx="1"/>
          </p:nvPr>
        </p:nvSpPr>
        <p:spPr>
          <a:xfrm>
            <a:off x="1373069" y="1625238"/>
            <a:ext cx="3609377" cy="2250511"/>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000" b="0" i="0">
                <a:solidFill>
                  <a:srgbClr val="4D5156"/>
                </a:solidFill>
                <a:effectLst/>
                <a:latin typeface="+mj-lt"/>
              </a:rPr>
              <a:t>An toàn giao thông đường bộ đề cập đến các cách thức, biện pháp được sử dụng để ngăn chặn người tham gia giao thông đường bộ tử vong hoặc bị thương nặng do tai nạn giao thông. </a:t>
            </a:r>
            <a:endParaRPr sz="2000">
              <a:latin typeface="+mj-lt"/>
            </a:endParaRPr>
          </a:p>
        </p:txBody>
      </p:sp>
      <p:sp>
        <p:nvSpPr>
          <p:cNvPr id="1506" name="Google Shape;1506;p51"/>
          <p:cNvSpPr/>
          <p:nvPr/>
        </p:nvSpPr>
        <p:spPr>
          <a:xfrm>
            <a:off x="465151" y="5053300"/>
            <a:ext cx="1512263"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1"/>
          <p:cNvSpPr/>
          <p:nvPr/>
        </p:nvSpPr>
        <p:spPr>
          <a:xfrm>
            <a:off x="7074575" y="5053300"/>
            <a:ext cx="1743482"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8" name="Google Shape;1508;p51"/>
          <p:cNvGrpSpPr/>
          <p:nvPr/>
        </p:nvGrpSpPr>
        <p:grpSpPr>
          <a:xfrm>
            <a:off x="814195" y="4238763"/>
            <a:ext cx="704379" cy="814540"/>
            <a:chOff x="5661850" y="1237525"/>
            <a:chExt cx="415000" cy="479875"/>
          </a:xfrm>
        </p:grpSpPr>
        <p:sp>
          <p:nvSpPr>
            <p:cNvPr id="1509" name="Google Shape;1509;p51"/>
            <p:cNvSpPr/>
            <p:nvPr/>
          </p:nvSpPr>
          <p:spPr>
            <a:xfrm>
              <a:off x="6012525" y="1550075"/>
              <a:ext cx="1825" cy="25"/>
            </a:xfrm>
            <a:custGeom>
              <a:avLst/>
              <a:gdLst/>
              <a:ahLst/>
              <a:cxnLst/>
              <a:rect l="l" t="t" r="r" b="b"/>
              <a:pathLst>
                <a:path w="73" h="1" extrusionOk="0">
                  <a:moveTo>
                    <a:pt x="72" y="1"/>
                  </a:moveTo>
                  <a:cubicBezTo>
                    <a:pt x="72" y="1"/>
                    <a:pt x="72" y="1"/>
                    <a:pt x="48" y="1"/>
                  </a:cubicBezTo>
                  <a:cubicBezTo>
                    <a:pt x="1" y="1"/>
                    <a:pt x="72" y="1"/>
                    <a:pt x="7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1"/>
            <p:cNvSpPr/>
            <p:nvPr/>
          </p:nvSpPr>
          <p:spPr>
            <a:xfrm>
              <a:off x="5661850" y="1325625"/>
              <a:ext cx="415000" cy="391775"/>
            </a:xfrm>
            <a:custGeom>
              <a:avLst/>
              <a:gdLst/>
              <a:ahLst/>
              <a:cxnLst/>
              <a:rect l="l" t="t" r="r" b="b"/>
              <a:pathLst>
                <a:path w="16600" h="15671" extrusionOk="0">
                  <a:moveTo>
                    <a:pt x="3192" y="1"/>
                  </a:moveTo>
                  <a:cubicBezTo>
                    <a:pt x="3192" y="1"/>
                    <a:pt x="72" y="1382"/>
                    <a:pt x="72" y="4621"/>
                  </a:cubicBezTo>
                  <a:lnTo>
                    <a:pt x="72" y="13837"/>
                  </a:lnTo>
                  <a:cubicBezTo>
                    <a:pt x="72" y="13837"/>
                    <a:pt x="1" y="15670"/>
                    <a:pt x="2835" y="15670"/>
                  </a:cubicBezTo>
                  <a:lnTo>
                    <a:pt x="13742" y="15670"/>
                  </a:lnTo>
                  <a:cubicBezTo>
                    <a:pt x="16600" y="15670"/>
                    <a:pt x="16528" y="13837"/>
                    <a:pt x="16528" y="13837"/>
                  </a:cubicBezTo>
                  <a:lnTo>
                    <a:pt x="16528" y="4621"/>
                  </a:lnTo>
                  <a:cubicBezTo>
                    <a:pt x="16528" y="1382"/>
                    <a:pt x="13409" y="1"/>
                    <a:pt x="13409"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1"/>
            <p:cNvSpPr/>
            <p:nvPr/>
          </p:nvSpPr>
          <p:spPr>
            <a:xfrm>
              <a:off x="5784500" y="1416125"/>
              <a:ext cx="290575" cy="204825"/>
            </a:xfrm>
            <a:custGeom>
              <a:avLst/>
              <a:gdLst/>
              <a:ahLst/>
              <a:cxnLst/>
              <a:rect l="l" t="t" r="r" b="b"/>
              <a:pathLst>
                <a:path w="11623" h="8193" extrusionOk="0">
                  <a:moveTo>
                    <a:pt x="1" y="0"/>
                  </a:moveTo>
                  <a:lnTo>
                    <a:pt x="1" y="8193"/>
                  </a:lnTo>
                  <a:lnTo>
                    <a:pt x="11622" y="8193"/>
                  </a:lnTo>
                  <a:lnTo>
                    <a:pt x="11622" y="1001"/>
                  </a:lnTo>
                  <a:cubicBezTo>
                    <a:pt x="11622" y="643"/>
                    <a:pt x="11575" y="310"/>
                    <a:pt x="11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1"/>
            <p:cNvSpPr/>
            <p:nvPr/>
          </p:nvSpPr>
          <p:spPr>
            <a:xfrm>
              <a:off x="5836900" y="1529250"/>
              <a:ext cx="189950" cy="16100"/>
            </a:xfrm>
            <a:custGeom>
              <a:avLst/>
              <a:gdLst/>
              <a:ahLst/>
              <a:cxnLst/>
              <a:rect l="l" t="t" r="r" b="b"/>
              <a:pathLst>
                <a:path w="7598" h="644" extrusionOk="0">
                  <a:moveTo>
                    <a:pt x="0" y="0"/>
                  </a:moveTo>
                  <a:lnTo>
                    <a:pt x="0" y="643"/>
                  </a:lnTo>
                  <a:lnTo>
                    <a:pt x="7597" y="643"/>
                  </a:lnTo>
                  <a:lnTo>
                    <a:pt x="7597" y="0"/>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1"/>
            <p:cNvSpPr/>
            <p:nvPr/>
          </p:nvSpPr>
          <p:spPr>
            <a:xfrm>
              <a:off x="5836900" y="1574475"/>
              <a:ext cx="189950" cy="16100"/>
            </a:xfrm>
            <a:custGeom>
              <a:avLst/>
              <a:gdLst/>
              <a:ahLst/>
              <a:cxnLst/>
              <a:rect l="l" t="t" r="r" b="b"/>
              <a:pathLst>
                <a:path w="7598" h="644" extrusionOk="0">
                  <a:moveTo>
                    <a:pt x="0" y="1"/>
                  </a:moveTo>
                  <a:lnTo>
                    <a:pt x="0" y="644"/>
                  </a:lnTo>
                  <a:lnTo>
                    <a:pt x="7597" y="644"/>
                  </a:lnTo>
                  <a:lnTo>
                    <a:pt x="7597"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1"/>
            <p:cNvSpPr/>
            <p:nvPr/>
          </p:nvSpPr>
          <p:spPr>
            <a:xfrm>
              <a:off x="5903575" y="1446475"/>
              <a:ext cx="56600" cy="56000"/>
            </a:xfrm>
            <a:custGeom>
              <a:avLst/>
              <a:gdLst/>
              <a:ahLst/>
              <a:cxnLst/>
              <a:rect l="l" t="t" r="r" b="b"/>
              <a:pathLst>
                <a:path w="2264" h="2240" extrusionOk="0">
                  <a:moveTo>
                    <a:pt x="691" y="1"/>
                  </a:moveTo>
                  <a:lnTo>
                    <a:pt x="691" y="692"/>
                  </a:lnTo>
                  <a:lnTo>
                    <a:pt x="1" y="692"/>
                  </a:lnTo>
                  <a:lnTo>
                    <a:pt x="1" y="1549"/>
                  </a:lnTo>
                  <a:lnTo>
                    <a:pt x="691" y="1549"/>
                  </a:lnTo>
                  <a:lnTo>
                    <a:pt x="691" y="2239"/>
                  </a:lnTo>
                  <a:lnTo>
                    <a:pt x="1572" y="2239"/>
                  </a:lnTo>
                  <a:lnTo>
                    <a:pt x="1572" y="1549"/>
                  </a:lnTo>
                  <a:lnTo>
                    <a:pt x="2263" y="1549"/>
                  </a:lnTo>
                  <a:lnTo>
                    <a:pt x="2263" y="692"/>
                  </a:lnTo>
                  <a:lnTo>
                    <a:pt x="1572" y="692"/>
                  </a:lnTo>
                  <a:lnTo>
                    <a:pt x="1572" y="1"/>
                  </a:ln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1"/>
            <p:cNvSpPr/>
            <p:nvPr/>
          </p:nvSpPr>
          <p:spPr>
            <a:xfrm>
              <a:off x="5695800" y="1384575"/>
              <a:ext cx="49425" cy="276275"/>
            </a:xfrm>
            <a:custGeom>
              <a:avLst/>
              <a:gdLst/>
              <a:ahLst/>
              <a:cxnLst/>
              <a:rect l="l" t="t" r="r" b="b"/>
              <a:pathLst>
                <a:path w="1977" h="11051" extrusionOk="0">
                  <a:moveTo>
                    <a:pt x="1977" y="0"/>
                  </a:moveTo>
                  <a:cubicBezTo>
                    <a:pt x="1715" y="0"/>
                    <a:pt x="1453" y="119"/>
                    <a:pt x="1239" y="286"/>
                  </a:cubicBezTo>
                  <a:cubicBezTo>
                    <a:pt x="1024" y="453"/>
                    <a:pt x="834" y="667"/>
                    <a:pt x="691" y="905"/>
                  </a:cubicBezTo>
                  <a:cubicBezTo>
                    <a:pt x="405" y="1358"/>
                    <a:pt x="239" y="1882"/>
                    <a:pt x="143" y="2405"/>
                  </a:cubicBezTo>
                  <a:cubicBezTo>
                    <a:pt x="72" y="2929"/>
                    <a:pt x="48" y="3382"/>
                    <a:pt x="24" y="3882"/>
                  </a:cubicBezTo>
                  <a:cubicBezTo>
                    <a:pt x="0" y="4358"/>
                    <a:pt x="0" y="4835"/>
                    <a:pt x="24" y="5311"/>
                  </a:cubicBezTo>
                  <a:cubicBezTo>
                    <a:pt x="24" y="6287"/>
                    <a:pt x="96" y="7240"/>
                    <a:pt x="239" y="8192"/>
                  </a:cubicBezTo>
                  <a:cubicBezTo>
                    <a:pt x="381" y="9145"/>
                    <a:pt x="572" y="10098"/>
                    <a:pt x="905" y="11050"/>
                  </a:cubicBezTo>
                  <a:cubicBezTo>
                    <a:pt x="1215" y="10074"/>
                    <a:pt x="1382" y="9121"/>
                    <a:pt x="1477" y="8169"/>
                  </a:cubicBezTo>
                  <a:cubicBezTo>
                    <a:pt x="1572" y="7216"/>
                    <a:pt x="1596" y="6263"/>
                    <a:pt x="1572" y="5311"/>
                  </a:cubicBezTo>
                  <a:cubicBezTo>
                    <a:pt x="1572" y="4835"/>
                    <a:pt x="1548" y="4358"/>
                    <a:pt x="1501" y="3882"/>
                  </a:cubicBezTo>
                  <a:cubicBezTo>
                    <a:pt x="1477" y="3406"/>
                    <a:pt x="1405" y="2906"/>
                    <a:pt x="1382" y="2477"/>
                  </a:cubicBezTo>
                  <a:cubicBezTo>
                    <a:pt x="1358" y="2048"/>
                    <a:pt x="1334" y="1620"/>
                    <a:pt x="1405" y="1191"/>
                  </a:cubicBezTo>
                  <a:cubicBezTo>
                    <a:pt x="1477" y="762"/>
                    <a:pt x="1596" y="334"/>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1"/>
            <p:cNvSpPr/>
            <p:nvPr/>
          </p:nvSpPr>
          <p:spPr>
            <a:xfrm>
              <a:off x="5694000" y="1237525"/>
              <a:ext cx="350100" cy="106575"/>
            </a:xfrm>
            <a:custGeom>
              <a:avLst/>
              <a:gdLst/>
              <a:ahLst/>
              <a:cxnLst/>
              <a:rect l="l" t="t" r="r" b="b"/>
              <a:pathLst>
                <a:path w="14004" h="4263" extrusionOk="0">
                  <a:moveTo>
                    <a:pt x="1763" y="0"/>
                  </a:moveTo>
                  <a:cubicBezTo>
                    <a:pt x="787" y="0"/>
                    <a:pt x="1" y="786"/>
                    <a:pt x="1" y="1738"/>
                  </a:cubicBezTo>
                  <a:lnTo>
                    <a:pt x="1" y="2501"/>
                  </a:lnTo>
                  <a:cubicBezTo>
                    <a:pt x="1" y="3477"/>
                    <a:pt x="787" y="4263"/>
                    <a:pt x="1763" y="4263"/>
                  </a:cubicBezTo>
                  <a:lnTo>
                    <a:pt x="12265" y="4263"/>
                  </a:lnTo>
                  <a:cubicBezTo>
                    <a:pt x="13218" y="4263"/>
                    <a:pt x="14004" y="3477"/>
                    <a:pt x="14004" y="2501"/>
                  </a:cubicBezTo>
                  <a:lnTo>
                    <a:pt x="14004" y="1738"/>
                  </a:lnTo>
                  <a:cubicBezTo>
                    <a:pt x="14004" y="786"/>
                    <a:pt x="13218" y="0"/>
                    <a:pt x="1226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1"/>
            <p:cNvSpPr/>
            <p:nvPr/>
          </p:nvSpPr>
          <p:spPr>
            <a:xfrm>
              <a:off x="5726150" y="1255375"/>
              <a:ext cx="11950" cy="70275"/>
            </a:xfrm>
            <a:custGeom>
              <a:avLst/>
              <a:gdLst/>
              <a:ahLst/>
              <a:cxnLst/>
              <a:rect l="l" t="t" r="r" b="b"/>
              <a:pathLst>
                <a:path w="478" h="2811" extrusionOk="0">
                  <a:moveTo>
                    <a:pt x="215" y="0"/>
                  </a:moveTo>
                  <a:cubicBezTo>
                    <a:pt x="96" y="0"/>
                    <a:pt x="1" y="120"/>
                    <a:pt x="1" y="239"/>
                  </a:cubicBezTo>
                  <a:lnTo>
                    <a:pt x="1" y="2572"/>
                  </a:lnTo>
                  <a:cubicBezTo>
                    <a:pt x="1" y="2715"/>
                    <a:pt x="96" y="2811"/>
                    <a:pt x="215" y="2811"/>
                  </a:cubicBezTo>
                  <a:lnTo>
                    <a:pt x="239" y="2811"/>
                  </a:lnTo>
                  <a:cubicBezTo>
                    <a:pt x="382" y="2811"/>
                    <a:pt x="477" y="2715"/>
                    <a:pt x="477" y="2572"/>
                  </a:cubicBezTo>
                  <a:lnTo>
                    <a:pt x="477" y="239"/>
                  </a:lnTo>
                  <a:cubicBezTo>
                    <a:pt x="477" y="120"/>
                    <a:pt x="382" y="0"/>
                    <a:pt x="239"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1"/>
            <p:cNvSpPr/>
            <p:nvPr/>
          </p:nvSpPr>
          <p:spPr>
            <a:xfrm>
              <a:off x="5780925" y="1255375"/>
              <a:ext cx="11950" cy="70275"/>
            </a:xfrm>
            <a:custGeom>
              <a:avLst/>
              <a:gdLst/>
              <a:ahLst/>
              <a:cxnLst/>
              <a:rect l="l" t="t" r="r" b="b"/>
              <a:pathLst>
                <a:path w="478" h="2811" extrusionOk="0">
                  <a:moveTo>
                    <a:pt x="215" y="0"/>
                  </a:moveTo>
                  <a:cubicBezTo>
                    <a:pt x="96" y="0"/>
                    <a:pt x="1" y="120"/>
                    <a:pt x="1" y="239"/>
                  </a:cubicBezTo>
                  <a:lnTo>
                    <a:pt x="1" y="2572"/>
                  </a:lnTo>
                  <a:cubicBezTo>
                    <a:pt x="1" y="2715"/>
                    <a:pt x="96" y="2811"/>
                    <a:pt x="215" y="2811"/>
                  </a:cubicBezTo>
                  <a:lnTo>
                    <a:pt x="263" y="2811"/>
                  </a:lnTo>
                  <a:cubicBezTo>
                    <a:pt x="382" y="2811"/>
                    <a:pt x="477" y="2715"/>
                    <a:pt x="477" y="2572"/>
                  </a:cubicBezTo>
                  <a:lnTo>
                    <a:pt x="477" y="239"/>
                  </a:lnTo>
                  <a:cubicBezTo>
                    <a:pt x="477"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1"/>
            <p:cNvSpPr/>
            <p:nvPr/>
          </p:nvSpPr>
          <p:spPr>
            <a:xfrm>
              <a:off x="5835700" y="1255375"/>
              <a:ext cx="11950" cy="70275"/>
            </a:xfrm>
            <a:custGeom>
              <a:avLst/>
              <a:gdLst/>
              <a:ahLst/>
              <a:cxnLst/>
              <a:rect l="l" t="t" r="r" b="b"/>
              <a:pathLst>
                <a:path w="478" h="2811" extrusionOk="0">
                  <a:moveTo>
                    <a:pt x="239" y="0"/>
                  </a:moveTo>
                  <a:cubicBezTo>
                    <a:pt x="96" y="0"/>
                    <a:pt x="1" y="120"/>
                    <a:pt x="1" y="239"/>
                  </a:cubicBezTo>
                  <a:lnTo>
                    <a:pt x="1" y="2572"/>
                  </a:lnTo>
                  <a:cubicBezTo>
                    <a:pt x="1" y="2715"/>
                    <a:pt x="96" y="2811"/>
                    <a:pt x="239" y="2811"/>
                  </a:cubicBezTo>
                  <a:lnTo>
                    <a:pt x="263" y="2811"/>
                  </a:lnTo>
                  <a:cubicBezTo>
                    <a:pt x="382" y="2811"/>
                    <a:pt x="477" y="2715"/>
                    <a:pt x="477" y="2572"/>
                  </a:cubicBezTo>
                  <a:lnTo>
                    <a:pt x="477" y="239"/>
                  </a:lnTo>
                  <a:cubicBezTo>
                    <a:pt x="477"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1"/>
            <p:cNvSpPr/>
            <p:nvPr/>
          </p:nvSpPr>
          <p:spPr>
            <a:xfrm>
              <a:off x="5890475" y="1255375"/>
              <a:ext cx="12525" cy="70275"/>
            </a:xfrm>
            <a:custGeom>
              <a:avLst/>
              <a:gdLst/>
              <a:ahLst/>
              <a:cxnLst/>
              <a:rect l="l" t="t" r="r" b="b"/>
              <a:pathLst>
                <a:path w="501" h="2811" extrusionOk="0">
                  <a:moveTo>
                    <a:pt x="239" y="0"/>
                  </a:moveTo>
                  <a:cubicBezTo>
                    <a:pt x="120" y="0"/>
                    <a:pt x="1" y="120"/>
                    <a:pt x="1" y="239"/>
                  </a:cubicBezTo>
                  <a:lnTo>
                    <a:pt x="1" y="2572"/>
                  </a:lnTo>
                  <a:cubicBezTo>
                    <a:pt x="1" y="2715"/>
                    <a:pt x="120" y="2811"/>
                    <a:pt x="239" y="2811"/>
                  </a:cubicBezTo>
                  <a:lnTo>
                    <a:pt x="263" y="2811"/>
                  </a:lnTo>
                  <a:cubicBezTo>
                    <a:pt x="382" y="2811"/>
                    <a:pt x="501" y="2715"/>
                    <a:pt x="501" y="2572"/>
                  </a:cubicBezTo>
                  <a:lnTo>
                    <a:pt x="501" y="239"/>
                  </a:lnTo>
                  <a:cubicBezTo>
                    <a:pt x="501" y="120"/>
                    <a:pt x="382"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1"/>
            <p:cNvSpPr/>
            <p:nvPr/>
          </p:nvSpPr>
          <p:spPr>
            <a:xfrm>
              <a:off x="5945250" y="1255375"/>
              <a:ext cx="12525" cy="70275"/>
            </a:xfrm>
            <a:custGeom>
              <a:avLst/>
              <a:gdLst/>
              <a:ahLst/>
              <a:cxnLst/>
              <a:rect l="l" t="t" r="r" b="b"/>
              <a:pathLst>
                <a:path w="501" h="2811" extrusionOk="0">
                  <a:moveTo>
                    <a:pt x="239" y="0"/>
                  </a:moveTo>
                  <a:cubicBezTo>
                    <a:pt x="120" y="0"/>
                    <a:pt x="1" y="120"/>
                    <a:pt x="1" y="239"/>
                  </a:cubicBezTo>
                  <a:lnTo>
                    <a:pt x="1" y="2572"/>
                  </a:lnTo>
                  <a:cubicBezTo>
                    <a:pt x="1" y="2715"/>
                    <a:pt x="120" y="2811"/>
                    <a:pt x="239" y="2811"/>
                  </a:cubicBezTo>
                  <a:lnTo>
                    <a:pt x="263" y="2811"/>
                  </a:lnTo>
                  <a:cubicBezTo>
                    <a:pt x="406" y="2811"/>
                    <a:pt x="501" y="2715"/>
                    <a:pt x="501" y="2572"/>
                  </a:cubicBezTo>
                  <a:lnTo>
                    <a:pt x="501" y="239"/>
                  </a:lnTo>
                  <a:cubicBezTo>
                    <a:pt x="501" y="120"/>
                    <a:pt x="406" y="0"/>
                    <a:pt x="26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1"/>
            <p:cNvSpPr/>
            <p:nvPr/>
          </p:nvSpPr>
          <p:spPr>
            <a:xfrm>
              <a:off x="6000625" y="1255375"/>
              <a:ext cx="11925" cy="70275"/>
            </a:xfrm>
            <a:custGeom>
              <a:avLst/>
              <a:gdLst/>
              <a:ahLst/>
              <a:cxnLst/>
              <a:rect l="l" t="t" r="r" b="b"/>
              <a:pathLst>
                <a:path w="477" h="2811" extrusionOk="0">
                  <a:moveTo>
                    <a:pt x="215" y="0"/>
                  </a:moveTo>
                  <a:cubicBezTo>
                    <a:pt x="96" y="0"/>
                    <a:pt x="0" y="120"/>
                    <a:pt x="0" y="239"/>
                  </a:cubicBezTo>
                  <a:lnTo>
                    <a:pt x="0" y="2572"/>
                  </a:lnTo>
                  <a:cubicBezTo>
                    <a:pt x="0" y="2715"/>
                    <a:pt x="96" y="2811"/>
                    <a:pt x="215" y="2811"/>
                  </a:cubicBezTo>
                  <a:lnTo>
                    <a:pt x="239" y="2811"/>
                  </a:lnTo>
                  <a:cubicBezTo>
                    <a:pt x="381" y="2811"/>
                    <a:pt x="477" y="2715"/>
                    <a:pt x="477" y="2572"/>
                  </a:cubicBezTo>
                  <a:lnTo>
                    <a:pt x="477" y="239"/>
                  </a:lnTo>
                  <a:cubicBezTo>
                    <a:pt x="477" y="120"/>
                    <a:pt x="381" y="0"/>
                    <a:pt x="239"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51"/>
          <p:cNvGrpSpPr/>
          <p:nvPr/>
        </p:nvGrpSpPr>
        <p:grpSpPr>
          <a:xfrm>
            <a:off x="7560737" y="3657396"/>
            <a:ext cx="874468" cy="1395899"/>
            <a:chOff x="894125" y="2648175"/>
            <a:chExt cx="497875" cy="794750"/>
          </a:xfrm>
        </p:grpSpPr>
        <p:sp>
          <p:nvSpPr>
            <p:cNvPr id="1524" name="Google Shape;1524;p51"/>
            <p:cNvSpPr/>
            <p:nvPr/>
          </p:nvSpPr>
          <p:spPr>
            <a:xfrm>
              <a:off x="894125" y="2699050"/>
              <a:ext cx="497875" cy="743875"/>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1"/>
            <p:cNvSpPr/>
            <p:nvPr/>
          </p:nvSpPr>
          <p:spPr>
            <a:xfrm>
              <a:off x="952500" y="3155525"/>
              <a:ext cx="380300" cy="239050"/>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rgbClr val="F2C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1"/>
            <p:cNvSpPr/>
            <p:nvPr/>
          </p:nvSpPr>
          <p:spPr>
            <a:xfrm>
              <a:off x="1030900" y="2648175"/>
              <a:ext cx="223500" cy="85075"/>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1"/>
            <p:cNvSpPr/>
            <p:nvPr/>
          </p:nvSpPr>
          <p:spPr>
            <a:xfrm>
              <a:off x="1065925" y="2657350"/>
              <a:ext cx="7525" cy="6507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1"/>
            <p:cNvSpPr/>
            <p:nvPr/>
          </p:nvSpPr>
          <p:spPr>
            <a:xfrm>
              <a:off x="1114275" y="2657350"/>
              <a:ext cx="8375" cy="6507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1"/>
            <p:cNvSpPr/>
            <p:nvPr/>
          </p:nvSpPr>
          <p:spPr>
            <a:xfrm>
              <a:off x="1163500" y="2657350"/>
              <a:ext cx="7525" cy="6507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1"/>
            <p:cNvSpPr/>
            <p:nvPr/>
          </p:nvSpPr>
          <p:spPr>
            <a:xfrm>
              <a:off x="1211850" y="2657350"/>
              <a:ext cx="8375" cy="6507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1" name="Google Shape;1531;p51"/>
          <p:cNvGrpSpPr/>
          <p:nvPr/>
        </p:nvGrpSpPr>
        <p:grpSpPr>
          <a:xfrm>
            <a:off x="613966" y="623214"/>
            <a:ext cx="474308" cy="475753"/>
            <a:chOff x="4463875" y="709950"/>
            <a:chExt cx="172250" cy="172775"/>
          </a:xfrm>
        </p:grpSpPr>
        <p:sp>
          <p:nvSpPr>
            <p:cNvPr id="1532" name="Google Shape;1532;p51"/>
            <p:cNvSpPr/>
            <p:nvPr/>
          </p:nvSpPr>
          <p:spPr>
            <a:xfrm>
              <a:off x="4463875" y="709950"/>
              <a:ext cx="172250" cy="172775"/>
            </a:xfrm>
            <a:custGeom>
              <a:avLst/>
              <a:gdLst/>
              <a:ahLst/>
              <a:cxnLst/>
              <a:rect l="l" t="t" r="r" b="b"/>
              <a:pathLst>
                <a:path w="6890" h="6911" extrusionOk="0">
                  <a:moveTo>
                    <a:pt x="3445" y="0"/>
                  </a:moveTo>
                  <a:cubicBezTo>
                    <a:pt x="3240" y="0"/>
                    <a:pt x="3096" y="123"/>
                    <a:pt x="3096" y="267"/>
                  </a:cubicBezTo>
                  <a:cubicBezTo>
                    <a:pt x="3096" y="369"/>
                    <a:pt x="3199" y="472"/>
                    <a:pt x="3342" y="493"/>
                  </a:cubicBezTo>
                  <a:cubicBezTo>
                    <a:pt x="3342" y="739"/>
                    <a:pt x="3342" y="985"/>
                    <a:pt x="3342" y="1231"/>
                  </a:cubicBezTo>
                  <a:cubicBezTo>
                    <a:pt x="3117" y="1231"/>
                    <a:pt x="2891" y="1292"/>
                    <a:pt x="2686" y="1374"/>
                  </a:cubicBezTo>
                  <a:cubicBezTo>
                    <a:pt x="2666" y="1333"/>
                    <a:pt x="2645" y="1292"/>
                    <a:pt x="2625" y="1231"/>
                  </a:cubicBezTo>
                  <a:cubicBezTo>
                    <a:pt x="2522" y="1005"/>
                    <a:pt x="2440" y="759"/>
                    <a:pt x="2338" y="534"/>
                  </a:cubicBezTo>
                  <a:cubicBezTo>
                    <a:pt x="2316" y="490"/>
                    <a:pt x="2281" y="472"/>
                    <a:pt x="2247" y="472"/>
                  </a:cubicBezTo>
                  <a:cubicBezTo>
                    <a:pt x="2185" y="472"/>
                    <a:pt x="2127" y="529"/>
                    <a:pt x="2153" y="595"/>
                  </a:cubicBezTo>
                  <a:cubicBezTo>
                    <a:pt x="2276" y="882"/>
                    <a:pt x="2399" y="1169"/>
                    <a:pt x="2522" y="1456"/>
                  </a:cubicBezTo>
                  <a:cubicBezTo>
                    <a:pt x="2317" y="1559"/>
                    <a:pt x="2153" y="1702"/>
                    <a:pt x="1989" y="1866"/>
                  </a:cubicBezTo>
                  <a:cubicBezTo>
                    <a:pt x="1948" y="1805"/>
                    <a:pt x="1907" y="1764"/>
                    <a:pt x="1846" y="1723"/>
                  </a:cubicBezTo>
                  <a:lnTo>
                    <a:pt x="1415" y="1292"/>
                  </a:lnTo>
                  <a:cubicBezTo>
                    <a:pt x="1497" y="1169"/>
                    <a:pt x="1518" y="1026"/>
                    <a:pt x="1436" y="944"/>
                  </a:cubicBezTo>
                  <a:cubicBezTo>
                    <a:pt x="1396" y="904"/>
                    <a:pt x="1343" y="886"/>
                    <a:pt x="1286" y="886"/>
                  </a:cubicBezTo>
                  <a:cubicBezTo>
                    <a:pt x="1195" y="886"/>
                    <a:pt x="1093" y="930"/>
                    <a:pt x="1005" y="1005"/>
                  </a:cubicBezTo>
                  <a:cubicBezTo>
                    <a:pt x="861" y="1149"/>
                    <a:pt x="820" y="1354"/>
                    <a:pt x="923" y="1456"/>
                  </a:cubicBezTo>
                  <a:cubicBezTo>
                    <a:pt x="959" y="1492"/>
                    <a:pt x="1011" y="1508"/>
                    <a:pt x="1068" y="1508"/>
                  </a:cubicBezTo>
                  <a:cubicBezTo>
                    <a:pt x="1141" y="1508"/>
                    <a:pt x="1223" y="1482"/>
                    <a:pt x="1292" y="1436"/>
                  </a:cubicBezTo>
                  <a:lnTo>
                    <a:pt x="1866" y="2010"/>
                  </a:lnTo>
                  <a:cubicBezTo>
                    <a:pt x="1743" y="2174"/>
                    <a:pt x="1620" y="2358"/>
                    <a:pt x="1538" y="2563"/>
                  </a:cubicBezTo>
                  <a:lnTo>
                    <a:pt x="1313" y="2461"/>
                  </a:lnTo>
                  <a:cubicBezTo>
                    <a:pt x="1066" y="2358"/>
                    <a:pt x="841" y="2256"/>
                    <a:pt x="595" y="2174"/>
                  </a:cubicBezTo>
                  <a:cubicBezTo>
                    <a:pt x="580" y="2165"/>
                    <a:pt x="566" y="2161"/>
                    <a:pt x="553" y="2161"/>
                  </a:cubicBezTo>
                  <a:cubicBezTo>
                    <a:pt x="473" y="2161"/>
                    <a:pt x="428" y="2303"/>
                    <a:pt x="533" y="2338"/>
                  </a:cubicBezTo>
                  <a:cubicBezTo>
                    <a:pt x="841" y="2481"/>
                    <a:pt x="1169" y="2604"/>
                    <a:pt x="1477" y="2727"/>
                  </a:cubicBezTo>
                  <a:cubicBezTo>
                    <a:pt x="1415" y="2933"/>
                    <a:pt x="1374" y="3138"/>
                    <a:pt x="1374" y="3343"/>
                  </a:cubicBezTo>
                  <a:lnTo>
                    <a:pt x="492" y="3343"/>
                  </a:lnTo>
                  <a:cubicBezTo>
                    <a:pt x="451" y="3199"/>
                    <a:pt x="369" y="3097"/>
                    <a:pt x="246" y="3097"/>
                  </a:cubicBezTo>
                  <a:cubicBezTo>
                    <a:pt x="103" y="3097"/>
                    <a:pt x="0" y="3261"/>
                    <a:pt x="0" y="3466"/>
                  </a:cubicBezTo>
                  <a:cubicBezTo>
                    <a:pt x="0" y="3650"/>
                    <a:pt x="103" y="3814"/>
                    <a:pt x="246" y="3814"/>
                  </a:cubicBezTo>
                  <a:cubicBezTo>
                    <a:pt x="369" y="3814"/>
                    <a:pt x="472" y="3691"/>
                    <a:pt x="492" y="3548"/>
                  </a:cubicBezTo>
                  <a:lnTo>
                    <a:pt x="1395" y="3548"/>
                  </a:lnTo>
                  <a:cubicBezTo>
                    <a:pt x="1395" y="3753"/>
                    <a:pt x="1456" y="3958"/>
                    <a:pt x="1518" y="4142"/>
                  </a:cubicBezTo>
                  <a:cubicBezTo>
                    <a:pt x="1436" y="4183"/>
                    <a:pt x="1333" y="4224"/>
                    <a:pt x="1231" y="4265"/>
                  </a:cubicBezTo>
                  <a:cubicBezTo>
                    <a:pt x="1005" y="4347"/>
                    <a:pt x="759" y="4450"/>
                    <a:pt x="533" y="4552"/>
                  </a:cubicBezTo>
                  <a:cubicBezTo>
                    <a:pt x="423" y="4589"/>
                    <a:pt x="478" y="4743"/>
                    <a:pt x="565" y="4743"/>
                  </a:cubicBezTo>
                  <a:cubicBezTo>
                    <a:pt x="575" y="4743"/>
                    <a:pt x="585" y="4741"/>
                    <a:pt x="595" y="4737"/>
                  </a:cubicBezTo>
                  <a:cubicBezTo>
                    <a:pt x="943" y="4593"/>
                    <a:pt x="1272" y="4450"/>
                    <a:pt x="1600" y="4306"/>
                  </a:cubicBezTo>
                  <a:cubicBezTo>
                    <a:pt x="1702" y="4491"/>
                    <a:pt x="1825" y="4655"/>
                    <a:pt x="1969" y="4798"/>
                  </a:cubicBezTo>
                  <a:cubicBezTo>
                    <a:pt x="1887" y="4880"/>
                    <a:pt x="1805" y="4962"/>
                    <a:pt x="1723" y="5044"/>
                  </a:cubicBezTo>
                  <a:cubicBezTo>
                    <a:pt x="1579" y="5188"/>
                    <a:pt x="1436" y="5332"/>
                    <a:pt x="1272" y="5475"/>
                  </a:cubicBezTo>
                  <a:cubicBezTo>
                    <a:pt x="1210" y="5434"/>
                    <a:pt x="1143" y="5414"/>
                    <a:pt x="1082" y="5414"/>
                  </a:cubicBezTo>
                  <a:cubicBezTo>
                    <a:pt x="1020" y="5414"/>
                    <a:pt x="964" y="5434"/>
                    <a:pt x="923" y="5475"/>
                  </a:cubicBezTo>
                  <a:cubicBezTo>
                    <a:pt x="841" y="5578"/>
                    <a:pt x="861" y="5762"/>
                    <a:pt x="1005" y="5906"/>
                  </a:cubicBezTo>
                  <a:cubicBezTo>
                    <a:pt x="1093" y="5981"/>
                    <a:pt x="1195" y="6025"/>
                    <a:pt x="1286" y="6025"/>
                  </a:cubicBezTo>
                  <a:cubicBezTo>
                    <a:pt x="1343" y="6025"/>
                    <a:pt x="1396" y="6007"/>
                    <a:pt x="1436" y="5967"/>
                  </a:cubicBezTo>
                  <a:cubicBezTo>
                    <a:pt x="1518" y="5885"/>
                    <a:pt x="1497" y="5742"/>
                    <a:pt x="1415" y="5598"/>
                  </a:cubicBezTo>
                  <a:cubicBezTo>
                    <a:pt x="1641" y="5373"/>
                    <a:pt x="1887" y="5147"/>
                    <a:pt x="2112" y="4921"/>
                  </a:cubicBezTo>
                  <a:cubicBezTo>
                    <a:pt x="2256" y="5044"/>
                    <a:pt x="2420" y="5147"/>
                    <a:pt x="2604" y="5209"/>
                  </a:cubicBezTo>
                  <a:cubicBezTo>
                    <a:pt x="2563" y="5332"/>
                    <a:pt x="2502" y="5455"/>
                    <a:pt x="2461" y="5578"/>
                  </a:cubicBezTo>
                  <a:cubicBezTo>
                    <a:pt x="2358" y="5824"/>
                    <a:pt x="2256" y="6049"/>
                    <a:pt x="2174" y="6295"/>
                  </a:cubicBezTo>
                  <a:cubicBezTo>
                    <a:pt x="2134" y="6361"/>
                    <a:pt x="2196" y="6419"/>
                    <a:pt x="2257" y="6419"/>
                  </a:cubicBezTo>
                  <a:cubicBezTo>
                    <a:pt x="2290" y="6419"/>
                    <a:pt x="2323" y="6401"/>
                    <a:pt x="2338" y="6357"/>
                  </a:cubicBezTo>
                  <a:cubicBezTo>
                    <a:pt x="2502" y="6008"/>
                    <a:pt x="2645" y="5639"/>
                    <a:pt x="2789" y="5291"/>
                  </a:cubicBezTo>
                  <a:cubicBezTo>
                    <a:pt x="2973" y="5332"/>
                    <a:pt x="3158" y="5373"/>
                    <a:pt x="3342" y="5373"/>
                  </a:cubicBezTo>
                  <a:cubicBezTo>
                    <a:pt x="3342" y="5516"/>
                    <a:pt x="3342" y="5660"/>
                    <a:pt x="3342" y="5783"/>
                  </a:cubicBezTo>
                  <a:cubicBezTo>
                    <a:pt x="3342" y="6008"/>
                    <a:pt x="3342" y="6213"/>
                    <a:pt x="3342" y="6418"/>
                  </a:cubicBezTo>
                  <a:cubicBezTo>
                    <a:pt x="3199" y="6439"/>
                    <a:pt x="3096" y="6541"/>
                    <a:pt x="3096" y="6664"/>
                  </a:cubicBezTo>
                  <a:cubicBezTo>
                    <a:pt x="3096" y="6787"/>
                    <a:pt x="3260" y="6910"/>
                    <a:pt x="3445" y="6910"/>
                  </a:cubicBezTo>
                  <a:cubicBezTo>
                    <a:pt x="3650" y="6910"/>
                    <a:pt x="3794" y="6787"/>
                    <a:pt x="3794" y="6644"/>
                  </a:cubicBezTo>
                  <a:cubicBezTo>
                    <a:pt x="3794" y="6541"/>
                    <a:pt x="3691" y="6439"/>
                    <a:pt x="3548" y="6418"/>
                  </a:cubicBezTo>
                  <a:lnTo>
                    <a:pt x="3548" y="5352"/>
                  </a:lnTo>
                  <a:cubicBezTo>
                    <a:pt x="3732" y="5332"/>
                    <a:pt x="3917" y="5291"/>
                    <a:pt x="4081" y="5229"/>
                  </a:cubicBezTo>
                  <a:cubicBezTo>
                    <a:pt x="4142" y="5373"/>
                    <a:pt x="4204" y="5516"/>
                    <a:pt x="4265" y="5639"/>
                  </a:cubicBezTo>
                  <a:cubicBezTo>
                    <a:pt x="4368" y="5885"/>
                    <a:pt x="4450" y="6131"/>
                    <a:pt x="4552" y="6357"/>
                  </a:cubicBezTo>
                  <a:cubicBezTo>
                    <a:pt x="4567" y="6401"/>
                    <a:pt x="4600" y="6419"/>
                    <a:pt x="4634" y="6419"/>
                  </a:cubicBezTo>
                  <a:cubicBezTo>
                    <a:pt x="4696" y="6419"/>
                    <a:pt x="4763" y="6361"/>
                    <a:pt x="4737" y="6295"/>
                  </a:cubicBezTo>
                  <a:cubicBezTo>
                    <a:pt x="4573" y="5906"/>
                    <a:pt x="4429" y="5537"/>
                    <a:pt x="4265" y="5167"/>
                  </a:cubicBezTo>
                  <a:cubicBezTo>
                    <a:pt x="4429" y="5085"/>
                    <a:pt x="4593" y="4983"/>
                    <a:pt x="4737" y="4880"/>
                  </a:cubicBezTo>
                  <a:cubicBezTo>
                    <a:pt x="4839" y="4962"/>
                    <a:pt x="4942" y="5065"/>
                    <a:pt x="5044" y="5167"/>
                  </a:cubicBezTo>
                  <a:cubicBezTo>
                    <a:pt x="5188" y="5311"/>
                    <a:pt x="5331" y="5455"/>
                    <a:pt x="5475" y="5598"/>
                  </a:cubicBezTo>
                  <a:cubicBezTo>
                    <a:pt x="5393" y="5742"/>
                    <a:pt x="5372" y="5885"/>
                    <a:pt x="5454" y="5967"/>
                  </a:cubicBezTo>
                  <a:cubicBezTo>
                    <a:pt x="5494" y="6007"/>
                    <a:pt x="5547" y="6025"/>
                    <a:pt x="5604" y="6025"/>
                  </a:cubicBezTo>
                  <a:cubicBezTo>
                    <a:pt x="5695" y="6025"/>
                    <a:pt x="5797" y="5981"/>
                    <a:pt x="5885" y="5906"/>
                  </a:cubicBezTo>
                  <a:cubicBezTo>
                    <a:pt x="6029" y="5762"/>
                    <a:pt x="6049" y="5557"/>
                    <a:pt x="5967" y="5455"/>
                  </a:cubicBezTo>
                  <a:cubicBezTo>
                    <a:pt x="5929" y="5426"/>
                    <a:pt x="5878" y="5411"/>
                    <a:pt x="5821" y="5411"/>
                  </a:cubicBezTo>
                  <a:cubicBezTo>
                    <a:pt x="5756" y="5411"/>
                    <a:pt x="5684" y="5431"/>
                    <a:pt x="5618" y="5475"/>
                  </a:cubicBezTo>
                  <a:cubicBezTo>
                    <a:pt x="5372" y="5229"/>
                    <a:pt x="5126" y="4983"/>
                    <a:pt x="4880" y="4757"/>
                  </a:cubicBezTo>
                  <a:cubicBezTo>
                    <a:pt x="5024" y="4614"/>
                    <a:pt x="5147" y="4450"/>
                    <a:pt x="5249" y="4286"/>
                  </a:cubicBezTo>
                  <a:lnTo>
                    <a:pt x="5577" y="4429"/>
                  </a:lnTo>
                  <a:cubicBezTo>
                    <a:pt x="5824" y="4532"/>
                    <a:pt x="6049" y="4614"/>
                    <a:pt x="6295" y="4716"/>
                  </a:cubicBezTo>
                  <a:cubicBezTo>
                    <a:pt x="6306" y="4721"/>
                    <a:pt x="6317" y="4723"/>
                    <a:pt x="6328" y="4723"/>
                  </a:cubicBezTo>
                  <a:cubicBezTo>
                    <a:pt x="6413" y="4723"/>
                    <a:pt x="6466" y="4589"/>
                    <a:pt x="6357" y="4552"/>
                  </a:cubicBezTo>
                  <a:cubicBezTo>
                    <a:pt x="6029" y="4409"/>
                    <a:pt x="5680" y="4265"/>
                    <a:pt x="5352" y="4122"/>
                  </a:cubicBezTo>
                  <a:cubicBezTo>
                    <a:pt x="5434" y="3937"/>
                    <a:pt x="5475" y="3732"/>
                    <a:pt x="5495" y="3527"/>
                  </a:cubicBezTo>
                  <a:lnTo>
                    <a:pt x="6398" y="3527"/>
                  </a:lnTo>
                  <a:cubicBezTo>
                    <a:pt x="6418" y="3691"/>
                    <a:pt x="6521" y="3814"/>
                    <a:pt x="6644" y="3814"/>
                  </a:cubicBezTo>
                  <a:cubicBezTo>
                    <a:pt x="6787" y="3814"/>
                    <a:pt x="6890" y="3650"/>
                    <a:pt x="6890" y="3445"/>
                  </a:cubicBezTo>
                  <a:cubicBezTo>
                    <a:pt x="6890" y="3261"/>
                    <a:pt x="6787" y="3097"/>
                    <a:pt x="6644" y="3097"/>
                  </a:cubicBezTo>
                  <a:cubicBezTo>
                    <a:pt x="6521" y="3097"/>
                    <a:pt x="6439" y="3199"/>
                    <a:pt x="6398" y="3343"/>
                  </a:cubicBezTo>
                  <a:lnTo>
                    <a:pt x="5516" y="3343"/>
                  </a:lnTo>
                  <a:cubicBezTo>
                    <a:pt x="5495" y="3138"/>
                    <a:pt x="5454" y="2933"/>
                    <a:pt x="5393" y="2727"/>
                  </a:cubicBezTo>
                  <a:cubicBezTo>
                    <a:pt x="5475" y="2707"/>
                    <a:pt x="5557" y="2666"/>
                    <a:pt x="5659" y="2625"/>
                  </a:cubicBezTo>
                  <a:cubicBezTo>
                    <a:pt x="5885" y="2522"/>
                    <a:pt x="6131" y="2440"/>
                    <a:pt x="6357" y="2338"/>
                  </a:cubicBezTo>
                  <a:cubicBezTo>
                    <a:pt x="6466" y="2283"/>
                    <a:pt x="6413" y="2147"/>
                    <a:pt x="6328" y="2147"/>
                  </a:cubicBezTo>
                  <a:cubicBezTo>
                    <a:pt x="6317" y="2147"/>
                    <a:pt x="6306" y="2149"/>
                    <a:pt x="6295" y="2153"/>
                  </a:cubicBezTo>
                  <a:cubicBezTo>
                    <a:pt x="5967" y="2297"/>
                    <a:pt x="5639" y="2420"/>
                    <a:pt x="5311" y="2563"/>
                  </a:cubicBezTo>
                  <a:cubicBezTo>
                    <a:pt x="5229" y="2379"/>
                    <a:pt x="5106" y="2194"/>
                    <a:pt x="4983" y="2030"/>
                  </a:cubicBezTo>
                  <a:cubicBezTo>
                    <a:pt x="5044" y="1969"/>
                    <a:pt x="5106" y="1907"/>
                    <a:pt x="5167" y="1846"/>
                  </a:cubicBezTo>
                  <a:cubicBezTo>
                    <a:pt x="5311" y="1702"/>
                    <a:pt x="5454" y="1559"/>
                    <a:pt x="5598" y="1436"/>
                  </a:cubicBezTo>
                  <a:cubicBezTo>
                    <a:pt x="5663" y="1479"/>
                    <a:pt x="5733" y="1505"/>
                    <a:pt x="5798" y="1505"/>
                  </a:cubicBezTo>
                  <a:cubicBezTo>
                    <a:pt x="5855" y="1505"/>
                    <a:pt x="5908" y="1484"/>
                    <a:pt x="5947" y="1436"/>
                  </a:cubicBezTo>
                  <a:cubicBezTo>
                    <a:pt x="6049" y="1354"/>
                    <a:pt x="6029" y="1149"/>
                    <a:pt x="5885" y="1005"/>
                  </a:cubicBezTo>
                  <a:cubicBezTo>
                    <a:pt x="5797" y="930"/>
                    <a:pt x="5695" y="886"/>
                    <a:pt x="5604" y="886"/>
                  </a:cubicBezTo>
                  <a:cubicBezTo>
                    <a:pt x="5547" y="886"/>
                    <a:pt x="5494" y="904"/>
                    <a:pt x="5454" y="944"/>
                  </a:cubicBezTo>
                  <a:cubicBezTo>
                    <a:pt x="5372" y="1026"/>
                    <a:pt x="5372" y="1169"/>
                    <a:pt x="5454" y="1292"/>
                  </a:cubicBezTo>
                  <a:lnTo>
                    <a:pt x="4860" y="1907"/>
                  </a:lnTo>
                  <a:cubicBezTo>
                    <a:pt x="4696" y="1743"/>
                    <a:pt x="4532" y="1620"/>
                    <a:pt x="4347" y="1518"/>
                  </a:cubicBezTo>
                  <a:cubicBezTo>
                    <a:pt x="4368" y="1436"/>
                    <a:pt x="4409" y="1374"/>
                    <a:pt x="4429" y="1313"/>
                  </a:cubicBezTo>
                  <a:cubicBezTo>
                    <a:pt x="4532" y="1067"/>
                    <a:pt x="4614" y="841"/>
                    <a:pt x="4716" y="595"/>
                  </a:cubicBezTo>
                  <a:cubicBezTo>
                    <a:pt x="4756" y="515"/>
                    <a:pt x="4692" y="461"/>
                    <a:pt x="4632" y="461"/>
                  </a:cubicBezTo>
                  <a:cubicBezTo>
                    <a:pt x="4599" y="461"/>
                    <a:pt x="4567" y="477"/>
                    <a:pt x="4552" y="513"/>
                  </a:cubicBezTo>
                  <a:cubicBezTo>
                    <a:pt x="4429" y="821"/>
                    <a:pt x="4306" y="1128"/>
                    <a:pt x="4183" y="1415"/>
                  </a:cubicBezTo>
                  <a:cubicBezTo>
                    <a:pt x="3978" y="1333"/>
                    <a:pt x="3753" y="1272"/>
                    <a:pt x="3548" y="1251"/>
                  </a:cubicBezTo>
                  <a:lnTo>
                    <a:pt x="3548" y="1087"/>
                  </a:lnTo>
                  <a:cubicBezTo>
                    <a:pt x="3548" y="903"/>
                    <a:pt x="3548" y="698"/>
                    <a:pt x="3548" y="493"/>
                  </a:cubicBezTo>
                  <a:cubicBezTo>
                    <a:pt x="3691" y="472"/>
                    <a:pt x="3794" y="369"/>
                    <a:pt x="3794" y="267"/>
                  </a:cubicBezTo>
                  <a:cubicBezTo>
                    <a:pt x="3794" y="123"/>
                    <a:pt x="3630" y="0"/>
                    <a:pt x="3445"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1"/>
            <p:cNvSpPr/>
            <p:nvPr/>
          </p:nvSpPr>
          <p:spPr>
            <a:xfrm>
              <a:off x="4514100" y="761725"/>
              <a:ext cx="20525" cy="22075"/>
            </a:xfrm>
            <a:custGeom>
              <a:avLst/>
              <a:gdLst/>
              <a:ahLst/>
              <a:cxnLst/>
              <a:rect l="l" t="t" r="r" b="b"/>
              <a:pathLst>
                <a:path w="821" h="883" extrusionOk="0">
                  <a:moveTo>
                    <a:pt x="329" y="0"/>
                  </a:moveTo>
                  <a:cubicBezTo>
                    <a:pt x="144" y="0"/>
                    <a:pt x="1" y="349"/>
                    <a:pt x="1" y="533"/>
                  </a:cubicBezTo>
                  <a:cubicBezTo>
                    <a:pt x="1" y="718"/>
                    <a:pt x="144" y="882"/>
                    <a:pt x="329" y="882"/>
                  </a:cubicBezTo>
                  <a:cubicBezTo>
                    <a:pt x="513" y="882"/>
                    <a:pt x="821" y="636"/>
                    <a:pt x="821" y="431"/>
                  </a:cubicBezTo>
                  <a:cubicBezTo>
                    <a:pt x="821" y="246"/>
                    <a:pt x="513" y="0"/>
                    <a:pt x="32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1"/>
            <p:cNvSpPr/>
            <p:nvPr/>
          </p:nvSpPr>
          <p:spPr>
            <a:xfrm>
              <a:off x="4545375" y="751200"/>
              <a:ext cx="16425" cy="14175"/>
            </a:xfrm>
            <a:custGeom>
              <a:avLst/>
              <a:gdLst/>
              <a:ahLst/>
              <a:cxnLst/>
              <a:rect l="l" t="t" r="r" b="b"/>
              <a:pathLst>
                <a:path w="657" h="567" extrusionOk="0">
                  <a:moveTo>
                    <a:pt x="303" y="1"/>
                  </a:moveTo>
                  <a:cubicBezTo>
                    <a:pt x="274" y="1"/>
                    <a:pt x="248" y="4"/>
                    <a:pt x="226" y="11"/>
                  </a:cubicBezTo>
                  <a:cubicBezTo>
                    <a:pt x="82" y="32"/>
                    <a:pt x="0" y="155"/>
                    <a:pt x="21" y="278"/>
                  </a:cubicBezTo>
                  <a:cubicBezTo>
                    <a:pt x="40" y="413"/>
                    <a:pt x="242" y="567"/>
                    <a:pt x="368" y="567"/>
                  </a:cubicBezTo>
                  <a:cubicBezTo>
                    <a:pt x="376" y="567"/>
                    <a:pt x="383" y="566"/>
                    <a:pt x="390" y="565"/>
                  </a:cubicBezTo>
                  <a:cubicBezTo>
                    <a:pt x="534" y="544"/>
                    <a:pt x="657" y="298"/>
                    <a:pt x="636" y="175"/>
                  </a:cubicBezTo>
                  <a:cubicBezTo>
                    <a:pt x="619" y="74"/>
                    <a:pt x="436" y="1"/>
                    <a:pt x="30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1"/>
            <p:cNvSpPr/>
            <p:nvPr/>
          </p:nvSpPr>
          <p:spPr>
            <a:xfrm>
              <a:off x="4547425" y="773900"/>
              <a:ext cx="10800" cy="11175"/>
            </a:xfrm>
            <a:custGeom>
              <a:avLst/>
              <a:gdLst/>
              <a:ahLst/>
              <a:cxnLst/>
              <a:rect l="l" t="t" r="r" b="b"/>
              <a:pathLst>
                <a:path w="432" h="447" extrusionOk="0">
                  <a:moveTo>
                    <a:pt x="229" y="0"/>
                  </a:moveTo>
                  <a:cubicBezTo>
                    <a:pt x="214" y="0"/>
                    <a:pt x="199" y="2"/>
                    <a:pt x="185" y="5"/>
                  </a:cubicBezTo>
                  <a:cubicBezTo>
                    <a:pt x="82" y="46"/>
                    <a:pt x="0" y="231"/>
                    <a:pt x="21" y="313"/>
                  </a:cubicBezTo>
                  <a:cubicBezTo>
                    <a:pt x="54" y="380"/>
                    <a:pt x="184" y="447"/>
                    <a:pt x="286" y="447"/>
                  </a:cubicBezTo>
                  <a:cubicBezTo>
                    <a:pt x="309" y="447"/>
                    <a:pt x="330" y="444"/>
                    <a:pt x="349" y="436"/>
                  </a:cubicBezTo>
                  <a:cubicBezTo>
                    <a:pt x="431" y="395"/>
                    <a:pt x="431" y="210"/>
                    <a:pt x="411" y="108"/>
                  </a:cubicBezTo>
                  <a:cubicBezTo>
                    <a:pt x="377" y="40"/>
                    <a:pt x="300" y="0"/>
                    <a:pt x="22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1"/>
            <p:cNvSpPr/>
            <p:nvPr/>
          </p:nvSpPr>
          <p:spPr>
            <a:xfrm>
              <a:off x="4513600" y="793375"/>
              <a:ext cx="10775" cy="11200"/>
            </a:xfrm>
            <a:custGeom>
              <a:avLst/>
              <a:gdLst/>
              <a:ahLst/>
              <a:cxnLst/>
              <a:rect l="l" t="t" r="r" b="b"/>
              <a:pathLst>
                <a:path w="431" h="448" extrusionOk="0">
                  <a:moveTo>
                    <a:pt x="217" y="0"/>
                  </a:moveTo>
                  <a:cubicBezTo>
                    <a:pt x="199" y="0"/>
                    <a:pt x="182" y="2"/>
                    <a:pt x="164" y="6"/>
                  </a:cubicBezTo>
                  <a:cubicBezTo>
                    <a:pt x="82" y="47"/>
                    <a:pt x="0" y="231"/>
                    <a:pt x="21" y="313"/>
                  </a:cubicBezTo>
                  <a:cubicBezTo>
                    <a:pt x="54" y="380"/>
                    <a:pt x="183" y="447"/>
                    <a:pt x="274" y="447"/>
                  </a:cubicBezTo>
                  <a:cubicBezTo>
                    <a:pt x="295" y="447"/>
                    <a:pt x="313" y="444"/>
                    <a:pt x="328" y="436"/>
                  </a:cubicBezTo>
                  <a:cubicBezTo>
                    <a:pt x="431" y="395"/>
                    <a:pt x="431" y="211"/>
                    <a:pt x="390" y="108"/>
                  </a:cubicBezTo>
                  <a:cubicBezTo>
                    <a:pt x="373" y="40"/>
                    <a:pt x="300" y="0"/>
                    <a:pt x="21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1"/>
            <p:cNvSpPr/>
            <p:nvPr/>
          </p:nvSpPr>
          <p:spPr>
            <a:xfrm>
              <a:off x="4565375" y="768375"/>
              <a:ext cx="20525" cy="22075"/>
            </a:xfrm>
            <a:custGeom>
              <a:avLst/>
              <a:gdLst/>
              <a:ahLst/>
              <a:cxnLst/>
              <a:rect l="l" t="t" r="r" b="b"/>
              <a:pathLst>
                <a:path w="821" h="883" extrusionOk="0">
                  <a:moveTo>
                    <a:pt x="349" y="1"/>
                  </a:moveTo>
                  <a:cubicBezTo>
                    <a:pt x="164" y="1"/>
                    <a:pt x="0" y="349"/>
                    <a:pt x="0" y="534"/>
                  </a:cubicBezTo>
                  <a:cubicBezTo>
                    <a:pt x="0" y="719"/>
                    <a:pt x="164" y="883"/>
                    <a:pt x="349" y="883"/>
                  </a:cubicBezTo>
                  <a:cubicBezTo>
                    <a:pt x="533" y="883"/>
                    <a:pt x="820" y="637"/>
                    <a:pt x="820" y="431"/>
                  </a:cubicBezTo>
                  <a:cubicBezTo>
                    <a:pt x="820" y="247"/>
                    <a:pt x="533" y="1"/>
                    <a:pt x="34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1"/>
            <p:cNvSpPr/>
            <p:nvPr/>
          </p:nvSpPr>
          <p:spPr>
            <a:xfrm>
              <a:off x="4536650" y="791875"/>
              <a:ext cx="16950" cy="14500"/>
            </a:xfrm>
            <a:custGeom>
              <a:avLst/>
              <a:gdLst/>
              <a:ahLst/>
              <a:cxnLst/>
              <a:rect l="l" t="t" r="r" b="b"/>
              <a:pathLst>
                <a:path w="678" h="580" extrusionOk="0">
                  <a:moveTo>
                    <a:pt x="285" y="0"/>
                  </a:moveTo>
                  <a:cubicBezTo>
                    <a:pt x="264" y="0"/>
                    <a:pt x="244" y="2"/>
                    <a:pt x="226" y="4"/>
                  </a:cubicBezTo>
                  <a:cubicBezTo>
                    <a:pt x="103" y="45"/>
                    <a:pt x="1" y="168"/>
                    <a:pt x="42" y="291"/>
                  </a:cubicBezTo>
                  <a:cubicBezTo>
                    <a:pt x="61" y="426"/>
                    <a:pt x="245" y="580"/>
                    <a:pt x="386" y="580"/>
                  </a:cubicBezTo>
                  <a:cubicBezTo>
                    <a:pt x="394" y="580"/>
                    <a:pt x="403" y="579"/>
                    <a:pt x="411" y="578"/>
                  </a:cubicBezTo>
                  <a:cubicBezTo>
                    <a:pt x="534" y="558"/>
                    <a:pt x="678" y="312"/>
                    <a:pt x="657" y="189"/>
                  </a:cubicBezTo>
                  <a:cubicBezTo>
                    <a:pt x="639" y="63"/>
                    <a:pt x="433" y="0"/>
                    <a:pt x="28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1"/>
            <p:cNvSpPr/>
            <p:nvPr/>
          </p:nvSpPr>
          <p:spPr>
            <a:xfrm>
              <a:off x="4569975" y="799050"/>
              <a:ext cx="16425" cy="14525"/>
            </a:xfrm>
            <a:custGeom>
              <a:avLst/>
              <a:gdLst/>
              <a:ahLst/>
              <a:cxnLst/>
              <a:rect l="l" t="t" r="r" b="b"/>
              <a:pathLst>
                <a:path w="657" h="581" extrusionOk="0">
                  <a:moveTo>
                    <a:pt x="265" y="0"/>
                  </a:moveTo>
                  <a:cubicBezTo>
                    <a:pt x="244" y="0"/>
                    <a:pt x="224" y="2"/>
                    <a:pt x="206" y="4"/>
                  </a:cubicBezTo>
                  <a:cubicBezTo>
                    <a:pt x="83" y="45"/>
                    <a:pt x="1" y="168"/>
                    <a:pt x="21" y="291"/>
                  </a:cubicBezTo>
                  <a:cubicBezTo>
                    <a:pt x="41" y="427"/>
                    <a:pt x="224" y="580"/>
                    <a:pt x="365" y="580"/>
                  </a:cubicBezTo>
                  <a:cubicBezTo>
                    <a:pt x="374" y="580"/>
                    <a:pt x="382" y="579"/>
                    <a:pt x="390" y="578"/>
                  </a:cubicBezTo>
                  <a:cubicBezTo>
                    <a:pt x="513" y="558"/>
                    <a:pt x="657" y="312"/>
                    <a:pt x="636" y="189"/>
                  </a:cubicBezTo>
                  <a:cubicBezTo>
                    <a:pt x="618" y="63"/>
                    <a:pt x="412" y="0"/>
                    <a:pt x="26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1"/>
            <p:cNvSpPr/>
            <p:nvPr/>
          </p:nvSpPr>
          <p:spPr>
            <a:xfrm>
              <a:off x="4550000" y="811450"/>
              <a:ext cx="20525" cy="22050"/>
            </a:xfrm>
            <a:custGeom>
              <a:avLst/>
              <a:gdLst/>
              <a:ahLst/>
              <a:cxnLst/>
              <a:rect l="l" t="t" r="r" b="b"/>
              <a:pathLst>
                <a:path w="821" h="882" extrusionOk="0">
                  <a:moveTo>
                    <a:pt x="328" y="0"/>
                  </a:moveTo>
                  <a:cubicBezTo>
                    <a:pt x="144" y="0"/>
                    <a:pt x="0" y="349"/>
                    <a:pt x="0" y="533"/>
                  </a:cubicBezTo>
                  <a:cubicBezTo>
                    <a:pt x="0" y="718"/>
                    <a:pt x="144" y="882"/>
                    <a:pt x="328" y="882"/>
                  </a:cubicBezTo>
                  <a:cubicBezTo>
                    <a:pt x="513" y="882"/>
                    <a:pt x="820" y="615"/>
                    <a:pt x="820" y="431"/>
                  </a:cubicBezTo>
                  <a:cubicBezTo>
                    <a:pt x="820" y="246"/>
                    <a:pt x="513" y="0"/>
                    <a:pt x="32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1"/>
            <p:cNvSpPr/>
            <p:nvPr/>
          </p:nvSpPr>
          <p:spPr>
            <a:xfrm>
              <a:off x="4526925" y="813875"/>
              <a:ext cx="10775" cy="11200"/>
            </a:xfrm>
            <a:custGeom>
              <a:avLst/>
              <a:gdLst/>
              <a:ahLst/>
              <a:cxnLst/>
              <a:rect l="l" t="t" r="r" b="b"/>
              <a:pathLst>
                <a:path w="431" h="448" extrusionOk="0">
                  <a:moveTo>
                    <a:pt x="228" y="1"/>
                  </a:moveTo>
                  <a:cubicBezTo>
                    <a:pt x="214" y="1"/>
                    <a:pt x="199" y="2"/>
                    <a:pt x="185" y="6"/>
                  </a:cubicBezTo>
                  <a:cubicBezTo>
                    <a:pt x="82" y="47"/>
                    <a:pt x="0" y="211"/>
                    <a:pt x="21" y="313"/>
                  </a:cubicBezTo>
                  <a:cubicBezTo>
                    <a:pt x="54" y="380"/>
                    <a:pt x="183" y="447"/>
                    <a:pt x="274" y="447"/>
                  </a:cubicBezTo>
                  <a:cubicBezTo>
                    <a:pt x="295" y="447"/>
                    <a:pt x="313" y="444"/>
                    <a:pt x="328" y="436"/>
                  </a:cubicBezTo>
                  <a:cubicBezTo>
                    <a:pt x="431" y="395"/>
                    <a:pt x="431" y="211"/>
                    <a:pt x="410" y="108"/>
                  </a:cubicBezTo>
                  <a:cubicBezTo>
                    <a:pt x="376" y="40"/>
                    <a:pt x="300" y="1"/>
                    <a:pt x="228"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51"/>
          <p:cNvGrpSpPr/>
          <p:nvPr/>
        </p:nvGrpSpPr>
        <p:grpSpPr>
          <a:xfrm>
            <a:off x="992062" y="1258315"/>
            <a:ext cx="348675" cy="348743"/>
            <a:chOff x="4593050" y="887300"/>
            <a:chExt cx="126625" cy="126650"/>
          </a:xfrm>
        </p:grpSpPr>
        <p:sp>
          <p:nvSpPr>
            <p:cNvPr id="1543" name="Google Shape;1543;p51"/>
            <p:cNvSpPr/>
            <p:nvPr/>
          </p:nvSpPr>
          <p:spPr>
            <a:xfrm>
              <a:off x="4593050" y="887300"/>
              <a:ext cx="126625" cy="126650"/>
            </a:xfrm>
            <a:custGeom>
              <a:avLst/>
              <a:gdLst/>
              <a:ahLst/>
              <a:cxnLst/>
              <a:rect l="l" t="t" r="r" b="b"/>
              <a:pathLst>
                <a:path w="5065" h="5066" extrusionOk="0">
                  <a:moveTo>
                    <a:pt x="2522" y="1"/>
                  </a:moveTo>
                  <a:cubicBezTo>
                    <a:pt x="2379" y="1"/>
                    <a:pt x="2276" y="83"/>
                    <a:pt x="2276" y="185"/>
                  </a:cubicBezTo>
                  <a:cubicBezTo>
                    <a:pt x="2276" y="267"/>
                    <a:pt x="2358" y="349"/>
                    <a:pt x="2461" y="370"/>
                  </a:cubicBezTo>
                  <a:cubicBezTo>
                    <a:pt x="2461" y="555"/>
                    <a:pt x="2461" y="719"/>
                    <a:pt x="2461" y="903"/>
                  </a:cubicBezTo>
                  <a:cubicBezTo>
                    <a:pt x="2297" y="903"/>
                    <a:pt x="2133" y="944"/>
                    <a:pt x="1969" y="1006"/>
                  </a:cubicBezTo>
                  <a:cubicBezTo>
                    <a:pt x="1969" y="985"/>
                    <a:pt x="1948" y="944"/>
                    <a:pt x="1928" y="903"/>
                  </a:cubicBezTo>
                  <a:lnTo>
                    <a:pt x="1723" y="390"/>
                  </a:lnTo>
                  <a:cubicBezTo>
                    <a:pt x="1708" y="360"/>
                    <a:pt x="1682" y="347"/>
                    <a:pt x="1657" y="347"/>
                  </a:cubicBezTo>
                  <a:cubicBezTo>
                    <a:pt x="1614" y="347"/>
                    <a:pt x="1574" y="387"/>
                    <a:pt x="1600" y="452"/>
                  </a:cubicBezTo>
                  <a:cubicBezTo>
                    <a:pt x="1682" y="657"/>
                    <a:pt x="1764" y="862"/>
                    <a:pt x="1846" y="1067"/>
                  </a:cubicBezTo>
                  <a:cubicBezTo>
                    <a:pt x="1702" y="1149"/>
                    <a:pt x="1579" y="1252"/>
                    <a:pt x="1477" y="1375"/>
                  </a:cubicBezTo>
                  <a:cubicBezTo>
                    <a:pt x="1436" y="1334"/>
                    <a:pt x="1395" y="1293"/>
                    <a:pt x="1374" y="1252"/>
                  </a:cubicBezTo>
                  <a:cubicBezTo>
                    <a:pt x="1251" y="1149"/>
                    <a:pt x="1149" y="1047"/>
                    <a:pt x="1046" y="944"/>
                  </a:cubicBezTo>
                  <a:cubicBezTo>
                    <a:pt x="1108" y="862"/>
                    <a:pt x="1128" y="760"/>
                    <a:pt x="1067" y="698"/>
                  </a:cubicBezTo>
                  <a:cubicBezTo>
                    <a:pt x="1032" y="664"/>
                    <a:pt x="987" y="647"/>
                    <a:pt x="939" y="647"/>
                  </a:cubicBezTo>
                  <a:cubicBezTo>
                    <a:pt x="872" y="647"/>
                    <a:pt x="798" y="679"/>
                    <a:pt x="739" y="739"/>
                  </a:cubicBezTo>
                  <a:cubicBezTo>
                    <a:pt x="636" y="842"/>
                    <a:pt x="616" y="985"/>
                    <a:pt x="698" y="1067"/>
                  </a:cubicBezTo>
                  <a:cubicBezTo>
                    <a:pt x="723" y="1093"/>
                    <a:pt x="756" y="1104"/>
                    <a:pt x="793" y="1104"/>
                  </a:cubicBezTo>
                  <a:cubicBezTo>
                    <a:pt x="845" y="1104"/>
                    <a:pt x="905" y="1082"/>
                    <a:pt x="964" y="1047"/>
                  </a:cubicBezTo>
                  <a:cubicBezTo>
                    <a:pt x="1087" y="1190"/>
                    <a:pt x="1231" y="1334"/>
                    <a:pt x="1374" y="1477"/>
                  </a:cubicBezTo>
                  <a:cubicBezTo>
                    <a:pt x="1292" y="1600"/>
                    <a:pt x="1210" y="1723"/>
                    <a:pt x="1149" y="1867"/>
                  </a:cubicBezTo>
                  <a:cubicBezTo>
                    <a:pt x="1087" y="1846"/>
                    <a:pt x="1026" y="1826"/>
                    <a:pt x="964" y="1805"/>
                  </a:cubicBezTo>
                  <a:cubicBezTo>
                    <a:pt x="800" y="1744"/>
                    <a:pt x="616" y="1662"/>
                    <a:pt x="451" y="1600"/>
                  </a:cubicBezTo>
                  <a:cubicBezTo>
                    <a:pt x="440" y="1595"/>
                    <a:pt x="429" y="1592"/>
                    <a:pt x="419" y="1592"/>
                  </a:cubicBezTo>
                  <a:cubicBezTo>
                    <a:pt x="355" y="1592"/>
                    <a:pt x="319" y="1688"/>
                    <a:pt x="390" y="1723"/>
                  </a:cubicBezTo>
                  <a:cubicBezTo>
                    <a:pt x="636" y="1826"/>
                    <a:pt x="862" y="1908"/>
                    <a:pt x="1087" y="2010"/>
                  </a:cubicBezTo>
                  <a:cubicBezTo>
                    <a:pt x="1046" y="2154"/>
                    <a:pt x="1026" y="2297"/>
                    <a:pt x="1026" y="2461"/>
                  </a:cubicBezTo>
                  <a:lnTo>
                    <a:pt x="369" y="2461"/>
                  </a:lnTo>
                  <a:cubicBezTo>
                    <a:pt x="349" y="2359"/>
                    <a:pt x="267" y="2277"/>
                    <a:pt x="185" y="2277"/>
                  </a:cubicBezTo>
                  <a:cubicBezTo>
                    <a:pt x="82" y="2277"/>
                    <a:pt x="0" y="2400"/>
                    <a:pt x="0" y="2543"/>
                  </a:cubicBezTo>
                  <a:cubicBezTo>
                    <a:pt x="0" y="2687"/>
                    <a:pt x="82" y="2789"/>
                    <a:pt x="185" y="2789"/>
                  </a:cubicBezTo>
                  <a:cubicBezTo>
                    <a:pt x="287" y="2789"/>
                    <a:pt x="349" y="2707"/>
                    <a:pt x="369" y="2605"/>
                  </a:cubicBezTo>
                  <a:lnTo>
                    <a:pt x="1026" y="2605"/>
                  </a:lnTo>
                  <a:cubicBezTo>
                    <a:pt x="1046" y="2748"/>
                    <a:pt x="1067" y="2892"/>
                    <a:pt x="1128" y="3036"/>
                  </a:cubicBezTo>
                  <a:cubicBezTo>
                    <a:pt x="1067" y="3056"/>
                    <a:pt x="985" y="3097"/>
                    <a:pt x="923" y="3118"/>
                  </a:cubicBezTo>
                  <a:lnTo>
                    <a:pt x="390" y="3343"/>
                  </a:lnTo>
                  <a:cubicBezTo>
                    <a:pt x="319" y="3378"/>
                    <a:pt x="355" y="3474"/>
                    <a:pt x="419" y="3474"/>
                  </a:cubicBezTo>
                  <a:cubicBezTo>
                    <a:pt x="429" y="3474"/>
                    <a:pt x="440" y="3472"/>
                    <a:pt x="451" y="3466"/>
                  </a:cubicBezTo>
                  <a:cubicBezTo>
                    <a:pt x="698" y="3364"/>
                    <a:pt x="944" y="3261"/>
                    <a:pt x="1190" y="3159"/>
                  </a:cubicBezTo>
                  <a:cubicBezTo>
                    <a:pt x="1251" y="3282"/>
                    <a:pt x="1354" y="3405"/>
                    <a:pt x="1456" y="3507"/>
                  </a:cubicBezTo>
                  <a:cubicBezTo>
                    <a:pt x="1395" y="3569"/>
                    <a:pt x="1333" y="3630"/>
                    <a:pt x="1272" y="3692"/>
                  </a:cubicBezTo>
                  <a:cubicBezTo>
                    <a:pt x="1169" y="3794"/>
                    <a:pt x="1046" y="3917"/>
                    <a:pt x="944" y="4020"/>
                  </a:cubicBezTo>
                  <a:cubicBezTo>
                    <a:pt x="898" y="3986"/>
                    <a:pt x="847" y="3971"/>
                    <a:pt x="800" y="3971"/>
                  </a:cubicBezTo>
                  <a:cubicBezTo>
                    <a:pt x="761" y="3971"/>
                    <a:pt x="725" y="3981"/>
                    <a:pt x="698" y="3999"/>
                  </a:cubicBezTo>
                  <a:cubicBezTo>
                    <a:pt x="616" y="4081"/>
                    <a:pt x="636" y="4225"/>
                    <a:pt x="739" y="4327"/>
                  </a:cubicBezTo>
                  <a:cubicBezTo>
                    <a:pt x="798" y="4387"/>
                    <a:pt x="872" y="4419"/>
                    <a:pt x="939" y="4419"/>
                  </a:cubicBezTo>
                  <a:cubicBezTo>
                    <a:pt x="987" y="4419"/>
                    <a:pt x="1032" y="4403"/>
                    <a:pt x="1067" y="4368"/>
                  </a:cubicBezTo>
                  <a:cubicBezTo>
                    <a:pt x="1128" y="4307"/>
                    <a:pt x="1108" y="4204"/>
                    <a:pt x="1046" y="4102"/>
                  </a:cubicBezTo>
                  <a:lnTo>
                    <a:pt x="1559" y="3610"/>
                  </a:lnTo>
                  <a:cubicBezTo>
                    <a:pt x="1661" y="3692"/>
                    <a:pt x="1784" y="3774"/>
                    <a:pt x="1928" y="3835"/>
                  </a:cubicBezTo>
                  <a:cubicBezTo>
                    <a:pt x="1887" y="3917"/>
                    <a:pt x="1846" y="3999"/>
                    <a:pt x="1805" y="4081"/>
                  </a:cubicBezTo>
                  <a:cubicBezTo>
                    <a:pt x="1743" y="4266"/>
                    <a:pt x="1661" y="4430"/>
                    <a:pt x="1600" y="4614"/>
                  </a:cubicBezTo>
                  <a:cubicBezTo>
                    <a:pt x="1574" y="4666"/>
                    <a:pt x="1621" y="4709"/>
                    <a:pt x="1664" y="4709"/>
                  </a:cubicBezTo>
                  <a:cubicBezTo>
                    <a:pt x="1690" y="4709"/>
                    <a:pt x="1715" y="4694"/>
                    <a:pt x="1723" y="4655"/>
                  </a:cubicBezTo>
                  <a:cubicBezTo>
                    <a:pt x="1825" y="4409"/>
                    <a:pt x="1948" y="4143"/>
                    <a:pt x="2051" y="3876"/>
                  </a:cubicBezTo>
                  <a:cubicBezTo>
                    <a:pt x="2174" y="3917"/>
                    <a:pt x="2317" y="3938"/>
                    <a:pt x="2461" y="3938"/>
                  </a:cubicBezTo>
                  <a:cubicBezTo>
                    <a:pt x="2461" y="4040"/>
                    <a:pt x="2461" y="4143"/>
                    <a:pt x="2461" y="4245"/>
                  </a:cubicBezTo>
                  <a:cubicBezTo>
                    <a:pt x="2461" y="4389"/>
                    <a:pt x="2461" y="4553"/>
                    <a:pt x="2461" y="4696"/>
                  </a:cubicBezTo>
                  <a:cubicBezTo>
                    <a:pt x="2358" y="4717"/>
                    <a:pt x="2276" y="4799"/>
                    <a:pt x="2276" y="4881"/>
                  </a:cubicBezTo>
                  <a:cubicBezTo>
                    <a:pt x="2276" y="4983"/>
                    <a:pt x="2399" y="5065"/>
                    <a:pt x="2543" y="5065"/>
                  </a:cubicBezTo>
                  <a:cubicBezTo>
                    <a:pt x="2686" y="5065"/>
                    <a:pt x="2789" y="4983"/>
                    <a:pt x="2789" y="4881"/>
                  </a:cubicBezTo>
                  <a:cubicBezTo>
                    <a:pt x="2789" y="4799"/>
                    <a:pt x="2707" y="4717"/>
                    <a:pt x="2604" y="4696"/>
                  </a:cubicBezTo>
                  <a:cubicBezTo>
                    <a:pt x="2604" y="4450"/>
                    <a:pt x="2604" y="4184"/>
                    <a:pt x="2604" y="3938"/>
                  </a:cubicBezTo>
                  <a:cubicBezTo>
                    <a:pt x="2748" y="3917"/>
                    <a:pt x="2871" y="3876"/>
                    <a:pt x="2994" y="3835"/>
                  </a:cubicBezTo>
                  <a:cubicBezTo>
                    <a:pt x="3056" y="3938"/>
                    <a:pt x="3097" y="4040"/>
                    <a:pt x="3138" y="4143"/>
                  </a:cubicBezTo>
                  <a:lnTo>
                    <a:pt x="3343" y="4655"/>
                  </a:lnTo>
                  <a:cubicBezTo>
                    <a:pt x="3358" y="4687"/>
                    <a:pt x="3386" y="4700"/>
                    <a:pt x="3412" y="4700"/>
                  </a:cubicBezTo>
                  <a:cubicBezTo>
                    <a:pt x="3454" y="4700"/>
                    <a:pt x="3491" y="4665"/>
                    <a:pt x="3466" y="4614"/>
                  </a:cubicBezTo>
                  <a:cubicBezTo>
                    <a:pt x="3363" y="4327"/>
                    <a:pt x="3240" y="4061"/>
                    <a:pt x="3138" y="3794"/>
                  </a:cubicBezTo>
                  <a:cubicBezTo>
                    <a:pt x="3261" y="3733"/>
                    <a:pt x="3384" y="3651"/>
                    <a:pt x="3486" y="3569"/>
                  </a:cubicBezTo>
                  <a:cubicBezTo>
                    <a:pt x="3548" y="3651"/>
                    <a:pt x="3630" y="3712"/>
                    <a:pt x="3691" y="3794"/>
                  </a:cubicBezTo>
                  <a:cubicBezTo>
                    <a:pt x="3814" y="3897"/>
                    <a:pt x="3917" y="3999"/>
                    <a:pt x="4019" y="4102"/>
                  </a:cubicBezTo>
                  <a:cubicBezTo>
                    <a:pt x="3958" y="4204"/>
                    <a:pt x="3937" y="4307"/>
                    <a:pt x="3999" y="4368"/>
                  </a:cubicBezTo>
                  <a:cubicBezTo>
                    <a:pt x="4033" y="4403"/>
                    <a:pt x="4078" y="4419"/>
                    <a:pt x="4126" y="4419"/>
                  </a:cubicBezTo>
                  <a:cubicBezTo>
                    <a:pt x="4193" y="4419"/>
                    <a:pt x="4267" y="4387"/>
                    <a:pt x="4327" y="4327"/>
                  </a:cubicBezTo>
                  <a:cubicBezTo>
                    <a:pt x="4429" y="4225"/>
                    <a:pt x="4450" y="4081"/>
                    <a:pt x="4368" y="3999"/>
                  </a:cubicBezTo>
                  <a:cubicBezTo>
                    <a:pt x="4342" y="3973"/>
                    <a:pt x="4309" y="3962"/>
                    <a:pt x="4273" y="3962"/>
                  </a:cubicBezTo>
                  <a:cubicBezTo>
                    <a:pt x="4224" y="3962"/>
                    <a:pt x="4169" y="3984"/>
                    <a:pt x="4122" y="4020"/>
                  </a:cubicBezTo>
                  <a:lnTo>
                    <a:pt x="3589" y="3487"/>
                  </a:lnTo>
                  <a:cubicBezTo>
                    <a:pt x="3691" y="3384"/>
                    <a:pt x="3794" y="3261"/>
                    <a:pt x="3855" y="3138"/>
                  </a:cubicBezTo>
                  <a:cubicBezTo>
                    <a:pt x="3937" y="3179"/>
                    <a:pt x="4019" y="3220"/>
                    <a:pt x="4101" y="3241"/>
                  </a:cubicBezTo>
                  <a:cubicBezTo>
                    <a:pt x="4265" y="3323"/>
                    <a:pt x="4450" y="3384"/>
                    <a:pt x="4614" y="3466"/>
                  </a:cubicBezTo>
                  <a:cubicBezTo>
                    <a:pt x="4620" y="3468"/>
                    <a:pt x="4626" y="3468"/>
                    <a:pt x="4632" y="3468"/>
                  </a:cubicBezTo>
                  <a:cubicBezTo>
                    <a:pt x="4704" y="3468"/>
                    <a:pt x="4751" y="3360"/>
                    <a:pt x="4675" y="3323"/>
                  </a:cubicBezTo>
                  <a:cubicBezTo>
                    <a:pt x="4429" y="3220"/>
                    <a:pt x="4183" y="3118"/>
                    <a:pt x="3917" y="3015"/>
                  </a:cubicBezTo>
                  <a:cubicBezTo>
                    <a:pt x="3978" y="2892"/>
                    <a:pt x="4019" y="2748"/>
                    <a:pt x="4040" y="2584"/>
                  </a:cubicBezTo>
                  <a:lnTo>
                    <a:pt x="4696" y="2584"/>
                  </a:lnTo>
                  <a:cubicBezTo>
                    <a:pt x="4716" y="2707"/>
                    <a:pt x="4778" y="2789"/>
                    <a:pt x="4880" y="2789"/>
                  </a:cubicBezTo>
                  <a:cubicBezTo>
                    <a:pt x="4983" y="2789"/>
                    <a:pt x="5065" y="2687"/>
                    <a:pt x="5065" y="2523"/>
                  </a:cubicBezTo>
                  <a:cubicBezTo>
                    <a:pt x="5065" y="2379"/>
                    <a:pt x="4983" y="2277"/>
                    <a:pt x="4880" y="2277"/>
                  </a:cubicBezTo>
                  <a:cubicBezTo>
                    <a:pt x="4798" y="2277"/>
                    <a:pt x="4716" y="2359"/>
                    <a:pt x="4696" y="2461"/>
                  </a:cubicBezTo>
                  <a:lnTo>
                    <a:pt x="4040" y="2461"/>
                  </a:lnTo>
                  <a:cubicBezTo>
                    <a:pt x="4040" y="2297"/>
                    <a:pt x="4019" y="2154"/>
                    <a:pt x="3958" y="2010"/>
                  </a:cubicBezTo>
                  <a:lnTo>
                    <a:pt x="4142" y="1928"/>
                  </a:lnTo>
                  <a:lnTo>
                    <a:pt x="4675" y="1703"/>
                  </a:lnTo>
                  <a:cubicBezTo>
                    <a:pt x="4747" y="1685"/>
                    <a:pt x="4709" y="1572"/>
                    <a:pt x="4643" y="1572"/>
                  </a:cubicBezTo>
                  <a:cubicBezTo>
                    <a:pt x="4634" y="1572"/>
                    <a:pt x="4624" y="1575"/>
                    <a:pt x="4614" y="1580"/>
                  </a:cubicBezTo>
                  <a:lnTo>
                    <a:pt x="3896" y="1887"/>
                  </a:lnTo>
                  <a:cubicBezTo>
                    <a:pt x="3835" y="1744"/>
                    <a:pt x="3753" y="1621"/>
                    <a:pt x="3650" y="1498"/>
                  </a:cubicBezTo>
                  <a:cubicBezTo>
                    <a:pt x="3712" y="1457"/>
                    <a:pt x="3753" y="1395"/>
                    <a:pt x="3794" y="1354"/>
                  </a:cubicBezTo>
                  <a:cubicBezTo>
                    <a:pt x="3896" y="1252"/>
                    <a:pt x="3999" y="1149"/>
                    <a:pt x="4101" y="1047"/>
                  </a:cubicBezTo>
                  <a:cubicBezTo>
                    <a:pt x="4161" y="1082"/>
                    <a:pt x="4220" y="1104"/>
                    <a:pt x="4272" y="1104"/>
                  </a:cubicBezTo>
                  <a:cubicBezTo>
                    <a:pt x="4309" y="1104"/>
                    <a:pt x="4342" y="1093"/>
                    <a:pt x="4368" y="1067"/>
                  </a:cubicBezTo>
                  <a:cubicBezTo>
                    <a:pt x="4450" y="985"/>
                    <a:pt x="4429" y="842"/>
                    <a:pt x="4327" y="739"/>
                  </a:cubicBezTo>
                  <a:cubicBezTo>
                    <a:pt x="4267" y="679"/>
                    <a:pt x="4193" y="647"/>
                    <a:pt x="4126" y="647"/>
                  </a:cubicBezTo>
                  <a:cubicBezTo>
                    <a:pt x="4078" y="647"/>
                    <a:pt x="4033" y="664"/>
                    <a:pt x="3999" y="698"/>
                  </a:cubicBezTo>
                  <a:cubicBezTo>
                    <a:pt x="3937" y="760"/>
                    <a:pt x="3958" y="862"/>
                    <a:pt x="4019" y="944"/>
                  </a:cubicBezTo>
                  <a:lnTo>
                    <a:pt x="3568" y="1395"/>
                  </a:lnTo>
                  <a:cubicBezTo>
                    <a:pt x="3445" y="1293"/>
                    <a:pt x="3322" y="1190"/>
                    <a:pt x="3199" y="1108"/>
                  </a:cubicBezTo>
                  <a:cubicBezTo>
                    <a:pt x="3220" y="1067"/>
                    <a:pt x="3240" y="1006"/>
                    <a:pt x="3261" y="965"/>
                  </a:cubicBezTo>
                  <a:cubicBezTo>
                    <a:pt x="3322" y="780"/>
                    <a:pt x="3404" y="616"/>
                    <a:pt x="3466" y="431"/>
                  </a:cubicBezTo>
                  <a:cubicBezTo>
                    <a:pt x="3491" y="381"/>
                    <a:pt x="3446" y="346"/>
                    <a:pt x="3403" y="346"/>
                  </a:cubicBezTo>
                  <a:cubicBezTo>
                    <a:pt x="3376" y="346"/>
                    <a:pt x="3350" y="359"/>
                    <a:pt x="3343" y="390"/>
                  </a:cubicBezTo>
                  <a:cubicBezTo>
                    <a:pt x="3240" y="596"/>
                    <a:pt x="3158" y="821"/>
                    <a:pt x="3076" y="1047"/>
                  </a:cubicBezTo>
                  <a:cubicBezTo>
                    <a:pt x="2912" y="985"/>
                    <a:pt x="2768" y="924"/>
                    <a:pt x="2604" y="924"/>
                  </a:cubicBezTo>
                  <a:lnTo>
                    <a:pt x="2604" y="801"/>
                  </a:lnTo>
                  <a:cubicBezTo>
                    <a:pt x="2604" y="657"/>
                    <a:pt x="2604" y="514"/>
                    <a:pt x="2604" y="370"/>
                  </a:cubicBezTo>
                  <a:cubicBezTo>
                    <a:pt x="2707" y="349"/>
                    <a:pt x="2789" y="267"/>
                    <a:pt x="2789" y="185"/>
                  </a:cubicBezTo>
                  <a:cubicBezTo>
                    <a:pt x="2789" y="83"/>
                    <a:pt x="2666" y="1"/>
                    <a:pt x="2522"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1"/>
            <p:cNvSpPr/>
            <p:nvPr/>
          </p:nvSpPr>
          <p:spPr>
            <a:xfrm>
              <a:off x="4629950" y="925250"/>
              <a:ext cx="14900" cy="15900"/>
            </a:xfrm>
            <a:custGeom>
              <a:avLst/>
              <a:gdLst/>
              <a:ahLst/>
              <a:cxnLst/>
              <a:rect l="l" t="t" r="r" b="b"/>
              <a:pathLst>
                <a:path w="596" h="636" extrusionOk="0">
                  <a:moveTo>
                    <a:pt x="247" y="0"/>
                  </a:moveTo>
                  <a:cubicBezTo>
                    <a:pt x="124" y="0"/>
                    <a:pt x="1" y="267"/>
                    <a:pt x="1" y="390"/>
                  </a:cubicBezTo>
                  <a:cubicBezTo>
                    <a:pt x="1" y="533"/>
                    <a:pt x="124" y="636"/>
                    <a:pt x="247" y="636"/>
                  </a:cubicBezTo>
                  <a:cubicBezTo>
                    <a:pt x="390" y="636"/>
                    <a:pt x="595" y="451"/>
                    <a:pt x="595" y="328"/>
                  </a:cubicBezTo>
                  <a:cubicBezTo>
                    <a:pt x="595" y="185"/>
                    <a:pt x="390" y="0"/>
                    <a:pt x="24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1"/>
            <p:cNvSpPr/>
            <p:nvPr/>
          </p:nvSpPr>
          <p:spPr>
            <a:xfrm>
              <a:off x="4653025" y="917450"/>
              <a:ext cx="12325" cy="10425"/>
            </a:xfrm>
            <a:custGeom>
              <a:avLst/>
              <a:gdLst/>
              <a:ahLst/>
              <a:cxnLst/>
              <a:rect l="l" t="t" r="r" b="b"/>
              <a:pathLst>
                <a:path w="493" h="417" extrusionOk="0">
                  <a:moveTo>
                    <a:pt x="202" y="1"/>
                  </a:moveTo>
                  <a:cubicBezTo>
                    <a:pt x="188" y="1"/>
                    <a:pt x="175" y="2"/>
                    <a:pt x="164" y="5"/>
                  </a:cubicBezTo>
                  <a:cubicBezTo>
                    <a:pt x="62" y="25"/>
                    <a:pt x="0" y="128"/>
                    <a:pt x="21" y="210"/>
                  </a:cubicBezTo>
                  <a:cubicBezTo>
                    <a:pt x="21" y="305"/>
                    <a:pt x="161" y="417"/>
                    <a:pt x="264" y="417"/>
                  </a:cubicBezTo>
                  <a:cubicBezTo>
                    <a:pt x="272" y="417"/>
                    <a:pt x="280" y="416"/>
                    <a:pt x="287" y="415"/>
                  </a:cubicBezTo>
                  <a:cubicBezTo>
                    <a:pt x="390" y="415"/>
                    <a:pt x="493" y="230"/>
                    <a:pt x="472" y="128"/>
                  </a:cubicBezTo>
                  <a:cubicBezTo>
                    <a:pt x="454" y="56"/>
                    <a:pt x="297" y="1"/>
                    <a:pt x="20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1"/>
            <p:cNvSpPr/>
            <p:nvPr/>
          </p:nvSpPr>
          <p:spPr>
            <a:xfrm>
              <a:off x="4654550" y="934275"/>
              <a:ext cx="7725" cy="8050"/>
            </a:xfrm>
            <a:custGeom>
              <a:avLst/>
              <a:gdLst/>
              <a:ahLst/>
              <a:cxnLst/>
              <a:rect l="l" t="t" r="r" b="b"/>
              <a:pathLst>
                <a:path w="309" h="322" extrusionOk="0">
                  <a:moveTo>
                    <a:pt x="173" y="1"/>
                  </a:moveTo>
                  <a:cubicBezTo>
                    <a:pt x="156" y="1"/>
                    <a:pt x="139" y="3"/>
                    <a:pt x="124" y="8"/>
                  </a:cubicBezTo>
                  <a:cubicBezTo>
                    <a:pt x="62" y="29"/>
                    <a:pt x="1" y="152"/>
                    <a:pt x="21" y="234"/>
                  </a:cubicBezTo>
                  <a:cubicBezTo>
                    <a:pt x="38" y="284"/>
                    <a:pt x="138" y="321"/>
                    <a:pt x="208" y="321"/>
                  </a:cubicBezTo>
                  <a:cubicBezTo>
                    <a:pt x="223" y="321"/>
                    <a:pt x="236" y="319"/>
                    <a:pt x="247" y="316"/>
                  </a:cubicBezTo>
                  <a:cubicBezTo>
                    <a:pt x="308" y="295"/>
                    <a:pt x="308" y="152"/>
                    <a:pt x="288" y="70"/>
                  </a:cubicBezTo>
                  <a:cubicBezTo>
                    <a:pt x="273" y="24"/>
                    <a:pt x="223" y="1"/>
                    <a:pt x="17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1"/>
            <p:cNvSpPr/>
            <p:nvPr/>
          </p:nvSpPr>
          <p:spPr>
            <a:xfrm>
              <a:off x="4629450" y="948625"/>
              <a:ext cx="8225" cy="8050"/>
            </a:xfrm>
            <a:custGeom>
              <a:avLst/>
              <a:gdLst/>
              <a:ahLst/>
              <a:cxnLst/>
              <a:rect l="l" t="t" r="r" b="b"/>
              <a:pathLst>
                <a:path w="329" h="322" extrusionOk="0">
                  <a:moveTo>
                    <a:pt x="190" y="1"/>
                  </a:moveTo>
                  <a:cubicBezTo>
                    <a:pt x="174" y="1"/>
                    <a:pt x="159" y="3"/>
                    <a:pt x="144" y="8"/>
                  </a:cubicBezTo>
                  <a:cubicBezTo>
                    <a:pt x="62" y="29"/>
                    <a:pt x="0" y="152"/>
                    <a:pt x="21" y="213"/>
                  </a:cubicBezTo>
                  <a:cubicBezTo>
                    <a:pt x="55" y="281"/>
                    <a:pt x="145" y="321"/>
                    <a:pt x="210" y="321"/>
                  </a:cubicBezTo>
                  <a:cubicBezTo>
                    <a:pt x="223" y="321"/>
                    <a:pt x="236" y="319"/>
                    <a:pt x="246" y="316"/>
                  </a:cubicBezTo>
                  <a:cubicBezTo>
                    <a:pt x="328" y="295"/>
                    <a:pt x="328" y="152"/>
                    <a:pt x="308" y="70"/>
                  </a:cubicBezTo>
                  <a:cubicBezTo>
                    <a:pt x="277" y="24"/>
                    <a:pt x="235"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1"/>
            <p:cNvSpPr/>
            <p:nvPr/>
          </p:nvSpPr>
          <p:spPr>
            <a:xfrm>
              <a:off x="4667900" y="930375"/>
              <a:ext cx="14875" cy="15900"/>
            </a:xfrm>
            <a:custGeom>
              <a:avLst/>
              <a:gdLst/>
              <a:ahLst/>
              <a:cxnLst/>
              <a:rect l="l" t="t" r="r" b="b"/>
              <a:pathLst>
                <a:path w="595" h="636" extrusionOk="0">
                  <a:moveTo>
                    <a:pt x="246" y="0"/>
                  </a:moveTo>
                  <a:cubicBezTo>
                    <a:pt x="103" y="0"/>
                    <a:pt x="0" y="246"/>
                    <a:pt x="0" y="390"/>
                  </a:cubicBezTo>
                  <a:cubicBezTo>
                    <a:pt x="0" y="533"/>
                    <a:pt x="103" y="636"/>
                    <a:pt x="246" y="636"/>
                  </a:cubicBezTo>
                  <a:cubicBezTo>
                    <a:pt x="390" y="636"/>
                    <a:pt x="595" y="451"/>
                    <a:pt x="595" y="30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1"/>
            <p:cNvSpPr/>
            <p:nvPr/>
          </p:nvSpPr>
          <p:spPr>
            <a:xfrm>
              <a:off x="4646875" y="947675"/>
              <a:ext cx="12325" cy="10450"/>
            </a:xfrm>
            <a:custGeom>
              <a:avLst/>
              <a:gdLst/>
              <a:ahLst/>
              <a:cxnLst/>
              <a:rect l="l" t="t" r="r" b="b"/>
              <a:pathLst>
                <a:path w="493" h="418" extrusionOk="0">
                  <a:moveTo>
                    <a:pt x="214" y="0"/>
                  </a:moveTo>
                  <a:cubicBezTo>
                    <a:pt x="195" y="0"/>
                    <a:pt x="178" y="2"/>
                    <a:pt x="164" y="5"/>
                  </a:cubicBezTo>
                  <a:cubicBezTo>
                    <a:pt x="62" y="5"/>
                    <a:pt x="0" y="108"/>
                    <a:pt x="21" y="210"/>
                  </a:cubicBezTo>
                  <a:cubicBezTo>
                    <a:pt x="40" y="305"/>
                    <a:pt x="164" y="418"/>
                    <a:pt x="264" y="418"/>
                  </a:cubicBezTo>
                  <a:cubicBezTo>
                    <a:pt x="272" y="418"/>
                    <a:pt x="280" y="417"/>
                    <a:pt x="287" y="415"/>
                  </a:cubicBezTo>
                  <a:cubicBezTo>
                    <a:pt x="390" y="395"/>
                    <a:pt x="492" y="210"/>
                    <a:pt x="472" y="128"/>
                  </a:cubicBezTo>
                  <a:cubicBezTo>
                    <a:pt x="455" y="43"/>
                    <a:pt x="310"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1"/>
            <p:cNvSpPr/>
            <p:nvPr/>
          </p:nvSpPr>
          <p:spPr>
            <a:xfrm>
              <a:off x="4670975" y="952800"/>
              <a:ext cx="12325" cy="10450"/>
            </a:xfrm>
            <a:custGeom>
              <a:avLst/>
              <a:gdLst/>
              <a:ahLst/>
              <a:cxnLst/>
              <a:rect l="l" t="t" r="r" b="b"/>
              <a:pathLst>
                <a:path w="493" h="418" extrusionOk="0">
                  <a:moveTo>
                    <a:pt x="214" y="0"/>
                  </a:moveTo>
                  <a:cubicBezTo>
                    <a:pt x="195" y="0"/>
                    <a:pt x="178" y="2"/>
                    <a:pt x="164" y="5"/>
                  </a:cubicBezTo>
                  <a:cubicBezTo>
                    <a:pt x="62" y="26"/>
                    <a:pt x="0" y="108"/>
                    <a:pt x="21" y="210"/>
                  </a:cubicBezTo>
                  <a:cubicBezTo>
                    <a:pt x="21" y="305"/>
                    <a:pt x="161" y="418"/>
                    <a:pt x="263" y="418"/>
                  </a:cubicBezTo>
                  <a:cubicBezTo>
                    <a:pt x="271" y="418"/>
                    <a:pt x="279" y="417"/>
                    <a:pt x="287" y="416"/>
                  </a:cubicBezTo>
                  <a:cubicBezTo>
                    <a:pt x="390" y="395"/>
                    <a:pt x="492" y="231"/>
                    <a:pt x="472" y="128"/>
                  </a:cubicBezTo>
                  <a:cubicBezTo>
                    <a:pt x="455" y="43"/>
                    <a:pt x="309" y="0"/>
                    <a:pt x="21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1"/>
            <p:cNvSpPr/>
            <p:nvPr/>
          </p:nvSpPr>
          <p:spPr>
            <a:xfrm>
              <a:off x="4656100" y="961650"/>
              <a:ext cx="14900" cy="15900"/>
            </a:xfrm>
            <a:custGeom>
              <a:avLst/>
              <a:gdLst/>
              <a:ahLst/>
              <a:cxnLst/>
              <a:rect l="l" t="t" r="r" b="b"/>
              <a:pathLst>
                <a:path w="596" h="636" extrusionOk="0">
                  <a:moveTo>
                    <a:pt x="246" y="0"/>
                  </a:moveTo>
                  <a:cubicBezTo>
                    <a:pt x="123" y="0"/>
                    <a:pt x="0" y="267"/>
                    <a:pt x="0" y="390"/>
                  </a:cubicBezTo>
                  <a:cubicBezTo>
                    <a:pt x="0" y="533"/>
                    <a:pt x="123" y="636"/>
                    <a:pt x="246" y="636"/>
                  </a:cubicBezTo>
                  <a:cubicBezTo>
                    <a:pt x="390" y="636"/>
                    <a:pt x="595" y="451"/>
                    <a:pt x="595" y="328"/>
                  </a:cubicBezTo>
                  <a:cubicBezTo>
                    <a:pt x="595" y="185"/>
                    <a:pt x="390" y="0"/>
                    <a:pt x="24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1"/>
            <p:cNvSpPr/>
            <p:nvPr/>
          </p:nvSpPr>
          <p:spPr>
            <a:xfrm>
              <a:off x="4639175" y="963500"/>
              <a:ext cx="8225" cy="8025"/>
            </a:xfrm>
            <a:custGeom>
              <a:avLst/>
              <a:gdLst/>
              <a:ahLst/>
              <a:cxnLst/>
              <a:rect l="l" t="t" r="r" b="b"/>
              <a:pathLst>
                <a:path w="329" h="321" extrusionOk="0">
                  <a:moveTo>
                    <a:pt x="190" y="1"/>
                  </a:moveTo>
                  <a:cubicBezTo>
                    <a:pt x="174" y="1"/>
                    <a:pt x="159" y="3"/>
                    <a:pt x="144" y="8"/>
                  </a:cubicBezTo>
                  <a:cubicBezTo>
                    <a:pt x="83" y="29"/>
                    <a:pt x="1" y="152"/>
                    <a:pt x="42" y="234"/>
                  </a:cubicBezTo>
                  <a:cubicBezTo>
                    <a:pt x="59" y="284"/>
                    <a:pt x="145" y="321"/>
                    <a:pt x="221" y="321"/>
                  </a:cubicBezTo>
                  <a:cubicBezTo>
                    <a:pt x="237" y="321"/>
                    <a:pt x="253" y="319"/>
                    <a:pt x="267" y="316"/>
                  </a:cubicBezTo>
                  <a:cubicBezTo>
                    <a:pt x="329" y="295"/>
                    <a:pt x="329" y="152"/>
                    <a:pt x="308" y="90"/>
                  </a:cubicBezTo>
                  <a:cubicBezTo>
                    <a:pt x="293" y="27"/>
                    <a:pt x="241" y="1"/>
                    <a:pt x="19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51"/>
          <p:cNvGrpSpPr/>
          <p:nvPr/>
        </p:nvGrpSpPr>
        <p:grpSpPr>
          <a:xfrm>
            <a:off x="7726432" y="855747"/>
            <a:ext cx="506543" cy="502924"/>
            <a:chOff x="4656600" y="691950"/>
            <a:chExt cx="199450" cy="198025"/>
          </a:xfrm>
        </p:grpSpPr>
        <p:sp>
          <p:nvSpPr>
            <p:cNvPr id="1554" name="Google Shape;1554;p51"/>
            <p:cNvSpPr/>
            <p:nvPr/>
          </p:nvSpPr>
          <p:spPr>
            <a:xfrm>
              <a:off x="4656600" y="691950"/>
              <a:ext cx="199450" cy="198025"/>
            </a:xfrm>
            <a:custGeom>
              <a:avLst/>
              <a:gdLst/>
              <a:ahLst/>
              <a:cxnLst/>
              <a:rect l="l" t="t" r="r" b="b"/>
              <a:pathLst>
                <a:path w="7978" h="7921" extrusionOk="0">
                  <a:moveTo>
                    <a:pt x="4434" y="0"/>
                  </a:moveTo>
                  <a:cubicBezTo>
                    <a:pt x="4232" y="0"/>
                    <a:pt x="4059" y="99"/>
                    <a:pt x="4040" y="249"/>
                  </a:cubicBezTo>
                  <a:cubicBezTo>
                    <a:pt x="4020" y="372"/>
                    <a:pt x="4143" y="515"/>
                    <a:pt x="4307" y="556"/>
                  </a:cubicBezTo>
                  <a:cubicBezTo>
                    <a:pt x="4266" y="843"/>
                    <a:pt x="4225" y="1130"/>
                    <a:pt x="4204" y="1397"/>
                  </a:cubicBezTo>
                  <a:cubicBezTo>
                    <a:pt x="4138" y="1392"/>
                    <a:pt x="4071" y="1389"/>
                    <a:pt x="4005" y="1389"/>
                  </a:cubicBezTo>
                  <a:cubicBezTo>
                    <a:pt x="3806" y="1389"/>
                    <a:pt x="3610" y="1412"/>
                    <a:pt x="3425" y="1459"/>
                  </a:cubicBezTo>
                  <a:cubicBezTo>
                    <a:pt x="3405" y="1418"/>
                    <a:pt x="3384" y="1356"/>
                    <a:pt x="3384" y="1295"/>
                  </a:cubicBezTo>
                  <a:cubicBezTo>
                    <a:pt x="3302" y="1007"/>
                    <a:pt x="3220" y="720"/>
                    <a:pt x="3138" y="454"/>
                  </a:cubicBezTo>
                  <a:cubicBezTo>
                    <a:pt x="3121" y="395"/>
                    <a:pt x="3077" y="371"/>
                    <a:pt x="3034" y="371"/>
                  </a:cubicBezTo>
                  <a:cubicBezTo>
                    <a:pt x="2971" y="371"/>
                    <a:pt x="2909" y="422"/>
                    <a:pt x="2933" y="495"/>
                  </a:cubicBezTo>
                  <a:cubicBezTo>
                    <a:pt x="3015" y="843"/>
                    <a:pt x="3118" y="1192"/>
                    <a:pt x="3220" y="1541"/>
                  </a:cubicBezTo>
                  <a:cubicBezTo>
                    <a:pt x="2974" y="1623"/>
                    <a:pt x="2749" y="1766"/>
                    <a:pt x="2564" y="1930"/>
                  </a:cubicBezTo>
                  <a:cubicBezTo>
                    <a:pt x="2502" y="1869"/>
                    <a:pt x="2461" y="1787"/>
                    <a:pt x="2420" y="1725"/>
                  </a:cubicBezTo>
                  <a:cubicBezTo>
                    <a:pt x="2277" y="1561"/>
                    <a:pt x="2133" y="1377"/>
                    <a:pt x="1990" y="1192"/>
                  </a:cubicBezTo>
                  <a:cubicBezTo>
                    <a:pt x="2092" y="1048"/>
                    <a:pt x="2133" y="905"/>
                    <a:pt x="2051" y="782"/>
                  </a:cubicBezTo>
                  <a:cubicBezTo>
                    <a:pt x="2004" y="726"/>
                    <a:pt x="1931" y="699"/>
                    <a:pt x="1849" y="699"/>
                  </a:cubicBezTo>
                  <a:cubicBezTo>
                    <a:pt x="1751" y="699"/>
                    <a:pt x="1639" y="736"/>
                    <a:pt x="1539" y="802"/>
                  </a:cubicBezTo>
                  <a:cubicBezTo>
                    <a:pt x="1375" y="946"/>
                    <a:pt x="1293" y="1172"/>
                    <a:pt x="1395" y="1295"/>
                  </a:cubicBezTo>
                  <a:cubicBezTo>
                    <a:pt x="1440" y="1351"/>
                    <a:pt x="1516" y="1382"/>
                    <a:pt x="1603" y="1382"/>
                  </a:cubicBezTo>
                  <a:cubicBezTo>
                    <a:pt x="1674" y="1382"/>
                    <a:pt x="1752" y="1361"/>
                    <a:pt x="1826" y="1315"/>
                  </a:cubicBezTo>
                  <a:cubicBezTo>
                    <a:pt x="2010" y="1582"/>
                    <a:pt x="2195" y="1828"/>
                    <a:pt x="2400" y="2074"/>
                  </a:cubicBezTo>
                  <a:cubicBezTo>
                    <a:pt x="2215" y="2238"/>
                    <a:pt x="2072" y="2443"/>
                    <a:pt x="1949" y="2648"/>
                  </a:cubicBezTo>
                  <a:lnTo>
                    <a:pt x="1682" y="2504"/>
                  </a:lnTo>
                  <a:lnTo>
                    <a:pt x="924" y="2074"/>
                  </a:lnTo>
                  <a:cubicBezTo>
                    <a:pt x="904" y="2060"/>
                    <a:pt x="884" y="2055"/>
                    <a:pt x="865" y="2055"/>
                  </a:cubicBezTo>
                  <a:cubicBezTo>
                    <a:pt x="767" y="2055"/>
                    <a:pt x="698" y="2207"/>
                    <a:pt x="801" y="2258"/>
                  </a:cubicBezTo>
                  <a:cubicBezTo>
                    <a:pt x="1149" y="2463"/>
                    <a:pt x="1498" y="2648"/>
                    <a:pt x="1846" y="2853"/>
                  </a:cubicBezTo>
                  <a:cubicBezTo>
                    <a:pt x="1744" y="3058"/>
                    <a:pt x="1682" y="3304"/>
                    <a:pt x="1641" y="3530"/>
                  </a:cubicBezTo>
                  <a:cubicBezTo>
                    <a:pt x="1539" y="3530"/>
                    <a:pt x="1416" y="3509"/>
                    <a:pt x="1313" y="3488"/>
                  </a:cubicBezTo>
                  <a:cubicBezTo>
                    <a:pt x="1088" y="3468"/>
                    <a:pt x="842" y="3427"/>
                    <a:pt x="616" y="3406"/>
                  </a:cubicBezTo>
                  <a:cubicBezTo>
                    <a:pt x="596" y="3242"/>
                    <a:pt x="514" y="3099"/>
                    <a:pt x="370" y="3078"/>
                  </a:cubicBezTo>
                  <a:cubicBezTo>
                    <a:pt x="363" y="3077"/>
                    <a:pt x="355" y="3077"/>
                    <a:pt x="348" y="3077"/>
                  </a:cubicBezTo>
                  <a:cubicBezTo>
                    <a:pt x="210" y="3077"/>
                    <a:pt x="61" y="3254"/>
                    <a:pt x="42" y="3468"/>
                  </a:cubicBezTo>
                  <a:cubicBezTo>
                    <a:pt x="1" y="3673"/>
                    <a:pt x="103" y="3878"/>
                    <a:pt x="267" y="3899"/>
                  </a:cubicBezTo>
                  <a:cubicBezTo>
                    <a:pt x="278" y="3900"/>
                    <a:pt x="289" y="3901"/>
                    <a:pt x="299" y="3901"/>
                  </a:cubicBezTo>
                  <a:cubicBezTo>
                    <a:pt x="432" y="3901"/>
                    <a:pt x="558" y="3784"/>
                    <a:pt x="596" y="3632"/>
                  </a:cubicBezTo>
                  <a:cubicBezTo>
                    <a:pt x="944" y="3673"/>
                    <a:pt x="1272" y="3714"/>
                    <a:pt x="1621" y="3755"/>
                  </a:cubicBezTo>
                  <a:cubicBezTo>
                    <a:pt x="1600" y="4001"/>
                    <a:pt x="1641" y="4227"/>
                    <a:pt x="1703" y="4452"/>
                  </a:cubicBezTo>
                  <a:cubicBezTo>
                    <a:pt x="1580" y="4493"/>
                    <a:pt x="1457" y="4514"/>
                    <a:pt x="1354" y="4555"/>
                  </a:cubicBezTo>
                  <a:cubicBezTo>
                    <a:pt x="1067" y="4637"/>
                    <a:pt x="780" y="4719"/>
                    <a:pt x="493" y="4801"/>
                  </a:cubicBezTo>
                  <a:cubicBezTo>
                    <a:pt x="361" y="4820"/>
                    <a:pt x="402" y="5011"/>
                    <a:pt x="521" y="5011"/>
                  </a:cubicBezTo>
                  <a:cubicBezTo>
                    <a:pt x="531" y="5011"/>
                    <a:pt x="543" y="5009"/>
                    <a:pt x="555" y="5006"/>
                  </a:cubicBezTo>
                  <a:cubicBezTo>
                    <a:pt x="944" y="4883"/>
                    <a:pt x="1354" y="4780"/>
                    <a:pt x="1764" y="4678"/>
                  </a:cubicBezTo>
                  <a:cubicBezTo>
                    <a:pt x="1846" y="4883"/>
                    <a:pt x="1949" y="5088"/>
                    <a:pt x="2092" y="5272"/>
                  </a:cubicBezTo>
                  <a:lnTo>
                    <a:pt x="1785" y="5518"/>
                  </a:lnTo>
                  <a:cubicBezTo>
                    <a:pt x="1600" y="5662"/>
                    <a:pt x="1395" y="5805"/>
                    <a:pt x="1211" y="5949"/>
                  </a:cubicBezTo>
                  <a:cubicBezTo>
                    <a:pt x="1133" y="5884"/>
                    <a:pt x="1039" y="5844"/>
                    <a:pt x="954" y="5844"/>
                  </a:cubicBezTo>
                  <a:cubicBezTo>
                    <a:pt x="905" y="5844"/>
                    <a:pt x="859" y="5857"/>
                    <a:pt x="821" y="5887"/>
                  </a:cubicBezTo>
                  <a:cubicBezTo>
                    <a:pt x="698" y="5990"/>
                    <a:pt x="698" y="6216"/>
                    <a:pt x="842" y="6400"/>
                  </a:cubicBezTo>
                  <a:cubicBezTo>
                    <a:pt x="938" y="6525"/>
                    <a:pt x="1063" y="6593"/>
                    <a:pt x="1172" y="6593"/>
                  </a:cubicBezTo>
                  <a:cubicBezTo>
                    <a:pt x="1224" y="6593"/>
                    <a:pt x="1273" y="6577"/>
                    <a:pt x="1313" y="6544"/>
                  </a:cubicBezTo>
                  <a:cubicBezTo>
                    <a:pt x="1436" y="6462"/>
                    <a:pt x="1436" y="6277"/>
                    <a:pt x="1354" y="6134"/>
                  </a:cubicBezTo>
                  <a:cubicBezTo>
                    <a:pt x="1641" y="5887"/>
                    <a:pt x="1949" y="5662"/>
                    <a:pt x="2236" y="5436"/>
                  </a:cubicBezTo>
                  <a:cubicBezTo>
                    <a:pt x="2400" y="5600"/>
                    <a:pt x="2584" y="5744"/>
                    <a:pt x="2769" y="5846"/>
                  </a:cubicBezTo>
                  <a:cubicBezTo>
                    <a:pt x="2708" y="5990"/>
                    <a:pt x="2625" y="6113"/>
                    <a:pt x="2543" y="6236"/>
                  </a:cubicBezTo>
                  <a:lnTo>
                    <a:pt x="2113" y="7015"/>
                  </a:lnTo>
                  <a:cubicBezTo>
                    <a:pt x="2071" y="7099"/>
                    <a:pt x="2143" y="7173"/>
                    <a:pt x="2213" y="7173"/>
                  </a:cubicBezTo>
                  <a:cubicBezTo>
                    <a:pt x="2246" y="7173"/>
                    <a:pt x="2278" y="7157"/>
                    <a:pt x="2297" y="7118"/>
                  </a:cubicBezTo>
                  <a:cubicBezTo>
                    <a:pt x="2523" y="6728"/>
                    <a:pt x="2749" y="6339"/>
                    <a:pt x="2974" y="5949"/>
                  </a:cubicBezTo>
                  <a:cubicBezTo>
                    <a:pt x="3159" y="6031"/>
                    <a:pt x="3384" y="6093"/>
                    <a:pt x="3610" y="6134"/>
                  </a:cubicBezTo>
                  <a:cubicBezTo>
                    <a:pt x="3589" y="6298"/>
                    <a:pt x="3569" y="6462"/>
                    <a:pt x="3548" y="6626"/>
                  </a:cubicBezTo>
                  <a:cubicBezTo>
                    <a:pt x="3507" y="6851"/>
                    <a:pt x="3487" y="7097"/>
                    <a:pt x="3446" y="7323"/>
                  </a:cubicBezTo>
                  <a:cubicBezTo>
                    <a:pt x="3282" y="7343"/>
                    <a:pt x="3138" y="7425"/>
                    <a:pt x="3118" y="7569"/>
                  </a:cubicBezTo>
                  <a:cubicBezTo>
                    <a:pt x="3097" y="7733"/>
                    <a:pt x="3261" y="7876"/>
                    <a:pt x="3487" y="7917"/>
                  </a:cubicBezTo>
                  <a:cubicBezTo>
                    <a:pt x="3506" y="7919"/>
                    <a:pt x="3525" y="7920"/>
                    <a:pt x="3544" y="7920"/>
                  </a:cubicBezTo>
                  <a:cubicBezTo>
                    <a:pt x="3746" y="7920"/>
                    <a:pt x="3919" y="7821"/>
                    <a:pt x="3938" y="7671"/>
                  </a:cubicBezTo>
                  <a:cubicBezTo>
                    <a:pt x="3958" y="7528"/>
                    <a:pt x="3835" y="7405"/>
                    <a:pt x="3671" y="7343"/>
                  </a:cubicBezTo>
                  <a:cubicBezTo>
                    <a:pt x="3712" y="6954"/>
                    <a:pt x="3774" y="6544"/>
                    <a:pt x="3815" y="6154"/>
                  </a:cubicBezTo>
                  <a:cubicBezTo>
                    <a:pt x="4040" y="6154"/>
                    <a:pt x="4245" y="6134"/>
                    <a:pt x="4471" y="6093"/>
                  </a:cubicBezTo>
                  <a:cubicBezTo>
                    <a:pt x="4512" y="6257"/>
                    <a:pt x="4553" y="6421"/>
                    <a:pt x="4594" y="6585"/>
                  </a:cubicBezTo>
                  <a:cubicBezTo>
                    <a:pt x="4676" y="6872"/>
                    <a:pt x="4758" y="7159"/>
                    <a:pt x="4840" y="7446"/>
                  </a:cubicBezTo>
                  <a:cubicBezTo>
                    <a:pt x="4857" y="7496"/>
                    <a:pt x="4900" y="7519"/>
                    <a:pt x="4944" y="7519"/>
                  </a:cubicBezTo>
                  <a:cubicBezTo>
                    <a:pt x="5007" y="7519"/>
                    <a:pt x="5069" y="7470"/>
                    <a:pt x="5045" y="7384"/>
                  </a:cubicBezTo>
                  <a:cubicBezTo>
                    <a:pt x="4922" y="6933"/>
                    <a:pt x="4799" y="6482"/>
                    <a:pt x="4676" y="6031"/>
                  </a:cubicBezTo>
                  <a:cubicBezTo>
                    <a:pt x="4881" y="5970"/>
                    <a:pt x="5086" y="5887"/>
                    <a:pt x="5271" y="5764"/>
                  </a:cubicBezTo>
                  <a:cubicBezTo>
                    <a:pt x="5373" y="5887"/>
                    <a:pt x="5455" y="6031"/>
                    <a:pt x="5558" y="6154"/>
                  </a:cubicBezTo>
                  <a:cubicBezTo>
                    <a:pt x="5701" y="6339"/>
                    <a:pt x="5845" y="6523"/>
                    <a:pt x="5988" y="6708"/>
                  </a:cubicBezTo>
                  <a:cubicBezTo>
                    <a:pt x="5886" y="6851"/>
                    <a:pt x="5845" y="7015"/>
                    <a:pt x="5927" y="7118"/>
                  </a:cubicBezTo>
                  <a:cubicBezTo>
                    <a:pt x="5974" y="7184"/>
                    <a:pt x="6048" y="7216"/>
                    <a:pt x="6133" y="7216"/>
                  </a:cubicBezTo>
                  <a:cubicBezTo>
                    <a:pt x="6230" y="7216"/>
                    <a:pt x="6340" y="7174"/>
                    <a:pt x="6439" y="7097"/>
                  </a:cubicBezTo>
                  <a:cubicBezTo>
                    <a:pt x="6603" y="6974"/>
                    <a:pt x="6665" y="6749"/>
                    <a:pt x="6583" y="6626"/>
                  </a:cubicBezTo>
                  <a:cubicBezTo>
                    <a:pt x="6535" y="6566"/>
                    <a:pt x="6459" y="6534"/>
                    <a:pt x="6372" y="6534"/>
                  </a:cubicBezTo>
                  <a:cubicBezTo>
                    <a:pt x="6310" y="6534"/>
                    <a:pt x="6241" y="6550"/>
                    <a:pt x="6173" y="6585"/>
                  </a:cubicBezTo>
                  <a:cubicBezTo>
                    <a:pt x="5927" y="6277"/>
                    <a:pt x="5681" y="5949"/>
                    <a:pt x="5455" y="5641"/>
                  </a:cubicBezTo>
                  <a:cubicBezTo>
                    <a:pt x="5640" y="5518"/>
                    <a:pt x="5804" y="5354"/>
                    <a:pt x="5927" y="5170"/>
                  </a:cubicBezTo>
                  <a:cubicBezTo>
                    <a:pt x="6050" y="5252"/>
                    <a:pt x="6173" y="5313"/>
                    <a:pt x="6296" y="5375"/>
                  </a:cubicBezTo>
                  <a:lnTo>
                    <a:pt x="7054" y="5826"/>
                  </a:lnTo>
                  <a:cubicBezTo>
                    <a:pt x="7072" y="5835"/>
                    <a:pt x="7089" y="5838"/>
                    <a:pt x="7105" y="5838"/>
                  </a:cubicBezTo>
                  <a:cubicBezTo>
                    <a:pt x="7207" y="5838"/>
                    <a:pt x="7283" y="5692"/>
                    <a:pt x="7177" y="5621"/>
                  </a:cubicBezTo>
                  <a:cubicBezTo>
                    <a:pt x="6808" y="5416"/>
                    <a:pt x="6439" y="5211"/>
                    <a:pt x="6070" y="5006"/>
                  </a:cubicBezTo>
                  <a:cubicBezTo>
                    <a:pt x="6193" y="4801"/>
                    <a:pt x="6275" y="4575"/>
                    <a:pt x="6337" y="4350"/>
                  </a:cubicBezTo>
                  <a:cubicBezTo>
                    <a:pt x="6439" y="4370"/>
                    <a:pt x="6562" y="4370"/>
                    <a:pt x="6665" y="4391"/>
                  </a:cubicBezTo>
                  <a:lnTo>
                    <a:pt x="7362" y="4473"/>
                  </a:lnTo>
                  <a:cubicBezTo>
                    <a:pt x="7362" y="4657"/>
                    <a:pt x="7465" y="4801"/>
                    <a:pt x="7588" y="4821"/>
                  </a:cubicBezTo>
                  <a:cubicBezTo>
                    <a:pt x="7597" y="4822"/>
                    <a:pt x="7606" y="4823"/>
                    <a:pt x="7615" y="4823"/>
                  </a:cubicBezTo>
                  <a:cubicBezTo>
                    <a:pt x="7770" y="4823"/>
                    <a:pt x="7917" y="4665"/>
                    <a:pt x="7936" y="4452"/>
                  </a:cubicBezTo>
                  <a:cubicBezTo>
                    <a:pt x="7977" y="4227"/>
                    <a:pt x="7854" y="4042"/>
                    <a:pt x="7690" y="4022"/>
                  </a:cubicBezTo>
                  <a:cubicBezTo>
                    <a:pt x="7680" y="4020"/>
                    <a:pt x="7669" y="4019"/>
                    <a:pt x="7659" y="4019"/>
                  </a:cubicBezTo>
                  <a:cubicBezTo>
                    <a:pt x="7547" y="4019"/>
                    <a:pt x="7439" y="4118"/>
                    <a:pt x="7383" y="4268"/>
                  </a:cubicBezTo>
                  <a:cubicBezTo>
                    <a:pt x="7054" y="4227"/>
                    <a:pt x="6706" y="4186"/>
                    <a:pt x="6357" y="4124"/>
                  </a:cubicBezTo>
                  <a:cubicBezTo>
                    <a:pt x="6398" y="3899"/>
                    <a:pt x="6378" y="3653"/>
                    <a:pt x="6316" y="3406"/>
                  </a:cubicBezTo>
                  <a:cubicBezTo>
                    <a:pt x="6419" y="3386"/>
                    <a:pt x="6521" y="3365"/>
                    <a:pt x="6624" y="3324"/>
                  </a:cubicBezTo>
                  <a:cubicBezTo>
                    <a:pt x="6911" y="3242"/>
                    <a:pt x="7198" y="3181"/>
                    <a:pt x="7485" y="3099"/>
                  </a:cubicBezTo>
                  <a:cubicBezTo>
                    <a:pt x="7622" y="3060"/>
                    <a:pt x="7572" y="2872"/>
                    <a:pt x="7443" y="2872"/>
                  </a:cubicBezTo>
                  <a:cubicBezTo>
                    <a:pt x="7437" y="2872"/>
                    <a:pt x="7430" y="2872"/>
                    <a:pt x="7424" y="2873"/>
                  </a:cubicBezTo>
                  <a:cubicBezTo>
                    <a:pt x="7034" y="2996"/>
                    <a:pt x="6644" y="3099"/>
                    <a:pt x="6255" y="3201"/>
                  </a:cubicBezTo>
                  <a:cubicBezTo>
                    <a:pt x="6193" y="2976"/>
                    <a:pt x="6091" y="2771"/>
                    <a:pt x="5947" y="2566"/>
                  </a:cubicBezTo>
                  <a:cubicBezTo>
                    <a:pt x="6029" y="2504"/>
                    <a:pt x="6111" y="2443"/>
                    <a:pt x="6193" y="2361"/>
                  </a:cubicBezTo>
                  <a:cubicBezTo>
                    <a:pt x="6378" y="2238"/>
                    <a:pt x="6562" y="2094"/>
                    <a:pt x="6747" y="1951"/>
                  </a:cubicBezTo>
                  <a:cubicBezTo>
                    <a:pt x="6822" y="2026"/>
                    <a:pt x="6920" y="2070"/>
                    <a:pt x="7008" y="2070"/>
                  </a:cubicBezTo>
                  <a:cubicBezTo>
                    <a:pt x="7065" y="2070"/>
                    <a:pt x="7117" y="2052"/>
                    <a:pt x="7157" y="2012"/>
                  </a:cubicBezTo>
                  <a:cubicBezTo>
                    <a:pt x="7280" y="1930"/>
                    <a:pt x="7280" y="1705"/>
                    <a:pt x="7136" y="1520"/>
                  </a:cubicBezTo>
                  <a:cubicBezTo>
                    <a:pt x="7040" y="1396"/>
                    <a:pt x="6915" y="1327"/>
                    <a:pt x="6800" y="1327"/>
                  </a:cubicBezTo>
                  <a:cubicBezTo>
                    <a:pt x="6744" y="1327"/>
                    <a:pt x="6691" y="1343"/>
                    <a:pt x="6644" y="1377"/>
                  </a:cubicBezTo>
                  <a:cubicBezTo>
                    <a:pt x="6542" y="1459"/>
                    <a:pt x="6542" y="1623"/>
                    <a:pt x="6603" y="1766"/>
                  </a:cubicBezTo>
                  <a:cubicBezTo>
                    <a:pt x="6357" y="1971"/>
                    <a:pt x="6091" y="2176"/>
                    <a:pt x="5824" y="2381"/>
                  </a:cubicBezTo>
                  <a:cubicBezTo>
                    <a:pt x="5681" y="2176"/>
                    <a:pt x="5496" y="2012"/>
                    <a:pt x="5291" y="1869"/>
                  </a:cubicBezTo>
                  <a:cubicBezTo>
                    <a:pt x="5332" y="1787"/>
                    <a:pt x="5373" y="1705"/>
                    <a:pt x="5435" y="1643"/>
                  </a:cubicBezTo>
                  <a:lnTo>
                    <a:pt x="5865" y="864"/>
                  </a:lnTo>
                  <a:cubicBezTo>
                    <a:pt x="5907" y="780"/>
                    <a:pt x="5835" y="706"/>
                    <a:pt x="5765" y="706"/>
                  </a:cubicBezTo>
                  <a:cubicBezTo>
                    <a:pt x="5732" y="706"/>
                    <a:pt x="5700" y="722"/>
                    <a:pt x="5681" y="761"/>
                  </a:cubicBezTo>
                  <a:cubicBezTo>
                    <a:pt x="5496" y="1089"/>
                    <a:pt x="5312" y="1418"/>
                    <a:pt x="5127" y="1746"/>
                  </a:cubicBezTo>
                  <a:cubicBezTo>
                    <a:pt x="4901" y="1602"/>
                    <a:pt x="4655" y="1500"/>
                    <a:pt x="4409" y="1438"/>
                  </a:cubicBezTo>
                  <a:cubicBezTo>
                    <a:pt x="4430" y="1377"/>
                    <a:pt x="4430" y="1315"/>
                    <a:pt x="4430" y="1274"/>
                  </a:cubicBezTo>
                  <a:lnTo>
                    <a:pt x="4532" y="597"/>
                  </a:lnTo>
                  <a:cubicBezTo>
                    <a:pt x="4696" y="577"/>
                    <a:pt x="4840" y="474"/>
                    <a:pt x="4860" y="351"/>
                  </a:cubicBezTo>
                  <a:cubicBezTo>
                    <a:pt x="4881" y="187"/>
                    <a:pt x="4717" y="23"/>
                    <a:pt x="4491" y="3"/>
                  </a:cubicBezTo>
                  <a:cubicBezTo>
                    <a:pt x="4472" y="1"/>
                    <a:pt x="4453" y="0"/>
                    <a:pt x="443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1"/>
            <p:cNvSpPr/>
            <p:nvPr/>
          </p:nvSpPr>
          <p:spPr>
            <a:xfrm>
              <a:off x="4717600" y="747350"/>
              <a:ext cx="25150" cy="25200"/>
            </a:xfrm>
            <a:custGeom>
              <a:avLst/>
              <a:gdLst/>
              <a:ahLst/>
              <a:cxnLst/>
              <a:rect l="l" t="t" r="r" b="b"/>
              <a:pathLst>
                <a:path w="1006" h="1008" extrusionOk="0">
                  <a:moveTo>
                    <a:pt x="475" y="0"/>
                  </a:moveTo>
                  <a:cubicBezTo>
                    <a:pt x="256" y="0"/>
                    <a:pt x="41" y="356"/>
                    <a:pt x="21" y="575"/>
                  </a:cubicBezTo>
                  <a:cubicBezTo>
                    <a:pt x="1" y="780"/>
                    <a:pt x="144" y="965"/>
                    <a:pt x="370" y="1006"/>
                  </a:cubicBezTo>
                  <a:cubicBezTo>
                    <a:pt x="378" y="1007"/>
                    <a:pt x="386" y="1007"/>
                    <a:pt x="395" y="1007"/>
                  </a:cubicBezTo>
                  <a:cubicBezTo>
                    <a:pt x="604" y="1007"/>
                    <a:pt x="945" y="772"/>
                    <a:pt x="965" y="575"/>
                  </a:cubicBezTo>
                  <a:cubicBezTo>
                    <a:pt x="1006" y="350"/>
                    <a:pt x="698" y="22"/>
                    <a:pt x="493" y="1"/>
                  </a:cubicBezTo>
                  <a:cubicBezTo>
                    <a:pt x="487" y="1"/>
                    <a:pt x="481" y="0"/>
                    <a:pt x="4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1"/>
            <p:cNvSpPr/>
            <p:nvPr/>
          </p:nvSpPr>
          <p:spPr>
            <a:xfrm>
              <a:off x="4757075" y="739175"/>
              <a:ext cx="18475" cy="16975"/>
            </a:xfrm>
            <a:custGeom>
              <a:avLst/>
              <a:gdLst/>
              <a:ahLst/>
              <a:cxnLst/>
              <a:rect l="l" t="t" r="r" b="b"/>
              <a:pathLst>
                <a:path w="739" h="679" extrusionOk="0">
                  <a:moveTo>
                    <a:pt x="267" y="0"/>
                  </a:moveTo>
                  <a:cubicBezTo>
                    <a:pt x="103" y="21"/>
                    <a:pt x="1" y="144"/>
                    <a:pt x="1" y="308"/>
                  </a:cubicBezTo>
                  <a:cubicBezTo>
                    <a:pt x="1" y="465"/>
                    <a:pt x="207" y="678"/>
                    <a:pt x="369" y="678"/>
                  </a:cubicBezTo>
                  <a:cubicBezTo>
                    <a:pt x="376" y="678"/>
                    <a:pt x="383" y="678"/>
                    <a:pt x="390" y="677"/>
                  </a:cubicBezTo>
                  <a:cubicBezTo>
                    <a:pt x="534" y="677"/>
                    <a:pt x="739" y="431"/>
                    <a:pt x="718" y="267"/>
                  </a:cubicBezTo>
                  <a:cubicBezTo>
                    <a:pt x="718" y="103"/>
                    <a:pt x="431" y="0"/>
                    <a:pt x="26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1"/>
            <p:cNvSpPr/>
            <p:nvPr/>
          </p:nvSpPr>
          <p:spPr>
            <a:xfrm>
              <a:off x="4755550" y="765725"/>
              <a:ext cx="12825" cy="13000"/>
            </a:xfrm>
            <a:custGeom>
              <a:avLst/>
              <a:gdLst/>
              <a:ahLst/>
              <a:cxnLst/>
              <a:rect l="l" t="t" r="r" b="b"/>
              <a:pathLst>
                <a:path w="513" h="520" extrusionOk="0">
                  <a:moveTo>
                    <a:pt x="286" y="0"/>
                  </a:moveTo>
                  <a:cubicBezTo>
                    <a:pt x="273" y="0"/>
                    <a:pt x="260" y="2"/>
                    <a:pt x="246" y="4"/>
                  </a:cubicBezTo>
                  <a:cubicBezTo>
                    <a:pt x="144" y="25"/>
                    <a:pt x="0" y="209"/>
                    <a:pt x="21" y="332"/>
                  </a:cubicBezTo>
                  <a:cubicBezTo>
                    <a:pt x="58" y="426"/>
                    <a:pt x="232" y="520"/>
                    <a:pt x="340" y="520"/>
                  </a:cubicBezTo>
                  <a:cubicBezTo>
                    <a:pt x="351" y="520"/>
                    <a:pt x="360" y="519"/>
                    <a:pt x="369" y="517"/>
                  </a:cubicBezTo>
                  <a:cubicBezTo>
                    <a:pt x="472" y="476"/>
                    <a:pt x="513" y="250"/>
                    <a:pt x="492" y="148"/>
                  </a:cubicBezTo>
                  <a:cubicBezTo>
                    <a:pt x="457" y="59"/>
                    <a:pt x="374" y="0"/>
                    <a:pt x="2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1"/>
            <p:cNvSpPr/>
            <p:nvPr/>
          </p:nvSpPr>
          <p:spPr>
            <a:xfrm>
              <a:off x="4714025" y="783150"/>
              <a:ext cx="12850" cy="13000"/>
            </a:xfrm>
            <a:custGeom>
              <a:avLst/>
              <a:gdLst/>
              <a:ahLst/>
              <a:cxnLst/>
              <a:rect l="l" t="t" r="r" b="b"/>
              <a:pathLst>
                <a:path w="514" h="520" extrusionOk="0">
                  <a:moveTo>
                    <a:pt x="286" y="1"/>
                  </a:moveTo>
                  <a:cubicBezTo>
                    <a:pt x="273" y="1"/>
                    <a:pt x="260" y="2"/>
                    <a:pt x="246" y="5"/>
                  </a:cubicBezTo>
                  <a:cubicBezTo>
                    <a:pt x="123" y="25"/>
                    <a:pt x="0" y="210"/>
                    <a:pt x="21" y="312"/>
                  </a:cubicBezTo>
                  <a:cubicBezTo>
                    <a:pt x="40" y="424"/>
                    <a:pt x="212" y="520"/>
                    <a:pt x="336" y="520"/>
                  </a:cubicBezTo>
                  <a:cubicBezTo>
                    <a:pt x="348" y="520"/>
                    <a:pt x="359" y="519"/>
                    <a:pt x="370" y="517"/>
                  </a:cubicBezTo>
                  <a:cubicBezTo>
                    <a:pt x="472" y="476"/>
                    <a:pt x="513" y="251"/>
                    <a:pt x="472" y="148"/>
                  </a:cubicBezTo>
                  <a:cubicBezTo>
                    <a:pt x="454" y="59"/>
                    <a:pt x="374" y="1"/>
                    <a:pt x="28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1"/>
            <p:cNvSpPr/>
            <p:nvPr/>
          </p:nvSpPr>
          <p:spPr>
            <a:xfrm>
              <a:off x="4775525" y="762225"/>
              <a:ext cx="25150" cy="25275"/>
            </a:xfrm>
            <a:custGeom>
              <a:avLst/>
              <a:gdLst/>
              <a:ahLst/>
              <a:cxnLst/>
              <a:rect l="l" t="t" r="r" b="b"/>
              <a:pathLst>
                <a:path w="1006" h="1011" extrusionOk="0">
                  <a:moveTo>
                    <a:pt x="477" y="0"/>
                  </a:moveTo>
                  <a:cubicBezTo>
                    <a:pt x="277" y="0"/>
                    <a:pt x="61" y="375"/>
                    <a:pt x="21" y="575"/>
                  </a:cubicBezTo>
                  <a:cubicBezTo>
                    <a:pt x="1" y="780"/>
                    <a:pt x="144" y="985"/>
                    <a:pt x="370" y="1006"/>
                  </a:cubicBezTo>
                  <a:cubicBezTo>
                    <a:pt x="385" y="1009"/>
                    <a:pt x="401" y="1010"/>
                    <a:pt x="418" y="1010"/>
                  </a:cubicBezTo>
                  <a:cubicBezTo>
                    <a:pt x="628" y="1010"/>
                    <a:pt x="946" y="784"/>
                    <a:pt x="965" y="575"/>
                  </a:cubicBezTo>
                  <a:cubicBezTo>
                    <a:pt x="1006" y="370"/>
                    <a:pt x="698" y="42"/>
                    <a:pt x="493" y="1"/>
                  </a:cubicBezTo>
                  <a:cubicBezTo>
                    <a:pt x="488" y="0"/>
                    <a:pt x="483" y="0"/>
                    <a:pt x="47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1"/>
            <p:cNvSpPr/>
            <p:nvPr/>
          </p:nvSpPr>
          <p:spPr>
            <a:xfrm>
              <a:off x="4741200" y="784800"/>
              <a:ext cx="18975" cy="16950"/>
            </a:xfrm>
            <a:custGeom>
              <a:avLst/>
              <a:gdLst/>
              <a:ahLst/>
              <a:cxnLst/>
              <a:rect l="l" t="t" r="r" b="b"/>
              <a:pathLst>
                <a:path w="759" h="678" extrusionOk="0">
                  <a:moveTo>
                    <a:pt x="287" y="0"/>
                  </a:moveTo>
                  <a:cubicBezTo>
                    <a:pt x="123" y="21"/>
                    <a:pt x="0" y="144"/>
                    <a:pt x="21" y="308"/>
                  </a:cubicBezTo>
                  <a:cubicBezTo>
                    <a:pt x="21" y="445"/>
                    <a:pt x="229" y="678"/>
                    <a:pt x="372" y="678"/>
                  </a:cubicBezTo>
                  <a:cubicBezTo>
                    <a:pt x="378" y="678"/>
                    <a:pt x="384" y="677"/>
                    <a:pt x="390" y="677"/>
                  </a:cubicBezTo>
                  <a:cubicBezTo>
                    <a:pt x="554" y="677"/>
                    <a:pt x="759" y="431"/>
                    <a:pt x="738" y="267"/>
                  </a:cubicBezTo>
                  <a:cubicBezTo>
                    <a:pt x="738" y="103"/>
                    <a:pt x="431" y="0"/>
                    <a:pt x="287"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1"/>
            <p:cNvSpPr/>
            <p:nvPr/>
          </p:nvSpPr>
          <p:spPr>
            <a:xfrm>
              <a:off x="4778100" y="798050"/>
              <a:ext cx="18475" cy="16525"/>
            </a:xfrm>
            <a:custGeom>
              <a:avLst/>
              <a:gdLst/>
              <a:ahLst/>
              <a:cxnLst/>
              <a:rect l="l" t="t" r="r" b="b"/>
              <a:pathLst>
                <a:path w="739" h="661" extrusionOk="0">
                  <a:moveTo>
                    <a:pt x="305" y="1"/>
                  </a:moveTo>
                  <a:cubicBezTo>
                    <a:pt x="292" y="1"/>
                    <a:pt x="279" y="2"/>
                    <a:pt x="267" y="3"/>
                  </a:cubicBezTo>
                  <a:cubicBezTo>
                    <a:pt x="103" y="3"/>
                    <a:pt x="0" y="147"/>
                    <a:pt x="0" y="290"/>
                  </a:cubicBezTo>
                  <a:cubicBezTo>
                    <a:pt x="0" y="447"/>
                    <a:pt x="207" y="661"/>
                    <a:pt x="369" y="661"/>
                  </a:cubicBezTo>
                  <a:cubicBezTo>
                    <a:pt x="376" y="661"/>
                    <a:pt x="383" y="660"/>
                    <a:pt x="390" y="659"/>
                  </a:cubicBezTo>
                  <a:cubicBezTo>
                    <a:pt x="534" y="659"/>
                    <a:pt x="739" y="413"/>
                    <a:pt x="718" y="249"/>
                  </a:cubicBezTo>
                  <a:cubicBezTo>
                    <a:pt x="718" y="116"/>
                    <a:pt x="472" y="1"/>
                    <a:pt x="305"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1"/>
            <p:cNvSpPr/>
            <p:nvPr/>
          </p:nvSpPr>
          <p:spPr>
            <a:xfrm>
              <a:off x="4751450" y="809325"/>
              <a:ext cx="25125" cy="25250"/>
            </a:xfrm>
            <a:custGeom>
              <a:avLst/>
              <a:gdLst/>
              <a:ahLst/>
              <a:cxnLst/>
              <a:rect l="l" t="t" r="r" b="b"/>
              <a:pathLst>
                <a:path w="1005" h="1010" extrusionOk="0">
                  <a:moveTo>
                    <a:pt x="459" y="0"/>
                  </a:moveTo>
                  <a:cubicBezTo>
                    <a:pt x="245" y="0"/>
                    <a:pt x="40" y="362"/>
                    <a:pt x="21" y="557"/>
                  </a:cubicBezTo>
                  <a:cubicBezTo>
                    <a:pt x="0" y="782"/>
                    <a:pt x="144" y="967"/>
                    <a:pt x="369" y="1008"/>
                  </a:cubicBezTo>
                  <a:cubicBezTo>
                    <a:pt x="377" y="1009"/>
                    <a:pt x="386" y="1009"/>
                    <a:pt x="394" y="1009"/>
                  </a:cubicBezTo>
                  <a:cubicBezTo>
                    <a:pt x="603" y="1009"/>
                    <a:pt x="944" y="774"/>
                    <a:pt x="964" y="577"/>
                  </a:cubicBezTo>
                  <a:cubicBezTo>
                    <a:pt x="1005" y="352"/>
                    <a:pt x="697" y="24"/>
                    <a:pt x="492" y="3"/>
                  </a:cubicBezTo>
                  <a:cubicBezTo>
                    <a:pt x="481" y="1"/>
                    <a:pt x="470" y="0"/>
                    <a:pt x="459"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1"/>
            <p:cNvSpPr/>
            <p:nvPr/>
          </p:nvSpPr>
          <p:spPr>
            <a:xfrm>
              <a:off x="4726325" y="808275"/>
              <a:ext cx="12850" cy="13000"/>
            </a:xfrm>
            <a:custGeom>
              <a:avLst/>
              <a:gdLst/>
              <a:ahLst/>
              <a:cxnLst/>
              <a:rect l="l" t="t" r="r" b="b"/>
              <a:pathLst>
                <a:path w="514" h="520" extrusionOk="0">
                  <a:moveTo>
                    <a:pt x="286" y="0"/>
                  </a:moveTo>
                  <a:cubicBezTo>
                    <a:pt x="273" y="0"/>
                    <a:pt x="260" y="2"/>
                    <a:pt x="247" y="4"/>
                  </a:cubicBezTo>
                  <a:cubicBezTo>
                    <a:pt x="124" y="45"/>
                    <a:pt x="1" y="230"/>
                    <a:pt x="21" y="332"/>
                  </a:cubicBezTo>
                  <a:cubicBezTo>
                    <a:pt x="58" y="426"/>
                    <a:pt x="216" y="519"/>
                    <a:pt x="336" y="519"/>
                  </a:cubicBezTo>
                  <a:cubicBezTo>
                    <a:pt x="348" y="519"/>
                    <a:pt x="359" y="519"/>
                    <a:pt x="370" y="517"/>
                  </a:cubicBezTo>
                  <a:cubicBezTo>
                    <a:pt x="472" y="496"/>
                    <a:pt x="513" y="271"/>
                    <a:pt x="472" y="148"/>
                  </a:cubicBezTo>
                  <a:cubicBezTo>
                    <a:pt x="454" y="58"/>
                    <a:pt x="374" y="0"/>
                    <a:pt x="286"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4" name="Google Shape;1564;p51"/>
          <p:cNvSpPr/>
          <p:nvPr/>
        </p:nvSpPr>
        <p:spPr>
          <a:xfrm flipH="1">
            <a:off x="875988" y="3033427"/>
            <a:ext cx="303519" cy="302547"/>
          </a:xfrm>
          <a:custGeom>
            <a:avLst/>
            <a:gdLst/>
            <a:ahLst/>
            <a:cxnLst/>
            <a:rect l="l" t="t" r="r" b="b"/>
            <a:pathLst>
              <a:path w="10308" h="10275" extrusionOk="0">
                <a:moveTo>
                  <a:pt x="4103" y="1"/>
                </a:moveTo>
                <a:lnTo>
                  <a:pt x="4103" y="4104"/>
                </a:lnTo>
                <a:lnTo>
                  <a:pt x="0" y="4104"/>
                </a:lnTo>
                <a:lnTo>
                  <a:pt x="0" y="6172"/>
                </a:lnTo>
                <a:lnTo>
                  <a:pt x="4103" y="6172"/>
                </a:lnTo>
                <a:lnTo>
                  <a:pt x="4103" y="10275"/>
                </a:lnTo>
                <a:lnTo>
                  <a:pt x="6205" y="10275"/>
                </a:lnTo>
                <a:lnTo>
                  <a:pt x="6205" y="6172"/>
                </a:lnTo>
                <a:lnTo>
                  <a:pt x="10308" y="6172"/>
                </a:lnTo>
                <a:lnTo>
                  <a:pt x="10308" y="4104"/>
                </a:lnTo>
                <a:lnTo>
                  <a:pt x="6205" y="4104"/>
                </a:lnTo>
                <a:lnTo>
                  <a:pt x="6205"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1"/>
          <p:cNvSpPr/>
          <p:nvPr/>
        </p:nvSpPr>
        <p:spPr>
          <a:xfrm flipH="1">
            <a:off x="1437979" y="368201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1"/>
          <p:cNvSpPr/>
          <p:nvPr/>
        </p:nvSpPr>
        <p:spPr>
          <a:xfrm flipH="1">
            <a:off x="4648756" y="4332525"/>
            <a:ext cx="45710" cy="45675"/>
          </a:xfrm>
          <a:custGeom>
            <a:avLst/>
            <a:gdLst/>
            <a:ahLst/>
            <a:cxnLst/>
            <a:rect l="l" t="t" r="r" b="b"/>
            <a:pathLst>
              <a:path w="1302" h="1301" extrusionOk="0">
                <a:moveTo>
                  <a:pt x="635" y="0"/>
                </a:moveTo>
                <a:cubicBezTo>
                  <a:pt x="301" y="0"/>
                  <a:pt x="1" y="300"/>
                  <a:pt x="1" y="667"/>
                </a:cubicBezTo>
                <a:cubicBezTo>
                  <a:pt x="1" y="1034"/>
                  <a:pt x="301" y="1301"/>
                  <a:pt x="635" y="1301"/>
                </a:cubicBezTo>
                <a:cubicBezTo>
                  <a:pt x="1002" y="1301"/>
                  <a:pt x="1302" y="1001"/>
                  <a:pt x="1302" y="667"/>
                </a:cubicBezTo>
                <a:cubicBezTo>
                  <a:pt x="1302" y="300"/>
                  <a:pt x="1002"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1"/>
          <p:cNvSpPr/>
          <p:nvPr/>
        </p:nvSpPr>
        <p:spPr>
          <a:xfrm flipH="1">
            <a:off x="7726415" y="2260781"/>
            <a:ext cx="44516" cy="45710"/>
          </a:xfrm>
          <a:custGeom>
            <a:avLst/>
            <a:gdLst/>
            <a:ahLst/>
            <a:cxnLst/>
            <a:rect l="l" t="t" r="r" b="b"/>
            <a:pathLst>
              <a:path w="1268" h="1302" extrusionOk="0">
                <a:moveTo>
                  <a:pt x="634" y="1"/>
                </a:moveTo>
                <a:cubicBezTo>
                  <a:pt x="267" y="1"/>
                  <a:pt x="0" y="301"/>
                  <a:pt x="0" y="668"/>
                </a:cubicBezTo>
                <a:cubicBezTo>
                  <a:pt x="0" y="1002"/>
                  <a:pt x="267" y="1302"/>
                  <a:pt x="634" y="1302"/>
                </a:cubicBezTo>
                <a:cubicBezTo>
                  <a:pt x="1001" y="1302"/>
                  <a:pt x="1268" y="1002"/>
                  <a:pt x="1268" y="668"/>
                </a:cubicBezTo>
                <a:cubicBezTo>
                  <a:pt x="1268"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An toàn giao thông là nhiệm vụ, trách nhiệm của mỗi chúng ta">
            <a:extLst>
              <a:ext uri="{FF2B5EF4-FFF2-40B4-BE49-F238E27FC236}">
                <a16:creationId xmlns:a16="http://schemas.microsoft.com/office/drawing/2014/main" id="{2382B8F3-1A5B-8C59-B248-899EE6F4D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606" y="668497"/>
            <a:ext cx="3299782" cy="2157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ật tự an toàn giao thông là gì? - Luật ACC">
            <a:extLst>
              <a:ext uri="{FF2B5EF4-FFF2-40B4-BE49-F238E27FC236}">
                <a16:creationId xmlns:a16="http://schemas.microsoft.com/office/drawing/2014/main" id="{B1D9A01F-F4A9-16E6-5E28-8B40E30972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4605" y="2810255"/>
            <a:ext cx="3299783" cy="21971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05">
                                            <p:txEl>
                                              <p:pRg st="0" end="0"/>
                                            </p:txEl>
                                          </p:spTgt>
                                        </p:tgtEl>
                                        <p:attrNameLst>
                                          <p:attrName>style.visibility</p:attrName>
                                        </p:attrNameLst>
                                      </p:cBhvr>
                                      <p:to>
                                        <p:strVal val="visible"/>
                                      </p:to>
                                    </p:set>
                                    <p:animEffect transition="in" filter="fade">
                                      <p:cBhvr>
                                        <p:cTn id="7" dur="1000"/>
                                        <p:tgtEl>
                                          <p:spTgt spid="1505">
                                            <p:txEl>
                                              <p:pRg st="0" end="0"/>
                                            </p:txEl>
                                          </p:spTgt>
                                        </p:tgtEl>
                                      </p:cBhvr>
                                    </p:animEffect>
                                    <p:anim calcmode="lin" valueType="num">
                                      <p:cBhvr>
                                        <p:cTn id="8" dur="1000" fill="hold"/>
                                        <p:tgtEl>
                                          <p:spTgt spid="150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0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53"/>
          <p:cNvSpPr txBox="1">
            <a:spLocks noGrp="1"/>
          </p:cNvSpPr>
          <p:nvPr>
            <p:ph type="title"/>
          </p:nvPr>
        </p:nvSpPr>
        <p:spPr>
          <a:xfrm>
            <a:off x="3847430" y="-242299"/>
            <a:ext cx="4394934" cy="157015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a:t>Quy định về tốc độ trong đô thị.</a:t>
            </a:r>
            <a:endParaRPr/>
          </a:p>
        </p:txBody>
      </p:sp>
      <p:sp>
        <p:nvSpPr>
          <p:cNvPr id="1596" name="Google Shape;1596;p53"/>
          <p:cNvSpPr txBox="1">
            <a:spLocks noGrp="1"/>
          </p:cNvSpPr>
          <p:nvPr>
            <p:ph type="body" idx="1"/>
          </p:nvPr>
        </p:nvSpPr>
        <p:spPr>
          <a:xfrm>
            <a:off x="4442650" y="1917100"/>
            <a:ext cx="4064080" cy="1987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000" i="0">
                <a:solidFill>
                  <a:srgbClr val="202124"/>
                </a:solidFill>
                <a:effectLst/>
                <a:latin typeface="+mj-lt"/>
              </a:rPr>
              <a:t>Hiện nay, tốc độ tối đa đối với ô tô, xe máy khi đi trong khu vực đông dân cư là 60km/h đối với đường đôi, đường một chiều có từ hai làn xe cơ giới trở lên; tối đa 50 km/h với đường hai chiều, đường một chiều có một làn xe cơ giới.</a:t>
            </a:r>
            <a:endParaRPr sz="2000">
              <a:solidFill>
                <a:schemeClr val="dk1"/>
              </a:solidFill>
              <a:latin typeface="+mj-lt"/>
            </a:endParaRPr>
          </a:p>
        </p:txBody>
      </p:sp>
      <p:grpSp>
        <p:nvGrpSpPr>
          <p:cNvPr id="1598" name="Google Shape;1598;p53"/>
          <p:cNvGrpSpPr/>
          <p:nvPr/>
        </p:nvGrpSpPr>
        <p:grpSpPr>
          <a:xfrm>
            <a:off x="229663" y="2883025"/>
            <a:ext cx="1498868" cy="2173020"/>
            <a:chOff x="229663" y="2883025"/>
            <a:chExt cx="1498868" cy="2173020"/>
          </a:xfrm>
        </p:grpSpPr>
        <p:sp>
          <p:nvSpPr>
            <p:cNvPr id="1599" name="Google Shape;1599;p53"/>
            <p:cNvSpPr/>
            <p:nvPr/>
          </p:nvSpPr>
          <p:spPr>
            <a:xfrm flipH="1">
              <a:off x="919174" y="2883025"/>
              <a:ext cx="81526" cy="2170034"/>
            </a:xfrm>
            <a:custGeom>
              <a:avLst/>
              <a:gdLst/>
              <a:ahLst/>
              <a:cxnLst/>
              <a:rect l="l" t="t" r="r" b="b"/>
              <a:pathLst>
                <a:path w="2769" h="90099" extrusionOk="0">
                  <a:moveTo>
                    <a:pt x="0" y="0"/>
                  </a:moveTo>
                  <a:lnTo>
                    <a:pt x="0" y="90098"/>
                  </a:lnTo>
                  <a:lnTo>
                    <a:pt x="2769" y="90098"/>
                  </a:lnTo>
                  <a:lnTo>
                    <a:pt x="2769"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3"/>
            <p:cNvSpPr/>
            <p:nvPr/>
          </p:nvSpPr>
          <p:spPr>
            <a:xfrm flipH="1">
              <a:off x="1062573" y="3400894"/>
              <a:ext cx="665958" cy="1006813"/>
            </a:xfrm>
            <a:custGeom>
              <a:avLst/>
              <a:gdLst/>
              <a:ahLst/>
              <a:cxnLst/>
              <a:rect l="l" t="t" r="r" b="b"/>
              <a:pathLst>
                <a:path w="22617" h="34193" extrusionOk="0">
                  <a:moveTo>
                    <a:pt x="8073" y="1"/>
                  </a:moveTo>
                  <a:lnTo>
                    <a:pt x="8073" y="15512"/>
                  </a:lnTo>
                  <a:cubicBezTo>
                    <a:pt x="6339" y="18981"/>
                    <a:pt x="1" y="31757"/>
                    <a:pt x="634" y="32924"/>
                  </a:cubicBezTo>
                  <a:cubicBezTo>
                    <a:pt x="1271" y="34137"/>
                    <a:pt x="5437" y="34192"/>
                    <a:pt x="9948" y="34192"/>
                  </a:cubicBezTo>
                  <a:cubicBezTo>
                    <a:pt x="10399" y="34192"/>
                    <a:pt x="10854" y="34192"/>
                    <a:pt x="11309" y="34192"/>
                  </a:cubicBezTo>
                  <a:cubicBezTo>
                    <a:pt x="11764" y="34192"/>
                    <a:pt x="12218" y="34192"/>
                    <a:pt x="12669" y="34192"/>
                  </a:cubicBezTo>
                  <a:cubicBezTo>
                    <a:pt x="17181" y="34192"/>
                    <a:pt x="21346" y="34137"/>
                    <a:pt x="21983" y="32924"/>
                  </a:cubicBezTo>
                  <a:cubicBezTo>
                    <a:pt x="22617" y="31757"/>
                    <a:pt x="16279" y="18981"/>
                    <a:pt x="14544" y="15512"/>
                  </a:cubicBezTo>
                  <a:lnTo>
                    <a:pt x="14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3"/>
            <p:cNvSpPr/>
            <p:nvPr/>
          </p:nvSpPr>
          <p:spPr>
            <a:xfrm flipH="1">
              <a:off x="1122464" y="4029515"/>
              <a:ext cx="547118" cy="337970"/>
            </a:xfrm>
            <a:custGeom>
              <a:avLst/>
              <a:gdLst/>
              <a:ahLst/>
              <a:cxnLst/>
              <a:rect l="l" t="t" r="r" b="b"/>
              <a:pathLst>
                <a:path w="18581" h="11478" extrusionOk="0">
                  <a:moveTo>
                    <a:pt x="4570" y="0"/>
                  </a:moveTo>
                  <a:cubicBezTo>
                    <a:pt x="2535" y="4203"/>
                    <a:pt x="0" y="9741"/>
                    <a:pt x="367" y="10441"/>
                  </a:cubicBezTo>
                  <a:cubicBezTo>
                    <a:pt x="877" y="11405"/>
                    <a:pt x="3967" y="11477"/>
                    <a:pt x="7442" y="11477"/>
                  </a:cubicBezTo>
                  <a:cubicBezTo>
                    <a:pt x="8056" y="11477"/>
                    <a:pt x="8681" y="11475"/>
                    <a:pt x="9307" y="11475"/>
                  </a:cubicBezTo>
                  <a:cubicBezTo>
                    <a:pt x="9932" y="11475"/>
                    <a:pt x="10558" y="11477"/>
                    <a:pt x="11171" y="11477"/>
                  </a:cubicBezTo>
                  <a:cubicBezTo>
                    <a:pt x="14647" y="11477"/>
                    <a:pt x="17736" y="11405"/>
                    <a:pt x="18246" y="10441"/>
                  </a:cubicBezTo>
                  <a:cubicBezTo>
                    <a:pt x="18580" y="9841"/>
                    <a:pt x="16879" y="5938"/>
                    <a:pt x="15111" y="2235"/>
                  </a:cubicBezTo>
                  <a:cubicBezTo>
                    <a:pt x="14549" y="2382"/>
                    <a:pt x="13955" y="2466"/>
                    <a:pt x="13337" y="2466"/>
                  </a:cubicBezTo>
                  <a:cubicBezTo>
                    <a:pt x="12268" y="2466"/>
                    <a:pt x="11124" y="2214"/>
                    <a:pt x="9941" y="1601"/>
                  </a:cubicBezTo>
                  <a:cubicBezTo>
                    <a:pt x="7739" y="501"/>
                    <a:pt x="5938" y="67"/>
                    <a:pt x="4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3"/>
            <p:cNvSpPr/>
            <p:nvPr/>
          </p:nvSpPr>
          <p:spPr>
            <a:xfrm flipH="1">
              <a:off x="1440706" y="4026648"/>
              <a:ext cx="31477" cy="29"/>
            </a:xfrm>
            <a:custGeom>
              <a:avLst/>
              <a:gdLst/>
              <a:ahLst/>
              <a:cxnLst/>
              <a:rect l="l" t="t" r="r" b="b"/>
              <a:pathLst>
                <a:path w="1069" h="1" extrusionOk="0">
                  <a:moveTo>
                    <a:pt x="1" y="1"/>
                  </a:moveTo>
                  <a:cubicBezTo>
                    <a:pt x="334" y="1"/>
                    <a:pt x="701" y="1"/>
                    <a:pt x="1068" y="1"/>
                  </a:cubicBezTo>
                  <a:cubicBezTo>
                    <a:pt x="701" y="1"/>
                    <a:pt x="334" y="1"/>
                    <a:pt x="1"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3"/>
            <p:cNvSpPr/>
            <p:nvPr/>
          </p:nvSpPr>
          <p:spPr>
            <a:xfrm flipH="1">
              <a:off x="1263918" y="3340001"/>
              <a:ext cx="263268" cy="100201"/>
            </a:xfrm>
            <a:custGeom>
              <a:avLst/>
              <a:gdLst/>
              <a:ahLst/>
              <a:cxnLst/>
              <a:rect l="l" t="t" r="r" b="b"/>
              <a:pathLst>
                <a:path w="8941" h="3403" extrusionOk="0">
                  <a:moveTo>
                    <a:pt x="1" y="1"/>
                  </a:moveTo>
                  <a:lnTo>
                    <a:pt x="1" y="3403"/>
                  </a:lnTo>
                  <a:lnTo>
                    <a:pt x="8941" y="3403"/>
                  </a:lnTo>
                  <a:lnTo>
                    <a:pt x="8941"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3"/>
            <p:cNvSpPr/>
            <p:nvPr/>
          </p:nvSpPr>
          <p:spPr>
            <a:xfrm flipH="1">
              <a:off x="1477041" y="3350808"/>
              <a:ext cx="8892" cy="76645"/>
            </a:xfrm>
            <a:custGeom>
              <a:avLst/>
              <a:gdLst/>
              <a:ahLst/>
              <a:cxnLst/>
              <a:rect l="l" t="t" r="r" b="b"/>
              <a:pathLst>
                <a:path w="302" h="2603" extrusionOk="0">
                  <a:moveTo>
                    <a:pt x="134" y="0"/>
                  </a:moveTo>
                  <a:cubicBezTo>
                    <a:pt x="68" y="0"/>
                    <a:pt x="1" y="67"/>
                    <a:pt x="1" y="167"/>
                  </a:cubicBezTo>
                  <a:lnTo>
                    <a:pt x="1" y="2436"/>
                  </a:lnTo>
                  <a:cubicBezTo>
                    <a:pt x="1" y="2536"/>
                    <a:pt x="68"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3"/>
            <p:cNvSpPr/>
            <p:nvPr/>
          </p:nvSpPr>
          <p:spPr>
            <a:xfrm flipH="1">
              <a:off x="1420094" y="3350808"/>
              <a:ext cx="8863" cy="76645"/>
            </a:xfrm>
            <a:custGeom>
              <a:avLst/>
              <a:gdLst/>
              <a:ahLst/>
              <a:cxnLst/>
              <a:rect l="l" t="t" r="r" b="b"/>
              <a:pathLst>
                <a:path w="301" h="2603" extrusionOk="0">
                  <a:moveTo>
                    <a:pt x="167" y="0"/>
                  </a:moveTo>
                  <a:cubicBezTo>
                    <a:pt x="67" y="0"/>
                    <a:pt x="1" y="67"/>
                    <a:pt x="1" y="167"/>
                  </a:cubicBezTo>
                  <a:lnTo>
                    <a:pt x="1" y="2436"/>
                  </a:lnTo>
                  <a:cubicBezTo>
                    <a:pt x="1"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3"/>
            <p:cNvSpPr/>
            <p:nvPr/>
          </p:nvSpPr>
          <p:spPr>
            <a:xfrm flipH="1">
              <a:off x="1362147" y="3350808"/>
              <a:ext cx="8863" cy="76645"/>
            </a:xfrm>
            <a:custGeom>
              <a:avLst/>
              <a:gdLst/>
              <a:ahLst/>
              <a:cxnLst/>
              <a:rect l="l" t="t" r="r" b="b"/>
              <a:pathLst>
                <a:path w="301" h="2603" extrusionOk="0">
                  <a:moveTo>
                    <a:pt x="134" y="0"/>
                  </a:moveTo>
                  <a:cubicBezTo>
                    <a:pt x="67" y="0"/>
                    <a:pt x="1" y="67"/>
                    <a:pt x="1" y="167"/>
                  </a:cubicBezTo>
                  <a:lnTo>
                    <a:pt x="1" y="2436"/>
                  </a:lnTo>
                  <a:cubicBezTo>
                    <a:pt x="1" y="2536"/>
                    <a:pt x="67" y="2602"/>
                    <a:pt x="134" y="2602"/>
                  </a:cubicBezTo>
                  <a:cubicBezTo>
                    <a:pt x="234" y="2602"/>
                    <a:pt x="301" y="2536"/>
                    <a:pt x="301" y="2436"/>
                  </a:cubicBezTo>
                  <a:lnTo>
                    <a:pt x="301" y="167"/>
                  </a:lnTo>
                  <a:cubicBezTo>
                    <a:pt x="301"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3"/>
            <p:cNvSpPr/>
            <p:nvPr/>
          </p:nvSpPr>
          <p:spPr>
            <a:xfrm flipH="1">
              <a:off x="1305171" y="3350808"/>
              <a:ext cx="8863" cy="76645"/>
            </a:xfrm>
            <a:custGeom>
              <a:avLst/>
              <a:gdLst/>
              <a:ahLst/>
              <a:cxnLst/>
              <a:rect l="l" t="t" r="r" b="b"/>
              <a:pathLst>
                <a:path w="301" h="2603" extrusionOk="0">
                  <a:moveTo>
                    <a:pt x="167" y="0"/>
                  </a:moveTo>
                  <a:cubicBezTo>
                    <a:pt x="67" y="0"/>
                    <a:pt x="0" y="67"/>
                    <a:pt x="0" y="167"/>
                  </a:cubicBezTo>
                  <a:lnTo>
                    <a:pt x="0" y="2436"/>
                  </a:lnTo>
                  <a:cubicBezTo>
                    <a:pt x="0" y="2536"/>
                    <a:pt x="67" y="2602"/>
                    <a:pt x="167" y="2602"/>
                  </a:cubicBezTo>
                  <a:cubicBezTo>
                    <a:pt x="234" y="2602"/>
                    <a:pt x="301" y="2536"/>
                    <a:pt x="301" y="2436"/>
                  </a:cubicBezTo>
                  <a:lnTo>
                    <a:pt x="301" y="167"/>
                  </a:lnTo>
                  <a:cubicBezTo>
                    <a:pt x="301" y="67"/>
                    <a:pt x="234" y="0"/>
                    <a:pt x="167"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3"/>
            <p:cNvSpPr/>
            <p:nvPr/>
          </p:nvSpPr>
          <p:spPr>
            <a:xfrm flipH="1">
              <a:off x="919176" y="3525652"/>
              <a:ext cx="781853" cy="81533"/>
            </a:xfrm>
            <a:custGeom>
              <a:avLst/>
              <a:gdLst/>
              <a:ahLst/>
              <a:cxnLst/>
              <a:rect l="l" t="t" r="r" b="b"/>
              <a:pathLst>
                <a:path w="26553" h="2769" extrusionOk="0">
                  <a:moveTo>
                    <a:pt x="1" y="0"/>
                  </a:moveTo>
                  <a:lnTo>
                    <a:pt x="1" y="2769"/>
                  </a:lnTo>
                  <a:lnTo>
                    <a:pt x="26553" y="2769"/>
                  </a:lnTo>
                  <a:lnTo>
                    <a:pt x="26553"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3"/>
            <p:cNvSpPr/>
            <p:nvPr/>
          </p:nvSpPr>
          <p:spPr>
            <a:xfrm flipH="1">
              <a:off x="1490792" y="3507956"/>
              <a:ext cx="36394" cy="116926"/>
            </a:xfrm>
            <a:custGeom>
              <a:avLst/>
              <a:gdLst/>
              <a:ahLst/>
              <a:cxnLst/>
              <a:rect l="l" t="t" r="r" b="b"/>
              <a:pathLst>
                <a:path w="1236" h="3971" extrusionOk="0">
                  <a:moveTo>
                    <a:pt x="1" y="1"/>
                  </a:moveTo>
                  <a:lnTo>
                    <a:pt x="1" y="3970"/>
                  </a:lnTo>
                  <a:lnTo>
                    <a:pt x="1235" y="3970"/>
                  </a:lnTo>
                  <a:lnTo>
                    <a:pt x="1235"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3"/>
            <p:cNvSpPr/>
            <p:nvPr/>
          </p:nvSpPr>
          <p:spPr>
            <a:xfrm flipH="1">
              <a:off x="1267834" y="3507956"/>
              <a:ext cx="37366" cy="116926"/>
            </a:xfrm>
            <a:custGeom>
              <a:avLst/>
              <a:gdLst/>
              <a:ahLst/>
              <a:cxnLst/>
              <a:rect l="l" t="t" r="r" b="b"/>
              <a:pathLst>
                <a:path w="1269" h="3971" extrusionOk="0">
                  <a:moveTo>
                    <a:pt x="1" y="1"/>
                  </a:moveTo>
                  <a:lnTo>
                    <a:pt x="1" y="3970"/>
                  </a:lnTo>
                  <a:lnTo>
                    <a:pt x="1268" y="3970"/>
                  </a:lnTo>
                  <a:lnTo>
                    <a:pt x="1268" y="1"/>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3"/>
            <p:cNvSpPr/>
            <p:nvPr/>
          </p:nvSpPr>
          <p:spPr>
            <a:xfrm flipH="1">
              <a:off x="262081" y="3926229"/>
              <a:ext cx="586397" cy="876136"/>
            </a:xfrm>
            <a:custGeom>
              <a:avLst/>
              <a:gdLst/>
              <a:ahLst/>
              <a:cxnLst/>
              <a:rect l="l" t="t" r="r" b="b"/>
              <a:pathLst>
                <a:path w="19915" h="29755" extrusionOk="0">
                  <a:moveTo>
                    <a:pt x="6705" y="0"/>
                  </a:moveTo>
                  <a:lnTo>
                    <a:pt x="6705" y="13677"/>
                  </a:lnTo>
                  <a:cubicBezTo>
                    <a:pt x="2803" y="14944"/>
                    <a:pt x="1" y="18380"/>
                    <a:pt x="1" y="22450"/>
                  </a:cubicBezTo>
                  <a:cubicBezTo>
                    <a:pt x="1" y="27553"/>
                    <a:pt x="4437" y="29755"/>
                    <a:pt x="9941" y="29755"/>
                  </a:cubicBezTo>
                  <a:cubicBezTo>
                    <a:pt x="15445" y="29755"/>
                    <a:pt x="19915" y="27553"/>
                    <a:pt x="19915" y="22450"/>
                  </a:cubicBezTo>
                  <a:cubicBezTo>
                    <a:pt x="19915" y="18380"/>
                    <a:pt x="17080" y="14944"/>
                    <a:pt x="13177" y="13677"/>
                  </a:cubicBezTo>
                  <a:lnTo>
                    <a:pt x="13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3"/>
            <p:cNvSpPr/>
            <p:nvPr/>
          </p:nvSpPr>
          <p:spPr>
            <a:xfrm flipH="1">
              <a:off x="331807" y="4463865"/>
              <a:ext cx="447917" cy="281553"/>
            </a:xfrm>
            <a:custGeom>
              <a:avLst/>
              <a:gdLst/>
              <a:ahLst/>
              <a:cxnLst/>
              <a:rect l="l" t="t" r="r" b="b"/>
              <a:pathLst>
                <a:path w="15212" h="9562" extrusionOk="0">
                  <a:moveTo>
                    <a:pt x="2074" y="0"/>
                  </a:moveTo>
                  <a:cubicBezTo>
                    <a:pt x="1795" y="0"/>
                    <a:pt x="1526" y="8"/>
                    <a:pt x="1268" y="21"/>
                  </a:cubicBezTo>
                  <a:cubicBezTo>
                    <a:pt x="468" y="1155"/>
                    <a:pt x="1" y="2523"/>
                    <a:pt x="1" y="3957"/>
                  </a:cubicBezTo>
                  <a:cubicBezTo>
                    <a:pt x="1" y="7860"/>
                    <a:pt x="3403" y="9561"/>
                    <a:pt x="7606" y="9561"/>
                  </a:cubicBezTo>
                  <a:cubicBezTo>
                    <a:pt x="11809" y="9561"/>
                    <a:pt x="15212" y="7860"/>
                    <a:pt x="15212" y="3957"/>
                  </a:cubicBezTo>
                  <a:cubicBezTo>
                    <a:pt x="15212" y="3023"/>
                    <a:pt x="15011" y="2122"/>
                    <a:pt x="14678" y="1322"/>
                  </a:cubicBezTo>
                  <a:cubicBezTo>
                    <a:pt x="13736" y="1684"/>
                    <a:pt x="12717" y="1918"/>
                    <a:pt x="11629" y="1918"/>
                  </a:cubicBezTo>
                  <a:cubicBezTo>
                    <a:pt x="10712" y="1918"/>
                    <a:pt x="9747" y="1752"/>
                    <a:pt x="8740" y="1355"/>
                  </a:cubicBezTo>
                  <a:cubicBezTo>
                    <a:pt x="6167" y="314"/>
                    <a:pt x="3894" y="0"/>
                    <a:pt x="2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3"/>
            <p:cNvSpPr/>
            <p:nvPr/>
          </p:nvSpPr>
          <p:spPr>
            <a:xfrm flipH="1">
              <a:off x="424147" y="3866309"/>
              <a:ext cx="263238" cy="100201"/>
            </a:xfrm>
            <a:custGeom>
              <a:avLst/>
              <a:gdLst/>
              <a:ahLst/>
              <a:cxnLst/>
              <a:rect l="l" t="t" r="r" b="b"/>
              <a:pathLst>
                <a:path w="8940" h="3403" extrusionOk="0">
                  <a:moveTo>
                    <a:pt x="0" y="0"/>
                  </a:moveTo>
                  <a:lnTo>
                    <a:pt x="0" y="3403"/>
                  </a:lnTo>
                  <a:lnTo>
                    <a:pt x="8940" y="3403"/>
                  </a:lnTo>
                  <a:lnTo>
                    <a:pt x="8940" y="0"/>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3"/>
            <p:cNvSpPr/>
            <p:nvPr/>
          </p:nvSpPr>
          <p:spPr>
            <a:xfrm flipH="1">
              <a:off x="637270" y="3877115"/>
              <a:ext cx="8863" cy="76645"/>
            </a:xfrm>
            <a:custGeom>
              <a:avLst/>
              <a:gdLst/>
              <a:ahLst/>
              <a:cxnLst/>
              <a:rect l="l" t="t" r="r" b="b"/>
              <a:pathLst>
                <a:path w="301" h="2603" extrusionOk="0">
                  <a:moveTo>
                    <a:pt x="134" y="0"/>
                  </a:moveTo>
                  <a:cubicBezTo>
                    <a:pt x="67" y="0"/>
                    <a:pt x="0" y="67"/>
                    <a:pt x="0" y="167"/>
                  </a:cubicBezTo>
                  <a:lnTo>
                    <a:pt x="0" y="2435"/>
                  </a:lnTo>
                  <a:cubicBezTo>
                    <a:pt x="0" y="2502"/>
                    <a:pt x="67" y="2602"/>
                    <a:pt x="134" y="2602"/>
                  </a:cubicBezTo>
                  <a:cubicBezTo>
                    <a:pt x="234" y="2602"/>
                    <a:pt x="300" y="2502"/>
                    <a:pt x="300" y="2435"/>
                  </a:cubicBezTo>
                  <a:lnTo>
                    <a:pt x="300" y="167"/>
                  </a:lnTo>
                  <a:cubicBezTo>
                    <a:pt x="300" y="67"/>
                    <a:pt x="234" y="0"/>
                    <a:pt x="134"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3"/>
            <p:cNvSpPr/>
            <p:nvPr/>
          </p:nvSpPr>
          <p:spPr>
            <a:xfrm flipH="1">
              <a:off x="579322" y="3877115"/>
              <a:ext cx="9864" cy="76645"/>
            </a:xfrm>
            <a:custGeom>
              <a:avLst/>
              <a:gdLst/>
              <a:ahLst/>
              <a:cxnLst/>
              <a:rect l="l" t="t" r="r" b="b"/>
              <a:pathLst>
                <a:path w="335" h="2603" extrusionOk="0">
                  <a:moveTo>
                    <a:pt x="168" y="0"/>
                  </a:moveTo>
                  <a:cubicBezTo>
                    <a:pt x="68" y="0"/>
                    <a:pt x="1" y="67"/>
                    <a:pt x="1" y="167"/>
                  </a:cubicBezTo>
                  <a:lnTo>
                    <a:pt x="1" y="2435"/>
                  </a:lnTo>
                  <a:cubicBezTo>
                    <a:pt x="1" y="2502"/>
                    <a:pt x="68" y="2602"/>
                    <a:pt x="168" y="2602"/>
                  </a:cubicBezTo>
                  <a:cubicBezTo>
                    <a:pt x="234" y="2602"/>
                    <a:pt x="335" y="2502"/>
                    <a:pt x="335" y="2435"/>
                  </a:cubicBezTo>
                  <a:lnTo>
                    <a:pt x="335" y="167"/>
                  </a:lnTo>
                  <a:cubicBezTo>
                    <a:pt x="335"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3"/>
            <p:cNvSpPr/>
            <p:nvPr/>
          </p:nvSpPr>
          <p:spPr>
            <a:xfrm flipH="1">
              <a:off x="522346" y="3877115"/>
              <a:ext cx="8863" cy="76645"/>
            </a:xfrm>
            <a:custGeom>
              <a:avLst/>
              <a:gdLst/>
              <a:ahLst/>
              <a:cxnLst/>
              <a:rect l="l" t="t" r="r" b="b"/>
              <a:pathLst>
                <a:path w="301" h="2603" extrusionOk="0">
                  <a:moveTo>
                    <a:pt x="133" y="0"/>
                  </a:moveTo>
                  <a:cubicBezTo>
                    <a:pt x="67" y="0"/>
                    <a:pt x="0" y="67"/>
                    <a:pt x="0" y="167"/>
                  </a:cubicBezTo>
                  <a:lnTo>
                    <a:pt x="0" y="2435"/>
                  </a:lnTo>
                  <a:cubicBezTo>
                    <a:pt x="0" y="2502"/>
                    <a:pt x="67" y="2602"/>
                    <a:pt x="133" y="2602"/>
                  </a:cubicBezTo>
                  <a:cubicBezTo>
                    <a:pt x="234" y="2602"/>
                    <a:pt x="300" y="2502"/>
                    <a:pt x="300" y="2435"/>
                  </a:cubicBezTo>
                  <a:lnTo>
                    <a:pt x="300" y="167"/>
                  </a:lnTo>
                  <a:cubicBezTo>
                    <a:pt x="300" y="67"/>
                    <a:pt x="234" y="0"/>
                    <a:pt x="133"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3"/>
            <p:cNvSpPr/>
            <p:nvPr/>
          </p:nvSpPr>
          <p:spPr>
            <a:xfrm flipH="1">
              <a:off x="464398" y="3877115"/>
              <a:ext cx="9864" cy="76645"/>
            </a:xfrm>
            <a:custGeom>
              <a:avLst/>
              <a:gdLst/>
              <a:ahLst/>
              <a:cxnLst/>
              <a:rect l="l" t="t" r="r" b="b"/>
              <a:pathLst>
                <a:path w="335" h="2603" extrusionOk="0">
                  <a:moveTo>
                    <a:pt x="168" y="0"/>
                  </a:moveTo>
                  <a:cubicBezTo>
                    <a:pt x="67" y="0"/>
                    <a:pt x="1" y="67"/>
                    <a:pt x="1" y="167"/>
                  </a:cubicBezTo>
                  <a:lnTo>
                    <a:pt x="1" y="2435"/>
                  </a:lnTo>
                  <a:cubicBezTo>
                    <a:pt x="1" y="2502"/>
                    <a:pt x="67" y="2602"/>
                    <a:pt x="168" y="2602"/>
                  </a:cubicBezTo>
                  <a:cubicBezTo>
                    <a:pt x="234" y="2602"/>
                    <a:pt x="334" y="2502"/>
                    <a:pt x="301" y="2435"/>
                  </a:cubicBezTo>
                  <a:lnTo>
                    <a:pt x="301" y="167"/>
                  </a:lnTo>
                  <a:cubicBezTo>
                    <a:pt x="301" y="67"/>
                    <a:pt x="234" y="0"/>
                    <a:pt x="168"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3"/>
            <p:cNvSpPr/>
            <p:nvPr/>
          </p:nvSpPr>
          <p:spPr>
            <a:xfrm flipH="1">
              <a:off x="229663" y="4103989"/>
              <a:ext cx="771047" cy="81563"/>
            </a:xfrm>
            <a:custGeom>
              <a:avLst/>
              <a:gdLst/>
              <a:ahLst/>
              <a:cxnLst/>
              <a:rect l="l" t="t" r="r" b="b"/>
              <a:pathLst>
                <a:path w="26186" h="2770" extrusionOk="0">
                  <a:moveTo>
                    <a:pt x="0" y="1"/>
                  </a:moveTo>
                  <a:lnTo>
                    <a:pt x="0" y="2769"/>
                  </a:lnTo>
                  <a:lnTo>
                    <a:pt x="26186" y="2769"/>
                  </a:lnTo>
                  <a:lnTo>
                    <a:pt x="26186"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3"/>
            <p:cNvSpPr/>
            <p:nvPr/>
          </p:nvSpPr>
          <p:spPr>
            <a:xfrm flipH="1">
              <a:off x="651020" y="4086322"/>
              <a:ext cx="36365" cy="116897"/>
            </a:xfrm>
            <a:custGeom>
              <a:avLst/>
              <a:gdLst/>
              <a:ahLst/>
              <a:cxnLst/>
              <a:rect l="l" t="t" r="r" b="b"/>
              <a:pathLst>
                <a:path w="1235" h="3970" extrusionOk="0">
                  <a:moveTo>
                    <a:pt x="0" y="0"/>
                  </a:moveTo>
                  <a:lnTo>
                    <a:pt x="0" y="3970"/>
                  </a:lnTo>
                  <a:lnTo>
                    <a:pt x="1234" y="3970"/>
                  </a:lnTo>
                  <a:lnTo>
                    <a:pt x="1234"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3"/>
            <p:cNvSpPr/>
            <p:nvPr/>
          </p:nvSpPr>
          <p:spPr>
            <a:xfrm flipH="1">
              <a:off x="424147" y="4086322"/>
              <a:ext cx="36365" cy="116897"/>
            </a:xfrm>
            <a:custGeom>
              <a:avLst/>
              <a:gdLst/>
              <a:ahLst/>
              <a:cxnLst/>
              <a:rect l="l" t="t" r="r" b="b"/>
              <a:pathLst>
                <a:path w="1235" h="3970" extrusionOk="0">
                  <a:moveTo>
                    <a:pt x="1" y="0"/>
                  </a:moveTo>
                  <a:lnTo>
                    <a:pt x="1" y="3970"/>
                  </a:lnTo>
                  <a:lnTo>
                    <a:pt x="1235" y="3970"/>
                  </a:lnTo>
                  <a:lnTo>
                    <a:pt x="1235" y="0"/>
                  </a:ln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3"/>
            <p:cNvSpPr/>
            <p:nvPr/>
          </p:nvSpPr>
          <p:spPr>
            <a:xfrm flipH="1">
              <a:off x="829781" y="3468647"/>
              <a:ext cx="248516" cy="219130"/>
            </a:xfrm>
            <a:custGeom>
              <a:avLst/>
              <a:gdLst/>
              <a:ahLst/>
              <a:cxnLst/>
              <a:rect l="l" t="t" r="r" b="b"/>
              <a:pathLst>
                <a:path w="8440" h="7442" extrusionOk="0">
                  <a:moveTo>
                    <a:pt x="4244" y="0"/>
                  </a:moveTo>
                  <a:cubicBezTo>
                    <a:pt x="3785" y="0"/>
                    <a:pt x="3320" y="86"/>
                    <a:pt x="2869" y="268"/>
                  </a:cubicBezTo>
                  <a:cubicBezTo>
                    <a:pt x="934" y="1035"/>
                    <a:pt x="0" y="3204"/>
                    <a:pt x="767" y="5105"/>
                  </a:cubicBezTo>
                  <a:cubicBezTo>
                    <a:pt x="1352" y="6554"/>
                    <a:pt x="2751" y="7442"/>
                    <a:pt x="4226" y="7442"/>
                  </a:cubicBezTo>
                  <a:cubicBezTo>
                    <a:pt x="4685" y="7442"/>
                    <a:pt x="5152" y="7355"/>
                    <a:pt x="5604" y="7173"/>
                  </a:cubicBezTo>
                  <a:cubicBezTo>
                    <a:pt x="7505" y="6439"/>
                    <a:pt x="8439" y="4271"/>
                    <a:pt x="7706" y="2370"/>
                  </a:cubicBezTo>
                  <a:cubicBezTo>
                    <a:pt x="7120" y="894"/>
                    <a:pt x="5719" y="0"/>
                    <a:pt x="4244"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3"/>
            <p:cNvSpPr/>
            <p:nvPr/>
          </p:nvSpPr>
          <p:spPr>
            <a:xfrm flipH="1">
              <a:off x="906397" y="3531541"/>
              <a:ext cx="94312" cy="94312"/>
            </a:xfrm>
            <a:custGeom>
              <a:avLst/>
              <a:gdLst/>
              <a:ahLst/>
              <a:cxnLst/>
              <a:rect l="l" t="t" r="r" b="b"/>
              <a:pathLst>
                <a:path w="3203" h="3203" extrusionOk="0">
                  <a:moveTo>
                    <a:pt x="1601" y="0"/>
                  </a:moveTo>
                  <a:cubicBezTo>
                    <a:pt x="701" y="0"/>
                    <a:pt x="0" y="701"/>
                    <a:pt x="0" y="1601"/>
                  </a:cubicBezTo>
                  <a:cubicBezTo>
                    <a:pt x="0" y="2469"/>
                    <a:pt x="701" y="3202"/>
                    <a:pt x="1601" y="3202"/>
                  </a:cubicBezTo>
                  <a:cubicBezTo>
                    <a:pt x="2469" y="3202"/>
                    <a:pt x="3203" y="2469"/>
                    <a:pt x="3203" y="1601"/>
                  </a:cubicBezTo>
                  <a:cubicBezTo>
                    <a:pt x="3203" y="701"/>
                    <a:pt x="2469" y="0"/>
                    <a:pt x="1601"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3"/>
            <p:cNvSpPr/>
            <p:nvPr/>
          </p:nvSpPr>
          <p:spPr>
            <a:xfrm flipH="1">
              <a:off x="844504" y="4035235"/>
              <a:ext cx="219071" cy="219071"/>
            </a:xfrm>
            <a:custGeom>
              <a:avLst/>
              <a:gdLst/>
              <a:ahLst/>
              <a:cxnLst/>
              <a:rect l="l" t="t" r="r" b="b"/>
              <a:pathLst>
                <a:path w="7440" h="7440" extrusionOk="0">
                  <a:moveTo>
                    <a:pt x="3736" y="1"/>
                  </a:moveTo>
                  <a:cubicBezTo>
                    <a:pt x="1668" y="1"/>
                    <a:pt x="0" y="1669"/>
                    <a:pt x="0" y="3737"/>
                  </a:cubicBezTo>
                  <a:cubicBezTo>
                    <a:pt x="0" y="5772"/>
                    <a:pt x="1668" y="7439"/>
                    <a:pt x="3736" y="7439"/>
                  </a:cubicBezTo>
                  <a:cubicBezTo>
                    <a:pt x="5771" y="7439"/>
                    <a:pt x="7439" y="5772"/>
                    <a:pt x="7439" y="3737"/>
                  </a:cubicBezTo>
                  <a:cubicBezTo>
                    <a:pt x="7439" y="1669"/>
                    <a:pt x="5771" y="1"/>
                    <a:pt x="3736" y="1"/>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3"/>
            <p:cNvSpPr/>
            <p:nvPr/>
          </p:nvSpPr>
          <p:spPr>
            <a:xfrm flipH="1">
              <a:off x="906397" y="4098100"/>
              <a:ext cx="94312" cy="94312"/>
            </a:xfrm>
            <a:custGeom>
              <a:avLst/>
              <a:gdLst/>
              <a:ahLst/>
              <a:cxnLst/>
              <a:rect l="l" t="t" r="r" b="b"/>
              <a:pathLst>
                <a:path w="3203" h="3203" extrusionOk="0">
                  <a:moveTo>
                    <a:pt x="1601" y="1"/>
                  </a:moveTo>
                  <a:cubicBezTo>
                    <a:pt x="701" y="1"/>
                    <a:pt x="0" y="701"/>
                    <a:pt x="0" y="1602"/>
                  </a:cubicBezTo>
                  <a:cubicBezTo>
                    <a:pt x="0" y="2469"/>
                    <a:pt x="701" y="3203"/>
                    <a:pt x="1601" y="3203"/>
                  </a:cubicBezTo>
                  <a:cubicBezTo>
                    <a:pt x="2469" y="3203"/>
                    <a:pt x="3203" y="2469"/>
                    <a:pt x="3203" y="1602"/>
                  </a:cubicBezTo>
                  <a:cubicBezTo>
                    <a:pt x="3203" y="701"/>
                    <a:pt x="2469" y="1"/>
                    <a:pt x="1601" y="1"/>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3"/>
            <p:cNvSpPr/>
            <p:nvPr/>
          </p:nvSpPr>
          <p:spPr>
            <a:xfrm flipH="1">
              <a:off x="278777" y="4882143"/>
              <a:ext cx="1349553" cy="173902"/>
            </a:xfrm>
            <a:custGeom>
              <a:avLst/>
              <a:gdLst/>
              <a:ahLst/>
              <a:cxnLst/>
              <a:rect l="l" t="t" r="r" b="b"/>
              <a:pathLst>
                <a:path w="45833" h="5906" extrusionOk="0">
                  <a:moveTo>
                    <a:pt x="11442" y="1"/>
                  </a:moveTo>
                  <a:lnTo>
                    <a:pt x="11442" y="2336"/>
                  </a:lnTo>
                  <a:lnTo>
                    <a:pt x="0" y="2336"/>
                  </a:lnTo>
                  <a:lnTo>
                    <a:pt x="0" y="5905"/>
                  </a:lnTo>
                  <a:lnTo>
                    <a:pt x="45833" y="5905"/>
                  </a:lnTo>
                  <a:lnTo>
                    <a:pt x="45833" y="2336"/>
                  </a:lnTo>
                  <a:lnTo>
                    <a:pt x="34358" y="2336"/>
                  </a:lnTo>
                  <a:lnTo>
                    <a:pt x="34358" y="1"/>
                  </a:ln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6" name="Google Shape;1626;p53"/>
          <p:cNvSpPr/>
          <p:nvPr/>
        </p:nvSpPr>
        <p:spPr>
          <a:xfrm>
            <a:off x="101926" y="5053300"/>
            <a:ext cx="2143225"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2" name="Picture 4" descr="Những quy định mới về giới hạn tốc độ của các loại xe cơ giới mà bạn nên  biết.">
            <a:extLst>
              <a:ext uri="{FF2B5EF4-FFF2-40B4-BE49-F238E27FC236}">
                <a16:creationId xmlns:a16="http://schemas.microsoft.com/office/drawing/2014/main" id="{B037E378-1BA5-F63B-41C6-814084A9572C}"/>
              </a:ext>
            </a:extLst>
          </p:cNvPr>
          <p:cNvPicPr>
            <a:picLocks noGrp="1" noChangeAspect="1" noChangeArrowheads="1"/>
          </p:cNvPicPr>
          <p:nvPr>
            <p:ph type="pic" idx="2"/>
          </p:nvPr>
        </p:nvPicPr>
        <p:blipFill>
          <a:blip r:embed="rId3">
            <a:extLst>
              <a:ext uri="{28A0092B-C50C-407E-A947-70E740481C1C}">
                <a14:useLocalDpi xmlns:a14="http://schemas.microsoft.com/office/drawing/2010/main" val="0"/>
              </a:ext>
            </a:extLst>
          </a:blip>
          <a:srcRect l="20348" r="20348"/>
          <a:stretch>
            <a:fillRect/>
          </a:stretch>
        </p:blipFill>
        <p:spPr bwMode="auto">
          <a:xfrm>
            <a:off x="229663" y="125763"/>
            <a:ext cx="3443287" cy="26471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95"/>
                                        </p:tgtEl>
                                        <p:attrNameLst>
                                          <p:attrName>style.visibility</p:attrName>
                                        </p:attrNameLst>
                                      </p:cBhvr>
                                      <p:to>
                                        <p:strVal val="visible"/>
                                      </p:to>
                                    </p:set>
                                    <p:animEffect transition="in" filter="fade">
                                      <p:cBhvr>
                                        <p:cTn id="7" dur="1000"/>
                                        <p:tgtEl>
                                          <p:spTgt spid="1595"/>
                                        </p:tgtEl>
                                      </p:cBhvr>
                                    </p:animEffect>
                                    <p:anim calcmode="lin" valueType="num">
                                      <p:cBhvr>
                                        <p:cTn id="8" dur="1000" fill="hold"/>
                                        <p:tgtEl>
                                          <p:spTgt spid="1595"/>
                                        </p:tgtEl>
                                        <p:attrNameLst>
                                          <p:attrName>ppt_x</p:attrName>
                                        </p:attrNameLst>
                                      </p:cBhvr>
                                      <p:tavLst>
                                        <p:tav tm="0">
                                          <p:val>
                                            <p:strVal val="#ppt_x"/>
                                          </p:val>
                                        </p:tav>
                                        <p:tav tm="100000">
                                          <p:val>
                                            <p:strVal val="#ppt_x"/>
                                          </p:val>
                                        </p:tav>
                                      </p:tavLst>
                                    </p:anim>
                                    <p:anim calcmode="lin" valueType="num">
                                      <p:cBhvr>
                                        <p:cTn id="9" dur="1000" fill="hold"/>
                                        <p:tgtEl>
                                          <p:spTgt spid="15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96">
                                            <p:txEl>
                                              <p:pRg st="0" end="0"/>
                                            </p:txEl>
                                          </p:spTgt>
                                        </p:tgtEl>
                                        <p:attrNameLst>
                                          <p:attrName>style.visibility</p:attrName>
                                        </p:attrNameLst>
                                      </p:cBhvr>
                                      <p:to>
                                        <p:strVal val="visible"/>
                                      </p:to>
                                    </p:set>
                                    <p:animEffect transition="in" filter="wipe(down)">
                                      <p:cBhvr>
                                        <p:cTn id="14" dur="500"/>
                                        <p:tgtEl>
                                          <p:spTgt spid="159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6D3B7DC-1403-3567-6CAA-50F7809D0E3B}"/>
              </a:ext>
            </a:extLst>
          </p:cNvPr>
          <p:cNvSpPr>
            <a:spLocks noGrp="1"/>
          </p:cNvSpPr>
          <p:nvPr>
            <p:ph type="subTitle" idx="1"/>
          </p:nvPr>
        </p:nvSpPr>
        <p:spPr>
          <a:xfrm>
            <a:off x="544305" y="2026650"/>
            <a:ext cx="3779479" cy="1090200"/>
          </a:xfrm>
        </p:spPr>
        <p:txBody>
          <a:bodyPr/>
          <a:lstStyle/>
          <a:p>
            <a:pPr algn="just"/>
            <a:r>
              <a:rPr lang="vi-VN" b="0" i="0">
                <a:solidFill>
                  <a:srgbClr val="202124"/>
                </a:solidFill>
                <a:effectLst/>
                <a:latin typeface="arial" panose="020B0604020202020204" pitchFamily="34" charset="0"/>
              </a:rPr>
              <a:t>- </a:t>
            </a:r>
            <a:r>
              <a:rPr lang="vi-VN" sz="1800" i="0">
                <a:solidFill>
                  <a:srgbClr val="202124"/>
                </a:solidFill>
                <a:effectLst/>
                <a:latin typeface="+mj-lt"/>
              </a:rPr>
              <a:t>Tối đa 90 km/h tại đường đôi; đường một chiều có từ hai làn xe cơ giới trở lên; </a:t>
            </a:r>
          </a:p>
          <a:p>
            <a:pPr algn="just"/>
            <a:r>
              <a:rPr lang="vi-VN" sz="1800" i="0">
                <a:solidFill>
                  <a:srgbClr val="202124"/>
                </a:solidFill>
                <a:effectLst/>
                <a:latin typeface="+mj-lt"/>
              </a:rPr>
              <a:t>- Tối đa 80km/h tại đường hai chiều; đường một chiều có một làn xe cơ giới. Với xe ôtô chở người trên 30 chỗ (trừ xe buýt); ôtô tải có trọng tải trên 3,5 tấn (trừ ôtô xi téc):</a:t>
            </a:r>
            <a:endParaRPr lang="vi-VN" sz="1800">
              <a:latin typeface="+mj-lt"/>
            </a:endParaRPr>
          </a:p>
        </p:txBody>
      </p:sp>
      <p:sp>
        <p:nvSpPr>
          <p:cNvPr id="4" name="Title 3">
            <a:extLst>
              <a:ext uri="{FF2B5EF4-FFF2-40B4-BE49-F238E27FC236}">
                <a16:creationId xmlns:a16="http://schemas.microsoft.com/office/drawing/2014/main" id="{6EFB5B2B-BC55-DE08-8066-35E55F2CCEF0}"/>
              </a:ext>
            </a:extLst>
          </p:cNvPr>
          <p:cNvSpPr>
            <a:spLocks noGrp="1"/>
          </p:cNvSpPr>
          <p:nvPr>
            <p:ph type="title"/>
          </p:nvPr>
        </p:nvSpPr>
        <p:spPr>
          <a:xfrm>
            <a:off x="0" y="597505"/>
            <a:ext cx="4868091" cy="1090200"/>
          </a:xfrm>
        </p:spPr>
        <p:txBody>
          <a:bodyPr/>
          <a:lstStyle/>
          <a:p>
            <a:r>
              <a:rPr lang="vi-VN"/>
              <a:t>Quy định tốc độ khu vực ngoài đô thị</a:t>
            </a:r>
          </a:p>
        </p:txBody>
      </p:sp>
      <p:pic>
        <p:nvPicPr>
          <p:cNvPr id="3076" name="Picture 4" descr="Ôtô tự phanh khi gặp biển hạn chế tốc độ - VnExpress">
            <a:extLst>
              <a:ext uri="{FF2B5EF4-FFF2-40B4-BE49-F238E27FC236}">
                <a16:creationId xmlns:a16="http://schemas.microsoft.com/office/drawing/2014/main" id="{85DD5FED-BB62-4417-DAFB-A2F342477AAE}"/>
              </a:ext>
            </a:extLst>
          </p:cNvPr>
          <p:cNvPicPr>
            <a:picLocks noGrp="1" noChangeAspect="1" noChangeArrowheads="1"/>
          </p:cNvPicPr>
          <p:nvPr>
            <p:ph type="pic" idx="2"/>
          </p:nvPr>
        </p:nvPicPr>
        <p:blipFill>
          <a:blip r:embed="rId2">
            <a:extLst>
              <a:ext uri="{28A0092B-C50C-407E-A947-70E740481C1C}">
                <a14:useLocalDpi xmlns:a14="http://schemas.microsoft.com/office/drawing/2010/main" val="0"/>
              </a:ext>
            </a:extLst>
          </a:blip>
          <a:srcRect l="20014" r="20014"/>
          <a:stretch>
            <a:fillRect/>
          </a:stretch>
        </p:blipFill>
        <p:spPr bwMode="auto">
          <a:xfrm flipH="1">
            <a:off x="4572000" y="721199"/>
            <a:ext cx="4572000" cy="382479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308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additive="base">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barn(inVertical)">
                                      <p:cBhvr>
                                        <p:cTn id="2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62"/>
          <p:cNvSpPr/>
          <p:nvPr/>
        </p:nvSpPr>
        <p:spPr>
          <a:xfrm>
            <a:off x="4386225" y="3546550"/>
            <a:ext cx="3846161" cy="1517169"/>
          </a:xfrm>
          <a:custGeom>
            <a:avLst/>
            <a:gdLst/>
            <a:ahLst/>
            <a:cxnLst/>
            <a:rect l="l" t="t" r="r" b="b"/>
            <a:pathLst>
              <a:path w="193323" h="97740" extrusionOk="0">
                <a:moveTo>
                  <a:pt x="63022" y="0"/>
                </a:moveTo>
                <a:cubicBezTo>
                  <a:pt x="44464" y="0"/>
                  <a:pt x="26165" y="11312"/>
                  <a:pt x="13877" y="35128"/>
                </a:cubicBezTo>
                <a:cubicBezTo>
                  <a:pt x="0" y="62081"/>
                  <a:pt x="8340" y="90368"/>
                  <a:pt x="10941" y="97740"/>
                </a:cubicBezTo>
                <a:lnTo>
                  <a:pt x="178027" y="97740"/>
                </a:lnTo>
                <a:cubicBezTo>
                  <a:pt x="193322" y="34172"/>
                  <a:pt x="166353" y="19552"/>
                  <a:pt x="140110" y="19552"/>
                </a:cubicBezTo>
                <a:cubicBezTo>
                  <a:pt x="137392" y="19552"/>
                  <a:pt x="134682" y="19708"/>
                  <a:pt x="132028" y="19984"/>
                </a:cubicBezTo>
                <a:cubicBezTo>
                  <a:pt x="128688" y="20327"/>
                  <a:pt x="125748" y="20487"/>
                  <a:pt x="123124" y="20487"/>
                </a:cubicBezTo>
                <a:cubicBezTo>
                  <a:pt x="103310" y="20487"/>
                  <a:pt x="101422" y="11376"/>
                  <a:pt x="80391" y="3305"/>
                </a:cubicBezTo>
                <a:cubicBezTo>
                  <a:pt x="74694" y="1114"/>
                  <a:pt x="68845" y="0"/>
                  <a:pt x="6302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37" name="Google Shape;2237;p62"/>
          <p:cNvCxnSpPr/>
          <p:nvPr/>
        </p:nvCxnSpPr>
        <p:spPr>
          <a:xfrm>
            <a:off x="2923050" y="4260650"/>
            <a:ext cx="3657300" cy="144900"/>
          </a:xfrm>
          <a:prstGeom prst="straightConnector1">
            <a:avLst/>
          </a:prstGeom>
          <a:noFill/>
          <a:ln w="28575" cap="flat" cmpd="sng">
            <a:solidFill>
              <a:schemeClr val="accent6"/>
            </a:solidFill>
            <a:prstDash val="dash"/>
            <a:round/>
            <a:headEnd type="none" w="med" len="med"/>
            <a:tailEnd type="none" w="med" len="med"/>
          </a:ln>
        </p:spPr>
      </p:cxnSp>
      <p:sp>
        <p:nvSpPr>
          <p:cNvPr id="2238" name="Google Shape;2238;p62"/>
          <p:cNvSpPr/>
          <p:nvPr/>
        </p:nvSpPr>
        <p:spPr>
          <a:xfrm>
            <a:off x="5394737" y="569800"/>
            <a:ext cx="1402500" cy="1402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2"/>
          <p:cNvSpPr txBox="1">
            <a:spLocks noGrp="1"/>
          </p:cNvSpPr>
          <p:nvPr>
            <p:ph type="title"/>
          </p:nvPr>
        </p:nvSpPr>
        <p:spPr>
          <a:xfrm>
            <a:off x="3905293" y="1921156"/>
            <a:ext cx="5109428" cy="162335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a:t>Quy định khoảng cách an toàn.</a:t>
            </a:r>
          </a:p>
        </p:txBody>
      </p:sp>
      <p:sp>
        <p:nvSpPr>
          <p:cNvPr id="2240" name="Google Shape;2240;p62"/>
          <p:cNvSpPr txBox="1">
            <a:spLocks noGrp="1"/>
          </p:cNvSpPr>
          <p:nvPr>
            <p:ph type="title" idx="2"/>
          </p:nvPr>
        </p:nvSpPr>
        <p:spPr>
          <a:xfrm>
            <a:off x="5394763" y="850150"/>
            <a:ext cx="14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2242" name="Google Shape;2242;p62"/>
          <p:cNvGrpSpPr/>
          <p:nvPr/>
        </p:nvGrpSpPr>
        <p:grpSpPr>
          <a:xfrm>
            <a:off x="283222" y="2912775"/>
            <a:ext cx="3373285" cy="3373285"/>
            <a:chOff x="4133500" y="2270725"/>
            <a:chExt cx="1610775" cy="1610775"/>
          </a:xfrm>
        </p:grpSpPr>
        <p:sp>
          <p:nvSpPr>
            <p:cNvPr id="2243" name="Google Shape;2243;p62"/>
            <p:cNvSpPr/>
            <p:nvPr/>
          </p:nvSpPr>
          <p:spPr>
            <a:xfrm>
              <a:off x="4133500" y="2270725"/>
              <a:ext cx="1610775" cy="1610775"/>
            </a:xfrm>
            <a:custGeom>
              <a:avLst/>
              <a:gdLst/>
              <a:ahLst/>
              <a:cxnLst/>
              <a:rect l="l" t="t" r="r" b="b"/>
              <a:pathLst>
                <a:path w="64431" h="64431" extrusionOk="0">
                  <a:moveTo>
                    <a:pt x="32216" y="0"/>
                  </a:moveTo>
                  <a:cubicBezTo>
                    <a:pt x="30967" y="0"/>
                    <a:pt x="29761" y="88"/>
                    <a:pt x="28556" y="219"/>
                  </a:cubicBezTo>
                  <a:cubicBezTo>
                    <a:pt x="12492" y="2038"/>
                    <a:pt x="1" y="15669"/>
                    <a:pt x="1" y="32215"/>
                  </a:cubicBezTo>
                  <a:cubicBezTo>
                    <a:pt x="1" y="48498"/>
                    <a:pt x="12076" y="61932"/>
                    <a:pt x="27745" y="64123"/>
                  </a:cubicBezTo>
                  <a:cubicBezTo>
                    <a:pt x="29214" y="64321"/>
                    <a:pt x="30704" y="64430"/>
                    <a:pt x="32216" y="64430"/>
                  </a:cubicBezTo>
                  <a:cubicBezTo>
                    <a:pt x="34232" y="64430"/>
                    <a:pt x="36226" y="64233"/>
                    <a:pt x="38133" y="63882"/>
                  </a:cubicBezTo>
                  <a:cubicBezTo>
                    <a:pt x="51041" y="61494"/>
                    <a:pt x="61231" y="51413"/>
                    <a:pt x="63795" y="38570"/>
                  </a:cubicBezTo>
                  <a:cubicBezTo>
                    <a:pt x="64212" y="36510"/>
                    <a:pt x="64431" y="34385"/>
                    <a:pt x="64431" y="32215"/>
                  </a:cubicBezTo>
                  <a:cubicBezTo>
                    <a:pt x="64431" y="18474"/>
                    <a:pt x="55840" y="6750"/>
                    <a:pt x="43721" y="2126"/>
                  </a:cubicBezTo>
                  <a:cubicBezTo>
                    <a:pt x="42910" y="1819"/>
                    <a:pt x="42078" y="1534"/>
                    <a:pt x="41245" y="1293"/>
                  </a:cubicBezTo>
                  <a:cubicBezTo>
                    <a:pt x="38374" y="460"/>
                    <a:pt x="35350" y="0"/>
                    <a:pt x="32216"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62"/>
            <p:cNvSpPr/>
            <p:nvPr/>
          </p:nvSpPr>
          <p:spPr>
            <a:xfrm>
              <a:off x="4436475" y="2270725"/>
              <a:ext cx="1307800" cy="1610775"/>
            </a:xfrm>
            <a:custGeom>
              <a:avLst/>
              <a:gdLst/>
              <a:ahLst/>
              <a:cxnLst/>
              <a:rect l="l" t="t" r="r" b="b"/>
              <a:pathLst>
                <a:path w="52312" h="64431" extrusionOk="0">
                  <a:moveTo>
                    <a:pt x="20097" y="0"/>
                  </a:moveTo>
                  <a:cubicBezTo>
                    <a:pt x="18848" y="0"/>
                    <a:pt x="17642" y="88"/>
                    <a:pt x="16437" y="219"/>
                  </a:cubicBezTo>
                  <a:cubicBezTo>
                    <a:pt x="16284" y="373"/>
                    <a:pt x="16174" y="526"/>
                    <a:pt x="16065" y="679"/>
                  </a:cubicBezTo>
                  <a:cubicBezTo>
                    <a:pt x="15188" y="2038"/>
                    <a:pt x="13500" y="4799"/>
                    <a:pt x="12580" y="5391"/>
                  </a:cubicBezTo>
                  <a:cubicBezTo>
                    <a:pt x="11638" y="5983"/>
                    <a:pt x="10783" y="7276"/>
                    <a:pt x="10980" y="8415"/>
                  </a:cubicBezTo>
                  <a:cubicBezTo>
                    <a:pt x="11152" y="9409"/>
                    <a:pt x="11841" y="10153"/>
                    <a:pt x="12334" y="10153"/>
                  </a:cubicBezTo>
                  <a:cubicBezTo>
                    <a:pt x="12406" y="10153"/>
                    <a:pt x="12474" y="10137"/>
                    <a:pt x="12536" y="10103"/>
                  </a:cubicBezTo>
                  <a:cubicBezTo>
                    <a:pt x="12958" y="9873"/>
                    <a:pt x="13647" y="8874"/>
                    <a:pt x="13945" y="8874"/>
                  </a:cubicBezTo>
                  <a:cubicBezTo>
                    <a:pt x="13988" y="8874"/>
                    <a:pt x="14023" y="8894"/>
                    <a:pt x="14048" y="8941"/>
                  </a:cubicBezTo>
                  <a:cubicBezTo>
                    <a:pt x="14224" y="9292"/>
                    <a:pt x="14552" y="10760"/>
                    <a:pt x="14859" y="11462"/>
                  </a:cubicBezTo>
                  <a:cubicBezTo>
                    <a:pt x="15049" y="11867"/>
                    <a:pt x="15239" y="12053"/>
                    <a:pt x="15493" y="12053"/>
                  </a:cubicBezTo>
                  <a:cubicBezTo>
                    <a:pt x="15678" y="12053"/>
                    <a:pt x="15897" y="11953"/>
                    <a:pt x="16174" y="11768"/>
                  </a:cubicBezTo>
                  <a:cubicBezTo>
                    <a:pt x="16832" y="11330"/>
                    <a:pt x="17138" y="9423"/>
                    <a:pt x="17095" y="8481"/>
                  </a:cubicBezTo>
                  <a:cubicBezTo>
                    <a:pt x="17051" y="7517"/>
                    <a:pt x="17051" y="5545"/>
                    <a:pt x="18125" y="4821"/>
                  </a:cubicBezTo>
                  <a:cubicBezTo>
                    <a:pt x="19096" y="4147"/>
                    <a:pt x="19673" y="2756"/>
                    <a:pt x="20309" y="2756"/>
                  </a:cubicBezTo>
                  <a:cubicBezTo>
                    <a:pt x="20376" y="2756"/>
                    <a:pt x="20444" y="2772"/>
                    <a:pt x="20513" y="2805"/>
                  </a:cubicBezTo>
                  <a:cubicBezTo>
                    <a:pt x="21236" y="3156"/>
                    <a:pt x="20338" y="4252"/>
                    <a:pt x="19922" y="5260"/>
                  </a:cubicBezTo>
                  <a:cubicBezTo>
                    <a:pt x="19505" y="6268"/>
                    <a:pt x="19133" y="8065"/>
                    <a:pt x="19724" y="8087"/>
                  </a:cubicBezTo>
                  <a:cubicBezTo>
                    <a:pt x="19735" y="8087"/>
                    <a:pt x="19747" y="8087"/>
                    <a:pt x="19759" y="8087"/>
                  </a:cubicBezTo>
                  <a:cubicBezTo>
                    <a:pt x="20191" y="8087"/>
                    <a:pt x="21406" y="7838"/>
                    <a:pt x="22187" y="7838"/>
                  </a:cubicBezTo>
                  <a:cubicBezTo>
                    <a:pt x="22577" y="7838"/>
                    <a:pt x="22859" y="7900"/>
                    <a:pt x="22880" y="8087"/>
                  </a:cubicBezTo>
                  <a:cubicBezTo>
                    <a:pt x="22968" y="8656"/>
                    <a:pt x="20228" y="8656"/>
                    <a:pt x="20338" y="9796"/>
                  </a:cubicBezTo>
                  <a:cubicBezTo>
                    <a:pt x="20448" y="10914"/>
                    <a:pt x="19549" y="11242"/>
                    <a:pt x="19001" y="11856"/>
                  </a:cubicBezTo>
                  <a:cubicBezTo>
                    <a:pt x="18472" y="12406"/>
                    <a:pt x="16280" y="13900"/>
                    <a:pt x="14899" y="13900"/>
                  </a:cubicBezTo>
                  <a:cubicBezTo>
                    <a:pt x="14793" y="13900"/>
                    <a:pt x="14692" y="13891"/>
                    <a:pt x="14596" y="13872"/>
                  </a:cubicBezTo>
                  <a:cubicBezTo>
                    <a:pt x="14241" y="13807"/>
                    <a:pt x="13845" y="13769"/>
                    <a:pt x="13438" y="13769"/>
                  </a:cubicBezTo>
                  <a:cubicBezTo>
                    <a:pt x="12339" y="13769"/>
                    <a:pt x="11166" y="14047"/>
                    <a:pt x="10542" y="14815"/>
                  </a:cubicBezTo>
                  <a:cubicBezTo>
                    <a:pt x="9687" y="15867"/>
                    <a:pt x="9117" y="17094"/>
                    <a:pt x="8022" y="17795"/>
                  </a:cubicBezTo>
                  <a:cubicBezTo>
                    <a:pt x="6904" y="18496"/>
                    <a:pt x="7452" y="21389"/>
                    <a:pt x="7299" y="21871"/>
                  </a:cubicBezTo>
                  <a:cubicBezTo>
                    <a:pt x="7299" y="21871"/>
                    <a:pt x="5945" y="21676"/>
                    <a:pt x="4932" y="21676"/>
                  </a:cubicBezTo>
                  <a:cubicBezTo>
                    <a:pt x="4425" y="21676"/>
                    <a:pt x="4004" y="21725"/>
                    <a:pt x="3880" y="21871"/>
                  </a:cubicBezTo>
                  <a:cubicBezTo>
                    <a:pt x="3529" y="22288"/>
                    <a:pt x="3683" y="24150"/>
                    <a:pt x="3463" y="24742"/>
                  </a:cubicBezTo>
                  <a:cubicBezTo>
                    <a:pt x="3244" y="25334"/>
                    <a:pt x="3288" y="26473"/>
                    <a:pt x="3704" y="26561"/>
                  </a:cubicBezTo>
                  <a:cubicBezTo>
                    <a:pt x="4085" y="26641"/>
                    <a:pt x="4723" y="27235"/>
                    <a:pt x="5081" y="27235"/>
                  </a:cubicBezTo>
                  <a:cubicBezTo>
                    <a:pt x="5114" y="27235"/>
                    <a:pt x="5145" y="27230"/>
                    <a:pt x="5173" y="27218"/>
                  </a:cubicBezTo>
                  <a:cubicBezTo>
                    <a:pt x="5480" y="27065"/>
                    <a:pt x="6597" y="26495"/>
                    <a:pt x="7233" y="26320"/>
                  </a:cubicBezTo>
                  <a:cubicBezTo>
                    <a:pt x="7846" y="26167"/>
                    <a:pt x="7890" y="25224"/>
                    <a:pt x="8350" y="24457"/>
                  </a:cubicBezTo>
                  <a:cubicBezTo>
                    <a:pt x="8833" y="23690"/>
                    <a:pt x="8833" y="22310"/>
                    <a:pt x="10542" y="21784"/>
                  </a:cubicBezTo>
                  <a:cubicBezTo>
                    <a:pt x="11136" y="21608"/>
                    <a:pt x="11656" y="21536"/>
                    <a:pt x="12098" y="21536"/>
                  </a:cubicBezTo>
                  <a:cubicBezTo>
                    <a:pt x="12928" y="21536"/>
                    <a:pt x="13484" y="21790"/>
                    <a:pt x="13742" y="22090"/>
                  </a:cubicBezTo>
                  <a:cubicBezTo>
                    <a:pt x="14158" y="22551"/>
                    <a:pt x="16196" y="23493"/>
                    <a:pt x="16196" y="24545"/>
                  </a:cubicBezTo>
                  <a:cubicBezTo>
                    <a:pt x="16196" y="24826"/>
                    <a:pt x="16293" y="24933"/>
                    <a:pt x="16433" y="24933"/>
                  </a:cubicBezTo>
                  <a:cubicBezTo>
                    <a:pt x="16817" y="24933"/>
                    <a:pt x="17526" y="24123"/>
                    <a:pt x="17445" y="23865"/>
                  </a:cubicBezTo>
                  <a:cubicBezTo>
                    <a:pt x="17358" y="23493"/>
                    <a:pt x="15692" y="22068"/>
                    <a:pt x="15166" y="21586"/>
                  </a:cubicBezTo>
                  <a:cubicBezTo>
                    <a:pt x="14662" y="21104"/>
                    <a:pt x="14487" y="20140"/>
                    <a:pt x="14947" y="19987"/>
                  </a:cubicBezTo>
                  <a:cubicBezTo>
                    <a:pt x="14963" y="19981"/>
                    <a:pt x="14981" y="19978"/>
                    <a:pt x="15000" y="19978"/>
                  </a:cubicBezTo>
                  <a:cubicBezTo>
                    <a:pt x="15510" y="19978"/>
                    <a:pt x="16889" y="21921"/>
                    <a:pt x="17248" y="22090"/>
                  </a:cubicBezTo>
                  <a:cubicBezTo>
                    <a:pt x="17621" y="22266"/>
                    <a:pt x="18278" y="22923"/>
                    <a:pt x="18190" y="23471"/>
                  </a:cubicBezTo>
                  <a:cubicBezTo>
                    <a:pt x="18125" y="24041"/>
                    <a:pt x="19089" y="26473"/>
                    <a:pt x="19505" y="26561"/>
                  </a:cubicBezTo>
                  <a:cubicBezTo>
                    <a:pt x="19534" y="26567"/>
                    <a:pt x="19564" y="26570"/>
                    <a:pt x="19595" y="26570"/>
                  </a:cubicBezTo>
                  <a:cubicBezTo>
                    <a:pt x="20005" y="26570"/>
                    <a:pt x="20654" y="26066"/>
                    <a:pt x="20491" y="25619"/>
                  </a:cubicBezTo>
                  <a:cubicBezTo>
                    <a:pt x="20316" y="25137"/>
                    <a:pt x="19593" y="24326"/>
                    <a:pt x="20119" y="23953"/>
                  </a:cubicBezTo>
                  <a:cubicBezTo>
                    <a:pt x="20623" y="23602"/>
                    <a:pt x="21960" y="23887"/>
                    <a:pt x="22573" y="23471"/>
                  </a:cubicBezTo>
                  <a:cubicBezTo>
                    <a:pt x="23165" y="23077"/>
                    <a:pt x="22245" y="22551"/>
                    <a:pt x="22771" y="21542"/>
                  </a:cubicBezTo>
                  <a:cubicBezTo>
                    <a:pt x="23282" y="20601"/>
                    <a:pt x="23603" y="19220"/>
                    <a:pt x="24196" y="19220"/>
                  </a:cubicBezTo>
                  <a:cubicBezTo>
                    <a:pt x="24238" y="19220"/>
                    <a:pt x="24282" y="19227"/>
                    <a:pt x="24327" y="19241"/>
                  </a:cubicBezTo>
                  <a:cubicBezTo>
                    <a:pt x="24991" y="19434"/>
                    <a:pt x="25006" y="21304"/>
                    <a:pt x="25436" y="21304"/>
                  </a:cubicBezTo>
                  <a:cubicBezTo>
                    <a:pt x="25446" y="21304"/>
                    <a:pt x="25456" y="21303"/>
                    <a:pt x="25466" y="21301"/>
                  </a:cubicBezTo>
                  <a:cubicBezTo>
                    <a:pt x="25731" y="21253"/>
                    <a:pt x="26295" y="21019"/>
                    <a:pt x="26927" y="21019"/>
                  </a:cubicBezTo>
                  <a:cubicBezTo>
                    <a:pt x="27444" y="21019"/>
                    <a:pt x="28007" y="21176"/>
                    <a:pt x="28490" y="21718"/>
                  </a:cubicBezTo>
                  <a:cubicBezTo>
                    <a:pt x="29586" y="22923"/>
                    <a:pt x="29257" y="23340"/>
                    <a:pt x="28140" y="23471"/>
                  </a:cubicBezTo>
                  <a:cubicBezTo>
                    <a:pt x="27939" y="23499"/>
                    <a:pt x="27705" y="23509"/>
                    <a:pt x="27452" y="23509"/>
                  </a:cubicBezTo>
                  <a:cubicBezTo>
                    <a:pt x="26876" y="23509"/>
                    <a:pt x="26206" y="23458"/>
                    <a:pt x="25629" y="23458"/>
                  </a:cubicBezTo>
                  <a:cubicBezTo>
                    <a:pt x="25072" y="23458"/>
                    <a:pt x="24603" y="23505"/>
                    <a:pt x="24392" y="23690"/>
                  </a:cubicBezTo>
                  <a:cubicBezTo>
                    <a:pt x="23866" y="24150"/>
                    <a:pt x="21894" y="24435"/>
                    <a:pt x="21872" y="24939"/>
                  </a:cubicBezTo>
                  <a:cubicBezTo>
                    <a:pt x="21872" y="25440"/>
                    <a:pt x="22328" y="26813"/>
                    <a:pt x="22958" y="26813"/>
                  </a:cubicBezTo>
                  <a:cubicBezTo>
                    <a:pt x="22990" y="26813"/>
                    <a:pt x="23022" y="26810"/>
                    <a:pt x="23055" y="26802"/>
                  </a:cubicBezTo>
                  <a:cubicBezTo>
                    <a:pt x="23604" y="26692"/>
                    <a:pt x="25570" y="26415"/>
                    <a:pt x="26347" y="26415"/>
                  </a:cubicBezTo>
                  <a:cubicBezTo>
                    <a:pt x="26502" y="26415"/>
                    <a:pt x="26610" y="26426"/>
                    <a:pt x="26650" y="26451"/>
                  </a:cubicBezTo>
                  <a:cubicBezTo>
                    <a:pt x="26912" y="26627"/>
                    <a:pt x="25970" y="30111"/>
                    <a:pt x="25247" y="30265"/>
                  </a:cubicBezTo>
                  <a:cubicBezTo>
                    <a:pt x="24546" y="30396"/>
                    <a:pt x="23976" y="30440"/>
                    <a:pt x="23297" y="30571"/>
                  </a:cubicBezTo>
                  <a:cubicBezTo>
                    <a:pt x="23194" y="30592"/>
                    <a:pt x="23068" y="30602"/>
                    <a:pt x="22924" y="30602"/>
                  </a:cubicBezTo>
                  <a:cubicBezTo>
                    <a:pt x="22145" y="30602"/>
                    <a:pt x="20865" y="30311"/>
                    <a:pt x="20272" y="29848"/>
                  </a:cubicBezTo>
                  <a:cubicBezTo>
                    <a:pt x="20070" y="29695"/>
                    <a:pt x="19836" y="29632"/>
                    <a:pt x="19579" y="29632"/>
                  </a:cubicBezTo>
                  <a:cubicBezTo>
                    <a:pt x="18919" y="29632"/>
                    <a:pt x="18106" y="30043"/>
                    <a:pt x="17270" y="30374"/>
                  </a:cubicBezTo>
                  <a:cubicBezTo>
                    <a:pt x="17068" y="30453"/>
                    <a:pt x="16859" y="30486"/>
                    <a:pt x="16648" y="30486"/>
                  </a:cubicBezTo>
                  <a:cubicBezTo>
                    <a:pt x="15620" y="30486"/>
                    <a:pt x="14547" y="29682"/>
                    <a:pt x="14092" y="29300"/>
                  </a:cubicBezTo>
                  <a:cubicBezTo>
                    <a:pt x="13566" y="28840"/>
                    <a:pt x="14180" y="27766"/>
                    <a:pt x="14092" y="27284"/>
                  </a:cubicBezTo>
                  <a:cubicBezTo>
                    <a:pt x="14041" y="26908"/>
                    <a:pt x="12813" y="26438"/>
                    <a:pt x="11902" y="26438"/>
                  </a:cubicBezTo>
                  <a:cubicBezTo>
                    <a:pt x="11647" y="26438"/>
                    <a:pt x="11416" y="26475"/>
                    <a:pt x="11243" y="26561"/>
                  </a:cubicBezTo>
                  <a:cubicBezTo>
                    <a:pt x="10454" y="26955"/>
                    <a:pt x="8087" y="27438"/>
                    <a:pt x="7320" y="27635"/>
                  </a:cubicBezTo>
                  <a:cubicBezTo>
                    <a:pt x="7164" y="27675"/>
                    <a:pt x="6997" y="27691"/>
                    <a:pt x="6827" y="27691"/>
                  </a:cubicBezTo>
                  <a:cubicBezTo>
                    <a:pt x="6228" y="27691"/>
                    <a:pt x="5606" y="27496"/>
                    <a:pt x="5400" y="27496"/>
                  </a:cubicBezTo>
                  <a:cubicBezTo>
                    <a:pt x="5378" y="27496"/>
                    <a:pt x="5360" y="27498"/>
                    <a:pt x="5348" y="27503"/>
                  </a:cubicBezTo>
                  <a:cubicBezTo>
                    <a:pt x="5195" y="27569"/>
                    <a:pt x="4888" y="28796"/>
                    <a:pt x="4165" y="29081"/>
                  </a:cubicBezTo>
                  <a:cubicBezTo>
                    <a:pt x="3420" y="29388"/>
                    <a:pt x="3420" y="30462"/>
                    <a:pt x="2981" y="31601"/>
                  </a:cubicBezTo>
                  <a:cubicBezTo>
                    <a:pt x="2565" y="32719"/>
                    <a:pt x="593" y="34341"/>
                    <a:pt x="286" y="36730"/>
                  </a:cubicBezTo>
                  <a:cubicBezTo>
                    <a:pt x="1" y="39118"/>
                    <a:pt x="286" y="41463"/>
                    <a:pt x="1360" y="43348"/>
                  </a:cubicBezTo>
                  <a:cubicBezTo>
                    <a:pt x="2371" y="45182"/>
                    <a:pt x="3768" y="45981"/>
                    <a:pt x="5531" y="45981"/>
                  </a:cubicBezTo>
                  <a:cubicBezTo>
                    <a:pt x="5601" y="45981"/>
                    <a:pt x="5671" y="45980"/>
                    <a:pt x="5743" y="45978"/>
                  </a:cubicBezTo>
                  <a:cubicBezTo>
                    <a:pt x="6941" y="45935"/>
                    <a:pt x="8791" y="45641"/>
                    <a:pt x="10219" y="45641"/>
                  </a:cubicBezTo>
                  <a:cubicBezTo>
                    <a:pt x="10984" y="45641"/>
                    <a:pt x="11629" y="45725"/>
                    <a:pt x="11988" y="45978"/>
                  </a:cubicBezTo>
                  <a:cubicBezTo>
                    <a:pt x="13018" y="46701"/>
                    <a:pt x="13128" y="48366"/>
                    <a:pt x="12821" y="49616"/>
                  </a:cubicBezTo>
                  <a:cubicBezTo>
                    <a:pt x="12536" y="50865"/>
                    <a:pt x="13150" y="51851"/>
                    <a:pt x="14289" y="53889"/>
                  </a:cubicBezTo>
                  <a:cubicBezTo>
                    <a:pt x="15429" y="55927"/>
                    <a:pt x="15977" y="56913"/>
                    <a:pt x="15298" y="58469"/>
                  </a:cubicBezTo>
                  <a:cubicBezTo>
                    <a:pt x="14596" y="60025"/>
                    <a:pt x="14530" y="60924"/>
                    <a:pt x="15188" y="62611"/>
                  </a:cubicBezTo>
                  <a:cubicBezTo>
                    <a:pt x="15429" y="63225"/>
                    <a:pt x="15561" y="63685"/>
                    <a:pt x="15626" y="64123"/>
                  </a:cubicBezTo>
                  <a:cubicBezTo>
                    <a:pt x="17095" y="64321"/>
                    <a:pt x="18585" y="64430"/>
                    <a:pt x="20097" y="64430"/>
                  </a:cubicBezTo>
                  <a:cubicBezTo>
                    <a:pt x="22113" y="64430"/>
                    <a:pt x="24107" y="64233"/>
                    <a:pt x="26014" y="63882"/>
                  </a:cubicBezTo>
                  <a:cubicBezTo>
                    <a:pt x="26299" y="62918"/>
                    <a:pt x="26145" y="61647"/>
                    <a:pt x="26540" y="61143"/>
                  </a:cubicBezTo>
                  <a:cubicBezTo>
                    <a:pt x="27066" y="60442"/>
                    <a:pt x="28907" y="59258"/>
                    <a:pt x="28775" y="57395"/>
                  </a:cubicBezTo>
                  <a:cubicBezTo>
                    <a:pt x="28644" y="55533"/>
                    <a:pt x="27986" y="53100"/>
                    <a:pt x="28775" y="51478"/>
                  </a:cubicBezTo>
                  <a:cubicBezTo>
                    <a:pt x="29586" y="49857"/>
                    <a:pt x="32830" y="47249"/>
                    <a:pt x="33246" y="46000"/>
                  </a:cubicBezTo>
                  <a:cubicBezTo>
                    <a:pt x="33633" y="44775"/>
                    <a:pt x="34462" y="43171"/>
                    <a:pt x="33771" y="43171"/>
                  </a:cubicBezTo>
                  <a:cubicBezTo>
                    <a:pt x="33757" y="43171"/>
                    <a:pt x="33743" y="43171"/>
                    <a:pt x="33728" y="43173"/>
                  </a:cubicBezTo>
                  <a:cubicBezTo>
                    <a:pt x="33075" y="43229"/>
                    <a:pt x="32532" y="43507"/>
                    <a:pt x="31492" y="43507"/>
                  </a:cubicBezTo>
                  <a:cubicBezTo>
                    <a:pt x="31311" y="43507"/>
                    <a:pt x="31115" y="43499"/>
                    <a:pt x="30901" y="43479"/>
                  </a:cubicBezTo>
                  <a:cubicBezTo>
                    <a:pt x="29455" y="43326"/>
                    <a:pt x="28600" y="40302"/>
                    <a:pt x="28140" y="39732"/>
                  </a:cubicBezTo>
                  <a:cubicBezTo>
                    <a:pt x="27701" y="39162"/>
                    <a:pt x="26036" y="36204"/>
                    <a:pt x="26058" y="35349"/>
                  </a:cubicBezTo>
                  <a:cubicBezTo>
                    <a:pt x="26080" y="34494"/>
                    <a:pt x="24874" y="31996"/>
                    <a:pt x="25466" y="31952"/>
                  </a:cubicBezTo>
                  <a:cubicBezTo>
                    <a:pt x="25468" y="31952"/>
                    <a:pt x="25470" y="31952"/>
                    <a:pt x="25473" y="31952"/>
                  </a:cubicBezTo>
                  <a:cubicBezTo>
                    <a:pt x="26091" y="31952"/>
                    <a:pt x="27637" y="35045"/>
                    <a:pt x="28118" y="35984"/>
                  </a:cubicBezTo>
                  <a:cubicBezTo>
                    <a:pt x="28622" y="36949"/>
                    <a:pt x="29630" y="38943"/>
                    <a:pt x="30003" y="40148"/>
                  </a:cubicBezTo>
                  <a:cubicBezTo>
                    <a:pt x="30360" y="41219"/>
                    <a:pt x="30878" y="41698"/>
                    <a:pt x="31396" y="41698"/>
                  </a:cubicBezTo>
                  <a:cubicBezTo>
                    <a:pt x="31450" y="41698"/>
                    <a:pt x="31504" y="41693"/>
                    <a:pt x="31558" y="41682"/>
                  </a:cubicBezTo>
                  <a:cubicBezTo>
                    <a:pt x="32128" y="41573"/>
                    <a:pt x="37015" y="38899"/>
                    <a:pt x="37695" y="38001"/>
                  </a:cubicBezTo>
                  <a:cubicBezTo>
                    <a:pt x="38374" y="37102"/>
                    <a:pt x="38725" y="35546"/>
                    <a:pt x="38001" y="35174"/>
                  </a:cubicBezTo>
                  <a:cubicBezTo>
                    <a:pt x="37371" y="34849"/>
                    <a:pt x="37007" y="33973"/>
                    <a:pt x="36793" y="33973"/>
                  </a:cubicBezTo>
                  <a:cubicBezTo>
                    <a:pt x="36762" y="33973"/>
                    <a:pt x="36734" y="33992"/>
                    <a:pt x="36709" y="34034"/>
                  </a:cubicBezTo>
                  <a:cubicBezTo>
                    <a:pt x="36514" y="34358"/>
                    <a:pt x="35894" y="35086"/>
                    <a:pt x="35373" y="35086"/>
                  </a:cubicBezTo>
                  <a:cubicBezTo>
                    <a:pt x="35365" y="35086"/>
                    <a:pt x="35357" y="35086"/>
                    <a:pt x="35350" y="35086"/>
                  </a:cubicBezTo>
                  <a:cubicBezTo>
                    <a:pt x="34824" y="35042"/>
                    <a:pt x="33312" y="32829"/>
                    <a:pt x="33071" y="32084"/>
                  </a:cubicBezTo>
                  <a:cubicBezTo>
                    <a:pt x="32838" y="31342"/>
                    <a:pt x="33444" y="30745"/>
                    <a:pt x="33742" y="30745"/>
                  </a:cubicBezTo>
                  <a:cubicBezTo>
                    <a:pt x="33752" y="30745"/>
                    <a:pt x="33762" y="30745"/>
                    <a:pt x="33772" y="30747"/>
                  </a:cubicBezTo>
                  <a:cubicBezTo>
                    <a:pt x="34077" y="30769"/>
                    <a:pt x="34947" y="33092"/>
                    <a:pt x="36101" y="33092"/>
                  </a:cubicBezTo>
                  <a:cubicBezTo>
                    <a:pt x="36106" y="33092"/>
                    <a:pt x="36111" y="33092"/>
                    <a:pt x="36117" y="33092"/>
                  </a:cubicBezTo>
                  <a:cubicBezTo>
                    <a:pt x="36141" y="33091"/>
                    <a:pt x="36165" y="33091"/>
                    <a:pt x="36189" y="33091"/>
                  </a:cubicBezTo>
                  <a:cubicBezTo>
                    <a:pt x="37283" y="33091"/>
                    <a:pt x="37405" y="33584"/>
                    <a:pt x="38221" y="34034"/>
                  </a:cubicBezTo>
                  <a:cubicBezTo>
                    <a:pt x="38409" y="34138"/>
                    <a:pt x="38730" y="34170"/>
                    <a:pt x="39118" y="34170"/>
                  </a:cubicBezTo>
                  <a:cubicBezTo>
                    <a:pt x="39762" y="34170"/>
                    <a:pt x="40592" y="34081"/>
                    <a:pt x="41310" y="34081"/>
                  </a:cubicBezTo>
                  <a:cubicBezTo>
                    <a:pt x="42078" y="34081"/>
                    <a:pt x="42718" y="34183"/>
                    <a:pt x="42867" y="34604"/>
                  </a:cubicBezTo>
                  <a:cubicBezTo>
                    <a:pt x="43234" y="35583"/>
                    <a:pt x="44190" y="37151"/>
                    <a:pt x="44903" y="37151"/>
                  </a:cubicBezTo>
                  <a:cubicBezTo>
                    <a:pt x="44956" y="37151"/>
                    <a:pt x="45008" y="37142"/>
                    <a:pt x="45058" y="37124"/>
                  </a:cubicBezTo>
                  <a:cubicBezTo>
                    <a:pt x="45121" y="37101"/>
                    <a:pt x="45178" y="37090"/>
                    <a:pt x="45229" y="37090"/>
                  </a:cubicBezTo>
                  <a:cubicBezTo>
                    <a:pt x="45760" y="37090"/>
                    <a:pt x="45674" y="38294"/>
                    <a:pt x="46154" y="39754"/>
                  </a:cubicBezTo>
                  <a:cubicBezTo>
                    <a:pt x="46702" y="41332"/>
                    <a:pt x="47666" y="45013"/>
                    <a:pt x="48126" y="45145"/>
                  </a:cubicBezTo>
                  <a:cubicBezTo>
                    <a:pt x="48139" y="45149"/>
                    <a:pt x="48153" y="45151"/>
                    <a:pt x="48168" y="45151"/>
                  </a:cubicBezTo>
                  <a:cubicBezTo>
                    <a:pt x="48642" y="45151"/>
                    <a:pt x="49881" y="43138"/>
                    <a:pt x="49923" y="42011"/>
                  </a:cubicBezTo>
                  <a:cubicBezTo>
                    <a:pt x="49945" y="40850"/>
                    <a:pt x="49945" y="40104"/>
                    <a:pt x="50975" y="39228"/>
                  </a:cubicBezTo>
                  <a:cubicBezTo>
                    <a:pt x="51194" y="39053"/>
                    <a:pt x="51435" y="38812"/>
                    <a:pt x="51676" y="38570"/>
                  </a:cubicBezTo>
                  <a:cubicBezTo>
                    <a:pt x="52093" y="36510"/>
                    <a:pt x="52312" y="34385"/>
                    <a:pt x="52312" y="32215"/>
                  </a:cubicBezTo>
                  <a:cubicBezTo>
                    <a:pt x="52312" y="18474"/>
                    <a:pt x="43721" y="6750"/>
                    <a:pt x="31602" y="2126"/>
                  </a:cubicBezTo>
                  <a:cubicBezTo>
                    <a:pt x="31427" y="2170"/>
                    <a:pt x="31230" y="2213"/>
                    <a:pt x="31011" y="2301"/>
                  </a:cubicBezTo>
                  <a:cubicBezTo>
                    <a:pt x="30134" y="2586"/>
                    <a:pt x="29367" y="3769"/>
                    <a:pt x="28468" y="4032"/>
                  </a:cubicBezTo>
                  <a:cubicBezTo>
                    <a:pt x="27971" y="4194"/>
                    <a:pt x="27536" y="4420"/>
                    <a:pt x="27174" y="4420"/>
                  </a:cubicBezTo>
                  <a:cubicBezTo>
                    <a:pt x="26898" y="4420"/>
                    <a:pt x="26664" y="4289"/>
                    <a:pt x="26474" y="3901"/>
                  </a:cubicBezTo>
                  <a:cubicBezTo>
                    <a:pt x="26088" y="3047"/>
                    <a:pt x="24776" y="1796"/>
                    <a:pt x="25133" y="1796"/>
                  </a:cubicBezTo>
                  <a:cubicBezTo>
                    <a:pt x="25161" y="1796"/>
                    <a:pt x="25198" y="1803"/>
                    <a:pt x="25247" y="1819"/>
                  </a:cubicBezTo>
                  <a:cubicBezTo>
                    <a:pt x="25665" y="1950"/>
                    <a:pt x="26978" y="2142"/>
                    <a:pt x="28013" y="2142"/>
                  </a:cubicBezTo>
                  <a:cubicBezTo>
                    <a:pt x="28714" y="2142"/>
                    <a:pt x="29287" y="2054"/>
                    <a:pt x="29367" y="1797"/>
                  </a:cubicBezTo>
                  <a:cubicBezTo>
                    <a:pt x="29411" y="1666"/>
                    <a:pt x="29323" y="1490"/>
                    <a:pt x="29126" y="1293"/>
                  </a:cubicBezTo>
                  <a:cubicBezTo>
                    <a:pt x="26255" y="460"/>
                    <a:pt x="23231" y="0"/>
                    <a:pt x="20097"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62"/>
            <p:cNvSpPr/>
            <p:nvPr/>
          </p:nvSpPr>
          <p:spPr>
            <a:xfrm>
              <a:off x="4554975" y="2513950"/>
              <a:ext cx="104525" cy="178325"/>
            </a:xfrm>
            <a:custGeom>
              <a:avLst/>
              <a:gdLst/>
              <a:ahLst/>
              <a:cxnLst/>
              <a:rect l="l" t="t" r="r" b="b"/>
              <a:pathLst>
                <a:path w="4181" h="7133" extrusionOk="0">
                  <a:moveTo>
                    <a:pt x="1588" y="0"/>
                  </a:moveTo>
                  <a:cubicBezTo>
                    <a:pt x="921" y="0"/>
                    <a:pt x="1" y="422"/>
                    <a:pt x="16" y="878"/>
                  </a:cubicBezTo>
                  <a:cubicBezTo>
                    <a:pt x="38" y="1492"/>
                    <a:pt x="367" y="2039"/>
                    <a:pt x="871" y="2894"/>
                  </a:cubicBezTo>
                  <a:cubicBezTo>
                    <a:pt x="1375" y="3727"/>
                    <a:pt x="542" y="6905"/>
                    <a:pt x="1046" y="7080"/>
                  </a:cubicBezTo>
                  <a:cubicBezTo>
                    <a:pt x="1145" y="7116"/>
                    <a:pt x="1253" y="7132"/>
                    <a:pt x="1368" y="7132"/>
                  </a:cubicBezTo>
                  <a:cubicBezTo>
                    <a:pt x="2442" y="7132"/>
                    <a:pt x="4075" y="5669"/>
                    <a:pt x="4115" y="4976"/>
                  </a:cubicBezTo>
                  <a:cubicBezTo>
                    <a:pt x="4180" y="4209"/>
                    <a:pt x="2931" y="3376"/>
                    <a:pt x="2690" y="2587"/>
                  </a:cubicBezTo>
                  <a:cubicBezTo>
                    <a:pt x="2449" y="1798"/>
                    <a:pt x="2580" y="746"/>
                    <a:pt x="2186" y="220"/>
                  </a:cubicBezTo>
                  <a:cubicBezTo>
                    <a:pt x="2074" y="66"/>
                    <a:pt x="1851" y="0"/>
                    <a:pt x="1588"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62"/>
            <p:cNvSpPr/>
            <p:nvPr/>
          </p:nvSpPr>
          <p:spPr>
            <a:xfrm>
              <a:off x="4490725" y="2577500"/>
              <a:ext cx="71200" cy="91850"/>
            </a:xfrm>
            <a:custGeom>
              <a:avLst/>
              <a:gdLst/>
              <a:ahLst/>
              <a:cxnLst/>
              <a:rect l="l" t="t" r="r" b="b"/>
              <a:pathLst>
                <a:path w="2848" h="3674" extrusionOk="0">
                  <a:moveTo>
                    <a:pt x="2192" y="0"/>
                  </a:moveTo>
                  <a:cubicBezTo>
                    <a:pt x="2178" y="0"/>
                    <a:pt x="2163" y="0"/>
                    <a:pt x="2148" y="1"/>
                  </a:cubicBezTo>
                  <a:cubicBezTo>
                    <a:pt x="1425" y="23"/>
                    <a:pt x="0" y="2894"/>
                    <a:pt x="1009" y="3530"/>
                  </a:cubicBezTo>
                  <a:cubicBezTo>
                    <a:pt x="1161" y="3629"/>
                    <a:pt x="1315" y="3673"/>
                    <a:pt x="1464" y="3673"/>
                  </a:cubicBezTo>
                  <a:cubicBezTo>
                    <a:pt x="2172" y="3673"/>
                    <a:pt x="2787" y="2682"/>
                    <a:pt x="2806" y="1886"/>
                  </a:cubicBezTo>
                  <a:cubicBezTo>
                    <a:pt x="2806" y="964"/>
                    <a:pt x="2848" y="0"/>
                    <a:pt x="2192"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7" name="Google Shape;2247;p62"/>
          <p:cNvGrpSpPr/>
          <p:nvPr/>
        </p:nvGrpSpPr>
        <p:grpSpPr>
          <a:xfrm rot="-2700000">
            <a:off x="1132019" y="890348"/>
            <a:ext cx="1989490" cy="1921784"/>
            <a:chOff x="5608359" y="1692100"/>
            <a:chExt cx="1351116" cy="1305135"/>
          </a:xfrm>
        </p:grpSpPr>
        <p:sp>
          <p:nvSpPr>
            <p:cNvPr id="2248" name="Google Shape;2248;p62"/>
            <p:cNvSpPr/>
            <p:nvPr/>
          </p:nvSpPr>
          <p:spPr>
            <a:xfrm>
              <a:off x="5981500" y="1692100"/>
              <a:ext cx="739650" cy="671850"/>
            </a:xfrm>
            <a:custGeom>
              <a:avLst/>
              <a:gdLst/>
              <a:ahLst/>
              <a:cxnLst/>
              <a:rect l="l" t="t" r="r" b="b"/>
              <a:pathLst>
                <a:path w="29586" h="26874" extrusionOk="0">
                  <a:moveTo>
                    <a:pt x="14796" y="0"/>
                  </a:moveTo>
                  <a:cubicBezTo>
                    <a:pt x="8732" y="0"/>
                    <a:pt x="3228" y="4127"/>
                    <a:pt x="1731" y="10281"/>
                  </a:cubicBezTo>
                  <a:cubicBezTo>
                    <a:pt x="0" y="17491"/>
                    <a:pt x="4427" y="24745"/>
                    <a:pt x="11637" y="26498"/>
                  </a:cubicBezTo>
                  <a:cubicBezTo>
                    <a:pt x="12693" y="26752"/>
                    <a:pt x="13750" y="26873"/>
                    <a:pt x="14790" y="26873"/>
                  </a:cubicBezTo>
                  <a:cubicBezTo>
                    <a:pt x="20854" y="26873"/>
                    <a:pt x="26358" y="22747"/>
                    <a:pt x="27854" y="16592"/>
                  </a:cubicBezTo>
                  <a:cubicBezTo>
                    <a:pt x="29585" y="9382"/>
                    <a:pt x="25159" y="2107"/>
                    <a:pt x="17949" y="375"/>
                  </a:cubicBezTo>
                  <a:cubicBezTo>
                    <a:pt x="16893" y="122"/>
                    <a:pt x="15836" y="0"/>
                    <a:pt x="1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62"/>
            <p:cNvSpPr/>
            <p:nvPr/>
          </p:nvSpPr>
          <p:spPr>
            <a:xfrm>
              <a:off x="6041750" y="1746800"/>
              <a:ext cx="619125" cy="562400"/>
            </a:xfrm>
            <a:custGeom>
              <a:avLst/>
              <a:gdLst/>
              <a:ahLst/>
              <a:cxnLst/>
              <a:rect l="l" t="t" r="r" b="b"/>
              <a:pathLst>
                <a:path w="24765" h="22496" extrusionOk="0">
                  <a:moveTo>
                    <a:pt x="12380" y="0"/>
                  </a:moveTo>
                  <a:cubicBezTo>
                    <a:pt x="7309" y="0"/>
                    <a:pt x="2701" y="3455"/>
                    <a:pt x="1447" y="8619"/>
                  </a:cubicBezTo>
                  <a:cubicBezTo>
                    <a:pt x="1" y="14646"/>
                    <a:pt x="3726" y="20716"/>
                    <a:pt x="9753" y="22184"/>
                  </a:cubicBezTo>
                  <a:cubicBezTo>
                    <a:pt x="10634" y="22395"/>
                    <a:pt x="11516" y="22496"/>
                    <a:pt x="12384" y="22496"/>
                  </a:cubicBezTo>
                  <a:cubicBezTo>
                    <a:pt x="17473" y="22496"/>
                    <a:pt x="22083" y="19027"/>
                    <a:pt x="23318" y="13879"/>
                  </a:cubicBezTo>
                  <a:cubicBezTo>
                    <a:pt x="24765" y="7830"/>
                    <a:pt x="21061" y="1760"/>
                    <a:pt x="15013" y="313"/>
                  </a:cubicBezTo>
                  <a:cubicBezTo>
                    <a:pt x="14131" y="102"/>
                    <a:pt x="13249" y="0"/>
                    <a:pt x="12380" y="0"/>
                  </a:cubicBezTo>
                  <a:close/>
                </a:path>
              </a:pathLst>
            </a:custGeom>
            <a:solidFill>
              <a:srgbClr val="FFE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62"/>
            <p:cNvSpPr/>
            <p:nvPr/>
          </p:nvSpPr>
          <p:spPr>
            <a:xfrm>
              <a:off x="5608359" y="2241625"/>
              <a:ext cx="574747" cy="755610"/>
            </a:xfrm>
            <a:custGeom>
              <a:avLst/>
              <a:gdLst/>
              <a:ahLst/>
              <a:cxnLst/>
              <a:rect l="l" t="t" r="r" b="b"/>
              <a:pathLst>
                <a:path w="9074" h="10937" extrusionOk="0">
                  <a:moveTo>
                    <a:pt x="7868" y="1"/>
                  </a:moveTo>
                  <a:lnTo>
                    <a:pt x="0" y="10936"/>
                  </a:lnTo>
                  <a:lnTo>
                    <a:pt x="9073" y="965"/>
                  </a:lnTo>
                  <a:lnTo>
                    <a:pt x="78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62"/>
            <p:cNvSpPr/>
            <p:nvPr/>
          </p:nvSpPr>
          <p:spPr>
            <a:xfrm>
              <a:off x="6151325" y="1813775"/>
              <a:ext cx="227950" cy="226300"/>
            </a:xfrm>
            <a:custGeom>
              <a:avLst/>
              <a:gdLst/>
              <a:ahLst/>
              <a:cxnLst/>
              <a:rect l="l" t="t" r="r" b="b"/>
              <a:pathLst>
                <a:path w="9118" h="9052" extrusionOk="0">
                  <a:moveTo>
                    <a:pt x="4559" y="1"/>
                  </a:moveTo>
                  <a:cubicBezTo>
                    <a:pt x="4493" y="1"/>
                    <a:pt x="4428" y="45"/>
                    <a:pt x="4428" y="132"/>
                  </a:cubicBezTo>
                  <a:lnTo>
                    <a:pt x="4428" y="1403"/>
                  </a:lnTo>
                  <a:cubicBezTo>
                    <a:pt x="4099" y="1403"/>
                    <a:pt x="3792" y="1491"/>
                    <a:pt x="3485" y="1601"/>
                  </a:cubicBezTo>
                  <a:lnTo>
                    <a:pt x="3420" y="1403"/>
                  </a:lnTo>
                  <a:cubicBezTo>
                    <a:pt x="3266" y="1075"/>
                    <a:pt x="3135" y="746"/>
                    <a:pt x="3003" y="417"/>
                  </a:cubicBezTo>
                  <a:cubicBezTo>
                    <a:pt x="2979" y="361"/>
                    <a:pt x="2928" y="337"/>
                    <a:pt x="2877" y="337"/>
                  </a:cubicBezTo>
                  <a:cubicBezTo>
                    <a:pt x="2789" y="337"/>
                    <a:pt x="2699" y="408"/>
                    <a:pt x="2740" y="505"/>
                  </a:cubicBezTo>
                  <a:cubicBezTo>
                    <a:pt x="2916" y="921"/>
                    <a:pt x="3091" y="1316"/>
                    <a:pt x="3244" y="1732"/>
                  </a:cubicBezTo>
                  <a:cubicBezTo>
                    <a:pt x="2981" y="1864"/>
                    <a:pt x="2740" y="2061"/>
                    <a:pt x="2521" y="2280"/>
                  </a:cubicBezTo>
                  <a:lnTo>
                    <a:pt x="2324" y="2083"/>
                  </a:lnTo>
                  <a:cubicBezTo>
                    <a:pt x="2061" y="1820"/>
                    <a:pt x="1798" y="1579"/>
                    <a:pt x="1557" y="1316"/>
                  </a:cubicBezTo>
                  <a:cubicBezTo>
                    <a:pt x="1528" y="1292"/>
                    <a:pt x="1496" y="1281"/>
                    <a:pt x="1465" y="1281"/>
                  </a:cubicBezTo>
                  <a:cubicBezTo>
                    <a:pt x="1354" y="1281"/>
                    <a:pt x="1257" y="1411"/>
                    <a:pt x="1360" y="1513"/>
                  </a:cubicBezTo>
                  <a:lnTo>
                    <a:pt x="2346" y="2499"/>
                  </a:lnTo>
                  <a:cubicBezTo>
                    <a:pt x="2149" y="2718"/>
                    <a:pt x="1995" y="2981"/>
                    <a:pt x="1886" y="3266"/>
                  </a:cubicBezTo>
                  <a:cubicBezTo>
                    <a:pt x="1776" y="3222"/>
                    <a:pt x="1666" y="3179"/>
                    <a:pt x="1557" y="3135"/>
                  </a:cubicBezTo>
                  <a:cubicBezTo>
                    <a:pt x="1206" y="3003"/>
                    <a:pt x="877" y="2850"/>
                    <a:pt x="549" y="2718"/>
                  </a:cubicBezTo>
                  <a:cubicBezTo>
                    <a:pt x="531" y="2711"/>
                    <a:pt x="513" y="2707"/>
                    <a:pt x="497" y="2707"/>
                  </a:cubicBezTo>
                  <a:cubicBezTo>
                    <a:pt x="373" y="2707"/>
                    <a:pt x="304" y="2901"/>
                    <a:pt x="439" y="2959"/>
                  </a:cubicBezTo>
                  <a:cubicBezTo>
                    <a:pt x="899" y="3157"/>
                    <a:pt x="1338" y="3332"/>
                    <a:pt x="1798" y="3529"/>
                  </a:cubicBezTo>
                  <a:cubicBezTo>
                    <a:pt x="1710" y="3792"/>
                    <a:pt x="1644" y="4099"/>
                    <a:pt x="1644" y="4384"/>
                  </a:cubicBezTo>
                  <a:lnTo>
                    <a:pt x="176" y="4384"/>
                  </a:lnTo>
                  <a:cubicBezTo>
                    <a:pt x="1" y="4384"/>
                    <a:pt x="1" y="4647"/>
                    <a:pt x="176" y="4647"/>
                  </a:cubicBezTo>
                  <a:lnTo>
                    <a:pt x="1666" y="4647"/>
                  </a:lnTo>
                  <a:cubicBezTo>
                    <a:pt x="1688" y="4954"/>
                    <a:pt x="1754" y="5239"/>
                    <a:pt x="1864" y="5502"/>
                  </a:cubicBezTo>
                  <a:cubicBezTo>
                    <a:pt x="1732" y="5545"/>
                    <a:pt x="1579" y="5611"/>
                    <a:pt x="1447" y="5655"/>
                  </a:cubicBezTo>
                  <a:cubicBezTo>
                    <a:pt x="1119" y="5808"/>
                    <a:pt x="790" y="5940"/>
                    <a:pt x="461" y="6071"/>
                  </a:cubicBezTo>
                  <a:cubicBezTo>
                    <a:pt x="306" y="6149"/>
                    <a:pt x="374" y="6346"/>
                    <a:pt x="497" y="6346"/>
                  </a:cubicBezTo>
                  <a:cubicBezTo>
                    <a:pt x="513" y="6346"/>
                    <a:pt x="531" y="6342"/>
                    <a:pt x="549" y="6334"/>
                  </a:cubicBezTo>
                  <a:cubicBezTo>
                    <a:pt x="1031" y="6137"/>
                    <a:pt x="1491" y="5940"/>
                    <a:pt x="1973" y="5743"/>
                  </a:cubicBezTo>
                  <a:cubicBezTo>
                    <a:pt x="2105" y="5984"/>
                    <a:pt x="2280" y="6225"/>
                    <a:pt x="2477" y="6422"/>
                  </a:cubicBezTo>
                  <a:lnTo>
                    <a:pt x="2127" y="6773"/>
                  </a:lnTo>
                  <a:lnTo>
                    <a:pt x="1360" y="7540"/>
                  </a:lnTo>
                  <a:cubicBezTo>
                    <a:pt x="1259" y="7624"/>
                    <a:pt x="1351" y="7759"/>
                    <a:pt x="1458" y="7759"/>
                  </a:cubicBezTo>
                  <a:cubicBezTo>
                    <a:pt x="1491" y="7759"/>
                    <a:pt x="1526" y="7746"/>
                    <a:pt x="1557" y="7715"/>
                  </a:cubicBezTo>
                  <a:lnTo>
                    <a:pt x="2674" y="6597"/>
                  </a:lnTo>
                  <a:cubicBezTo>
                    <a:pt x="2894" y="6773"/>
                    <a:pt x="3113" y="6904"/>
                    <a:pt x="3376" y="7014"/>
                  </a:cubicBezTo>
                  <a:lnTo>
                    <a:pt x="3179" y="7518"/>
                  </a:lnTo>
                  <a:cubicBezTo>
                    <a:pt x="3025" y="7868"/>
                    <a:pt x="2894" y="8197"/>
                    <a:pt x="2762" y="8526"/>
                  </a:cubicBezTo>
                  <a:cubicBezTo>
                    <a:pt x="2719" y="8627"/>
                    <a:pt x="2809" y="8709"/>
                    <a:pt x="2894" y="8709"/>
                  </a:cubicBezTo>
                  <a:cubicBezTo>
                    <a:pt x="2938" y="8709"/>
                    <a:pt x="2981" y="8688"/>
                    <a:pt x="3003" y="8635"/>
                  </a:cubicBezTo>
                  <a:cubicBezTo>
                    <a:pt x="3222" y="8131"/>
                    <a:pt x="3420" y="7627"/>
                    <a:pt x="3639" y="7101"/>
                  </a:cubicBezTo>
                  <a:cubicBezTo>
                    <a:pt x="3880" y="7189"/>
                    <a:pt x="4143" y="7233"/>
                    <a:pt x="4428" y="7233"/>
                  </a:cubicBezTo>
                  <a:lnTo>
                    <a:pt x="4428" y="7825"/>
                  </a:lnTo>
                  <a:lnTo>
                    <a:pt x="4428" y="8920"/>
                  </a:lnTo>
                  <a:cubicBezTo>
                    <a:pt x="4428" y="9008"/>
                    <a:pt x="4493" y="9052"/>
                    <a:pt x="4559" y="9052"/>
                  </a:cubicBezTo>
                  <a:cubicBezTo>
                    <a:pt x="4625" y="9052"/>
                    <a:pt x="4691" y="9008"/>
                    <a:pt x="4691" y="8920"/>
                  </a:cubicBezTo>
                  <a:lnTo>
                    <a:pt x="4691" y="7211"/>
                  </a:lnTo>
                  <a:cubicBezTo>
                    <a:pt x="4954" y="7189"/>
                    <a:pt x="5217" y="7123"/>
                    <a:pt x="5458" y="7036"/>
                  </a:cubicBezTo>
                  <a:cubicBezTo>
                    <a:pt x="5545" y="7233"/>
                    <a:pt x="5633" y="7430"/>
                    <a:pt x="5699" y="7627"/>
                  </a:cubicBezTo>
                  <a:cubicBezTo>
                    <a:pt x="5852" y="7956"/>
                    <a:pt x="5984" y="8285"/>
                    <a:pt x="6115" y="8635"/>
                  </a:cubicBezTo>
                  <a:cubicBezTo>
                    <a:pt x="6137" y="8688"/>
                    <a:pt x="6183" y="8709"/>
                    <a:pt x="6230" y="8709"/>
                  </a:cubicBezTo>
                  <a:cubicBezTo>
                    <a:pt x="6322" y="8709"/>
                    <a:pt x="6422" y="8627"/>
                    <a:pt x="6378" y="8526"/>
                  </a:cubicBezTo>
                  <a:cubicBezTo>
                    <a:pt x="6159" y="8000"/>
                    <a:pt x="5940" y="7474"/>
                    <a:pt x="5721" y="6948"/>
                  </a:cubicBezTo>
                  <a:cubicBezTo>
                    <a:pt x="5962" y="6838"/>
                    <a:pt x="6181" y="6707"/>
                    <a:pt x="6378" y="6532"/>
                  </a:cubicBezTo>
                  <a:lnTo>
                    <a:pt x="6795" y="6948"/>
                  </a:lnTo>
                  <a:lnTo>
                    <a:pt x="7562" y="7715"/>
                  </a:lnTo>
                  <a:cubicBezTo>
                    <a:pt x="7592" y="7746"/>
                    <a:pt x="7627" y="7759"/>
                    <a:pt x="7660" y="7759"/>
                  </a:cubicBezTo>
                  <a:cubicBezTo>
                    <a:pt x="7768" y="7759"/>
                    <a:pt x="7859" y="7624"/>
                    <a:pt x="7759" y="7540"/>
                  </a:cubicBezTo>
                  <a:lnTo>
                    <a:pt x="6597" y="6356"/>
                  </a:lnTo>
                  <a:cubicBezTo>
                    <a:pt x="6795" y="6159"/>
                    <a:pt x="6970" y="5962"/>
                    <a:pt x="7101" y="5721"/>
                  </a:cubicBezTo>
                  <a:cubicBezTo>
                    <a:pt x="7255" y="5786"/>
                    <a:pt x="7408" y="5852"/>
                    <a:pt x="7562" y="5896"/>
                  </a:cubicBezTo>
                  <a:cubicBezTo>
                    <a:pt x="7890" y="6049"/>
                    <a:pt x="8241" y="6181"/>
                    <a:pt x="8570" y="6312"/>
                  </a:cubicBezTo>
                  <a:cubicBezTo>
                    <a:pt x="8588" y="6320"/>
                    <a:pt x="8605" y="6324"/>
                    <a:pt x="8622" y="6324"/>
                  </a:cubicBezTo>
                  <a:cubicBezTo>
                    <a:pt x="8745" y="6324"/>
                    <a:pt x="8815" y="6129"/>
                    <a:pt x="8679" y="6071"/>
                  </a:cubicBezTo>
                  <a:cubicBezTo>
                    <a:pt x="8197" y="5874"/>
                    <a:pt x="7715" y="5677"/>
                    <a:pt x="7233" y="5480"/>
                  </a:cubicBezTo>
                  <a:cubicBezTo>
                    <a:pt x="7342" y="5217"/>
                    <a:pt x="7430" y="4954"/>
                    <a:pt x="7452" y="4647"/>
                  </a:cubicBezTo>
                  <a:lnTo>
                    <a:pt x="8942" y="4647"/>
                  </a:lnTo>
                  <a:cubicBezTo>
                    <a:pt x="9118" y="4647"/>
                    <a:pt x="9118" y="4384"/>
                    <a:pt x="8942" y="4384"/>
                  </a:cubicBezTo>
                  <a:lnTo>
                    <a:pt x="7474" y="4384"/>
                  </a:lnTo>
                  <a:cubicBezTo>
                    <a:pt x="7452" y="4099"/>
                    <a:pt x="7408" y="3814"/>
                    <a:pt x="7299" y="3529"/>
                  </a:cubicBezTo>
                  <a:cubicBezTo>
                    <a:pt x="7430" y="3485"/>
                    <a:pt x="7540" y="3420"/>
                    <a:pt x="7671" y="3376"/>
                  </a:cubicBezTo>
                  <a:cubicBezTo>
                    <a:pt x="8000" y="3244"/>
                    <a:pt x="8329" y="3091"/>
                    <a:pt x="8657" y="2959"/>
                  </a:cubicBezTo>
                  <a:cubicBezTo>
                    <a:pt x="8812" y="2901"/>
                    <a:pt x="8745" y="2707"/>
                    <a:pt x="8622" y="2707"/>
                  </a:cubicBezTo>
                  <a:cubicBezTo>
                    <a:pt x="8605" y="2707"/>
                    <a:pt x="8588" y="2711"/>
                    <a:pt x="8570" y="2718"/>
                  </a:cubicBezTo>
                  <a:cubicBezTo>
                    <a:pt x="8109" y="2894"/>
                    <a:pt x="7649" y="3091"/>
                    <a:pt x="7189" y="3288"/>
                  </a:cubicBezTo>
                  <a:cubicBezTo>
                    <a:pt x="7079" y="3025"/>
                    <a:pt x="6904" y="2762"/>
                    <a:pt x="6729" y="2543"/>
                  </a:cubicBezTo>
                  <a:lnTo>
                    <a:pt x="6992" y="2280"/>
                  </a:lnTo>
                  <a:cubicBezTo>
                    <a:pt x="7255" y="2017"/>
                    <a:pt x="7496" y="1754"/>
                    <a:pt x="7759" y="1513"/>
                  </a:cubicBezTo>
                  <a:cubicBezTo>
                    <a:pt x="7861" y="1411"/>
                    <a:pt x="7764" y="1281"/>
                    <a:pt x="7654" y="1281"/>
                  </a:cubicBezTo>
                  <a:cubicBezTo>
                    <a:pt x="7623" y="1281"/>
                    <a:pt x="7591" y="1292"/>
                    <a:pt x="7562" y="1316"/>
                  </a:cubicBezTo>
                  <a:cubicBezTo>
                    <a:pt x="7233" y="1666"/>
                    <a:pt x="6882" y="1995"/>
                    <a:pt x="6532" y="2346"/>
                  </a:cubicBezTo>
                  <a:cubicBezTo>
                    <a:pt x="6334" y="2127"/>
                    <a:pt x="6093" y="1951"/>
                    <a:pt x="5830" y="1798"/>
                  </a:cubicBezTo>
                  <a:cubicBezTo>
                    <a:pt x="5874" y="1710"/>
                    <a:pt x="5896" y="1601"/>
                    <a:pt x="5940" y="1513"/>
                  </a:cubicBezTo>
                  <a:cubicBezTo>
                    <a:pt x="6071" y="1184"/>
                    <a:pt x="6225" y="856"/>
                    <a:pt x="6356" y="505"/>
                  </a:cubicBezTo>
                  <a:cubicBezTo>
                    <a:pt x="6398" y="407"/>
                    <a:pt x="6316" y="327"/>
                    <a:pt x="6233" y="327"/>
                  </a:cubicBezTo>
                  <a:cubicBezTo>
                    <a:pt x="6186" y="327"/>
                    <a:pt x="6139" y="354"/>
                    <a:pt x="6115" y="417"/>
                  </a:cubicBezTo>
                  <a:cubicBezTo>
                    <a:pt x="5940" y="834"/>
                    <a:pt x="5765" y="1250"/>
                    <a:pt x="5589" y="1666"/>
                  </a:cubicBezTo>
                  <a:cubicBezTo>
                    <a:pt x="5304" y="1535"/>
                    <a:pt x="4997" y="1447"/>
                    <a:pt x="4691" y="1425"/>
                  </a:cubicBezTo>
                  <a:lnTo>
                    <a:pt x="4691" y="1206"/>
                  </a:lnTo>
                  <a:lnTo>
                    <a:pt x="4691" y="132"/>
                  </a:lnTo>
                  <a:cubicBezTo>
                    <a:pt x="4691" y="45"/>
                    <a:pt x="4625" y="1"/>
                    <a:pt x="455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62"/>
            <p:cNvSpPr/>
            <p:nvPr/>
          </p:nvSpPr>
          <p:spPr>
            <a:xfrm>
              <a:off x="6214900" y="1878425"/>
              <a:ext cx="28500" cy="30725"/>
            </a:xfrm>
            <a:custGeom>
              <a:avLst/>
              <a:gdLst/>
              <a:ahLst/>
              <a:cxnLst/>
              <a:rect l="l" t="t" r="r" b="b"/>
              <a:pathLst>
                <a:path w="1140" h="1229" extrusionOk="0">
                  <a:moveTo>
                    <a:pt x="460" y="1"/>
                  </a:moveTo>
                  <a:cubicBezTo>
                    <a:pt x="197" y="1"/>
                    <a:pt x="0" y="505"/>
                    <a:pt x="0" y="768"/>
                  </a:cubicBezTo>
                  <a:cubicBezTo>
                    <a:pt x="0" y="1031"/>
                    <a:pt x="197" y="1228"/>
                    <a:pt x="460" y="1228"/>
                  </a:cubicBezTo>
                  <a:cubicBezTo>
                    <a:pt x="723" y="1228"/>
                    <a:pt x="1140" y="878"/>
                    <a:pt x="1140" y="615"/>
                  </a:cubicBezTo>
                  <a:cubicBezTo>
                    <a:pt x="1140" y="352"/>
                    <a:pt x="723" y="1"/>
                    <a:pt x="46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2"/>
            <p:cNvSpPr/>
            <p:nvPr/>
          </p:nvSpPr>
          <p:spPr>
            <a:xfrm>
              <a:off x="6258725" y="1863550"/>
              <a:ext cx="23575" cy="20425"/>
            </a:xfrm>
            <a:custGeom>
              <a:avLst/>
              <a:gdLst/>
              <a:ahLst/>
              <a:cxnLst/>
              <a:rect l="l" t="t" r="r" b="b"/>
              <a:pathLst>
                <a:path w="943" h="817" extrusionOk="0">
                  <a:moveTo>
                    <a:pt x="372" y="1"/>
                  </a:moveTo>
                  <a:cubicBezTo>
                    <a:pt x="349" y="1"/>
                    <a:pt x="327" y="2"/>
                    <a:pt x="307" y="4"/>
                  </a:cubicBezTo>
                  <a:cubicBezTo>
                    <a:pt x="132" y="48"/>
                    <a:pt x="0" y="223"/>
                    <a:pt x="22" y="399"/>
                  </a:cubicBezTo>
                  <a:cubicBezTo>
                    <a:pt x="64" y="587"/>
                    <a:pt x="347" y="816"/>
                    <a:pt x="525" y="816"/>
                  </a:cubicBezTo>
                  <a:cubicBezTo>
                    <a:pt x="533" y="816"/>
                    <a:pt x="541" y="816"/>
                    <a:pt x="548" y="815"/>
                  </a:cubicBezTo>
                  <a:cubicBezTo>
                    <a:pt x="745" y="771"/>
                    <a:pt x="943" y="443"/>
                    <a:pt x="899" y="245"/>
                  </a:cubicBezTo>
                  <a:cubicBezTo>
                    <a:pt x="879" y="88"/>
                    <a:pt x="576" y="1"/>
                    <a:pt x="37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62"/>
            <p:cNvSpPr/>
            <p:nvPr/>
          </p:nvSpPr>
          <p:spPr>
            <a:xfrm>
              <a:off x="6261450" y="1895625"/>
              <a:ext cx="15375" cy="15450"/>
            </a:xfrm>
            <a:custGeom>
              <a:avLst/>
              <a:gdLst/>
              <a:ahLst/>
              <a:cxnLst/>
              <a:rect l="l" t="t" r="r" b="b"/>
              <a:pathLst>
                <a:path w="615" h="618" extrusionOk="0">
                  <a:moveTo>
                    <a:pt x="337" y="1"/>
                  </a:moveTo>
                  <a:cubicBezTo>
                    <a:pt x="311" y="1"/>
                    <a:pt x="287" y="5"/>
                    <a:pt x="264" y="14"/>
                  </a:cubicBezTo>
                  <a:cubicBezTo>
                    <a:pt x="132" y="58"/>
                    <a:pt x="1" y="299"/>
                    <a:pt x="45" y="431"/>
                  </a:cubicBezTo>
                  <a:cubicBezTo>
                    <a:pt x="81" y="539"/>
                    <a:pt x="265" y="617"/>
                    <a:pt x="403" y="617"/>
                  </a:cubicBezTo>
                  <a:cubicBezTo>
                    <a:pt x="432" y="617"/>
                    <a:pt x="460" y="614"/>
                    <a:pt x="483" y="606"/>
                  </a:cubicBezTo>
                  <a:cubicBezTo>
                    <a:pt x="614" y="562"/>
                    <a:pt x="614" y="277"/>
                    <a:pt x="571" y="168"/>
                  </a:cubicBezTo>
                  <a:cubicBezTo>
                    <a:pt x="536" y="64"/>
                    <a:pt x="433" y="1"/>
                    <a:pt x="33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62"/>
            <p:cNvSpPr/>
            <p:nvPr/>
          </p:nvSpPr>
          <p:spPr>
            <a:xfrm>
              <a:off x="6213800" y="1923025"/>
              <a:ext cx="15350" cy="15450"/>
            </a:xfrm>
            <a:custGeom>
              <a:avLst/>
              <a:gdLst/>
              <a:ahLst/>
              <a:cxnLst/>
              <a:rect l="l" t="t" r="r" b="b"/>
              <a:pathLst>
                <a:path w="614" h="618" extrusionOk="0">
                  <a:moveTo>
                    <a:pt x="325" y="0"/>
                  </a:moveTo>
                  <a:cubicBezTo>
                    <a:pt x="297" y="0"/>
                    <a:pt x="269" y="5"/>
                    <a:pt x="241" y="14"/>
                  </a:cubicBezTo>
                  <a:cubicBezTo>
                    <a:pt x="132" y="58"/>
                    <a:pt x="0" y="321"/>
                    <a:pt x="44" y="430"/>
                  </a:cubicBezTo>
                  <a:cubicBezTo>
                    <a:pt x="80" y="539"/>
                    <a:pt x="265" y="617"/>
                    <a:pt x="402" y="617"/>
                  </a:cubicBezTo>
                  <a:cubicBezTo>
                    <a:pt x="432" y="617"/>
                    <a:pt x="459" y="613"/>
                    <a:pt x="482" y="606"/>
                  </a:cubicBezTo>
                  <a:cubicBezTo>
                    <a:pt x="614" y="562"/>
                    <a:pt x="614" y="277"/>
                    <a:pt x="570" y="167"/>
                  </a:cubicBezTo>
                  <a:cubicBezTo>
                    <a:pt x="535" y="63"/>
                    <a:pt x="432" y="0"/>
                    <a:pt x="32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62"/>
            <p:cNvSpPr/>
            <p:nvPr/>
          </p:nvSpPr>
          <p:spPr>
            <a:xfrm>
              <a:off x="6287200" y="1887750"/>
              <a:ext cx="28525" cy="31250"/>
            </a:xfrm>
            <a:custGeom>
              <a:avLst/>
              <a:gdLst/>
              <a:ahLst/>
              <a:cxnLst/>
              <a:rect l="l" t="t" r="r" b="b"/>
              <a:pathLst>
                <a:path w="1141" h="1250" extrusionOk="0">
                  <a:moveTo>
                    <a:pt x="483" y="0"/>
                  </a:moveTo>
                  <a:cubicBezTo>
                    <a:pt x="220" y="0"/>
                    <a:pt x="1" y="505"/>
                    <a:pt x="1" y="767"/>
                  </a:cubicBezTo>
                  <a:cubicBezTo>
                    <a:pt x="1" y="1030"/>
                    <a:pt x="220" y="1250"/>
                    <a:pt x="483" y="1250"/>
                  </a:cubicBezTo>
                  <a:cubicBezTo>
                    <a:pt x="746" y="1250"/>
                    <a:pt x="1140" y="899"/>
                    <a:pt x="1140" y="636"/>
                  </a:cubicBezTo>
                  <a:cubicBezTo>
                    <a:pt x="1140" y="373"/>
                    <a:pt x="746" y="0"/>
                    <a:pt x="48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2"/>
            <p:cNvSpPr/>
            <p:nvPr/>
          </p:nvSpPr>
          <p:spPr>
            <a:xfrm>
              <a:off x="6246675" y="1921075"/>
              <a:ext cx="23575" cy="20425"/>
            </a:xfrm>
            <a:custGeom>
              <a:avLst/>
              <a:gdLst/>
              <a:ahLst/>
              <a:cxnLst/>
              <a:rect l="l" t="t" r="r" b="b"/>
              <a:pathLst>
                <a:path w="943" h="817" extrusionOk="0">
                  <a:moveTo>
                    <a:pt x="372" y="1"/>
                  </a:moveTo>
                  <a:cubicBezTo>
                    <a:pt x="349" y="1"/>
                    <a:pt x="327" y="2"/>
                    <a:pt x="307" y="4"/>
                  </a:cubicBezTo>
                  <a:cubicBezTo>
                    <a:pt x="132" y="48"/>
                    <a:pt x="0" y="223"/>
                    <a:pt x="44" y="421"/>
                  </a:cubicBezTo>
                  <a:cubicBezTo>
                    <a:pt x="65" y="588"/>
                    <a:pt x="347" y="817"/>
                    <a:pt x="544" y="817"/>
                  </a:cubicBezTo>
                  <a:cubicBezTo>
                    <a:pt x="553" y="817"/>
                    <a:pt x="561" y="816"/>
                    <a:pt x="570" y="815"/>
                  </a:cubicBezTo>
                  <a:cubicBezTo>
                    <a:pt x="745" y="771"/>
                    <a:pt x="942" y="443"/>
                    <a:pt x="921" y="245"/>
                  </a:cubicBezTo>
                  <a:cubicBezTo>
                    <a:pt x="881" y="88"/>
                    <a:pt x="576" y="1"/>
                    <a:pt x="37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62"/>
            <p:cNvSpPr/>
            <p:nvPr/>
          </p:nvSpPr>
          <p:spPr>
            <a:xfrm>
              <a:off x="6293225" y="1931300"/>
              <a:ext cx="23600" cy="20150"/>
            </a:xfrm>
            <a:custGeom>
              <a:avLst/>
              <a:gdLst/>
              <a:ahLst/>
              <a:cxnLst/>
              <a:rect l="l" t="t" r="r" b="b"/>
              <a:pathLst>
                <a:path w="944" h="806" extrusionOk="0">
                  <a:moveTo>
                    <a:pt x="413" y="1"/>
                  </a:moveTo>
                  <a:cubicBezTo>
                    <a:pt x="373" y="1"/>
                    <a:pt x="337" y="4"/>
                    <a:pt x="308" y="12"/>
                  </a:cubicBezTo>
                  <a:cubicBezTo>
                    <a:pt x="110" y="34"/>
                    <a:pt x="1" y="209"/>
                    <a:pt x="23" y="406"/>
                  </a:cubicBezTo>
                  <a:cubicBezTo>
                    <a:pt x="63" y="568"/>
                    <a:pt x="329" y="805"/>
                    <a:pt x="507" y="805"/>
                  </a:cubicBezTo>
                  <a:cubicBezTo>
                    <a:pt x="522" y="805"/>
                    <a:pt x="536" y="804"/>
                    <a:pt x="549" y="801"/>
                  </a:cubicBezTo>
                  <a:cubicBezTo>
                    <a:pt x="746" y="779"/>
                    <a:pt x="943" y="428"/>
                    <a:pt x="899" y="253"/>
                  </a:cubicBezTo>
                  <a:cubicBezTo>
                    <a:pt x="881" y="89"/>
                    <a:pt x="606" y="1"/>
                    <a:pt x="41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62"/>
            <p:cNvSpPr/>
            <p:nvPr/>
          </p:nvSpPr>
          <p:spPr>
            <a:xfrm>
              <a:off x="6265300" y="1948575"/>
              <a:ext cx="28500" cy="30700"/>
            </a:xfrm>
            <a:custGeom>
              <a:avLst/>
              <a:gdLst/>
              <a:ahLst/>
              <a:cxnLst/>
              <a:rect l="l" t="t" r="r" b="b"/>
              <a:pathLst>
                <a:path w="1140" h="1228" extrusionOk="0">
                  <a:moveTo>
                    <a:pt x="460" y="0"/>
                  </a:moveTo>
                  <a:cubicBezTo>
                    <a:pt x="197" y="0"/>
                    <a:pt x="0" y="482"/>
                    <a:pt x="0" y="745"/>
                  </a:cubicBezTo>
                  <a:cubicBezTo>
                    <a:pt x="0" y="1008"/>
                    <a:pt x="197" y="1227"/>
                    <a:pt x="460" y="1227"/>
                  </a:cubicBezTo>
                  <a:cubicBezTo>
                    <a:pt x="723" y="1227"/>
                    <a:pt x="1140" y="877"/>
                    <a:pt x="1140" y="614"/>
                  </a:cubicBezTo>
                  <a:cubicBezTo>
                    <a:pt x="1140" y="351"/>
                    <a:pt x="723" y="0"/>
                    <a:pt x="46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2"/>
            <p:cNvSpPr/>
            <p:nvPr/>
          </p:nvSpPr>
          <p:spPr>
            <a:xfrm>
              <a:off x="6232425" y="1951975"/>
              <a:ext cx="15900" cy="15525"/>
            </a:xfrm>
            <a:custGeom>
              <a:avLst/>
              <a:gdLst/>
              <a:ahLst/>
              <a:cxnLst/>
              <a:rect l="l" t="t" r="r" b="b"/>
              <a:pathLst>
                <a:path w="636" h="621" extrusionOk="0">
                  <a:moveTo>
                    <a:pt x="361" y="1"/>
                  </a:moveTo>
                  <a:cubicBezTo>
                    <a:pt x="329" y="1"/>
                    <a:pt x="296" y="6"/>
                    <a:pt x="263" y="17"/>
                  </a:cubicBezTo>
                  <a:cubicBezTo>
                    <a:pt x="132" y="61"/>
                    <a:pt x="0" y="302"/>
                    <a:pt x="44" y="434"/>
                  </a:cubicBezTo>
                  <a:cubicBezTo>
                    <a:pt x="98" y="542"/>
                    <a:pt x="271" y="621"/>
                    <a:pt x="404" y="621"/>
                  </a:cubicBezTo>
                  <a:cubicBezTo>
                    <a:pt x="432" y="621"/>
                    <a:pt x="459" y="617"/>
                    <a:pt x="482" y="609"/>
                  </a:cubicBezTo>
                  <a:cubicBezTo>
                    <a:pt x="614" y="565"/>
                    <a:pt x="636" y="280"/>
                    <a:pt x="570" y="149"/>
                  </a:cubicBezTo>
                  <a:cubicBezTo>
                    <a:pt x="537" y="50"/>
                    <a:pt x="455" y="1"/>
                    <a:pt x="361"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62"/>
            <p:cNvSpPr/>
            <p:nvPr/>
          </p:nvSpPr>
          <p:spPr>
            <a:xfrm>
              <a:off x="6414850" y="2017325"/>
              <a:ext cx="174250" cy="172600"/>
            </a:xfrm>
            <a:custGeom>
              <a:avLst/>
              <a:gdLst/>
              <a:ahLst/>
              <a:cxnLst/>
              <a:rect l="l" t="t" r="r" b="b"/>
              <a:pathLst>
                <a:path w="6970" h="6904" extrusionOk="0">
                  <a:moveTo>
                    <a:pt x="3475" y="0"/>
                  </a:moveTo>
                  <a:cubicBezTo>
                    <a:pt x="3425" y="0"/>
                    <a:pt x="3376" y="33"/>
                    <a:pt x="3376" y="99"/>
                  </a:cubicBezTo>
                  <a:lnTo>
                    <a:pt x="3376" y="1063"/>
                  </a:lnTo>
                  <a:cubicBezTo>
                    <a:pt x="3135" y="1085"/>
                    <a:pt x="2894" y="1129"/>
                    <a:pt x="2675" y="1217"/>
                  </a:cubicBezTo>
                  <a:lnTo>
                    <a:pt x="2609" y="1085"/>
                  </a:lnTo>
                  <a:cubicBezTo>
                    <a:pt x="2499" y="822"/>
                    <a:pt x="2390" y="559"/>
                    <a:pt x="2280" y="318"/>
                  </a:cubicBezTo>
                  <a:cubicBezTo>
                    <a:pt x="2264" y="271"/>
                    <a:pt x="2229" y="252"/>
                    <a:pt x="2193" y="252"/>
                  </a:cubicBezTo>
                  <a:cubicBezTo>
                    <a:pt x="2129" y="252"/>
                    <a:pt x="2063" y="313"/>
                    <a:pt x="2105" y="384"/>
                  </a:cubicBezTo>
                  <a:cubicBezTo>
                    <a:pt x="2236" y="691"/>
                    <a:pt x="2346" y="997"/>
                    <a:pt x="2477" y="1304"/>
                  </a:cubicBezTo>
                  <a:cubicBezTo>
                    <a:pt x="2280" y="1414"/>
                    <a:pt x="2083" y="1567"/>
                    <a:pt x="1930" y="1743"/>
                  </a:cubicBezTo>
                  <a:lnTo>
                    <a:pt x="1776" y="1589"/>
                  </a:lnTo>
                  <a:lnTo>
                    <a:pt x="1184" y="997"/>
                  </a:lnTo>
                  <a:cubicBezTo>
                    <a:pt x="1166" y="979"/>
                    <a:pt x="1145" y="971"/>
                    <a:pt x="1123" y="971"/>
                  </a:cubicBezTo>
                  <a:cubicBezTo>
                    <a:pt x="1043" y="971"/>
                    <a:pt x="962" y="1082"/>
                    <a:pt x="1031" y="1151"/>
                  </a:cubicBezTo>
                  <a:lnTo>
                    <a:pt x="1798" y="1896"/>
                  </a:lnTo>
                  <a:cubicBezTo>
                    <a:pt x="1645" y="2071"/>
                    <a:pt x="1535" y="2290"/>
                    <a:pt x="1447" y="2488"/>
                  </a:cubicBezTo>
                  <a:cubicBezTo>
                    <a:pt x="1360" y="2466"/>
                    <a:pt x="1272" y="2422"/>
                    <a:pt x="1184" y="2400"/>
                  </a:cubicBezTo>
                  <a:cubicBezTo>
                    <a:pt x="921" y="2290"/>
                    <a:pt x="680" y="2181"/>
                    <a:pt x="417" y="2071"/>
                  </a:cubicBezTo>
                  <a:cubicBezTo>
                    <a:pt x="405" y="2067"/>
                    <a:pt x="394" y="2064"/>
                    <a:pt x="383" y="2064"/>
                  </a:cubicBezTo>
                  <a:cubicBezTo>
                    <a:pt x="291" y="2064"/>
                    <a:pt x="234" y="2210"/>
                    <a:pt x="352" y="2269"/>
                  </a:cubicBezTo>
                  <a:cubicBezTo>
                    <a:pt x="680" y="2400"/>
                    <a:pt x="1031" y="2553"/>
                    <a:pt x="1360" y="2685"/>
                  </a:cubicBezTo>
                  <a:cubicBezTo>
                    <a:pt x="1294" y="2904"/>
                    <a:pt x="1272" y="3123"/>
                    <a:pt x="1250" y="3342"/>
                  </a:cubicBezTo>
                  <a:lnTo>
                    <a:pt x="132" y="3342"/>
                  </a:lnTo>
                  <a:cubicBezTo>
                    <a:pt x="1" y="3342"/>
                    <a:pt x="1" y="3540"/>
                    <a:pt x="132" y="3540"/>
                  </a:cubicBezTo>
                  <a:lnTo>
                    <a:pt x="1272" y="3540"/>
                  </a:lnTo>
                  <a:cubicBezTo>
                    <a:pt x="1294" y="3781"/>
                    <a:pt x="1338" y="4000"/>
                    <a:pt x="1425" y="4197"/>
                  </a:cubicBezTo>
                  <a:cubicBezTo>
                    <a:pt x="1316" y="4241"/>
                    <a:pt x="1206" y="4285"/>
                    <a:pt x="1119" y="4329"/>
                  </a:cubicBezTo>
                  <a:cubicBezTo>
                    <a:pt x="856" y="4438"/>
                    <a:pt x="593" y="4526"/>
                    <a:pt x="352" y="4635"/>
                  </a:cubicBezTo>
                  <a:cubicBezTo>
                    <a:pt x="233" y="4675"/>
                    <a:pt x="293" y="4839"/>
                    <a:pt x="386" y="4839"/>
                  </a:cubicBezTo>
                  <a:cubicBezTo>
                    <a:pt x="396" y="4839"/>
                    <a:pt x="407" y="4837"/>
                    <a:pt x="417" y="4833"/>
                  </a:cubicBezTo>
                  <a:cubicBezTo>
                    <a:pt x="790" y="4679"/>
                    <a:pt x="1141" y="4526"/>
                    <a:pt x="1513" y="4372"/>
                  </a:cubicBezTo>
                  <a:cubicBezTo>
                    <a:pt x="1601" y="4570"/>
                    <a:pt x="1732" y="4745"/>
                    <a:pt x="1886" y="4898"/>
                  </a:cubicBezTo>
                  <a:lnTo>
                    <a:pt x="1623" y="5161"/>
                  </a:lnTo>
                  <a:lnTo>
                    <a:pt x="1031" y="5753"/>
                  </a:lnTo>
                  <a:cubicBezTo>
                    <a:pt x="965" y="5819"/>
                    <a:pt x="1036" y="5923"/>
                    <a:pt x="1112" y="5923"/>
                  </a:cubicBezTo>
                  <a:cubicBezTo>
                    <a:pt x="1137" y="5923"/>
                    <a:pt x="1163" y="5912"/>
                    <a:pt x="1184" y="5885"/>
                  </a:cubicBezTo>
                  <a:lnTo>
                    <a:pt x="2039" y="5030"/>
                  </a:lnTo>
                  <a:cubicBezTo>
                    <a:pt x="2192" y="5161"/>
                    <a:pt x="2390" y="5271"/>
                    <a:pt x="2587" y="5359"/>
                  </a:cubicBezTo>
                  <a:cubicBezTo>
                    <a:pt x="2521" y="5490"/>
                    <a:pt x="2477" y="5622"/>
                    <a:pt x="2412" y="5753"/>
                  </a:cubicBezTo>
                  <a:cubicBezTo>
                    <a:pt x="2324" y="5994"/>
                    <a:pt x="2214" y="6257"/>
                    <a:pt x="2105" y="6498"/>
                  </a:cubicBezTo>
                  <a:cubicBezTo>
                    <a:pt x="2076" y="6584"/>
                    <a:pt x="2141" y="6651"/>
                    <a:pt x="2207" y="6651"/>
                  </a:cubicBezTo>
                  <a:cubicBezTo>
                    <a:pt x="2243" y="6651"/>
                    <a:pt x="2279" y="6632"/>
                    <a:pt x="2302" y="6586"/>
                  </a:cubicBezTo>
                  <a:cubicBezTo>
                    <a:pt x="2455" y="6191"/>
                    <a:pt x="2609" y="5819"/>
                    <a:pt x="2784" y="5424"/>
                  </a:cubicBezTo>
                  <a:cubicBezTo>
                    <a:pt x="2960" y="5490"/>
                    <a:pt x="3179" y="5512"/>
                    <a:pt x="3376" y="5512"/>
                  </a:cubicBezTo>
                  <a:lnTo>
                    <a:pt x="3376" y="5972"/>
                  </a:lnTo>
                  <a:lnTo>
                    <a:pt x="3376" y="6805"/>
                  </a:lnTo>
                  <a:cubicBezTo>
                    <a:pt x="3376" y="6871"/>
                    <a:pt x="3425" y="6904"/>
                    <a:pt x="3475" y="6904"/>
                  </a:cubicBezTo>
                  <a:cubicBezTo>
                    <a:pt x="3524" y="6904"/>
                    <a:pt x="3573" y="6871"/>
                    <a:pt x="3573" y="6805"/>
                  </a:cubicBezTo>
                  <a:lnTo>
                    <a:pt x="3573" y="5512"/>
                  </a:lnTo>
                  <a:cubicBezTo>
                    <a:pt x="3792" y="5490"/>
                    <a:pt x="3990" y="5446"/>
                    <a:pt x="4165" y="5380"/>
                  </a:cubicBezTo>
                  <a:cubicBezTo>
                    <a:pt x="4231" y="5512"/>
                    <a:pt x="4296" y="5665"/>
                    <a:pt x="4362" y="5819"/>
                  </a:cubicBezTo>
                  <a:cubicBezTo>
                    <a:pt x="4450" y="6082"/>
                    <a:pt x="4559" y="6323"/>
                    <a:pt x="4669" y="6586"/>
                  </a:cubicBezTo>
                  <a:cubicBezTo>
                    <a:pt x="4684" y="6624"/>
                    <a:pt x="4719" y="6641"/>
                    <a:pt x="4755" y="6641"/>
                  </a:cubicBezTo>
                  <a:cubicBezTo>
                    <a:pt x="4821" y="6641"/>
                    <a:pt x="4895" y="6583"/>
                    <a:pt x="4866" y="6498"/>
                  </a:cubicBezTo>
                  <a:lnTo>
                    <a:pt x="4362" y="5293"/>
                  </a:lnTo>
                  <a:cubicBezTo>
                    <a:pt x="4537" y="5205"/>
                    <a:pt x="4713" y="5118"/>
                    <a:pt x="4866" y="4986"/>
                  </a:cubicBezTo>
                  <a:lnTo>
                    <a:pt x="5195" y="5315"/>
                  </a:lnTo>
                  <a:lnTo>
                    <a:pt x="5787" y="5885"/>
                  </a:lnTo>
                  <a:cubicBezTo>
                    <a:pt x="5808" y="5912"/>
                    <a:pt x="5834" y="5923"/>
                    <a:pt x="5858" y="5923"/>
                  </a:cubicBezTo>
                  <a:cubicBezTo>
                    <a:pt x="5934" y="5923"/>
                    <a:pt x="6001" y="5819"/>
                    <a:pt x="5918" y="5753"/>
                  </a:cubicBezTo>
                  <a:cubicBezTo>
                    <a:pt x="5633" y="5446"/>
                    <a:pt x="5326" y="5139"/>
                    <a:pt x="5020" y="4855"/>
                  </a:cubicBezTo>
                  <a:cubicBezTo>
                    <a:pt x="5173" y="4701"/>
                    <a:pt x="5326" y="4548"/>
                    <a:pt x="5414" y="4350"/>
                  </a:cubicBezTo>
                  <a:cubicBezTo>
                    <a:pt x="5545" y="4416"/>
                    <a:pt x="5655" y="4460"/>
                    <a:pt x="5765" y="4504"/>
                  </a:cubicBezTo>
                  <a:cubicBezTo>
                    <a:pt x="6028" y="4613"/>
                    <a:pt x="6291" y="4723"/>
                    <a:pt x="6532" y="4811"/>
                  </a:cubicBezTo>
                  <a:cubicBezTo>
                    <a:pt x="6550" y="4820"/>
                    <a:pt x="6568" y="4824"/>
                    <a:pt x="6584" y="4824"/>
                  </a:cubicBezTo>
                  <a:cubicBezTo>
                    <a:pt x="6683" y="4824"/>
                    <a:pt x="6732" y="4673"/>
                    <a:pt x="6619" y="4635"/>
                  </a:cubicBezTo>
                  <a:cubicBezTo>
                    <a:pt x="6247" y="4482"/>
                    <a:pt x="5896" y="4329"/>
                    <a:pt x="5524" y="4175"/>
                  </a:cubicBezTo>
                  <a:cubicBezTo>
                    <a:pt x="5611" y="3978"/>
                    <a:pt x="5677" y="3781"/>
                    <a:pt x="5699" y="3540"/>
                  </a:cubicBezTo>
                  <a:lnTo>
                    <a:pt x="6838" y="3540"/>
                  </a:lnTo>
                  <a:cubicBezTo>
                    <a:pt x="6970" y="3540"/>
                    <a:pt x="6970" y="3342"/>
                    <a:pt x="6838" y="3342"/>
                  </a:cubicBezTo>
                  <a:lnTo>
                    <a:pt x="5699" y="3342"/>
                  </a:lnTo>
                  <a:cubicBezTo>
                    <a:pt x="5699" y="3123"/>
                    <a:pt x="5655" y="2904"/>
                    <a:pt x="5567" y="2685"/>
                  </a:cubicBezTo>
                  <a:cubicBezTo>
                    <a:pt x="5655" y="2641"/>
                    <a:pt x="5765" y="2619"/>
                    <a:pt x="5852" y="2575"/>
                  </a:cubicBezTo>
                  <a:cubicBezTo>
                    <a:pt x="6115" y="2466"/>
                    <a:pt x="6356" y="2356"/>
                    <a:pt x="6619" y="2247"/>
                  </a:cubicBezTo>
                  <a:cubicBezTo>
                    <a:pt x="6713" y="2209"/>
                    <a:pt x="6678" y="2058"/>
                    <a:pt x="6583" y="2058"/>
                  </a:cubicBezTo>
                  <a:cubicBezTo>
                    <a:pt x="6567" y="2058"/>
                    <a:pt x="6550" y="2062"/>
                    <a:pt x="6532" y="2071"/>
                  </a:cubicBezTo>
                  <a:cubicBezTo>
                    <a:pt x="6181" y="2203"/>
                    <a:pt x="5852" y="2356"/>
                    <a:pt x="5502" y="2510"/>
                  </a:cubicBezTo>
                  <a:cubicBezTo>
                    <a:pt x="5392" y="2290"/>
                    <a:pt x="5283" y="2115"/>
                    <a:pt x="5129" y="1940"/>
                  </a:cubicBezTo>
                  <a:lnTo>
                    <a:pt x="5348" y="1743"/>
                  </a:lnTo>
                  <a:lnTo>
                    <a:pt x="5918" y="1151"/>
                  </a:lnTo>
                  <a:cubicBezTo>
                    <a:pt x="6005" y="1082"/>
                    <a:pt x="5927" y="971"/>
                    <a:pt x="5847" y="971"/>
                  </a:cubicBezTo>
                  <a:cubicBezTo>
                    <a:pt x="5826" y="971"/>
                    <a:pt x="5805" y="979"/>
                    <a:pt x="5787" y="997"/>
                  </a:cubicBezTo>
                  <a:lnTo>
                    <a:pt x="4998" y="1786"/>
                  </a:lnTo>
                  <a:cubicBezTo>
                    <a:pt x="4822" y="1633"/>
                    <a:pt x="4647" y="1480"/>
                    <a:pt x="4450" y="1370"/>
                  </a:cubicBezTo>
                  <a:cubicBezTo>
                    <a:pt x="4472" y="1304"/>
                    <a:pt x="4515" y="1217"/>
                    <a:pt x="4537" y="1151"/>
                  </a:cubicBezTo>
                  <a:cubicBezTo>
                    <a:pt x="4647" y="888"/>
                    <a:pt x="4757" y="647"/>
                    <a:pt x="4844" y="384"/>
                  </a:cubicBezTo>
                  <a:cubicBezTo>
                    <a:pt x="4886" y="313"/>
                    <a:pt x="4820" y="252"/>
                    <a:pt x="4756" y="252"/>
                  </a:cubicBezTo>
                  <a:cubicBezTo>
                    <a:pt x="4720" y="252"/>
                    <a:pt x="4685" y="271"/>
                    <a:pt x="4669" y="318"/>
                  </a:cubicBezTo>
                  <a:cubicBezTo>
                    <a:pt x="4537" y="625"/>
                    <a:pt x="4406" y="954"/>
                    <a:pt x="4274" y="1282"/>
                  </a:cubicBezTo>
                  <a:cubicBezTo>
                    <a:pt x="4055" y="1173"/>
                    <a:pt x="3814" y="1107"/>
                    <a:pt x="3573" y="1085"/>
                  </a:cubicBezTo>
                  <a:lnTo>
                    <a:pt x="3573" y="932"/>
                  </a:lnTo>
                  <a:lnTo>
                    <a:pt x="3573" y="99"/>
                  </a:lnTo>
                  <a:cubicBezTo>
                    <a:pt x="3573" y="33"/>
                    <a:pt x="3524" y="0"/>
                    <a:pt x="347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62"/>
            <p:cNvSpPr/>
            <p:nvPr/>
          </p:nvSpPr>
          <p:spPr>
            <a:xfrm>
              <a:off x="6463075" y="2066900"/>
              <a:ext cx="21950" cy="23600"/>
            </a:xfrm>
            <a:custGeom>
              <a:avLst/>
              <a:gdLst/>
              <a:ahLst/>
              <a:cxnLst/>
              <a:rect l="l" t="t" r="r" b="b"/>
              <a:pathLst>
                <a:path w="878" h="944" extrusionOk="0">
                  <a:moveTo>
                    <a:pt x="373" y="1"/>
                  </a:moveTo>
                  <a:cubicBezTo>
                    <a:pt x="176" y="1"/>
                    <a:pt x="1" y="373"/>
                    <a:pt x="1" y="570"/>
                  </a:cubicBezTo>
                  <a:cubicBezTo>
                    <a:pt x="1" y="768"/>
                    <a:pt x="176" y="943"/>
                    <a:pt x="373" y="943"/>
                  </a:cubicBezTo>
                  <a:cubicBezTo>
                    <a:pt x="570" y="943"/>
                    <a:pt x="877" y="658"/>
                    <a:pt x="877" y="461"/>
                  </a:cubicBezTo>
                  <a:cubicBezTo>
                    <a:pt x="877" y="264"/>
                    <a:pt x="570" y="1"/>
                    <a:pt x="37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62"/>
            <p:cNvSpPr/>
            <p:nvPr/>
          </p:nvSpPr>
          <p:spPr>
            <a:xfrm>
              <a:off x="6497050" y="2055300"/>
              <a:ext cx="17550" cy="15500"/>
            </a:xfrm>
            <a:custGeom>
              <a:avLst/>
              <a:gdLst/>
              <a:ahLst/>
              <a:cxnLst/>
              <a:rect l="l" t="t" r="r" b="b"/>
              <a:pathLst>
                <a:path w="702" h="620" extrusionOk="0">
                  <a:moveTo>
                    <a:pt x="283" y="0"/>
                  </a:moveTo>
                  <a:cubicBezTo>
                    <a:pt x="260" y="0"/>
                    <a:pt x="239" y="2"/>
                    <a:pt x="219" y="4"/>
                  </a:cubicBezTo>
                  <a:cubicBezTo>
                    <a:pt x="88" y="26"/>
                    <a:pt x="0" y="158"/>
                    <a:pt x="22" y="311"/>
                  </a:cubicBezTo>
                  <a:cubicBezTo>
                    <a:pt x="43" y="436"/>
                    <a:pt x="241" y="620"/>
                    <a:pt x="392" y="620"/>
                  </a:cubicBezTo>
                  <a:cubicBezTo>
                    <a:pt x="401" y="620"/>
                    <a:pt x="409" y="619"/>
                    <a:pt x="417" y="618"/>
                  </a:cubicBezTo>
                  <a:cubicBezTo>
                    <a:pt x="548" y="596"/>
                    <a:pt x="702" y="333"/>
                    <a:pt x="680" y="180"/>
                  </a:cubicBezTo>
                  <a:cubicBezTo>
                    <a:pt x="660" y="65"/>
                    <a:pt x="441" y="0"/>
                    <a:pt x="28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2"/>
            <p:cNvSpPr/>
            <p:nvPr/>
          </p:nvSpPr>
          <p:spPr>
            <a:xfrm>
              <a:off x="6498675" y="2079625"/>
              <a:ext cx="12100" cy="12075"/>
            </a:xfrm>
            <a:custGeom>
              <a:avLst/>
              <a:gdLst/>
              <a:ahLst/>
              <a:cxnLst/>
              <a:rect l="l" t="t" r="r" b="b"/>
              <a:pathLst>
                <a:path w="484" h="483" extrusionOk="0">
                  <a:moveTo>
                    <a:pt x="282" y="1"/>
                  </a:moveTo>
                  <a:cubicBezTo>
                    <a:pt x="255" y="1"/>
                    <a:pt x="227" y="6"/>
                    <a:pt x="198" y="18"/>
                  </a:cubicBezTo>
                  <a:cubicBezTo>
                    <a:pt x="111" y="61"/>
                    <a:pt x="1" y="237"/>
                    <a:pt x="45" y="346"/>
                  </a:cubicBezTo>
                  <a:cubicBezTo>
                    <a:pt x="83" y="422"/>
                    <a:pt x="237" y="482"/>
                    <a:pt x="334" y="482"/>
                  </a:cubicBezTo>
                  <a:cubicBezTo>
                    <a:pt x="349" y="482"/>
                    <a:pt x="362" y="481"/>
                    <a:pt x="374" y="478"/>
                  </a:cubicBezTo>
                  <a:cubicBezTo>
                    <a:pt x="483" y="434"/>
                    <a:pt x="483" y="215"/>
                    <a:pt x="439" y="127"/>
                  </a:cubicBezTo>
                  <a:cubicBezTo>
                    <a:pt x="423" y="46"/>
                    <a:pt x="359" y="1"/>
                    <a:pt x="28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62"/>
            <p:cNvSpPr/>
            <p:nvPr/>
          </p:nvSpPr>
          <p:spPr>
            <a:xfrm>
              <a:off x="6462525" y="2100525"/>
              <a:ext cx="12075" cy="12175"/>
            </a:xfrm>
            <a:custGeom>
              <a:avLst/>
              <a:gdLst/>
              <a:ahLst/>
              <a:cxnLst/>
              <a:rect l="l" t="t" r="r" b="b"/>
              <a:pathLst>
                <a:path w="483" h="487" extrusionOk="0">
                  <a:moveTo>
                    <a:pt x="258" y="0"/>
                  </a:moveTo>
                  <a:cubicBezTo>
                    <a:pt x="237" y="0"/>
                    <a:pt x="217" y="5"/>
                    <a:pt x="198" y="14"/>
                  </a:cubicBezTo>
                  <a:cubicBezTo>
                    <a:pt x="88" y="58"/>
                    <a:pt x="1" y="234"/>
                    <a:pt x="44" y="343"/>
                  </a:cubicBezTo>
                  <a:cubicBezTo>
                    <a:pt x="62" y="415"/>
                    <a:pt x="197" y="486"/>
                    <a:pt x="306" y="486"/>
                  </a:cubicBezTo>
                  <a:cubicBezTo>
                    <a:pt x="330" y="486"/>
                    <a:pt x="353" y="483"/>
                    <a:pt x="373" y="475"/>
                  </a:cubicBezTo>
                  <a:cubicBezTo>
                    <a:pt x="461" y="431"/>
                    <a:pt x="483" y="234"/>
                    <a:pt x="439" y="124"/>
                  </a:cubicBezTo>
                  <a:cubicBezTo>
                    <a:pt x="405" y="56"/>
                    <a:pt x="330" y="0"/>
                    <a:pt x="25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62"/>
            <p:cNvSpPr/>
            <p:nvPr/>
          </p:nvSpPr>
          <p:spPr>
            <a:xfrm>
              <a:off x="6518400" y="2074025"/>
              <a:ext cx="21950" cy="23575"/>
            </a:xfrm>
            <a:custGeom>
              <a:avLst/>
              <a:gdLst/>
              <a:ahLst/>
              <a:cxnLst/>
              <a:rect l="l" t="t" r="r" b="b"/>
              <a:pathLst>
                <a:path w="878" h="943" extrusionOk="0">
                  <a:moveTo>
                    <a:pt x="373" y="1"/>
                  </a:moveTo>
                  <a:cubicBezTo>
                    <a:pt x="176" y="1"/>
                    <a:pt x="1" y="373"/>
                    <a:pt x="1" y="570"/>
                  </a:cubicBezTo>
                  <a:cubicBezTo>
                    <a:pt x="1" y="768"/>
                    <a:pt x="176" y="943"/>
                    <a:pt x="373" y="943"/>
                  </a:cubicBezTo>
                  <a:cubicBezTo>
                    <a:pt x="571" y="943"/>
                    <a:pt x="878" y="658"/>
                    <a:pt x="878" y="461"/>
                  </a:cubicBezTo>
                  <a:cubicBezTo>
                    <a:pt x="878" y="264"/>
                    <a:pt x="571" y="1"/>
                    <a:pt x="37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62"/>
            <p:cNvSpPr/>
            <p:nvPr/>
          </p:nvSpPr>
          <p:spPr>
            <a:xfrm>
              <a:off x="6487725" y="2099125"/>
              <a:ext cx="18100" cy="15525"/>
            </a:xfrm>
            <a:custGeom>
              <a:avLst/>
              <a:gdLst/>
              <a:ahLst/>
              <a:cxnLst/>
              <a:rect l="l" t="t" r="r" b="b"/>
              <a:pathLst>
                <a:path w="724" h="621" extrusionOk="0">
                  <a:moveTo>
                    <a:pt x="298" y="1"/>
                  </a:moveTo>
                  <a:cubicBezTo>
                    <a:pt x="277" y="1"/>
                    <a:pt x="258" y="2"/>
                    <a:pt x="242" y="5"/>
                  </a:cubicBezTo>
                  <a:cubicBezTo>
                    <a:pt x="88" y="27"/>
                    <a:pt x="1" y="180"/>
                    <a:pt x="23" y="311"/>
                  </a:cubicBezTo>
                  <a:cubicBezTo>
                    <a:pt x="43" y="456"/>
                    <a:pt x="259" y="620"/>
                    <a:pt x="393" y="620"/>
                  </a:cubicBezTo>
                  <a:cubicBezTo>
                    <a:pt x="402" y="620"/>
                    <a:pt x="410" y="620"/>
                    <a:pt x="417" y="618"/>
                  </a:cubicBezTo>
                  <a:cubicBezTo>
                    <a:pt x="570" y="596"/>
                    <a:pt x="724" y="333"/>
                    <a:pt x="702" y="202"/>
                  </a:cubicBezTo>
                  <a:cubicBezTo>
                    <a:pt x="683" y="68"/>
                    <a:pt x="445" y="1"/>
                    <a:pt x="29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62"/>
            <p:cNvSpPr/>
            <p:nvPr/>
          </p:nvSpPr>
          <p:spPr>
            <a:xfrm>
              <a:off x="6523350" y="2106800"/>
              <a:ext cx="17550" cy="15500"/>
            </a:xfrm>
            <a:custGeom>
              <a:avLst/>
              <a:gdLst/>
              <a:ahLst/>
              <a:cxnLst/>
              <a:rect l="l" t="t" r="r" b="b"/>
              <a:pathLst>
                <a:path w="702" h="620" extrusionOk="0">
                  <a:moveTo>
                    <a:pt x="282" y="0"/>
                  </a:moveTo>
                  <a:cubicBezTo>
                    <a:pt x="260" y="0"/>
                    <a:pt x="238" y="2"/>
                    <a:pt x="219" y="4"/>
                  </a:cubicBezTo>
                  <a:cubicBezTo>
                    <a:pt x="88" y="26"/>
                    <a:pt x="0" y="180"/>
                    <a:pt x="22" y="311"/>
                  </a:cubicBezTo>
                  <a:cubicBezTo>
                    <a:pt x="43" y="456"/>
                    <a:pt x="239" y="620"/>
                    <a:pt x="390" y="620"/>
                  </a:cubicBezTo>
                  <a:cubicBezTo>
                    <a:pt x="399" y="620"/>
                    <a:pt x="408" y="619"/>
                    <a:pt x="417" y="618"/>
                  </a:cubicBezTo>
                  <a:cubicBezTo>
                    <a:pt x="548" y="596"/>
                    <a:pt x="701" y="333"/>
                    <a:pt x="680" y="202"/>
                  </a:cubicBezTo>
                  <a:cubicBezTo>
                    <a:pt x="660" y="67"/>
                    <a:pt x="440" y="0"/>
                    <a:pt x="282"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62"/>
            <p:cNvSpPr/>
            <p:nvPr/>
          </p:nvSpPr>
          <p:spPr>
            <a:xfrm>
              <a:off x="6501975" y="2120050"/>
              <a:ext cx="21400" cy="23575"/>
            </a:xfrm>
            <a:custGeom>
              <a:avLst/>
              <a:gdLst/>
              <a:ahLst/>
              <a:cxnLst/>
              <a:rect l="l" t="t" r="r" b="b"/>
              <a:pathLst>
                <a:path w="856" h="943" extrusionOk="0">
                  <a:moveTo>
                    <a:pt x="351" y="0"/>
                  </a:moveTo>
                  <a:cubicBezTo>
                    <a:pt x="154" y="0"/>
                    <a:pt x="0" y="373"/>
                    <a:pt x="0" y="570"/>
                  </a:cubicBezTo>
                  <a:cubicBezTo>
                    <a:pt x="0" y="767"/>
                    <a:pt x="154" y="943"/>
                    <a:pt x="351" y="943"/>
                  </a:cubicBezTo>
                  <a:cubicBezTo>
                    <a:pt x="548" y="943"/>
                    <a:pt x="855" y="658"/>
                    <a:pt x="855" y="461"/>
                  </a:cubicBezTo>
                  <a:cubicBezTo>
                    <a:pt x="855" y="263"/>
                    <a:pt x="548" y="0"/>
                    <a:pt x="351"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62"/>
            <p:cNvSpPr/>
            <p:nvPr/>
          </p:nvSpPr>
          <p:spPr>
            <a:xfrm>
              <a:off x="6476775" y="2122650"/>
              <a:ext cx="12075" cy="11950"/>
            </a:xfrm>
            <a:custGeom>
              <a:avLst/>
              <a:gdLst/>
              <a:ahLst/>
              <a:cxnLst/>
              <a:rect l="l" t="t" r="r" b="b"/>
              <a:pathLst>
                <a:path w="483" h="478" extrusionOk="0">
                  <a:moveTo>
                    <a:pt x="244" y="0"/>
                  </a:moveTo>
                  <a:cubicBezTo>
                    <a:pt x="228" y="0"/>
                    <a:pt x="213" y="2"/>
                    <a:pt x="198" y="6"/>
                  </a:cubicBezTo>
                  <a:cubicBezTo>
                    <a:pt x="110" y="50"/>
                    <a:pt x="0" y="247"/>
                    <a:pt x="44" y="335"/>
                  </a:cubicBezTo>
                  <a:cubicBezTo>
                    <a:pt x="80" y="406"/>
                    <a:pt x="218" y="478"/>
                    <a:pt x="315" y="478"/>
                  </a:cubicBezTo>
                  <a:cubicBezTo>
                    <a:pt x="337" y="478"/>
                    <a:pt x="357" y="474"/>
                    <a:pt x="373" y="466"/>
                  </a:cubicBezTo>
                  <a:cubicBezTo>
                    <a:pt x="461" y="422"/>
                    <a:pt x="483" y="225"/>
                    <a:pt x="439" y="116"/>
                  </a:cubicBezTo>
                  <a:cubicBezTo>
                    <a:pt x="402" y="43"/>
                    <a:pt x="321" y="0"/>
                    <a:pt x="24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62"/>
            <p:cNvSpPr/>
            <p:nvPr/>
          </p:nvSpPr>
          <p:spPr>
            <a:xfrm>
              <a:off x="6370475" y="1792425"/>
              <a:ext cx="115100" cy="162600"/>
            </a:xfrm>
            <a:custGeom>
              <a:avLst/>
              <a:gdLst/>
              <a:ahLst/>
              <a:cxnLst/>
              <a:rect l="l" t="t" r="r" b="b"/>
              <a:pathLst>
                <a:path w="4604" h="6504" extrusionOk="0">
                  <a:moveTo>
                    <a:pt x="2304" y="0"/>
                  </a:moveTo>
                  <a:cubicBezTo>
                    <a:pt x="2170" y="0"/>
                    <a:pt x="2037" y="28"/>
                    <a:pt x="1907" y="88"/>
                  </a:cubicBezTo>
                  <a:cubicBezTo>
                    <a:pt x="1097" y="482"/>
                    <a:pt x="1206" y="1490"/>
                    <a:pt x="1645" y="2301"/>
                  </a:cubicBezTo>
                  <a:cubicBezTo>
                    <a:pt x="2105" y="3090"/>
                    <a:pt x="1754" y="3704"/>
                    <a:pt x="1250" y="4208"/>
                  </a:cubicBezTo>
                  <a:cubicBezTo>
                    <a:pt x="768" y="4712"/>
                    <a:pt x="1" y="5676"/>
                    <a:pt x="1009" y="6356"/>
                  </a:cubicBezTo>
                  <a:cubicBezTo>
                    <a:pt x="1133" y="6441"/>
                    <a:pt x="1319" y="6504"/>
                    <a:pt x="1557" y="6504"/>
                  </a:cubicBezTo>
                  <a:cubicBezTo>
                    <a:pt x="1993" y="6504"/>
                    <a:pt x="2601" y="6291"/>
                    <a:pt x="3310" y="5610"/>
                  </a:cubicBezTo>
                  <a:cubicBezTo>
                    <a:pt x="4428" y="4580"/>
                    <a:pt x="4603" y="3200"/>
                    <a:pt x="4143" y="1885"/>
                  </a:cubicBezTo>
                  <a:cubicBezTo>
                    <a:pt x="3738" y="780"/>
                    <a:pt x="3008" y="0"/>
                    <a:pt x="230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62"/>
            <p:cNvSpPr/>
            <p:nvPr/>
          </p:nvSpPr>
          <p:spPr>
            <a:xfrm>
              <a:off x="6387475" y="1811900"/>
              <a:ext cx="88225" cy="124000"/>
            </a:xfrm>
            <a:custGeom>
              <a:avLst/>
              <a:gdLst/>
              <a:ahLst/>
              <a:cxnLst/>
              <a:rect l="l" t="t" r="r" b="b"/>
              <a:pathLst>
                <a:path w="3529" h="4960" extrusionOk="0">
                  <a:moveTo>
                    <a:pt x="1785" y="0"/>
                  </a:moveTo>
                  <a:cubicBezTo>
                    <a:pt x="1678" y="0"/>
                    <a:pt x="1572" y="24"/>
                    <a:pt x="1469" y="76"/>
                  </a:cubicBezTo>
                  <a:cubicBezTo>
                    <a:pt x="833" y="361"/>
                    <a:pt x="921" y="1128"/>
                    <a:pt x="1271" y="1741"/>
                  </a:cubicBezTo>
                  <a:cubicBezTo>
                    <a:pt x="1600" y="2355"/>
                    <a:pt x="1337" y="2837"/>
                    <a:pt x="965" y="3210"/>
                  </a:cubicBezTo>
                  <a:cubicBezTo>
                    <a:pt x="592" y="3604"/>
                    <a:pt x="0" y="4327"/>
                    <a:pt x="789" y="4853"/>
                  </a:cubicBezTo>
                  <a:cubicBezTo>
                    <a:pt x="873" y="4914"/>
                    <a:pt x="1006" y="4959"/>
                    <a:pt x="1181" y="4959"/>
                  </a:cubicBezTo>
                  <a:cubicBezTo>
                    <a:pt x="1510" y="4959"/>
                    <a:pt x="1984" y="4799"/>
                    <a:pt x="2542" y="4284"/>
                  </a:cubicBezTo>
                  <a:cubicBezTo>
                    <a:pt x="3375" y="3495"/>
                    <a:pt x="3529" y="2443"/>
                    <a:pt x="3156" y="1435"/>
                  </a:cubicBezTo>
                  <a:cubicBezTo>
                    <a:pt x="2864" y="596"/>
                    <a:pt x="2315" y="0"/>
                    <a:pt x="178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62"/>
            <p:cNvSpPr/>
            <p:nvPr/>
          </p:nvSpPr>
          <p:spPr>
            <a:xfrm>
              <a:off x="6482250" y="1918925"/>
              <a:ext cx="101925" cy="65975"/>
            </a:xfrm>
            <a:custGeom>
              <a:avLst/>
              <a:gdLst/>
              <a:ahLst/>
              <a:cxnLst/>
              <a:rect l="l" t="t" r="r" b="b"/>
              <a:pathLst>
                <a:path w="4077" h="2639" extrusionOk="0">
                  <a:moveTo>
                    <a:pt x="3284" y="0"/>
                  </a:moveTo>
                  <a:cubicBezTo>
                    <a:pt x="2936" y="0"/>
                    <a:pt x="2602" y="295"/>
                    <a:pt x="2389" y="638"/>
                  </a:cubicBezTo>
                  <a:cubicBezTo>
                    <a:pt x="2182" y="965"/>
                    <a:pt x="1913" y="1070"/>
                    <a:pt x="1633" y="1070"/>
                  </a:cubicBezTo>
                  <a:cubicBezTo>
                    <a:pt x="1499" y="1070"/>
                    <a:pt x="1362" y="1046"/>
                    <a:pt x="1228" y="1011"/>
                  </a:cubicBezTo>
                  <a:cubicBezTo>
                    <a:pt x="1079" y="971"/>
                    <a:pt x="887" y="932"/>
                    <a:pt x="701" y="932"/>
                  </a:cubicBezTo>
                  <a:cubicBezTo>
                    <a:pt x="368" y="932"/>
                    <a:pt x="51" y="1058"/>
                    <a:pt x="22" y="1537"/>
                  </a:cubicBezTo>
                  <a:cubicBezTo>
                    <a:pt x="1" y="1778"/>
                    <a:pt x="220" y="2260"/>
                    <a:pt x="1096" y="2545"/>
                  </a:cubicBezTo>
                  <a:cubicBezTo>
                    <a:pt x="1314" y="2608"/>
                    <a:pt x="1525" y="2639"/>
                    <a:pt x="1728" y="2639"/>
                  </a:cubicBezTo>
                  <a:cubicBezTo>
                    <a:pt x="2363" y="2639"/>
                    <a:pt x="2916" y="2342"/>
                    <a:pt x="3332" y="1843"/>
                  </a:cubicBezTo>
                  <a:cubicBezTo>
                    <a:pt x="3901" y="1208"/>
                    <a:pt x="4077" y="441"/>
                    <a:pt x="3638" y="112"/>
                  </a:cubicBezTo>
                  <a:cubicBezTo>
                    <a:pt x="3522" y="34"/>
                    <a:pt x="3402" y="0"/>
                    <a:pt x="328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62"/>
            <p:cNvSpPr/>
            <p:nvPr/>
          </p:nvSpPr>
          <p:spPr>
            <a:xfrm>
              <a:off x="6495400" y="1928250"/>
              <a:ext cx="77825" cy="50550"/>
            </a:xfrm>
            <a:custGeom>
              <a:avLst/>
              <a:gdLst/>
              <a:ahLst/>
              <a:cxnLst/>
              <a:rect l="l" t="t" r="r" b="b"/>
              <a:pathLst>
                <a:path w="3113" h="2022" extrusionOk="0">
                  <a:moveTo>
                    <a:pt x="2500" y="1"/>
                  </a:moveTo>
                  <a:cubicBezTo>
                    <a:pt x="2242" y="1"/>
                    <a:pt x="1982" y="229"/>
                    <a:pt x="1819" y="506"/>
                  </a:cubicBezTo>
                  <a:cubicBezTo>
                    <a:pt x="1667" y="751"/>
                    <a:pt x="1460" y="825"/>
                    <a:pt x="1238" y="825"/>
                  </a:cubicBezTo>
                  <a:cubicBezTo>
                    <a:pt x="1142" y="825"/>
                    <a:pt x="1042" y="811"/>
                    <a:pt x="943" y="791"/>
                  </a:cubicBezTo>
                  <a:cubicBezTo>
                    <a:pt x="818" y="758"/>
                    <a:pt x="662" y="721"/>
                    <a:pt x="513" y="721"/>
                  </a:cubicBezTo>
                  <a:cubicBezTo>
                    <a:pt x="271" y="721"/>
                    <a:pt x="50" y="819"/>
                    <a:pt x="22" y="1186"/>
                  </a:cubicBezTo>
                  <a:cubicBezTo>
                    <a:pt x="0" y="1361"/>
                    <a:pt x="176" y="1733"/>
                    <a:pt x="833" y="1953"/>
                  </a:cubicBezTo>
                  <a:cubicBezTo>
                    <a:pt x="995" y="1999"/>
                    <a:pt x="1153" y="2022"/>
                    <a:pt x="1305" y="2022"/>
                  </a:cubicBezTo>
                  <a:cubicBezTo>
                    <a:pt x="1793" y="2022"/>
                    <a:pt x="2225" y="1794"/>
                    <a:pt x="2543" y="1427"/>
                  </a:cubicBezTo>
                  <a:cubicBezTo>
                    <a:pt x="2981" y="923"/>
                    <a:pt x="3112" y="331"/>
                    <a:pt x="2762" y="90"/>
                  </a:cubicBezTo>
                  <a:cubicBezTo>
                    <a:pt x="2677" y="28"/>
                    <a:pt x="2589" y="1"/>
                    <a:pt x="250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62"/>
            <p:cNvSpPr/>
            <p:nvPr/>
          </p:nvSpPr>
          <p:spPr>
            <a:xfrm>
              <a:off x="6094350" y="2028825"/>
              <a:ext cx="80575" cy="90050"/>
            </a:xfrm>
            <a:custGeom>
              <a:avLst/>
              <a:gdLst/>
              <a:ahLst/>
              <a:cxnLst/>
              <a:rect l="l" t="t" r="r" b="b"/>
              <a:pathLst>
                <a:path w="3223" h="3602" extrusionOk="0">
                  <a:moveTo>
                    <a:pt x="927" y="1"/>
                  </a:moveTo>
                  <a:cubicBezTo>
                    <a:pt x="884" y="1"/>
                    <a:pt x="838" y="4"/>
                    <a:pt x="790" y="12"/>
                  </a:cubicBezTo>
                  <a:cubicBezTo>
                    <a:pt x="527" y="55"/>
                    <a:pt x="132" y="384"/>
                    <a:pt x="66" y="1305"/>
                  </a:cubicBezTo>
                  <a:cubicBezTo>
                    <a:pt x="1" y="2247"/>
                    <a:pt x="505" y="2926"/>
                    <a:pt x="1272" y="3321"/>
                  </a:cubicBezTo>
                  <a:cubicBezTo>
                    <a:pt x="1628" y="3504"/>
                    <a:pt x="1984" y="3602"/>
                    <a:pt x="2283" y="3602"/>
                  </a:cubicBezTo>
                  <a:cubicBezTo>
                    <a:pt x="2628" y="3602"/>
                    <a:pt x="2897" y="3471"/>
                    <a:pt x="3003" y="3189"/>
                  </a:cubicBezTo>
                  <a:cubicBezTo>
                    <a:pt x="3222" y="2663"/>
                    <a:pt x="2740" y="2269"/>
                    <a:pt x="2214" y="2093"/>
                  </a:cubicBezTo>
                  <a:cubicBezTo>
                    <a:pt x="1666" y="1940"/>
                    <a:pt x="1557" y="1502"/>
                    <a:pt x="1579" y="1085"/>
                  </a:cubicBezTo>
                  <a:cubicBezTo>
                    <a:pt x="1579" y="677"/>
                    <a:pt x="1521" y="1"/>
                    <a:pt x="927"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62"/>
            <p:cNvSpPr/>
            <p:nvPr/>
          </p:nvSpPr>
          <p:spPr>
            <a:xfrm>
              <a:off x="6101475" y="2041925"/>
              <a:ext cx="61400" cy="68625"/>
            </a:xfrm>
            <a:custGeom>
              <a:avLst/>
              <a:gdLst/>
              <a:ahLst/>
              <a:cxnLst/>
              <a:rect l="l" t="t" r="r" b="b"/>
              <a:pathLst>
                <a:path w="2456" h="2745" extrusionOk="0">
                  <a:moveTo>
                    <a:pt x="740" y="0"/>
                  </a:moveTo>
                  <a:cubicBezTo>
                    <a:pt x="702" y="0"/>
                    <a:pt x="660" y="4"/>
                    <a:pt x="614" y="13"/>
                  </a:cubicBezTo>
                  <a:cubicBezTo>
                    <a:pt x="417" y="35"/>
                    <a:pt x="110" y="276"/>
                    <a:pt x="66" y="1000"/>
                  </a:cubicBezTo>
                  <a:cubicBezTo>
                    <a:pt x="1" y="1701"/>
                    <a:pt x="395" y="2227"/>
                    <a:pt x="965" y="2534"/>
                  </a:cubicBezTo>
                  <a:cubicBezTo>
                    <a:pt x="1233" y="2673"/>
                    <a:pt x="1501" y="2744"/>
                    <a:pt x="1728" y="2744"/>
                  </a:cubicBezTo>
                  <a:cubicBezTo>
                    <a:pt x="2003" y="2744"/>
                    <a:pt x="2218" y="2640"/>
                    <a:pt x="2302" y="2424"/>
                  </a:cubicBezTo>
                  <a:cubicBezTo>
                    <a:pt x="2455" y="2030"/>
                    <a:pt x="2104" y="1723"/>
                    <a:pt x="1688" y="1591"/>
                  </a:cubicBezTo>
                  <a:cubicBezTo>
                    <a:pt x="1294" y="1460"/>
                    <a:pt x="1206" y="1153"/>
                    <a:pt x="1206" y="824"/>
                  </a:cubicBezTo>
                  <a:cubicBezTo>
                    <a:pt x="1206" y="523"/>
                    <a:pt x="1169" y="0"/>
                    <a:pt x="740"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62"/>
            <p:cNvSpPr/>
            <p:nvPr/>
          </p:nvSpPr>
          <p:spPr>
            <a:xfrm>
              <a:off x="6167225" y="2073900"/>
              <a:ext cx="157800" cy="139375"/>
            </a:xfrm>
            <a:custGeom>
              <a:avLst/>
              <a:gdLst/>
              <a:ahLst/>
              <a:cxnLst/>
              <a:rect l="l" t="t" r="r" b="b"/>
              <a:pathLst>
                <a:path w="6312" h="5575" extrusionOk="0">
                  <a:moveTo>
                    <a:pt x="4900" y="1"/>
                  </a:moveTo>
                  <a:cubicBezTo>
                    <a:pt x="4110" y="1"/>
                    <a:pt x="3648" y="840"/>
                    <a:pt x="3529" y="1715"/>
                  </a:cubicBezTo>
                  <a:cubicBezTo>
                    <a:pt x="3397" y="2657"/>
                    <a:pt x="2718" y="2964"/>
                    <a:pt x="1995" y="3074"/>
                  </a:cubicBezTo>
                  <a:cubicBezTo>
                    <a:pt x="1250" y="3183"/>
                    <a:pt x="0" y="3490"/>
                    <a:pt x="417" y="4695"/>
                  </a:cubicBezTo>
                  <a:cubicBezTo>
                    <a:pt x="534" y="5066"/>
                    <a:pt x="1084" y="5575"/>
                    <a:pt x="2315" y="5575"/>
                  </a:cubicBezTo>
                  <a:cubicBezTo>
                    <a:pt x="2468" y="5575"/>
                    <a:pt x="2631" y="5567"/>
                    <a:pt x="2806" y="5550"/>
                  </a:cubicBezTo>
                  <a:cubicBezTo>
                    <a:pt x="4383" y="5375"/>
                    <a:pt x="5413" y="4345"/>
                    <a:pt x="5874" y="2942"/>
                  </a:cubicBezTo>
                  <a:cubicBezTo>
                    <a:pt x="6312" y="1540"/>
                    <a:pt x="6071" y="225"/>
                    <a:pt x="5150" y="27"/>
                  </a:cubicBezTo>
                  <a:cubicBezTo>
                    <a:pt x="5063" y="9"/>
                    <a:pt x="4980" y="1"/>
                    <a:pt x="4900"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62"/>
            <p:cNvSpPr/>
            <p:nvPr/>
          </p:nvSpPr>
          <p:spPr>
            <a:xfrm>
              <a:off x="6190225" y="2093225"/>
              <a:ext cx="121125" cy="106725"/>
            </a:xfrm>
            <a:custGeom>
              <a:avLst/>
              <a:gdLst/>
              <a:ahLst/>
              <a:cxnLst/>
              <a:rect l="l" t="t" r="r" b="b"/>
              <a:pathLst>
                <a:path w="4845" h="4269" extrusionOk="0">
                  <a:moveTo>
                    <a:pt x="3754" y="1"/>
                  </a:moveTo>
                  <a:cubicBezTo>
                    <a:pt x="3149" y="1"/>
                    <a:pt x="2798" y="658"/>
                    <a:pt x="2718" y="1314"/>
                  </a:cubicBezTo>
                  <a:cubicBezTo>
                    <a:pt x="2609" y="2038"/>
                    <a:pt x="2083" y="2257"/>
                    <a:pt x="1535" y="2344"/>
                  </a:cubicBezTo>
                  <a:cubicBezTo>
                    <a:pt x="965" y="2432"/>
                    <a:pt x="1" y="2673"/>
                    <a:pt x="330" y="3594"/>
                  </a:cubicBezTo>
                  <a:cubicBezTo>
                    <a:pt x="427" y="3887"/>
                    <a:pt x="840" y="4268"/>
                    <a:pt x="1786" y="4268"/>
                  </a:cubicBezTo>
                  <a:cubicBezTo>
                    <a:pt x="1899" y="4268"/>
                    <a:pt x="2020" y="4263"/>
                    <a:pt x="2149" y="4251"/>
                  </a:cubicBezTo>
                  <a:cubicBezTo>
                    <a:pt x="3376" y="4120"/>
                    <a:pt x="4143" y="3331"/>
                    <a:pt x="4493" y="2257"/>
                  </a:cubicBezTo>
                  <a:cubicBezTo>
                    <a:pt x="4844" y="1183"/>
                    <a:pt x="4647" y="175"/>
                    <a:pt x="3946" y="22"/>
                  </a:cubicBezTo>
                  <a:cubicBezTo>
                    <a:pt x="3879" y="7"/>
                    <a:pt x="3815" y="1"/>
                    <a:pt x="3754"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62"/>
            <p:cNvSpPr/>
            <p:nvPr/>
          </p:nvSpPr>
          <p:spPr>
            <a:xfrm>
              <a:off x="6288300" y="2202100"/>
              <a:ext cx="162200" cy="80225"/>
            </a:xfrm>
            <a:custGeom>
              <a:avLst/>
              <a:gdLst/>
              <a:ahLst/>
              <a:cxnLst/>
              <a:rect l="l" t="t" r="r" b="b"/>
              <a:pathLst>
                <a:path w="6488" h="3209" extrusionOk="0">
                  <a:moveTo>
                    <a:pt x="5209" y="1"/>
                  </a:moveTo>
                  <a:cubicBezTo>
                    <a:pt x="4793" y="1"/>
                    <a:pt x="4328" y="225"/>
                    <a:pt x="3945" y="532"/>
                  </a:cubicBezTo>
                  <a:cubicBezTo>
                    <a:pt x="3671" y="768"/>
                    <a:pt x="3397" y="862"/>
                    <a:pt x="3131" y="862"/>
                  </a:cubicBezTo>
                  <a:cubicBezTo>
                    <a:pt x="2782" y="862"/>
                    <a:pt x="2447" y="700"/>
                    <a:pt x="2148" y="488"/>
                  </a:cubicBezTo>
                  <a:cubicBezTo>
                    <a:pt x="1836" y="288"/>
                    <a:pt x="1383" y="25"/>
                    <a:pt x="964" y="25"/>
                  </a:cubicBezTo>
                  <a:cubicBezTo>
                    <a:pt x="648" y="25"/>
                    <a:pt x="352" y="176"/>
                    <a:pt x="154" y="619"/>
                  </a:cubicBezTo>
                  <a:cubicBezTo>
                    <a:pt x="1" y="970"/>
                    <a:pt x="88" y="1759"/>
                    <a:pt x="1206" y="2592"/>
                  </a:cubicBezTo>
                  <a:cubicBezTo>
                    <a:pt x="1777" y="3017"/>
                    <a:pt x="2389" y="3208"/>
                    <a:pt x="3002" y="3208"/>
                  </a:cubicBezTo>
                  <a:cubicBezTo>
                    <a:pt x="3589" y="3208"/>
                    <a:pt x="4177" y="3034"/>
                    <a:pt x="4734" y="2723"/>
                  </a:cubicBezTo>
                  <a:cubicBezTo>
                    <a:pt x="5852" y="2088"/>
                    <a:pt x="6487" y="1080"/>
                    <a:pt x="5983" y="400"/>
                  </a:cubicBezTo>
                  <a:cubicBezTo>
                    <a:pt x="5782" y="116"/>
                    <a:pt x="5508" y="1"/>
                    <a:pt x="5209"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62"/>
            <p:cNvSpPr/>
            <p:nvPr/>
          </p:nvSpPr>
          <p:spPr>
            <a:xfrm>
              <a:off x="6307475" y="2212925"/>
              <a:ext cx="123850" cy="61375"/>
            </a:xfrm>
            <a:custGeom>
              <a:avLst/>
              <a:gdLst/>
              <a:ahLst/>
              <a:cxnLst/>
              <a:rect l="l" t="t" r="r" b="b"/>
              <a:pathLst>
                <a:path w="4954" h="2455" extrusionOk="0">
                  <a:moveTo>
                    <a:pt x="3973" y="0"/>
                  </a:moveTo>
                  <a:cubicBezTo>
                    <a:pt x="3660" y="0"/>
                    <a:pt x="3314" y="167"/>
                    <a:pt x="3025" y="405"/>
                  </a:cubicBezTo>
                  <a:cubicBezTo>
                    <a:pt x="2808" y="585"/>
                    <a:pt x="2599" y="654"/>
                    <a:pt x="2398" y="654"/>
                  </a:cubicBezTo>
                  <a:cubicBezTo>
                    <a:pt x="2132" y="654"/>
                    <a:pt x="1881" y="533"/>
                    <a:pt x="1644" y="384"/>
                  </a:cubicBezTo>
                  <a:cubicBezTo>
                    <a:pt x="1407" y="221"/>
                    <a:pt x="1055" y="16"/>
                    <a:pt x="732" y="16"/>
                  </a:cubicBezTo>
                  <a:cubicBezTo>
                    <a:pt x="488" y="16"/>
                    <a:pt x="261" y="132"/>
                    <a:pt x="110" y="471"/>
                  </a:cubicBezTo>
                  <a:cubicBezTo>
                    <a:pt x="1" y="734"/>
                    <a:pt x="66" y="1326"/>
                    <a:pt x="921" y="1983"/>
                  </a:cubicBezTo>
                  <a:cubicBezTo>
                    <a:pt x="1357" y="2307"/>
                    <a:pt x="1826" y="2455"/>
                    <a:pt x="2295" y="2455"/>
                  </a:cubicBezTo>
                  <a:cubicBezTo>
                    <a:pt x="2747" y="2455"/>
                    <a:pt x="3198" y="2318"/>
                    <a:pt x="3617" y="2071"/>
                  </a:cubicBezTo>
                  <a:cubicBezTo>
                    <a:pt x="4471" y="1589"/>
                    <a:pt x="4953" y="822"/>
                    <a:pt x="4581" y="318"/>
                  </a:cubicBezTo>
                  <a:cubicBezTo>
                    <a:pt x="4422" y="93"/>
                    <a:pt x="4207" y="0"/>
                    <a:pt x="397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62"/>
            <p:cNvSpPr/>
            <p:nvPr/>
          </p:nvSpPr>
          <p:spPr>
            <a:xfrm>
              <a:off x="6241725" y="2033625"/>
              <a:ext cx="506275" cy="449175"/>
            </a:xfrm>
            <a:custGeom>
              <a:avLst/>
              <a:gdLst/>
              <a:ahLst/>
              <a:cxnLst/>
              <a:rect l="l" t="t" r="r" b="b"/>
              <a:pathLst>
                <a:path w="20251" h="17967" extrusionOk="0">
                  <a:moveTo>
                    <a:pt x="10127" y="1510"/>
                  </a:moveTo>
                  <a:cubicBezTo>
                    <a:pt x="12341" y="1510"/>
                    <a:pt x="14531" y="2484"/>
                    <a:pt x="15999" y="4356"/>
                  </a:cubicBezTo>
                  <a:cubicBezTo>
                    <a:pt x="18563" y="7599"/>
                    <a:pt x="17993" y="12311"/>
                    <a:pt x="14772" y="14853"/>
                  </a:cubicBezTo>
                  <a:cubicBezTo>
                    <a:pt x="13400" y="15937"/>
                    <a:pt x="11766" y="16461"/>
                    <a:pt x="10143" y="16461"/>
                  </a:cubicBezTo>
                  <a:cubicBezTo>
                    <a:pt x="7927" y="16461"/>
                    <a:pt x="5732" y="15485"/>
                    <a:pt x="4252" y="13626"/>
                  </a:cubicBezTo>
                  <a:cubicBezTo>
                    <a:pt x="1710" y="10383"/>
                    <a:pt x="2258" y="5671"/>
                    <a:pt x="5502" y="3107"/>
                  </a:cubicBezTo>
                  <a:cubicBezTo>
                    <a:pt x="6873" y="2032"/>
                    <a:pt x="8506" y="1510"/>
                    <a:pt x="10127" y="1510"/>
                  </a:cubicBezTo>
                  <a:close/>
                  <a:moveTo>
                    <a:pt x="10114" y="0"/>
                  </a:moveTo>
                  <a:cubicBezTo>
                    <a:pt x="8167" y="0"/>
                    <a:pt x="6207" y="627"/>
                    <a:pt x="4559" y="1923"/>
                  </a:cubicBezTo>
                  <a:cubicBezTo>
                    <a:pt x="680" y="4991"/>
                    <a:pt x="1" y="10667"/>
                    <a:pt x="3069" y="14546"/>
                  </a:cubicBezTo>
                  <a:cubicBezTo>
                    <a:pt x="4838" y="16796"/>
                    <a:pt x="7474" y="17967"/>
                    <a:pt x="10133" y="17967"/>
                  </a:cubicBezTo>
                  <a:cubicBezTo>
                    <a:pt x="12085" y="17967"/>
                    <a:pt x="14050" y="17336"/>
                    <a:pt x="15692" y="16037"/>
                  </a:cubicBezTo>
                  <a:cubicBezTo>
                    <a:pt x="19593" y="12969"/>
                    <a:pt x="20250" y="7314"/>
                    <a:pt x="17182" y="3414"/>
                  </a:cubicBezTo>
                  <a:cubicBezTo>
                    <a:pt x="15410" y="1173"/>
                    <a:pt x="12775" y="0"/>
                    <a:pt x="10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2"/>
            <p:cNvSpPr/>
            <p:nvPr/>
          </p:nvSpPr>
          <p:spPr>
            <a:xfrm>
              <a:off x="6603875" y="2404400"/>
              <a:ext cx="335325" cy="363425"/>
            </a:xfrm>
            <a:custGeom>
              <a:avLst/>
              <a:gdLst/>
              <a:ahLst/>
              <a:cxnLst/>
              <a:rect l="l" t="t" r="r" b="b"/>
              <a:pathLst>
                <a:path w="13413" h="14537" extrusionOk="0">
                  <a:moveTo>
                    <a:pt x="1381" y="0"/>
                  </a:moveTo>
                  <a:lnTo>
                    <a:pt x="702" y="548"/>
                  </a:lnTo>
                  <a:lnTo>
                    <a:pt x="1" y="1096"/>
                  </a:lnTo>
                  <a:cubicBezTo>
                    <a:pt x="1" y="1096"/>
                    <a:pt x="9027" y="14536"/>
                    <a:pt x="11372" y="14536"/>
                  </a:cubicBezTo>
                  <a:cubicBezTo>
                    <a:pt x="11484" y="14536"/>
                    <a:pt x="11580" y="14506"/>
                    <a:pt x="11659" y="14442"/>
                  </a:cubicBezTo>
                  <a:cubicBezTo>
                    <a:pt x="13413" y="13062"/>
                    <a:pt x="1381" y="0"/>
                    <a:pt x="1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2"/>
            <p:cNvSpPr/>
            <p:nvPr/>
          </p:nvSpPr>
          <p:spPr>
            <a:xfrm>
              <a:off x="6678400" y="2506850"/>
              <a:ext cx="281075" cy="299650"/>
            </a:xfrm>
            <a:custGeom>
              <a:avLst/>
              <a:gdLst/>
              <a:ahLst/>
              <a:cxnLst/>
              <a:rect l="l" t="t" r="r" b="b"/>
              <a:pathLst>
                <a:path w="11243" h="11986" extrusionOk="0">
                  <a:moveTo>
                    <a:pt x="2718" y="0"/>
                  </a:moveTo>
                  <a:lnTo>
                    <a:pt x="0" y="2148"/>
                  </a:lnTo>
                  <a:cubicBezTo>
                    <a:pt x="3743" y="7184"/>
                    <a:pt x="7648" y="11986"/>
                    <a:pt x="9383" y="11986"/>
                  </a:cubicBezTo>
                  <a:cubicBezTo>
                    <a:pt x="9558" y="11986"/>
                    <a:pt x="9711" y="11937"/>
                    <a:pt x="9840" y="11835"/>
                  </a:cubicBezTo>
                  <a:cubicBezTo>
                    <a:pt x="11243" y="10739"/>
                    <a:pt x="7144" y="5304"/>
                    <a:pt x="2718"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62"/>
            <p:cNvSpPr/>
            <p:nvPr/>
          </p:nvSpPr>
          <p:spPr>
            <a:xfrm>
              <a:off x="6663050" y="2493500"/>
              <a:ext cx="98650" cy="80400"/>
            </a:xfrm>
            <a:custGeom>
              <a:avLst/>
              <a:gdLst/>
              <a:ahLst/>
              <a:cxnLst/>
              <a:rect l="l" t="t" r="r" b="b"/>
              <a:pathLst>
                <a:path w="3946" h="3216" extrusionOk="0">
                  <a:moveTo>
                    <a:pt x="3320" y="0"/>
                  </a:moveTo>
                  <a:cubicBezTo>
                    <a:pt x="3212" y="0"/>
                    <a:pt x="3102" y="37"/>
                    <a:pt x="3003" y="118"/>
                  </a:cubicBezTo>
                  <a:lnTo>
                    <a:pt x="614" y="2003"/>
                  </a:lnTo>
                  <a:cubicBezTo>
                    <a:pt x="505" y="2090"/>
                    <a:pt x="395" y="2178"/>
                    <a:pt x="285" y="2266"/>
                  </a:cubicBezTo>
                  <a:cubicBezTo>
                    <a:pt x="66" y="2441"/>
                    <a:pt x="1" y="2792"/>
                    <a:pt x="198" y="3011"/>
                  </a:cubicBezTo>
                  <a:cubicBezTo>
                    <a:pt x="301" y="3140"/>
                    <a:pt x="458" y="3216"/>
                    <a:pt x="619" y="3216"/>
                  </a:cubicBezTo>
                  <a:cubicBezTo>
                    <a:pt x="730" y="3216"/>
                    <a:pt x="844" y="3179"/>
                    <a:pt x="943" y="3098"/>
                  </a:cubicBezTo>
                  <a:lnTo>
                    <a:pt x="3332" y="1236"/>
                  </a:lnTo>
                  <a:cubicBezTo>
                    <a:pt x="3441" y="1148"/>
                    <a:pt x="3551" y="1060"/>
                    <a:pt x="3660" y="951"/>
                  </a:cubicBezTo>
                  <a:cubicBezTo>
                    <a:pt x="3879" y="797"/>
                    <a:pt x="3945" y="425"/>
                    <a:pt x="3748" y="206"/>
                  </a:cubicBezTo>
                  <a:cubicBezTo>
                    <a:pt x="3632" y="76"/>
                    <a:pt x="3477" y="0"/>
                    <a:pt x="3320" y="0"/>
                  </a:cubicBezTo>
                  <a:close/>
                </a:path>
              </a:pathLst>
            </a:custGeom>
            <a:solidFill>
              <a:srgbClr val="81A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62"/>
            <p:cNvSpPr/>
            <p:nvPr/>
          </p:nvSpPr>
          <p:spPr>
            <a:xfrm>
              <a:off x="6348575" y="2155650"/>
              <a:ext cx="52625" cy="198925"/>
            </a:xfrm>
            <a:custGeom>
              <a:avLst/>
              <a:gdLst/>
              <a:ahLst/>
              <a:cxnLst/>
              <a:rect l="l" t="t" r="r" b="b"/>
              <a:pathLst>
                <a:path w="2105" h="7957" extrusionOk="0">
                  <a:moveTo>
                    <a:pt x="2104" y="1"/>
                  </a:moveTo>
                  <a:lnTo>
                    <a:pt x="2104" y="1"/>
                  </a:lnTo>
                  <a:cubicBezTo>
                    <a:pt x="1753" y="132"/>
                    <a:pt x="1447" y="373"/>
                    <a:pt x="1184" y="636"/>
                  </a:cubicBezTo>
                  <a:cubicBezTo>
                    <a:pt x="921" y="921"/>
                    <a:pt x="723" y="1250"/>
                    <a:pt x="526" y="1579"/>
                  </a:cubicBezTo>
                  <a:cubicBezTo>
                    <a:pt x="176" y="2280"/>
                    <a:pt x="44" y="3047"/>
                    <a:pt x="22" y="3814"/>
                  </a:cubicBezTo>
                  <a:cubicBezTo>
                    <a:pt x="0" y="4581"/>
                    <a:pt x="176" y="5326"/>
                    <a:pt x="395" y="6028"/>
                  </a:cubicBezTo>
                  <a:cubicBezTo>
                    <a:pt x="526" y="6356"/>
                    <a:pt x="658" y="6707"/>
                    <a:pt x="833" y="7036"/>
                  </a:cubicBezTo>
                  <a:cubicBezTo>
                    <a:pt x="1030" y="7342"/>
                    <a:pt x="1228" y="7649"/>
                    <a:pt x="1447" y="7956"/>
                  </a:cubicBezTo>
                  <a:cubicBezTo>
                    <a:pt x="1425" y="7583"/>
                    <a:pt x="1381" y="7211"/>
                    <a:pt x="1337" y="6860"/>
                  </a:cubicBezTo>
                  <a:cubicBezTo>
                    <a:pt x="1315" y="6510"/>
                    <a:pt x="1271" y="6181"/>
                    <a:pt x="1206" y="5830"/>
                  </a:cubicBezTo>
                  <a:cubicBezTo>
                    <a:pt x="1162" y="5151"/>
                    <a:pt x="1074" y="4472"/>
                    <a:pt x="1096" y="3814"/>
                  </a:cubicBezTo>
                  <a:cubicBezTo>
                    <a:pt x="1118" y="3179"/>
                    <a:pt x="1162" y="2521"/>
                    <a:pt x="1315" y="1886"/>
                  </a:cubicBezTo>
                  <a:cubicBezTo>
                    <a:pt x="1403" y="1579"/>
                    <a:pt x="1490" y="1250"/>
                    <a:pt x="1622" y="943"/>
                  </a:cubicBezTo>
                  <a:cubicBezTo>
                    <a:pt x="1753" y="615"/>
                    <a:pt x="1907" y="308"/>
                    <a:pt x="21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6" name="Google Shape;2286;p62"/>
          <p:cNvSpPr/>
          <p:nvPr/>
        </p:nvSpPr>
        <p:spPr>
          <a:xfrm>
            <a:off x="230001" y="5053300"/>
            <a:ext cx="8454178" cy="116278"/>
          </a:xfrm>
          <a:custGeom>
            <a:avLst/>
            <a:gdLst/>
            <a:ahLst/>
            <a:cxnLst/>
            <a:rect l="l" t="t" r="r" b="b"/>
            <a:pathLst>
              <a:path w="177861" h="3949" extrusionOk="0">
                <a:moveTo>
                  <a:pt x="5046" y="1"/>
                </a:moveTo>
                <a:cubicBezTo>
                  <a:pt x="4296" y="1"/>
                  <a:pt x="3547" y="8"/>
                  <a:pt x="2802" y="30"/>
                </a:cubicBezTo>
                <a:lnTo>
                  <a:pt x="2502" y="30"/>
                </a:lnTo>
                <a:cubicBezTo>
                  <a:pt x="0" y="30"/>
                  <a:pt x="0" y="3933"/>
                  <a:pt x="2502" y="3933"/>
                </a:cubicBezTo>
                <a:lnTo>
                  <a:pt x="168321" y="3933"/>
                </a:lnTo>
                <a:cubicBezTo>
                  <a:pt x="169833" y="3933"/>
                  <a:pt x="171330" y="3948"/>
                  <a:pt x="172823" y="3948"/>
                </a:cubicBezTo>
                <a:cubicBezTo>
                  <a:pt x="173569" y="3948"/>
                  <a:pt x="174314" y="3944"/>
                  <a:pt x="175059" y="3933"/>
                </a:cubicBezTo>
                <a:cubicBezTo>
                  <a:pt x="175092" y="3922"/>
                  <a:pt x="175125" y="3918"/>
                  <a:pt x="175159" y="3918"/>
                </a:cubicBezTo>
                <a:cubicBezTo>
                  <a:pt x="175226" y="3918"/>
                  <a:pt x="175292" y="3933"/>
                  <a:pt x="175359" y="3933"/>
                </a:cubicBezTo>
                <a:cubicBezTo>
                  <a:pt x="177861" y="3933"/>
                  <a:pt x="177861" y="30"/>
                  <a:pt x="175359" y="30"/>
                </a:cubicBezTo>
                <a:lnTo>
                  <a:pt x="9541" y="30"/>
                </a:lnTo>
                <a:cubicBezTo>
                  <a:pt x="8051" y="30"/>
                  <a:pt x="6546" y="1"/>
                  <a:pt x="5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7" name="Google Shape;2287;p62"/>
          <p:cNvGrpSpPr/>
          <p:nvPr/>
        </p:nvGrpSpPr>
        <p:grpSpPr>
          <a:xfrm rot="7199882">
            <a:off x="4982577" y="3865141"/>
            <a:ext cx="1055938" cy="932402"/>
            <a:chOff x="3485500" y="1467100"/>
            <a:chExt cx="666925" cy="588900"/>
          </a:xfrm>
        </p:grpSpPr>
        <p:sp>
          <p:nvSpPr>
            <p:cNvPr id="2288" name="Google Shape;2288;p62"/>
            <p:cNvSpPr/>
            <p:nvPr/>
          </p:nvSpPr>
          <p:spPr>
            <a:xfrm>
              <a:off x="3485500" y="1467100"/>
              <a:ext cx="666925" cy="588900"/>
            </a:xfrm>
            <a:custGeom>
              <a:avLst/>
              <a:gdLst/>
              <a:ahLst/>
              <a:cxnLst/>
              <a:rect l="l" t="t" r="r" b="b"/>
              <a:pathLst>
                <a:path w="26677" h="23556" extrusionOk="0">
                  <a:moveTo>
                    <a:pt x="13334" y="0"/>
                  </a:moveTo>
                  <a:cubicBezTo>
                    <a:pt x="11877" y="0"/>
                    <a:pt x="10396" y="273"/>
                    <a:pt x="8961" y="849"/>
                  </a:cubicBezTo>
                  <a:cubicBezTo>
                    <a:pt x="2933" y="3269"/>
                    <a:pt x="1" y="10117"/>
                    <a:pt x="2420" y="16166"/>
                  </a:cubicBezTo>
                  <a:cubicBezTo>
                    <a:pt x="4264" y="20759"/>
                    <a:pt x="8679" y="23555"/>
                    <a:pt x="13344" y="23555"/>
                  </a:cubicBezTo>
                  <a:cubicBezTo>
                    <a:pt x="14801" y="23555"/>
                    <a:pt x="16282" y="23282"/>
                    <a:pt x="17717" y="22707"/>
                  </a:cubicBezTo>
                  <a:cubicBezTo>
                    <a:pt x="23745" y="20287"/>
                    <a:pt x="26677" y="13439"/>
                    <a:pt x="24257" y="7390"/>
                  </a:cubicBezTo>
                  <a:cubicBezTo>
                    <a:pt x="22414" y="2796"/>
                    <a:pt x="17998" y="0"/>
                    <a:pt x="13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2"/>
            <p:cNvSpPr/>
            <p:nvPr/>
          </p:nvSpPr>
          <p:spPr>
            <a:xfrm>
              <a:off x="3837675" y="1693925"/>
              <a:ext cx="202500" cy="176875"/>
            </a:xfrm>
            <a:custGeom>
              <a:avLst/>
              <a:gdLst/>
              <a:ahLst/>
              <a:cxnLst/>
              <a:rect l="l" t="t" r="r" b="b"/>
              <a:pathLst>
                <a:path w="8100" h="7075" extrusionOk="0">
                  <a:moveTo>
                    <a:pt x="6223" y="1"/>
                  </a:moveTo>
                  <a:cubicBezTo>
                    <a:pt x="5225" y="1"/>
                    <a:pt x="4661" y="1059"/>
                    <a:pt x="4532" y="2151"/>
                  </a:cubicBezTo>
                  <a:cubicBezTo>
                    <a:pt x="4388" y="3361"/>
                    <a:pt x="3507" y="3730"/>
                    <a:pt x="2563" y="3853"/>
                  </a:cubicBezTo>
                  <a:cubicBezTo>
                    <a:pt x="1620" y="3997"/>
                    <a:pt x="0" y="4366"/>
                    <a:pt x="574" y="5924"/>
                  </a:cubicBezTo>
                  <a:cubicBezTo>
                    <a:pt x="741" y="6407"/>
                    <a:pt x="1480" y="7074"/>
                    <a:pt x="3126" y="7074"/>
                  </a:cubicBezTo>
                  <a:cubicBezTo>
                    <a:pt x="3297" y="7074"/>
                    <a:pt x="3479" y="7067"/>
                    <a:pt x="3671" y="7052"/>
                  </a:cubicBezTo>
                  <a:cubicBezTo>
                    <a:pt x="5721" y="6867"/>
                    <a:pt x="7013" y="5555"/>
                    <a:pt x="7566" y="3771"/>
                  </a:cubicBezTo>
                  <a:cubicBezTo>
                    <a:pt x="8100" y="1987"/>
                    <a:pt x="7771" y="306"/>
                    <a:pt x="6562" y="39"/>
                  </a:cubicBezTo>
                  <a:cubicBezTo>
                    <a:pt x="6444" y="13"/>
                    <a:pt x="6331" y="1"/>
                    <a:pt x="6223"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2"/>
            <p:cNvSpPr/>
            <p:nvPr/>
          </p:nvSpPr>
          <p:spPr>
            <a:xfrm>
              <a:off x="3867925" y="1718775"/>
              <a:ext cx="154825" cy="135075"/>
            </a:xfrm>
            <a:custGeom>
              <a:avLst/>
              <a:gdLst/>
              <a:ahLst/>
              <a:cxnLst/>
              <a:rect l="l" t="t" r="r" b="b"/>
              <a:pathLst>
                <a:path w="6193" h="5403" extrusionOk="0">
                  <a:moveTo>
                    <a:pt x="4746" y="0"/>
                  </a:moveTo>
                  <a:cubicBezTo>
                    <a:pt x="3984" y="0"/>
                    <a:pt x="3556" y="816"/>
                    <a:pt x="3445" y="1649"/>
                  </a:cubicBezTo>
                  <a:cubicBezTo>
                    <a:pt x="3342" y="2572"/>
                    <a:pt x="2666" y="2859"/>
                    <a:pt x="1948" y="2962"/>
                  </a:cubicBezTo>
                  <a:cubicBezTo>
                    <a:pt x="1230" y="3044"/>
                    <a:pt x="0" y="3331"/>
                    <a:pt x="431" y="4540"/>
                  </a:cubicBezTo>
                  <a:cubicBezTo>
                    <a:pt x="559" y="4889"/>
                    <a:pt x="1116" y="5403"/>
                    <a:pt x="2351" y="5403"/>
                  </a:cubicBezTo>
                  <a:cubicBezTo>
                    <a:pt x="2494" y="5403"/>
                    <a:pt x="2647" y="5396"/>
                    <a:pt x="2809" y="5381"/>
                  </a:cubicBezTo>
                  <a:cubicBezTo>
                    <a:pt x="4367" y="5258"/>
                    <a:pt x="5352" y="4253"/>
                    <a:pt x="5762" y="2880"/>
                  </a:cubicBezTo>
                  <a:cubicBezTo>
                    <a:pt x="6192" y="1526"/>
                    <a:pt x="5926" y="235"/>
                    <a:pt x="5003" y="29"/>
                  </a:cubicBezTo>
                  <a:cubicBezTo>
                    <a:pt x="4913" y="10"/>
                    <a:pt x="4828" y="0"/>
                    <a:pt x="474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62"/>
            <p:cNvSpPr/>
            <p:nvPr/>
          </p:nvSpPr>
          <p:spPr>
            <a:xfrm>
              <a:off x="3610075" y="1776400"/>
              <a:ext cx="138425" cy="127675"/>
            </a:xfrm>
            <a:custGeom>
              <a:avLst/>
              <a:gdLst/>
              <a:ahLst/>
              <a:cxnLst/>
              <a:rect l="l" t="t" r="r" b="b"/>
              <a:pathLst>
                <a:path w="5537" h="5107" extrusionOk="0">
                  <a:moveTo>
                    <a:pt x="2748" y="0"/>
                  </a:moveTo>
                  <a:cubicBezTo>
                    <a:pt x="1374" y="0"/>
                    <a:pt x="0" y="1702"/>
                    <a:pt x="0" y="3035"/>
                  </a:cubicBezTo>
                  <a:cubicBezTo>
                    <a:pt x="0" y="4347"/>
                    <a:pt x="1374" y="5106"/>
                    <a:pt x="2748" y="5106"/>
                  </a:cubicBezTo>
                  <a:cubicBezTo>
                    <a:pt x="4122" y="5106"/>
                    <a:pt x="5536" y="4040"/>
                    <a:pt x="5536" y="2707"/>
                  </a:cubicBezTo>
                  <a:cubicBezTo>
                    <a:pt x="5536" y="1374"/>
                    <a:pt x="4122" y="0"/>
                    <a:pt x="2748"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62"/>
            <p:cNvSpPr/>
            <p:nvPr/>
          </p:nvSpPr>
          <p:spPr>
            <a:xfrm>
              <a:off x="3625950" y="1791275"/>
              <a:ext cx="106650" cy="98425"/>
            </a:xfrm>
            <a:custGeom>
              <a:avLst/>
              <a:gdLst/>
              <a:ahLst/>
              <a:cxnLst/>
              <a:rect l="l" t="t" r="r" b="b"/>
              <a:pathLst>
                <a:path w="4266" h="3937" extrusionOk="0">
                  <a:moveTo>
                    <a:pt x="2113" y="0"/>
                  </a:moveTo>
                  <a:cubicBezTo>
                    <a:pt x="1047" y="0"/>
                    <a:pt x="1" y="1292"/>
                    <a:pt x="1" y="2317"/>
                  </a:cubicBezTo>
                  <a:cubicBezTo>
                    <a:pt x="1" y="3342"/>
                    <a:pt x="1047" y="3937"/>
                    <a:pt x="2113" y="3937"/>
                  </a:cubicBezTo>
                  <a:cubicBezTo>
                    <a:pt x="3179" y="3937"/>
                    <a:pt x="4266" y="3096"/>
                    <a:pt x="4266" y="2071"/>
                  </a:cubicBezTo>
                  <a:cubicBezTo>
                    <a:pt x="4266" y="1046"/>
                    <a:pt x="3179" y="0"/>
                    <a:pt x="2113"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62"/>
            <p:cNvSpPr/>
            <p:nvPr/>
          </p:nvSpPr>
          <p:spPr>
            <a:xfrm>
              <a:off x="3791525" y="1522725"/>
              <a:ext cx="171750" cy="149450"/>
            </a:xfrm>
            <a:custGeom>
              <a:avLst/>
              <a:gdLst/>
              <a:ahLst/>
              <a:cxnLst/>
              <a:rect l="l" t="t" r="r" b="b"/>
              <a:pathLst>
                <a:path w="6870" h="5978" extrusionOk="0">
                  <a:moveTo>
                    <a:pt x="3165" y="0"/>
                  </a:moveTo>
                  <a:cubicBezTo>
                    <a:pt x="2576" y="0"/>
                    <a:pt x="2002" y="136"/>
                    <a:pt x="1539" y="428"/>
                  </a:cubicBezTo>
                  <a:cubicBezTo>
                    <a:pt x="226" y="1269"/>
                    <a:pt x="1" y="3730"/>
                    <a:pt x="862" y="5001"/>
                  </a:cubicBezTo>
                  <a:cubicBezTo>
                    <a:pt x="1329" y="5684"/>
                    <a:pt x="2053" y="5977"/>
                    <a:pt x="2830" y="5977"/>
                  </a:cubicBezTo>
                  <a:cubicBezTo>
                    <a:pt x="3521" y="5977"/>
                    <a:pt x="4253" y="5745"/>
                    <a:pt x="4881" y="5349"/>
                  </a:cubicBezTo>
                  <a:cubicBezTo>
                    <a:pt x="6214" y="4509"/>
                    <a:pt x="6870" y="2602"/>
                    <a:pt x="5988" y="1310"/>
                  </a:cubicBezTo>
                  <a:cubicBezTo>
                    <a:pt x="5426" y="480"/>
                    <a:pt x="4270" y="0"/>
                    <a:pt x="316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62"/>
            <p:cNvSpPr/>
            <p:nvPr/>
          </p:nvSpPr>
          <p:spPr>
            <a:xfrm>
              <a:off x="3823825" y="1551300"/>
              <a:ext cx="103075" cy="89775"/>
            </a:xfrm>
            <a:custGeom>
              <a:avLst/>
              <a:gdLst/>
              <a:ahLst/>
              <a:cxnLst/>
              <a:rect l="l" t="t" r="r" b="b"/>
              <a:pathLst>
                <a:path w="4123" h="3591" extrusionOk="0">
                  <a:moveTo>
                    <a:pt x="1887" y="1"/>
                  </a:moveTo>
                  <a:cubicBezTo>
                    <a:pt x="1538" y="1"/>
                    <a:pt x="1198" y="80"/>
                    <a:pt x="923" y="249"/>
                  </a:cubicBezTo>
                  <a:cubicBezTo>
                    <a:pt x="124" y="762"/>
                    <a:pt x="1" y="2238"/>
                    <a:pt x="513" y="3017"/>
                  </a:cubicBezTo>
                  <a:cubicBezTo>
                    <a:pt x="795" y="3418"/>
                    <a:pt x="1232" y="3590"/>
                    <a:pt x="1699" y="3590"/>
                  </a:cubicBezTo>
                  <a:cubicBezTo>
                    <a:pt x="2116" y="3590"/>
                    <a:pt x="2556" y="3454"/>
                    <a:pt x="2933" y="3222"/>
                  </a:cubicBezTo>
                  <a:cubicBezTo>
                    <a:pt x="3732" y="2710"/>
                    <a:pt x="4122" y="1561"/>
                    <a:pt x="3589" y="803"/>
                  </a:cubicBezTo>
                  <a:cubicBezTo>
                    <a:pt x="3252" y="291"/>
                    <a:pt x="2553" y="1"/>
                    <a:pt x="1887"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62"/>
            <p:cNvSpPr/>
            <p:nvPr/>
          </p:nvSpPr>
          <p:spPr>
            <a:xfrm>
              <a:off x="3831525" y="1544175"/>
              <a:ext cx="6675" cy="15925"/>
            </a:xfrm>
            <a:custGeom>
              <a:avLst/>
              <a:gdLst/>
              <a:ahLst/>
              <a:cxnLst/>
              <a:rect l="l" t="t" r="r" b="b"/>
              <a:pathLst>
                <a:path w="267" h="637" extrusionOk="0">
                  <a:moveTo>
                    <a:pt x="123" y="1"/>
                  </a:moveTo>
                  <a:cubicBezTo>
                    <a:pt x="62" y="1"/>
                    <a:pt x="0" y="145"/>
                    <a:pt x="0" y="309"/>
                  </a:cubicBezTo>
                  <a:cubicBezTo>
                    <a:pt x="0" y="493"/>
                    <a:pt x="62" y="637"/>
                    <a:pt x="123" y="637"/>
                  </a:cubicBezTo>
                  <a:cubicBezTo>
                    <a:pt x="205" y="637"/>
                    <a:pt x="267" y="493"/>
                    <a:pt x="267" y="309"/>
                  </a:cubicBezTo>
                  <a:cubicBezTo>
                    <a:pt x="267" y="145"/>
                    <a:pt x="205" y="1"/>
                    <a:pt x="12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62"/>
            <p:cNvSpPr/>
            <p:nvPr/>
          </p:nvSpPr>
          <p:spPr>
            <a:xfrm>
              <a:off x="3809475" y="1570625"/>
              <a:ext cx="16425" cy="9850"/>
            </a:xfrm>
            <a:custGeom>
              <a:avLst/>
              <a:gdLst/>
              <a:ahLst/>
              <a:cxnLst/>
              <a:rect l="l" t="t" r="r" b="b"/>
              <a:pathLst>
                <a:path w="657" h="394" extrusionOk="0">
                  <a:moveTo>
                    <a:pt x="539" y="0"/>
                  </a:moveTo>
                  <a:cubicBezTo>
                    <a:pt x="468" y="0"/>
                    <a:pt x="363" y="37"/>
                    <a:pt x="267" y="91"/>
                  </a:cubicBezTo>
                  <a:cubicBezTo>
                    <a:pt x="103" y="173"/>
                    <a:pt x="1" y="296"/>
                    <a:pt x="42" y="358"/>
                  </a:cubicBezTo>
                  <a:cubicBezTo>
                    <a:pt x="50" y="382"/>
                    <a:pt x="80" y="394"/>
                    <a:pt x="124" y="394"/>
                  </a:cubicBezTo>
                  <a:cubicBezTo>
                    <a:pt x="191" y="394"/>
                    <a:pt x="291" y="366"/>
                    <a:pt x="390" y="317"/>
                  </a:cubicBezTo>
                  <a:cubicBezTo>
                    <a:pt x="554" y="214"/>
                    <a:pt x="657" y="91"/>
                    <a:pt x="616" y="30"/>
                  </a:cubicBezTo>
                  <a:cubicBezTo>
                    <a:pt x="602" y="9"/>
                    <a:pt x="575" y="0"/>
                    <a:pt x="539"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62"/>
            <p:cNvSpPr/>
            <p:nvPr/>
          </p:nvSpPr>
          <p:spPr>
            <a:xfrm>
              <a:off x="3810000" y="1597300"/>
              <a:ext cx="15400" cy="11375"/>
            </a:xfrm>
            <a:custGeom>
              <a:avLst/>
              <a:gdLst/>
              <a:ahLst/>
              <a:cxnLst/>
              <a:rect l="l" t="t" r="r" b="b"/>
              <a:pathLst>
                <a:path w="616" h="455" extrusionOk="0">
                  <a:moveTo>
                    <a:pt x="110" y="1"/>
                  </a:moveTo>
                  <a:cubicBezTo>
                    <a:pt x="78" y="1"/>
                    <a:pt x="54" y="10"/>
                    <a:pt x="41" y="29"/>
                  </a:cubicBezTo>
                  <a:cubicBezTo>
                    <a:pt x="0" y="90"/>
                    <a:pt x="82" y="213"/>
                    <a:pt x="226" y="337"/>
                  </a:cubicBezTo>
                  <a:cubicBezTo>
                    <a:pt x="332" y="413"/>
                    <a:pt x="438" y="455"/>
                    <a:pt x="511" y="455"/>
                  </a:cubicBezTo>
                  <a:cubicBezTo>
                    <a:pt x="537" y="455"/>
                    <a:pt x="558" y="450"/>
                    <a:pt x="574" y="439"/>
                  </a:cubicBezTo>
                  <a:cubicBezTo>
                    <a:pt x="615" y="378"/>
                    <a:pt x="533" y="234"/>
                    <a:pt x="390" y="131"/>
                  </a:cubicBezTo>
                  <a:cubicBezTo>
                    <a:pt x="290" y="47"/>
                    <a:pt x="182" y="1"/>
                    <a:pt x="110"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62"/>
            <p:cNvSpPr/>
            <p:nvPr/>
          </p:nvSpPr>
          <p:spPr>
            <a:xfrm>
              <a:off x="3816150" y="1622100"/>
              <a:ext cx="6175" cy="16425"/>
            </a:xfrm>
            <a:custGeom>
              <a:avLst/>
              <a:gdLst/>
              <a:ahLst/>
              <a:cxnLst/>
              <a:rect l="l" t="t" r="r" b="b"/>
              <a:pathLst>
                <a:path w="247" h="657" extrusionOk="0">
                  <a:moveTo>
                    <a:pt x="123" y="1"/>
                  </a:moveTo>
                  <a:cubicBezTo>
                    <a:pt x="41" y="1"/>
                    <a:pt x="0" y="144"/>
                    <a:pt x="0" y="329"/>
                  </a:cubicBezTo>
                  <a:cubicBezTo>
                    <a:pt x="0" y="513"/>
                    <a:pt x="41" y="657"/>
                    <a:pt x="123" y="657"/>
                  </a:cubicBezTo>
                  <a:cubicBezTo>
                    <a:pt x="185" y="657"/>
                    <a:pt x="246" y="513"/>
                    <a:pt x="246" y="329"/>
                  </a:cubicBezTo>
                  <a:cubicBezTo>
                    <a:pt x="246" y="144"/>
                    <a:pt x="185" y="1"/>
                    <a:pt x="12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62"/>
            <p:cNvSpPr/>
            <p:nvPr/>
          </p:nvSpPr>
          <p:spPr>
            <a:xfrm>
              <a:off x="3826400" y="1643625"/>
              <a:ext cx="16425" cy="9650"/>
            </a:xfrm>
            <a:custGeom>
              <a:avLst/>
              <a:gdLst/>
              <a:ahLst/>
              <a:cxnLst/>
              <a:rect l="l" t="t" r="r" b="b"/>
              <a:pathLst>
                <a:path w="657" h="386" extrusionOk="0">
                  <a:moveTo>
                    <a:pt x="552" y="1"/>
                  </a:moveTo>
                  <a:cubicBezTo>
                    <a:pt x="485" y="1"/>
                    <a:pt x="376" y="28"/>
                    <a:pt x="267" y="83"/>
                  </a:cubicBezTo>
                  <a:cubicBezTo>
                    <a:pt x="103" y="165"/>
                    <a:pt x="0" y="288"/>
                    <a:pt x="41" y="349"/>
                  </a:cubicBezTo>
                  <a:cubicBezTo>
                    <a:pt x="57" y="374"/>
                    <a:pt x="93" y="385"/>
                    <a:pt x="138" y="385"/>
                  </a:cubicBezTo>
                  <a:cubicBezTo>
                    <a:pt x="208" y="385"/>
                    <a:pt x="303" y="358"/>
                    <a:pt x="390" y="308"/>
                  </a:cubicBezTo>
                  <a:cubicBezTo>
                    <a:pt x="554" y="206"/>
                    <a:pt x="656" y="83"/>
                    <a:pt x="615" y="21"/>
                  </a:cubicBezTo>
                  <a:cubicBezTo>
                    <a:pt x="608" y="8"/>
                    <a:pt x="586" y="1"/>
                    <a:pt x="552"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62"/>
            <p:cNvSpPr/>
            <p:nvPr/>
          </p:nvSpPr>
          <p:spPr>
            <a:xfrm>
              <a:off x="3853550" y="1652975"/>
              <a:ext cx="15425" cy="11375"/>
            </a:xfrm>
            <a:custGeom>
              <a:avLst/>
              <a:gdLst/>
              <a:ahLst/>
              <a:cxnLst/>
              <a:rect l="l" t="t" r="r" b="b"/>
              <a:pathLst>
                <a:path w="617" h="455" extrusionOk="0">
                  <a:moveTo>
                    <a:pt x="113" y="1"/>
                  </a:moveTo>
                  <a:cubicBezTo>
                    <a:pt x="90" y="1"/>
                    <a:pt x="73" y="6"/>
                    <a:pt x="62" y="16"/>
                  </a:cubicBezTo>
                  <a:cubicBezTo>
                    <a:pt x="1" y="78"/>
                    <a:pt x="83" y="221"/>
                    <a:pt x="226" y="324"/>
                  </a:cubicBezTo>
                  <a:cubicBezTo>
                    <a:pt x="326" y="409"/>
                    <a:pt x="434" y="455"/>
                    <a:pt x="506" y="455"/>
                  </a:cubicBezTo>
                  <a:cubicBezTo>
                    <a:pt x="538" y="455"/>
                    <a:pt x="562" y="446"/>
                    <a:pt x="575" y="426"/>
                  </a:cubicBezTo>
                  <a:cubicBezTo>
                    <a:pt x="616" y="365"/>
                    <a:pt x="534" y="242"/>
                    <a:pt x="390" y="119"/>
                  </a:cubicBezTo>
                  <a:cubicBezTo>
                    <a:pt x="284" y="43"/>
                    <a:pt x="178" y="1"/>
                    <a:pt x="113"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62"/>
            <p:cNvSpPr/>
            <p:nvPr/>
          </p:nvSpPr>
          <p:spPr>
            <a:xfrm>
              <a:off x="3883800" y="1643625"/>
              <a:ext cx="6700" cy="15925"/>
            </a:xfrm>
            <a:custGeom>
              <a:avLst/>
              <a:gdLst/>
              <a:ahLst/>
              <a:cxnLst/>
              <a:rect l="l" t="t" r="r" b="b"/>
              <a:pathLst>
                <a:path w="268" h="637" extrusionOk="0">
                  <a:moveTo>
                    <a:pt x="124" y="1"/>
                  </a:moveTo>
                  <a:cubicBezTo>
                    <a:pt x="62" y="1"/>
                    <a:pt x="1" y="144"/>
                    <a:pt x="1" y="329"/>
                  </a:cubicBezTo>
                  <a:cubicBezTo>
                    <a:pt x="1" y="493"/>
                    <a:pt x="62" y="636"/>
                    <a:pt x="124" y="636"/>
                  </a:cubicBezTo>
                  <a:cubicBezTo>
                    <a:pt x="206" y="636"/>
                    <a:pt x="267" y="493"/>
                    <a:pt x="267" y="329"/>
                  </a:cubicBezTo>
                  <a:cubicBezTo>
                    <a:pt x="267" y="144"/>
                    <a:pt x="206" y="1"/>
                    <a:pt x="124"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62"/>
            <p:cNvSpPr/>
            <p:nvPr/>
          </p:nvSpPr>
          <p:spPr>
            <a:xfrm>
              <a:off x="3901225" y="1635050"/>
              <a:ext cx="16425" cy="9975"/>
            </a:xfrm>
            <a:custGeom>
              <a:avLst/>
              <a:gdLst/>
              <a:ahLst/>
              <a:cxnLst/>
              <a:rect l="l" t="t" r="r" b="b"/>
              <a:pathLst>
                <a:path w="657" h="399" extrusionOk="0">
                  <a:moveTo>
                    <a:pt x="518" y="0"/>
                  </a:moveTo>
                  <a:cubicBezTo>
                    <a:pt x="446" y="0"/>
                    <a:pt x="346" y="28"/>
                    <a:pt x="247" y="77"/>
                  </a:cubicBezTo>
                  <a:cubicBezTo>
                    <a:pt x="103" y="180"/>
                    <a:pt x="1" y="303"/>
                    <a:pt x="21" y="364"/>
                  </a:cubicBezTo>
                  <a:cubicBezTo>
                    <a:pt x="37" y="387"/>
                    <a:pt x="69" y="399"/>
                    <a:pt x="113" y="399"/>
                  </a:cubicBezTo>
                  <a:cubicBezTo>
                    <a:pt x="185" y="399"/>
                    <a:pt x="288" y="367"/>
                    <a:pt x="390" y="303"/>
                  </a:cubicBezTo>
                  <a:cubicBezTo>
                    <a:pt x="554" y="221"/>
                    <a:pt x="657" y="98"/>
                    <a:pt x="616" y="36"/>
                  </a:cubicBezTo>
                  <a:cubicBezTo>
                    <a:pt x="600" y="12"/>
                    <a:pt x="564" y="0"/>
                    <a:pt x="518"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62"/>
            <p:cNvSpPr/>
            <p:nvPr/>
          </p:nvSpPr>
          <p:spPr>
            <a:xfrm>
              <a:off x="3920200" y="1616575"/>
              <a:ext cx="15400" cy="11300"/>
            </a:xfrm>
            <a:custGeom>
              <a:avLst/>
              <a:gdLst/>
              <a:ahLst/>
              <a:cxnLst/>
              <a:rect l="l" t="t" r="r" b="b"/>
              <a:pathLst>
                <a:path w="616" h="452" extrusionOk="0">
                  <a:moveTo>
                    <a:pt x="95" y="1"/>
                  </a:moveTo>
                  <a:cubicBezTo>
                    <a:pt x="71" y="1"/>
                    <a:pt x="52" y="6"/>
                    <a:pt x="41" y="17"/>
                  </a:cubicBezTo>
                  <a:cubicBezTo>
                    <a:pt x="0" y="78"/>
                    <a:pt x="82" y="222"/>
                    <a:pt x="226" y="324"/>
                  </a:cubicBezTo>
                  <a:cubicBezTo>
                    <a:pt x="330" y="398"/>
                    <a:pt x="445" y="451"/>
                    <a:pt x="516" y="451"/>
                  </a:cubicBezTo>
                  <a:cubicBezTo>
                    <a:pt x="543" y="451"/>
                    <a:pt x="563" y="444"/>
                    <a:pt x="575" y="427"/>
                  </a:cubicBezTo>
                  <a:cubicBezTo>
                    <a:pt x="616" y="365"/>
                    <a:pt x="534" y="242"/>
                    <a:pt x="390" y="119"/>
                  </a:cubicBezTo>
                  <a:cubicBezTo>
                    <a:pt x="284" y="43"/>
                    <a:pt x="166" y="1"/>
                    <a:pt x="95"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62"/>
            <p:cNvSpPr/>
            <p:nvPr/>
          </p:nvSpPr>
          <p:spPr>
            <a:xfrm>
              <a:off x="3933025" y="1592375"/>
              <a:ext cx="6675" cy="16425"/>
            </a:xfrm>
            <a:custGeom>
              <a:avLst/>
              <a:gdLst/>
              <a:ahLst/>
              <a:cxnLst/>
              <a:rect l="l" t="t" r="r" b="b"/>
              <a:pathLst>
                <a:path w="267" h="657" extrusionOk="0">
                  <a:moveTo>
                    <a:pt x="123" y="0"/>
                  </a:moveTo>
                  <a:cubicBezTo>
                    <a:pt x="62" y="0"/>
                    <a:pt x="0" y="164"/>
                    <a:pt x="0" y="328"/>
                  </a:cubicBezTo>
                  <a:cubicBezTo>
                    <a:pt x="0" y="513"/>
                    <a:pt x="62" y="657"/>
                    <a:pt x="123" y="657"/>
                  </a:cubicBezTo>
                  <a:cubicBezTo>
                    <a:pt x="205" y="657"/>
                    <a:pt x="267" y="513"/>
                    <a:pt x="267" y="328"/>
                  </a:cubicBezTo>
                  <a:cubicBezTo>
                    <a:pt x="267" y="164"/>
                    <a:pt x="205" y="0"/>
                    <a:pt x="123"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62"/>
            <p:cNvSpPr/>
            <p:nvPr/>
          </p:nvSpPr>
          <p:spPr>
            <a:xfrm>
              <a:off x="3923275" y="1571125"/>
              <a:ext cx="16425" cy="9875"/>
            </a:xfrm>
            <a:custGeom>
              <a:avLst/>
              <a:gdLst/>
              <a:ahLst/>
              <a:cxnLst/>
              <a:rect l="l" t="t" r="r" b="b"/>
              <a:pathLst>
                <a:path w="657" h="395" extrusionOk="0">
                  <a:moveTo>
                    <a:pt x="538" y="1"/>
                  </a:moveTo>
                  <a:cubicBezTo>
                    <a:pt x="465" y="1"/>
                    <a:pt x="356" y="37"/>
                    <a:pt x="247" y="92"/>
                  </a:cubicBezTo>
                  <a:cubicBezTo>
                    <a:pt x="103" y="174"/>
                    <a:pt x="0" y="297"/>
                    <a:pt x="21" y="358"/>
                  </a:cubicBezTo>
                  <a:cubicBezTo>
                    <a:pt x="37" y="383"/>
                    <a:pt x="72" y="394"/>
                    <a:pt x="119" y="394"/>
                  </a:cubicBezTo>
                  <a:cubicBezTo>
                    <a:pt x="191" y="394"/>
                    <a:pt x="291" y="367"/>
                    <a:pt x="390" y="317"/>
                  </a:cubicBezTo>
                  <a:cubicBezTo>
                    <a:pt x="554" y="215"/>
                    <a:pt x="657" y="92"/>
                    <a:pt x="616" y="30"/>
                  </a:cubicBezTo>
                  <a:cubicBezTo>
                    <a:pt x="602" y="10"/>
                    <a:pt x="575" y="1"/>
                    <a:pt x="538"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62"/>
            <p:cNvSpPr/>
            <p:nvPr/>
          </p:nvSpPr>
          <p:spPr>
            <a:xfrm>
              <a:off x="3910450" y="1549950"/>
              <a:ext cx="15400" cy="11275"/>
            </a:xfrm>
            <a:custGeom>
              <a:avLst/>
              <a:gdLst/>
              <a:ahLst/>
              <a:cxnLst/>
              <a:rect l="l" t="t" r="r" b="b"/>
              <a:pathLst>
                <a:path w="616" h="451" extrusionOk="0">
                  <a:moveTo>
                    <a:pt x="93" y="0"/>
                  </a:moveTo>
                  <a:cubicBezTo>
                    <a:pt x="70" y="0"/>
                    <a:pt x="52" y="5"/>
                    <a:pt x="42" y="16"/>
                  </a:cubicBezTo>
                  <a:cubicBezTo>
                    <a:pt x="1" y="78"/>
                    <a:pt x="62" y="201"/>
                    <a:pt x="226" y="324"/>
                  </a:cubicBezTo>
                  <a:cubicBezTo>
                    <a:pt x="330" y="398"/>
                    <a:pt x="434" y="451"/>
                    <a:pt x="499" y="451"/>
                  </a:cubicBezTo>
                  <a:cubicBezTo>
                    <a:pt x="524" y="451"/>
                    <a:pt x="543" y="443"/>
                    <a:pt x="554" y="426"/>
                  </a:cubicBezTo>
                  <a:cubicBezTo>
                    <a:pt x="616" y="365"/>
                    <a:pt x="534" y="242"/>
                    <a:pt x="390" y="119"/>
                  </a:cubicBezTo>
                  <a:cubicBezTo>
                    <a:pt x="269" y="43"/>
                    <a:pt x="158" y="0"/>
                    <a:pt x="93"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62"/>
            <p:cNvSpPr/>
            <p:nvPr/>
          </p:nvSpPr>
          <p:spPr>
            <a:xfrm>
              <a:off x="3885850" y="1532400"/>
              <a:ext cx="6700" cy="16425"/>
            </a:xfrm>
            <a:custGeom>
              <a:avLst/>
              <a:gdLst/>
              <a:ahLst/>
              <a:cxnLst/>
              <a:rect l="l" t="t" r="r" b="b"/>
              <a:pathLst>
                <a:path w="268" h="657" extrusionOk="0">
                  <a:moveTo>
                    <a:pt x="124" y="0"/>
                  </a:moveTo>
                  <a:cubicBezTo>
                    <a:pt x="62" y="0"/>
                    <a:pt x="1" y="144"/>
                    <a:pt x="1" y="328"/>
                  </a:cubicBezTo>
                  <a:cubicBezTo>
                    <a:pt x="1" y="513"/>
                    <a:pt x="62" y="657"/>
                    <a:pt x="124" y="657"/>
                  </a:cubicBezTo>
                  <a:cubicBezTo>
                    <a:pt x="206" y="657"/>
                    <a:pt x="267" y="513"/>
                    <a:pt x="267" y="328"/>
                  </a:cubicBezTo>
                  <a:cubicBezTo>
                    <a:pt x="267" y="144"/>
                    <a:pt x="206" y="0"/>
                    <a:pt x="124" y="0"/>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2"/>
            <p:cNvSpPr/>
            <p:nvPr/>
          </p:nvSpPr>
          <p:spPr>
            <a:xfrm>
              <a:off x="3853050" y="1534600"/>
              <a:ext cx="16425" cy="9975"/>
            </a:xfrm>
            <a:custGeom>
              <a:avLst/>
              <a:gdLst/>
              <a:ahLst/>
              <a:cxnLst/>
              <a:rect l="l" t="t" r="r" b="b"/>
              <a:pathLst>
                <a:path w="657" h="399" extrusionOk="0">
                  <a:moveTo>
                    <a:pt x="544" y="1"/>
                  </a:moveTo>
                  <a:cubicBezTo>
                    <a:pt x="472" y="1"/>
                    <a:pt x="369" y="33"/>
                    <a:pt x="267" y="97"/>
                  </a:cubicBezTo>
                  <a:cubicBezTo>
                    <a:pt x="103" y="179"/>
                    <a:pt x="0" y="302"/>
                    <a:pt x="41" y="363"/>
                  </a:cubicBezTo>
                  <a:cubicBezTo>
                    <a:pt x="57" y="387"/>
                    <a:pt x="89" y="398"/>
                    <a:pt x="133" y="398"/>
                  </a:cubicBezTo>
                  <a:cubicBezTo>
                    <a:pt x="205" y="398"/>
                    <a:pt x="308" y="366"/>
                    <a:pt x="410" y="302"/>
                  </a:cubicBezTo>
                  <a:cubicBezTo>
                    <a:pt x="554" y="220"/>
                    <a:pt x="657" y="97"/>
                    <a:pt x="636" y="35"/>
                  </a:cubicBezTo>
                  <a:cubicBezTo>
                    <a:pt x="621" y="12"/>
                    <a:pt x="588" y="1"/>
                    <a:pt x="544" y="1"/>
                  </a:cubicBez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2"/>
            <p:cNvSpPr/>
            <p:nvPr/>
          </p:nvSpPr>
          <p:spPr>
            <a:xfrm>
              <a:off x="3619800" y="1588425"/>
              <a:ext cx="142025" cy="142525"/>
            </a:xfrm>
            <a:custGeom>
              <a:avLst/>
              <a:gdLst/>
              <a:ahLst/>
              <a:cxnLst/>
              <a:rect l="l" t="t" r="r" b="b"/>
              <a:pathLst>
                <a:path w="5681" h="5701" extrusionOk="0">
                  <a:moveTo>
                    <a:pt x="1833" y="0"/>
                  </a:moveTo>
                  <a:cubicBezTo>
                    <a:pt x="1008" y="0"/>
                    <a:pt x="365" y="315"/>
                    <a:pt x="226" y="938"/>
                  </a:cubicBezTo>
                  <a:cubicBezTo>
                    <a:pt x="1" y="1860"/>
                    <a:pt x="883" y="2393"/>
                    <a:pt x="1826" y="2537"/>
                  </a:cubicBezTo>
                  <a:cubicBezTo>
                    <a:pt x="2748" y="2660"/>
                    <a:pt x="3015" y="3337"/>
                    <a:pt x="3097" y="4075"/>
                  </a:cubicBezTo>
                  <a:cubicBezTo>
                    <a:pt x="3167" y="4691"/>
                    <a:pt x="3374" y="5701"/>
                    <a:pt x="4210" y="5701"/>
                  </a:cubicBezTo>
                  <a:cubicBezTo>
                    <a:pt x="4348" y="5701"/>
                    <a:pt x="4502" y="5673"/>
                    <a:pt x="4676" y="5613"/>
                  </a:cubicBezTo>
                  <a:cubicBezTo>
                    <a:pt x="5065" y="5490"/>
                    <a:pt x="5681" y="4813"/>
                    <a:pt x="5558" y="3255"/>
                  </a:cubicBezTo>
                  <a:cubicBezTo>
                    <a:pt x="5455" y="1676"/>
                    <a:pt x="4471" y="671"/>
                    <a:pt x="3118" y="220"/>
                  </a:cubicBezTo>
                  <a:cubicBezTo>
                    <a:pt x="2671" y="73"/>
                    <a:pt x="2231" y="0"/>
                    <a:pt x="1833"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2"/>
            <p:cNvSpPr/>
            <p:nvPr/>
          </p:nvSpPr>
          <p:spPr>
            <a:xfrm>
              <a:off x="3639800" y="1600925"/>
              <a:ext cx="108700" cy="108975"/>
            </a:xfrm>
            <a:custGeom>
              <a:avLst/>
              <a:gdLst/>
              <a:ahLst/>
              <a:cxnLst/>
              <a:rect l="l" t="t" r="r" b="b"/>
              <a:pathLst>
                <a:path w="4348" h="4359" extrusionOk="0">
                  <a:moveTo>
                    <a:pt x="1399" y="0"/>
                  </a:moveTo>
                  <a:cubicBezTo>
                    <a:pt x="775" y="0"/>
                    <a:pt x="289" y="242"/>
                    <a:pt x="165" y="725"/>
                  </a:cubicBezTo>
                  <a:cubicBezTo>
                    <a:pt x="1" y="1422"/>
                    <a:pt x="677" y="1832"/>
                    <a:pt x="1395" y="1934"/>
                  </a:cubicBezTo>
                  <a:cubicBezTo>
                    <a:pt x="2112" y="2037"/>
                    <a:pt x="2318" y="2550"/>
                    <a:pt x="2379" y="3103"/>
                  </a:cubicBezTo>
                  <a:cubicBezTo>
                    <a:pt x="2432" y="3579"/>
                    <a:pt x="2591" y="4359"/>
                    <a:pt x="3222" y="4359"/>
                  </a:cubicBezTo>
                  <a:cubicBezTo>
                    <a:pt x="3324" y="4359"/>
                    <a:pt x="3439" y="4338"/>
                    <a:pt x="3568" y="4292"/>
                  </a:cubicBezTo>
                  <a:cubicBezTo>
                    <a:pt x="3876" y="4190"/>
                    <a:pt x="4347" y="3677"/>
                    <a:pt x="4265" y="2488"/>
                  </a:cubicBezTo>
                  <a:cubicBezTo>
                    <a:pt x="4183" y="1278"/>
                    <a:pt x="3425" y="520"/>
                    <a:pt x="2379" y="171"/>
                  </a:cubicBezTo>
                  <a:cubicBezTo>
                    <a:pt x="2037" y="57"/>
                    <a:pt x="1702" y="0"/>
                    <a:pt x="139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2"/>
            <p:cNvSpPr/>
            <p:nvPr/>
          </p:nvSpPr>
          <p:spPr>
            <a:xfrm>
              <a:off x="3757200" y="1910900"/>
              <a:ext cx="177900" cy="98125"/>
            </a:xfrm>
            <a:custGeom>
              <a:avLst/>
              <a:gdLst/>
              <a:ahLst/>
              <a:cxnLst/>
              <a:rect l="l" t="t" r="r" b="b"/>
              <a:pathLst>
                <a:path w="7116" h="3925" extrusionOk="0">
                  <a:moveTo>
                    <a:pt x="1076" y="1"/>
                  </a:moveTo>
                  <a:cubicBezTo>
                    <a:pt x="769" y="1"/>
                    <a:pt x="469" y="156"/>
                    <a:pt x="226" y="587"/>
                  </a:cubicBezTo>
                  <a:cubicBezTo>
                    <a:pt x="21" y="956"/>
                    <a:pt x="0" y="1858"/>
                    <a:pt x="1128" y="2945"/>
                  </a:cubicBezTo>
                  <a:cubicBezTo>
                    <a:pt x="1818" y="3623"/>
                    <a:pt x="2616" y="3924"/>
                    <a:pt x="3432" y="3924"/>
                  </a:cubicBezTo>
                  <a:cubicBezTo>
                    <a:pt x="3949" y="3924"/>
                    <a:pt x="4474" y="3803"/>
                    <a:pt x="4983" y="3581"/>
                  </a:cubicBezTo>
                  <a:cubicBezTo>
                    <a:pt x="6295" y="3007"/>
                    <a:pt x="7115" y="1961"/>
                    <a:pt x="6664" y="1120"/>
                  </a:cubicBezTo>
                  <a:cubicBezTo>
                    <a:pt x="6445" y="713"/>
                    <a:pt x="6091" y="551"/>
                    <a:pt x="5696" y="551"/>
                  </a:cubicBezTo>
                  <a:cubicBezTo>
                    <a:pt x="5276" y="551"/>
                    <a:pt x="4810" y="733"/>
                    <a:pt x="4409" y="997"/>
                  </a:cubicBezTo>
                  <a:cubicBezTo>
                    <a:pt x="4130" y="1181"/>
                    <a:pt x="3866" y="1257"/>
                    <a:pt x="3618" y="1257"/>
                  </a:cubicBezTo>
                  <a:cubicBezTo>
                    <a:pt x="3173" y="1257"/>
                    <a:pt x="2775" y="1013"/>
                    <a:pt x="2420" y="710"/>
                  </a:cubicBezTo>
                  <a:cubicBezTo>
                    <a:pt x="2090" y="406"/>
                    <a:pt x="1573" y="1"/>
                    <a:pt x="1076"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62"/>
            <p:cNvSpPr/>
            <p:nvPr/>
          </p:nvSpPr>
          <p:spPr>
            <a:xfrm>
              <a:off x="3777700" y="1924950"/>
              <a:ext cx="135850" cy="74850"/>
            </a:xfrm>
            <a:custGeom>
              <a:avLst/>
              <a:gdLst/>
              <a:ahLst/>
              <a:cxnLst/>
              <a:rect l="l" t="t" r="r" b="b"/>
              <a:pathLst>
                <a:path w="5434" h="2994" extrusionOk="0">
                  <a:moveTo>
                    <a:pt x="813" y="1"/>
                  </a:moveTo>
                  <a:cubicBezTo>
                    <a:pt x="579" y="1"/>
                    <a:pt x="351" y="116"/>
                    <a:pt x="164" y="435"/>
                  </a:cubicBezTo>
                  <a:cubicBezTo>
                    <a:pt x="21" y="722"/>
                    <a:pt x="0" y="1419"/>
                    <a:pt x="861" y="2260"/>
                  </a:cubicBezTo>
                  <a:cubicBezTo>
                    <a:pt x="1385" y="2771"/>
                    <a:pt x="1991" y="2994"/>
                    <a:pt x="2612" y="2994"/>
                  </a:cubicBezTo>
                  <a:cubicBezTo>
                    <a:pt x="3013" y="2994"/>
                    <a:pt x="3420" y="2901"/>
                    <a:pt x="3814" y="2732"/>
                  </a:cubicBezTo>
                  <a:cubicBezTo>
                    <a:pt x="4819" y="2301"/>
                    <a:pt x="5434" y="1501"/>
                    <a:pt x="5085" y="845"/>
                  </a:cubicBezTo>
                  <a:cubicBezTo>
                    <a:pt x="4926" y="537"/>
                    <a:pt x="4656" y="412"/>
                    <a:pt x="4352" y="412"/>
                  </a:cubicBezTo>
                  <a:cubicBezTo>
                    <a:pt x="4029" y="412"/>
                    <a:pt x="3669" y="552"/>
                    <a:pt x="3363" y="763"/>
                  </a:cubicBezTo>
                  <a:cubicBezTo>
                    <a:pt x="3150" y="903"/>
                    <a:pt x="2950" y="961"/>
                    <a:pt x="2762" y="961"/>
                  </a:cubicBezTo>
                  <a:cubicBezTo>
                    <a:pt x="2424" y="961"/>
                    <a:pt x="2122" y="775"/>
                    <a:pt x="1846" y="538"/>
                  </a:cubicBezTo>
                  <a:cubicBezTo>
                    <a:pt x="1591" y="309"/>
                    <a:pt x="1195" y="1"/>
                    <a:pt x="81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3" name="Google Shape;2313;p62"/>
          <p:cNvGrpSpPr/>
          <p:nvPr/>
        </p:nvGrpSpPr>
        <p:grpSpPr>
          <a:xfrm rot="-4500156">
            <a:off x="6453802" y="3863969"/>
            <a:ext cx="1055779" cy="1040080"/>
            <a:chOff x="4282100" y="1437975"/>
            <a:chExt cx="539300" cy="531300"/>
          </a:xfrm>
        </p:grpSpPr>
        <p:sp>
          <p:nvSpPr>
            <p:cNvPr id="2314" name="Google Shape;2314;p62"/>
            <p:cNvSpPr/>
            <p:nvPr/>
          </p:nvSpPr>
          <p:spPr>
            <a:xfrm>
              <a:off x="4282100" y="1437975"/>
              <a:ext cx="539300" cy="531300"/>
            </a:xfrm>
            <a:custGeom>
              <a:avLst/>
              <a:gdLst/>
              <a:ahLst/>
              <a:cxnLst/>
              <a:rect l="l" t="t" r="r" b="b"/>
              <a:pathLst>
                <a:path w="21572" h="21252" extrusionOk="0">
                  <a:moveTo>
                    <a:pt x="10781" y="0"/>
                  </a:moveTo>
                  <a:cubicBezTo>
                    <a:pt x="10681" y="0"/>
                    <a:pt x="10580" y="2"/>
                    <a:pt x="10478" y="5"/>
                  </a:cubicBezTo>
                  <a:cubicBezTo>
                    <a:pt x="4614" y="169"/>
                    <a:pt x="1" y="5069"/>
                    <a:pt x="165" y="10933"/>
                  </a:cubicBezTo>
                  <a:cubicBezTo>
                    <a:pt x="326" y="16696"/>
                    <a:pt x="5061" y="21251"/>
                    <a:pt x="10790" y="21251"/>
                  </a:cubicBezTo>
                  <a:cubicBezTo>
                    <a:pt x="10891" y="21251"/>
                    <a:pt x="10992" y="21250"/>
                    <a:pt x="11094" y="21247"/>
                  </a:cubicBezTo>
                  <a:cubicBezTo>
                    <a:pt x="16958" y="21083"/>
                    <a:pt x="21571" y="16182"/>
                    <a:pt x="21407" y="10318"/>
                  </a:cubicBezTo>
                  <a:cubicBezTo>
                    <a:pt x="21246" y="4555"/>
                    <a:pt x="16511" y="0"/>
                    <a:pt x="107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2"/>
            <p:cNvSpPr/>
            <p:nvPr/>
          </p:nvSpPr>
          <p:spPr>
            <a:xfrm>
              <a:off x="4356950" y="1594425"/>
              <a:ext cx="172250" cy="172775"/>
            </a:xfrm>
            <a:custGeom>
              <a:avLst/>
              <a:gdLst/>
              <a:ahLst/>
              <a:cxnLst/>
              <a:rect l="l" t="t" r="r" b="b"/>
              <a:pathLst>
                <a:path w="6890" h="6911" extrusionOk="0">
                  <a:moveTo>
                    <a:pt x="3445" y="0"/>
                  </a:moveTo>
                  <a:cubicBezTo>
                    <a:pt x="3240" y="0"/>
                    <a:pt x="3096" y="123"/>
                    <a:pt x="3096" y="267"/>
                  </a:cubicBezTo>
                  <a:cubicBezTo>
                    <a:pt x="3096" y="369"/>
                    <a:pt x="3199" y="472"/>
                    <a:pt x="3342" y="493"/>
                  </a:cubicBezTo>
                  <a:cubicBezTo>
                    <a:pt x="3342" y="739"/>
                    <a:pt x="3342" y="985"/>
                    <a:pt x="3342" y="1231"/>
                  </a:cubicBezTo>
                  <a:cubicBezTo>
                    <a:pt x="3117" y="1231"/>
                    <a:pt x="2891" y="1292"/>
                    <a:pt x="2686" y="1374"/>
                  </a:cubicBezTo>
                  <a:cubicBezTo>
                    <a:pt x="2666" y="1333"/>
                    <a:pt x="2645" y="1292"/>
                    <a:pt x="2625" y="1231"/>
                  </a:cubicBezTo>
                  <a:cubicBezTo>
                    <a:pt x="2522" y="1005"/>
                    <a:pt x="2440" y="759"/>
                    <a:pt x="2338" y="534"/>
                  </a:cubicBezTo>
                  <a:cubicBezTo>
                    <a:pt x="2316" y="490"/>
                    <a:pt x="2281" y="472"/>
                    <a:pt x="2247" y="472"/>
                  </a:cubicBezTo>
                  <a:cubicBezTo>
                    <a:pt x="2185" y="472"/>
                    <a:pt x="2127" y="529"/>
                    <a:pt x="2153" y="595"/>
                  </a:cubicBezTo>
                  <a:cubicBezTo>
                    <a:pt x="2276" y="882"/>
                    <a:pt x="2399" y="1169"/>
                    <a:pt x="2522" y="1456"/>
                  </a:cubicBezTo>
                  <a:cubicBezTo>
                    <a:pt x="2317" y="1559"/>
                    <a:pt x="2153" y="1702"/>
                    <a:pt x="1989" y="1866"/>
                  </a:cubicBezTo>
                  <a:cubicBezTo>
                    <a:pt x="1948" y="1805"/>
                    <a:pt x="1907" y="1764"/>
                    <a:pt x="1846" y="1723"/>
                  </a:cubicBezTo>
                  <a:lnTo>
                    <a:pt x="1415" y="1292"/>
                  </a:lnTo>
                  <a:cubicBezTo>
                    <a:pt x="1497" y="1169"/>
                    <a:pt x="1518" y="1026"/>
                    <a:pt x="1436" y="944"/>
                  </a:cubicBezTo>
                  <a:cubicBezTo>
                    <a:pt x="1396" y="904"/>
                    <a:pt x="1343" y="886"/>
                    <a:pt x="1286" y="886"/>
                  </a:cubicBezTo>
                  <a:cubicBezTo>
                    <a:pt x="1195" y="886"/>
                    <a:pt x="1093" y="930"/>
                    <a:pt x="1005" y="1005"/>
                  </a:cubicBezTo>
                  <a:cubicBezTo>
                    <a:pt x="861" y="1149"/>
                    <a:pt x="820" y="1354"/>
                    <a:pt x="923" y="1456"/>
                  </a:cubicBezTo>
                  <a:cubicBezTo>
                    <a:pt x="959" y="1492"/>
                    <a:pt x="1011" y="1508"/>
                    <a:pt x="1068" y="1508"/>
                  </a:cubicBezTo>
                  <a:cubicBezTo>
                    <a:pt x="1141" y="1508"/>
                    <a:pt x="1223" y="1482"/>
                    <a:pt x="1292" y="1436"/>
                  </a:cubicBezTo>
                  <a:lnTo>
                    <a:pt x="1866" y="2010"/>
                  </a:lnTo>
                  <a:cubicBezTo>
                    <a:pt x="1743" y="2174"/>
                    <a:pt x="1620" y="2358"/>
                    <a:pt x="1538" y="2563"/>
                  </a:cubicBezTo>
                  <a:lnTo>
                    <a:pt x="1313" y="2461"/>
                  </a:lnTo>
                  <a:cubicBezTo>
                    <a:pt x="1066" y="2358"/>
                    <a:pt x="841" y="2256"/>
                    <a:pt x="595" y="2174"/>
                  </a:cubicBezTo>
                  <a:cubicBezTo>
                    <a:pt x="580" y="2165"/>
                    <a:pt x="566" y="2161"/>
                    <a:pt x="553" y="2161"/>
                  </a:cubicBezTo>
                  <a:cubicBezTo>
                    <a:pt x="473" y="2161"/>
                    <a:pt x="428" y="2303"/>
                    <a:pt x="533" y="2338"/>
                  </a:cubicBezTo>
                  <a:cubicBezTo>
                    <a:pt x="841" y="2481"/>
                    <a:pt x="1169" y="2604"/>
                    <a:pt x="1477" y="2727"/>
                  </a:cubicBezTo>
                  <a:cubicBezTo>
                    <a:pt x="1415" y="2933"/>
                    <a:pt x="1374" y="3138"/>
                    <a:pt x="1374" y="3343"/>
                  </a:cubicBezTo>
                  <a:lnTo>
                    <a:pt x="492" y="3343"/>
                  </a:lnTo>
                  <a:cubicBezTo>
                    <a:pt x="451" y="3199"/>
                    <a:pt x="369" y="3097"/>
                    <a:pt x="246" y="3097"/>
                  </a:cubicBezTo>
                  <a:cubicBezTo>
                    <a:pt x="103" y="3097"/>
                    <a:pt x="0" y="3261"/>
                    <a:pt x="0" y="3466"/>
                  </a:cubicBezTo>
                  <a:cubicBezTo>
                    <a:pt x="0" y="3650"/>
                    <a:pt x="103" y="3814"/>
                    <a:pt x="246" y="3814"/>
                  </a:cubicBezTo>
                  <a:cubicBezTo>
                    <a:pt x="369" y="3814"/>
                    <a:pt x="472" y="3691"/>
                    <a:pt x="492" y="3548"/>
                  </a:cubicBezTo>
                  <a:lnTo>
                    <a:pt x="1395" y="3548"/>
                  </a:lnTo>
                  <a:cubicBezTo>
                    <a:pt x="1395" y="3753"/>
                    <a:pt x="1456" y="3958"/>
                    <a:pt x="1518" y="4142"/>
                  </a:cubicBezTo>
                  <a:cubicBezTo>
                    <a:pt x="1436" y="4183"/>
                    <a:pt x="1333" y="4224"/>
                    <a:pt x="1231" y="4265"/>
                  </a:cubicBezTo>
                  <a:cubicBezTo>
                    <a:pt x="1005" y="4347"/>
                    <a:pt x="759" y="4450"/>
                    <a:pt x="533" y="4552"/>
                  </a:cubicBezTo>
                  <a:cubicBezTo>
                    <a:pt x="423" y="4589"/>
                    <a:pt x="478" y="4743"/>
                    <a:pt x="565" y="4743"/>
                  </a:cubicBezTo>
                  <a:cubicBezTo>
                    <a:pt x="575" y="4743"/>
                    <a:pt x="585" y="4741"/>
                    <a:pt x="595" y="4737"/>
                  </a:cubicBezTo>
                  <a:cubicBezTo>
                    <a:pt x="943" y="4593"/>
                    <a:pt x="1272" y="4450"/>
                    <a:pt x="1600" y="4306"/>
                  </a:cubicBezTo>
                  <a:cubicBezTo>
                    <a:pt x="1702" y="4491"/>
                    <a:pt x="1825" y="4655"/>
                    <a:pt x="1969" y="4798"/>
                  </a:cubicBezTo>
                  <a:cubicBezTo>
                    <a:pt x="1887" y="4880"/>
                    <a:pt x="1805" y="4962"/>
                    <a:pt x="1723" y="5044"/>
                  </a:cubicBezTo>
                  <a:cubicBezTo>
                    <a:pt x="1579" y="5188"/>
                    <a:pt x="1436" y="5332"/>
                    <a:pt x="1272" y="5475"/>
                  </a:cubicBezTo>
                  <a:cubicBezTo>
                    <a:pt x="1210" y="5434"/>
                    <a:pt x="1143" y="5414"/>
                    <a:pt x="1082" y="5414"/>
                  </a:cubicBezTo>
                  <a:cubicBezTo>
                    <a:pt x="1020" y="5414"/>
                    <a:pt x="964" y="5434"/>
                    <a:pt x="923" y="5475"/>
                  </a:cubicBezTo>
                  <a:cubicBezTo>
                    <a:pt x="841" y="5578"/>
                    <a:pt x="861" y="5762"/>
                    <a:pt x="1005" y="5906"/>
                  </a:cubicBezTo>
                  <a:cubicBezTo>
                    <a:pt x="1093" y="5981"/>
                    <a:pt x="1195" y="6025"/>
                    <a:pt x="1286" y="6025"/>
                  </a:cubicBezTo>
                  <a:cubicBezTo>
                    <a:pt x="1343" y="6025"/>
                    <a:pt x="1396" y="6007"/>
                    <a:pt x="1436" y="5967"/>
                  </a:cubicBezTo>
                  <a:cubicBezTo>
                    <a:pt x="1518" y="5885"/>
                    <a:pt x="1497" y="5742"/>
                    <a:pt x="1415" y="5598"/>
                  </a:cubicBezTo>
                  <a:cubicBezTo>
                    <a:pt x="1641" y="5373"/>
                    <a:pt x="1887" y="5147"/>
                    <a:pt x="2112" y="4921"/>
                  </a:cubicBezTo>
                  <a:cubicBezTo>
                    <a:pt x="2256" y="5044"/>
                    <a:pt x="2420" y="5147"/>
                    <a:pt x="2604" y="5209"/>
                  </a:cubicBezTo>
                  <a:cubicBezTo>
                    <a:pt x="2563" y="5332"/>
                    <a:pt x="2502" y="5455"/>
                    <a:pt x="2461" y="5578"/>
                  </a:cubicBezTo>
                  <a:cubicBezTo>
                    <a:pt x="2358" y="5824"/>
                    <a:pt x="2256" y="6049"/>
                    <a:pt x="2174" y="6295"/>
                  </a:cubicBezTo>
                  <a:cubicBezTo>
                    <a:pt x="2134" y="6361"/>
                    <a:pt x="2196" y="6419"/>
                    <a:pt x="2257" y="6419"/>
                  </a:cubicBezTo>
                  <a:cubicBezTo>
                    <a:pt x="2290" y="6419"/>
                    <a:pt x="2323" y="6401"/>
                    <a:pt x="2338" y="6357"/>
                  </a:cubicBezTo>
                  <a:cubicBezTo>
                    <a:pt x="2502" y="6008"/>
                    <a:pt x="2645" y="5639"/>
                    <a:pt x="2789" y="5291"/>
                  </a:cubicBezTo>
                  <a:cubicBezTo>
                    <a:pt x="2973" y="5332"/>
                    <a:pt x="3158" y="5373"/>
                    <a:pt x="3342" y="5373"/>
                  </a:cubicBezTo>
                  <a:cubicBezTo>
                    <a:pt x="3342" y="5516"/>
                    <a:pt x="3342" y="5660"/>
                    <a:pt x="3342" y="5783"/>
                  </a:cubicBezTo>
                  <a:cubicBezTo>
                    <a:pt x="3342" y="6008"/>
                    <a:pt x="3342" y="6213"/>
                    <a:pt x="3342" y="6418"/>
                  </a:cubicBezTo>
                  <a:cubicBezTo>
                    <a:pt x="3199" y="6439"/>
                    <a:pt x="3096" y="6541"/>
                    <a:pt x="3096" y="6664"/>
                  </a:cubicBezTo>
                  <a:cubicBezTo>
                    <a:pt x="3096" y="6787"/>
                    <a:pt x="3260" y="6910"/>
                    <a:pt x="3445" y="6910"/>
                  </a:cubicBezTo>
                  <a:cubicBezTo>
                    <a:pt x="3650" y="6910"/>
                    <a:pt x="3794" y="6787"/>
                    <a:pt x="3794" y="6644"/>
                  </a:cubicBezTo>
                  <a:cubicBezTo>
                    <a:pt x="3794" y="6541"/>
                    <a:pt x="3691" y="6439"/>
                    <a:pt x="3548" y="6418"/>
                  </a:cubicBezTo>
                  <a:lnTo>
                    <a:pt x="3548" y="5352"/>
                  </a:lnTo>
                  <a:cubicBezTo>
                    <a:pt x="3732" y="5332"/>
                    <a:pt x="3917" y="5291"/>
                    <a:pt x="4081" y="5229"/>
                  </a:cubicBezTo>
                  <a:cubicBezTo>
                    <a:pt x="4142" y="5373"/>
                    <a:pt x="4204" y="5516"/>
                    <a:pt x="4265" y="5639"/>
                  </a:cubicBezTo>
                  <a:cubicBezTo>
                    <a:pt x="4368" y="5885"/>
                    <a:pt x="4450" y="6131"/>
                    <a:pt x="4552" y="6357"/>
                  </a:cubicBezTo>
                  <a:cubicBezTo>
                    <a:pt x="4567" y="6401"/>
                    <a:pt x="4600" y="6419"/>
                    <a:pt x="4634" y="6419"/>
                  </a:cubicBezTo>
                  <a:cubicBezTo>
                    <a:pt x="4696" y="6419"/>
                    <a:pt x="4763" y="6361"/>
                    <a:pt x="4737" y="6295"/>
                  </a:cubicBezTo>
                  <a:cubicBezTo>
                    <a:pt x="4573" y="5906"/>
                    <a:pt x="4429" y="5537"/>
                    <a:pt x="4265" y="5167"/>
                  </a:cubicBezTo>
                  <a:cubicBezTo>
                    <a:pt x="4429" y="5085"/>
                    <a:pt x="4593" y="4983"/>
                    <a:pt x="4737" y="4880"/>
                  </a:cubicBezTo>
                  <a:cubicBezTo>
                    <a:pt x="4839" y="4962"/>
                    <a:pt x="4942" y="5065"/>
                    <a:pt x="5044" y="5167"/>
                  </a:cubicBezTo>
                  <a:cubicBezTo>
                    <a:pt x="5188" y="5311"/>
                    <a:pt x="5331" y="5455"/>
                    <a:pt x="5475" y="5598"/>
                  </a:cubicBezTo>
                  <a:cubicBezTo>
                    <a:pt x="5393" y="5742"/>
                    <a:pt x="5372" y="5885"/>
                    <a:pt x="5454" y="5967"/>
                  </a:cubicBezTo>
                  <a:cubicBezTo>
                    <a:pt x="5494" y="6007"/>
                    <a:pt x="5547" y="6025"/>
                    <a:pt x="5604" y="6025"/>
                  </a:cubicBezTo>
                  <a:cubicBezTo>
                    <a:pt x="5695" y="6025"/>
                    <a:pt x="5797" y="5981"/>
                    <a:pt x="5885" y="5906"/>
                  </a:cubicBezTo>
                  <a:cubicBezTo>
                    <a:pt x="6029" y="5762"/>
                    <a:pt x="6049" y="5557"/>
                    <a:pt x="5967" y="5455"/>
                  </a:cubicBezTo>
                  <a:cubicBezTo>
                    <a:pt x="5929" y="5426"/>
                    <a:pt x="5878" y="5411"/>
                    <a:pt x="5821" y="5411"/>
                  </a:cubicBezTo>
                  <a:cubicBezTo>
                    <a:pt x="5756" y="5411"/>
                    <a:pt x="5684" y="5431"/>
                    <a:pt x="5618" y="5475"/>
                  </a:cubicBezTo>
                  <a:cubicBezTo>
                    <a:pt x="5372" y="5229"/>
                    <a:pt x="5126" y="4983"/>
                    <a:pt x="4880" y="4757"/>
                  </a:cubicBezTo>
                  <a:cubicBezTo>
                    <a:pt x="5024" y="4614"/>
                    <a:pt x="5147" y="4450"/>
                    <a:pt x="5249" y="4286"/>
                  </a:cubicBezTo>
                  <a:lnTo>
                    <a:pt x="5577" y="4429"/>
                  </a:lnTo>
                  <a:cubicBezTo>
                    <a:pt x="5824" y="4532"/>
                    <a:pt x="6049" y="4614"/>
                    <a:pt x="6295" y="4716"/>
                  </a:cubicBezTo>
                  <a:cubicBezTo>
                    <a:pt x="6306" y="4721"/>
                    <a:pt x="6317" y="4723"/>
                    <a:pt x="6328" y="4723"/>
                  </a:cubicBezTo>
                  <a:cubicBezTo>
                    <a:pt x="6413" y="4723"/>
                    <a:pt x="6466" y="4589"/>
                    <a:pt x="6357" y="4552"/>
                  </a:cubicBezTo>
                  <a:cubicBezTo>
                    <a:pt x="6029" y="4409"/>
                    <a:pt x="5680" y="4265"/>
                    <a:pt x="5352" y="4122"/>
                  </a:cubicBezTo>
                  <a:cubicBezTo>
                    <a:pt x="5434" y="3937"/>
                    <a:pt x="5475" y="3732"/>
                    <a:pt x="5495" y="3527"/>
                  </a:cubicBezTo>
                  <a:lnTo>
                    <a:pt x="6398" y="3527"/>
                  </a:lnTo>
                  <a:cubicBezTo>
                    <a:pt x="6418" y="3691"/>
                    <a:pt x="6521" y="3814"/>
                    <a:pt x="6644" y="3814"/>
                  </a:cubicBezTo>
                  <a:cubicBezTo>
                    <a:pt x="6787" y="3814"/>
                    <a:pt x="6890" y="3650"/>
                    <a:pt x="6890" y="3445"/>
                  </a:cubicBezTo>
                  <a:cubicBezTo>
                    <a:pt x="6890" y="3261"/>
                    <a:pt x="6787" y="3097"/>
                    <a:pt x="6644" y="3097"/>
                  </a:cubicBezTo>
                  <a:cubicBezTo>
                    <a:pt x="6521" y="3097"/>
                    <a:pt x="6439" y="3199"/>
                    <a:pt x="6398" y="3343"/>
                  </a:cubicBezTo>
                  <a:lnTo>
                    <a:pt x="5516" y="3343"/>
                  </a:lnTo>
                  <a:cubicBezTo>
                    <a:pt x="5495" y="3138"/>
                    <a:pt x="5454" y="2933"/>
                    <a:pt x="5393" y="2727"/>
                  </a:cubicBezTo>
                  <a:cubicBezTo>
                    <a:pt x="5475" y="2707"/>
                    <a:pt x="5557" y="2666"/>
                    <a:pt x="5659" y="2625"/>
                  </a:cubicBezTo>
                  <a:cubicBezTo>
                    <a:pt x="5885" y="2522"/>
                    <a:pt x="6131" y="2440"/>
                    <a:pt x="6357" y="2338"/>
                  </a:cubicBezTo>
                  <a:cubicBezTo>
                    <a:pt x="6466" y="2283"/>
                    <a:pt x="6413" y="2147"/>
                    <a:pt x="6328" y="2147"/>
                  </a:cubicBezTo>
                  <a:cubicBezTo>
                    <a:pt x="6317" y="2147"/>
                    <a:pt x="6306" y="2149"/>
                    <a:pt x="6295" y="2153"/>
                  </a:cubicBezTo>
                  <a:cubicBezTo>
                    <a:pt x="5967" y="2297"/>
                    <a:pt x="5639" y="2420"/>
                    <a:pt x="5311" y="2563"/>
                  </a:cubicBezTo>
                  <a:cubicBezTo>
                    <a:pt x="5229" y="2379"/>
                    <a:pt x="5106" y="2194"/>
                    <a:pt x="4983" y="2030"/>
                  </a:cubicBezTo>
                  <a:cubicBezTo>
                    <a:pt x="5044" y="1969"/>
                    <a:pt x="5106" y="1907"/>
                    <a:pt x="5167" y="1846"/>
                  </a:cubicBezTo>
                  <a:cubicBezTo>
                    <a:pt x="5311" y="1702"/>
                    <a:pt x="5454" y="1559"/>
                    <a:pt x="5598" y="1436"/>
                  </a:cubicBezTo>
                  <a:cubicBezTo>
                    <a:pt x="5663" y="1479"/>
                    <a:pt x="5733" y="1505"/>
                    <a:pt x="5798" y="1505"/>
                  </a:cubicBezTo>
                  <a:cubicBezTo>
                    <a:pt x="5855" y="1505"/>
                    <a:pt x="5908" y="1484"/>
                    <a:pt x="5947" y="1436"/>
                  </a:cubicBezTo>
                  <a:cubicBezTo>
                    <a:pt x="6049" y="1354"/>
                    <a:pt x="6029" y="1149"/>
                    <a:pt x="5885" y="1005"/>
                  </a:cubicBezTo>
                  <a:cubicBezTo>
                    <a:pt x="5797" y="930"/>
                    <a:pt x="5695" y="886"/>
                    <a:pt x="5604" y="886"/>
                  </a:cubicBezTo>
                  <a:cubicBezTo>
                    <a:pt x="5547" y="886"/>
                    <a:pt x="5494" y="904"/>
                    <a:pt x="5454" y="944"/>
                  </a:cubicBezTo>
                  <a:cubicBezTo>
                    <a:pt x="5372" y="1026"/>
                    <a:pt x="5372" y="1169"/>
                    <a:pt x="5454" y="1292"/>
                  </a:cubicBezTo>
                  <a:lnTo>
                    <a:pt x="4860" y="1907"/>
                  </a:lnTo>
                  <a:cubicBezTo>
                    <a:pt x="4696" y="1743"/>
                    <a:pt x="4532" y="1620"/>
                    <a:pt x="4347" y="1518"/>
                  </a:cubicBezTo>
                  <a:cubicBezTo>
                    <a:pt x="4368" y="1436"/>
                    <a:pt x="4409" y="1374"/>
                    <a:pt x="4429" y="1313"/>
                  </a:cubicBezTo>
                  <a:cubicBezTo>
                    <a:pt x="4532" y="1067"/>
                    <a:pt x="4614" y="841"/>
                    <a:pt x="4716" y="595"/>
                  </a:cubicBezTo>
                  <a:cubicBezTo>
                    <a:pt x="4756" y="515"/>
                    <a:pt x="4692" y="461"/>
                    <a:pt x="4632" y="461"/>
                  </a:cubicBezTo>
                  <a:cubicBezTo>
                    <a:pt x="4599" y="461"/>
                    <a:pt x="4567" y="477"/>
                    <a:pt x="4552" y="513"/>
                  </a:cubicBezTo>
                  <a:cubicBezTo>
                    <a:pt x="4429" y="821"/>
                    <a:pt x="4306" y="1128"/>
                    <a:pt x="4183" y="1415"/>
                  </a:cubicBezTo>
                  <a:cubicBezTo>
                    <a:pt x="3978" y="1333"/>
                    <a:pt x="3753" y="1272"/>
                    <a:pt x="3548" y="1251"/>
                  </a:cubicBezTo>
                  <a:lnTo>
                    <a:pt x="3548" y="1087"/>
                  </a:lnTo>
                  <a:cubicBezTo>
                    <a:pt x="3548" y="903"/>
                    <a:pt x="3548" y="698"/>
                    <a:pt x="3548" y="493"/>
                  </a:cubicBezTo>
                  <a:cubicBezTo>
                    <a:pt x="3691" y="472"/>
                    <a:pt x="3794" y="369"/>
                    <a:pt x="3794" y="267"/>
                  </a:cubicBezTo>
                  <a:cubicBezTo>
                    <a:pt x="3794" y="123"/>
                    <a:pt x="3630" y="0"/>
                    <a:pt x="3445"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62"/>
            <p:cNvSpPr/>
            <p:nvPr/>
          </p:nvSpPr>
          <p:spPr>
            <a:xfrm>
              <a:off x="4407175" y="1646200"/>
              <a:ext cx="20525" cy="22075"/>
            </a:xfrm>
            <a:custGeom>
              <a:avLst/>
              <a:gdLst/>
              <a:ahLst/>
              <a:cxnLst/>
              <a:rect l="l" t="t" r="r" b="b"/>
              <a:pathLst>
                <a:path w="821" h="883" extrusionOk="0">
                  <a:moveTo>
                    <a:pt x="329" y="0"/>
                  </a:moveTo>
                  <a:cubicBezTo>
                    <a:pt x="144" y="0"/>
                    <a:pt x="1" y="349"/>
                    <a:pt x="1" y="533"/>
                  </a:cubicBezTo>
                  <a:cubicBezTo>
                    <a:pt x="1" y="718"/>
                    <a:pt x="144" y="882"/>
                    <a:pt x="329" y="882"/>
                  </a:cubicBezTo>
                  <a:cubicBezTo>
                    <a:pt x="513" y="882"/>
                    <a:pt x="821" y="636"/>
                    <a:pt x="821" y="431"/>
                  </a:cubicBezTo>
                  <a:cubicBezTo>
                    <a:pt x="821" y="246"/>
                    <a:pt x="513" y="0"/>
                    <a:pt x="32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62"/>
            <p:cNvSpPr/>
            <p:nvPr/>
          </p:nvSpPr>
          <p:spPr>
            <a:xfrm>
              <a:off x="4438450" y="1635675"/>
              <a:ext cx="16425" cy="14175"/>
            </a:xfrm>
            <a:custGeom>
              <a:avLst/>
              <a:gdLst/>
              <a:ahLst/>
              <a:cxnLst/>
              <a:rect l="l" t="t" r="r" b="b"/>
              <a:pathLst>
                <a:path w="657" h="567" extrusionOk="0">
                  <a:moveTo>
                    <a:pt x="303" y="1"/>
                  </a:moveTo>
                  <a:cubicBezTo>
                    <a:pt x="274" y="1"/>
                    <a:pt x="248" y="4"/>
                    <a:pt x="226" y="11"/>
                  </a:cubicBezTo>
                  <a:cubicBezTo>
                    <a:pt x="82" y="32"/>
                    <a:pt x="0" y="155"/>
                    <a:pt x="21" y="278"/>
                  </a:cubicBezTo>
                  <a:cubicBezTo>
                    <a:pt x="40" y="413"/>
                    <a:pt x="242" y="567"/>
                    <a:pt x="368" y="567"/>
                  </a:cubicBezTo>
                  <a:cubicBezTo>
                    <a:pt x="376" y="567"/>
                    <a:pt x="383" y="566"/>
                    <a:pt x="390" y="565"/>
                  </a:cubicBezTo>
                  <a:cubicBezTo>
                    <a:pt x="534" y="544"/>
                    <a:pt x="657" y="298"/>
                    <a:pt x="636" y="175"/>
                  </a:cubicBezTo>
                  <a:cubicBezTo>
                    <a:pt x="619" y="74"/>
                    <a:pt x="436" y="1"/>
                    <a:pt x="30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62"/>
            <p:cNvSpPr/>
            <p:nvPr/>
          </p:nvSpPr>
          <p:spPr>
            <a:xfrm>
              <a:off x="4440500" y="1658375"/>
              <a:ext cx="10800" cy="11175"/>
            </a:xfrm>
            <a:custGeom>
              <a:avLst/>
              <a:gdLst/>
              <a:ahLst/>
              <a:cxnLst/>
              <a:rect l="l" t="t" r="r" b="b"/>
              <a:pathLst>
                <a:path w="432" h="447" extrusionOk="0">
                  <a:moveTo>
                    <a:pt x="229" y="0"/>
                  </a:moveTo>
                  <a:cubicBezTo>
                    <a:pt x="214" y="0"/>
                    <a:pt x="199" y="2"/>
                    <a:pt x="185" y="5"/>
                  </a:cubicBezTo>
                  <a:cubicBezTo>
                    <a:pt x="82" y="46"/>
                    <a:pt x="0" y="231"/>
                    <a:pt x="21" y="313"/>
                  </a:cubicBezTo>
                  <a:cubicBezTo>
                    <a:pt x="54" y="380"/>
                    <a:pt x="184" y="447"/>
                    <a:pt x="286" y="447"/>
                  </a:cubicBezTo>
                  <a:cubicBezTo>
                    <a:pt x="309" y="447"/>
                    <a:pt x="330" y="444"/>
                    <a:pt x="349" y="436"/>
                  </a:cubicBezTo>
                  <a:cubicBezTo>
                    <a:pt x="431" y="395"/>
                    <a:pt x="431" y="210"/>
                    <a:pt x="411" y="108"/>
                  </a:cubicBezTo>
                  <a:cubicBezTo>
                    <a:pt x="377" y="40"/>
                    <a:pt x="300" y="0"/>
                    <a:pt x="22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62"/>
            <p:cNvSpPr/>
            <p:nvPr/>
          </p:nvSpPr>
          <p:spPr>
            <a:xfrm>
              <a:off x="4406675" y="1677850"/>
              <a:ext cx="10775" cy="11200"/>
            </a:xfrm>
            <a:custGeom>
              <a:avLst/>
              <a:gdLst/>
              <a:ahLst/>
              <a:cxnLst/>
              <a:rect l="l" t="t" r="r" b="b"/>
              <a:pathLst>
                <a:path w="431" h="448" extrusionOk="0">
                  <a:moveTo>
                    <a:pt x="217" y="0"/>
                  </a:moveTo>
                  <a:cubicBezTo>
                    <a:pt x="199" y="0"/>
                    <a:pt x="182" y="2"/>
                    <a:pt x="164" y="6"/>
                  </a:cubicBezTo>
                  <a:cubicBezTo>
                    <a:pt x="82" y="47"/>
                    <a:pt x="0" y="231"/>
                    <a:pt x="21" y="313"/>
                  </a:cubicBezTo>
                  <a:cubicBezTo>
                    <a:pt x="54" y="380"/>
                    <a:pt x="183" y="447"/>
                    <a:pt x="274" y="447"/>
                  </a:cubicBezTo>
                  <a:cubicBezTo>
                    <a:pt x="295" y="447"/>
                    <a:pt x="313" y="444"/>
                    <a:pt x="328" y="436"/>
                  </a:cubicBezTo>
                  <a:cubicBezTo>
                    <a:pt x="431" y="395"/>
                    <a:pt x="431" y="211"/>
                    <a:pt x="390" y="108"/>
                  </a:cubicBezTo>
                  <a:cubicBezTo>
                    <a:pt x="373" y="40"/>
                    <a:pt x="300" y="0"/>
                    <a:pt x="21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62"/>
            <p:cNvSpPr/>
            <p:nvPr/>
          </p:nvSpPr>
          <p:spPr>
            <a:xfrm>
              <a:off x="4458450" y="1652850"/>
              <a:ext cx="20525" cy="22075"/>
            </a:xfrm>
            <a:custGeom>
              <a:avLst/>
              <a:gdLst/>
              <a:ahLst/>
              <a:cxnLst/>
              <a:rect l="l" t="t" r="r" b="b"/>
              <a:pathLst>
                <a:path w="821" h="883" extrusionOk="0">
                  <a:moveTo>
                    <a:pt x="349" y="1"/>
                  </a:moveTo>
                  <a:cubicBezTo>
                    <a:pt x="164" y="1"/>
                    <a:pt x="0" y="349"/>
                    <a:pt x="0" y="534"/>
                  </a:cubicBezTo>
                  <a:cubicBezTo>
                    <a:pt x="0" y="719"/>
                    <a:pt x="164" y="883"/>
                    <a:pt x="349" y="883"/>
                  </a:cubicBezTo>
                  <a:cubicBezTo>
                    <a:pt x="533" y="883"/>
                    <a:pt x="820" y="637"/>
                    <a:pt x="820" y="431"/>
                  </a:cubicBezTo>
                  <a:cubicBezTo>
                    <a:pt x="820" y="247"/>
                    <a:pt x="533" y="1"/>
                    <a:pt x="349"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62"/>
            <p:cNvSpPr/>
            <p:nvPr/>
          </p:nvSpPr>
          <p:spPr>
            <a:xfrm>
              <a:off x="4429725" y="1676350"/>
              <a:ext cx="16950" cy="14500"/>
            </a:xfrm>
            <a:custGeom>
              <a:avLst/>
              <a:gdLst/>
              <a:ahLst/>
              <a:cxnLst/>
              <a:rect l="l" t="t" r="r" b="b"/>
              <a:pathLst>
                <a:path w="678" h="580" extrusionOk="0">
                  <a:moveTo>
                    <a:pt x="285" y="0"/>
                  </a:moveTo>
                  <a:cubicBezTo>
                    <a:pt x="264" y="0"/>
                    <a:pt x="244" y="2"/>
                    <a:pt x="226" y="4"/>
                  </a:cubicBezTo>
                  <a:cubicBezTo>
                    <a:pt x="103" y="45"/>
                    <a:pt x="1" y="168"/>
                    <a:pt x="42" y="291"/>
                  </a:cubicBezTo>
                  <a:cubicBezTo>
                    <a:pt x="61" y="426"/>
                    <a:pt x="245" y="580"/>
                    <a:pt x="386" y="580"/>
                  </a:cubicBezTo>
                  <a:cubicBezTo>
                    <a:pt x="394" y="580"/>
                    <a:pt x="403" y="579"/>
                    <a:pt x="411" y="578"/>
                  </a:cubicBezTo>
                  <a:cubicBezTo>
                    <a:pt x="534" y="558"/>
                    <a:pt x="678" y="312"/>
                    <a:pt x="657" y="189"/>
                  </a:cubicBezTo>
                  <a:cubicBezTo>
                    <a:pt x="639" y="63"/>
                    <a:pt x="433" y="0"/>
                    <a:pt x="28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62"/>
            <p:cNvSpPr/>
            <p:nvPr/>
          </p:nvSpPr>
          <p:spPr>
            <a:xfrm>
              <a:off x="4463050" y="1683525"/>
              <a:ext cx="16425" cy="14525"/>
            </a:xfrm>
            <a:custGeom>
              <a:avLst/>
              <a:gdLst/>
              <a:ahLst/>
              <a:cxnLst/>
              <a:rect l="l" t="t" r="r" b="b"/>
              <a:pathLst>
                <a:path w="657" h="581" extrusionOk="0">
                  <a:moveTo>
                    <a:pt x="265" y="0"/>
                  </a:moveTo>
                  <a:cubicBezTo>
                    <a:pt x="244" y="0"/>
                    <a:pt x="224" y="2"/>
                    <a:pt x="206" y="4"/>
                  </a:cubicBezTo>
                  <a:cubicBezTo>
                    <a:pt x="83" y="45"/>
                    <a:pt x="1" y="168"/>
                    <a:pt x="21" y="291"/>
                  </a:cubicBezTo>
                  <a:cubicBezTo>
                    <a:pt x="41" y="427"/>
                    <a:pt x="224" y="580"/>
                    <a:pt x="365" y="580"/>
                  </a:cubicBezTo>
                  <a:cubicBezTo>
                    <a:pt x="374" y="580"/>
                    <a:pt x="382" y="579"/>
                    <a:pt x="390" y="578"/>
                  </a:cubicBezTo>
                  <a:cubicBezTo>
                    <a:pt x="513" y="558"/>
                    <a:pt x="657" y="312"/>
                    <a:pt x="636" y="189"/>
                  </a:cubicBezTo>
                  <a:cubicBezTo>
                    <a:pt x="618" y="63"/>
                    <a:pt x="412" y="0"/>
                    <a:pt x="26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62"/>
            <p:cNvSpPr/>
            <p:nvPr/>
          </p:nvSpPr>
          <p:spPr>
            <a:xfrm>
              <a:off x="4443075" y="1695925"/>
              <a:ext cx="20525" cy="22050"/>
            </a:xfrm>
            <a:custGeom>
              <a:avLst/>
              <a:gdLst/>
              <a:ahLst/>
              <a:cxnLst/>
              <a:rect l="l" t="t" r="r" b="b"/>
              <a:pathLst>
                <a:path w="821" h="882" extrusionOk="0">
                  <a:moveTo>
                    <a:pt x="328" y="0"/>
                  </a:moveTo>
                  <a:cubicBezTo>
                    <a:pt x="144" y="0"/>
                    <a:pt x="0" y="349"/>
                    <a:pt x="0" y="533"/>
                  </a:cubicBezTo>
                  <a:cubicBezTo>
                    <a:pt x="0" y="718"/>
                    <a:pt x="144" y="882"/>
                    <a:pt x="328" y="882"/>
                  </a:cubicBezTo>
                  <a:cubicBezTo>
                    <a:pt x="513" y="882"/>
                    <a:pt x="820" y="615"/>
                    <a:pt x="820" y="431"/>
                  </a:cubicBezTo>
                  <a:cubicBezTo>
                    <a:pt x="820" y="246"/>
                    <a:pt x="513" y="0"/>
                    <a:pt x="328"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62"/>
            <p:cNvSpPr/>
            <p:nvPr/>
          </p:nvSpPr>
          <p:spPr>
            <a:xfrm>
              <a:off x="4420000" y="1698350"/>
              <a:ext cx="10775" cy="11200"/>
            </a:xfrm>
            <a:custGeom>
              <a:avLst/>
              <a:gdLst/>
              <a:ahLst/>
              <a:cxnLst/>
              <a:rect l="l" t="t" r="r" b="b"/>
              <a:pathLst>
                <a:path w="431" h="448" extrusionOk="0">
                  <a:moveTo>
                    <a:pt x="228" y="1"/>
                  </a:moveTo>
                  <a:cubicBezTo>
                    <a:pt x="214" y="1"/>
                    <a:pt x="199" y="2"/>
                    <a:pt x="185" y="6"/>
                  </a:cubicBezTo>
                  <a:cubicBezTo>
                    <a:pt x="82" y="47"/>
                    <a:pt x="0" y="211"/>
                    <a:pt x="21" y="313"/>
                  </a:cubicBezTo>
                  <a:cubicBezTo>
                    <a:pt x="54" y="380"/>
                    <a:pt x="183" y="447"/>
                    <a:pt x="274" y="447"/>
                  </a:cubicBezTo>
                  <a:cubicBezTo>
                    <a:pt x="295" y="447"/>
                    <a:pt x="313" y="444"/>
                    <a:pt x="328" y="436"/>
                  </a:cubicBezTo>
                  <a:cubicBezTo>
                    <a:pt x="431" y="395"/>
                    <a:pt x="431" y="211"/>
                    <a:pt x="410" y="108"/>
                  </a:cubicBezTo>
                  <a:cubicBezTo>
                    <a:pt x="376" y="40"/>
                    <a:pt x="300" y="1"/>
                    <a:pt x="228"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62"/>
            <p:cNvSpPr/>
            <p:nvPr/>
          </p:nvSpPr>
          <p:spPr>
            <a:xfrm>
              <a:off x="4486125" y="1771775"/>
              <a:ext cx="126625" cy="126650"/>
            </a:xfrm>
            <a:custGeom>
              <a:avLst/>
              <a:gdLst/>
              <a:ahLst/>
              <a:cxnLst/>
              <a:rect l="l" t="t" r="r" b="b"/>
              <a:pathLst>
                <a:path w="5065" h="5066" extrusionOk="0">
                  <a:moveTo>
                    <a:pt x="2522" y="1"/>
                  </a:moveTo>
                  <a:cubicBezTo>
                    <a:pt x="2379" y="1"/>
                    <a:pt x="2276" y="83"/>
                    <a:pt x="2276" y="185"/>
                  </a:cubicBezTo>
                  <a:cubicBezTo>
                    <a:pt x="2276" y="267"/>
                    <a:pt x="2358" y="349"/>
                    <a:pt x="2461" y="370"/>
                  </a:cubicBezTo>
                  <a:cubicBezTo>
                    <a:pt x="2461" y="555"/>
                    <a:pt x="2461" y="719"/>
                    <a:pt x="2461" y="903"/>
                  </a:cubicBezTo>
                  <a:cubicBezTo>
                    <a:pt x="2297" y="903"/>
                    <a:pt x="2133" y="944"/>
                    <a:pt x="1969" y="1006"/>
                  </a:cubicBezTo>
                  <a:cubicBezTo>
                    <a:pt x="1969" y="985"/>
                    <a:pt x="1948" y="944"/>
                    <a:pt x="1928" y="903"/>
                  </a:cubicBezTo>
                  <a:lnTo>
                    <a:pt x="1723" y="390"/>
                  </a:lnTo>
                  <a:cubicBezTo>
                    <a:pt x="1708" y="360"/>
                    <a:pt x="1682" y="347"/>
                    <a:pt x="1657" y="347"/>
                  </a:cubicBezTo>
                  <a:cubicBezTo>
                    <a:pt x="1614" y="347"/>
                    <a:pt x="1574" y="387"/>
                    <a:pt x="1600" y="452"/>
                  </a:cubicBezTo>
                  <a:cubicBezTo>
                    <a:pt x="1682" y="657"/>
                    <a:pt x="1764" y="862"/>
                    <a:pt x="1846" y="1067"/>
                  </a:cubicBezTo>
                  <a:cubicBezTo>
                    <a:pt x="1702" y="1149"/>
                    <a:pt x="1579" y="1252"/>
                    <a:pt x="1477" y="1375"/>
                  </a:cubicBezTo>
                  <a:cubicBezTo>
                    <a:pt x="1436" y="1334"/>
                    <a:pt x="1395" y="1293"/>
                    <a:pt x="1374" y="1252"/>
                  </a:cubicBezTo>
                  <a:cubicBezTo>
                    <a:pt x="1251" y="1149"/>
                    <a:pt x="1149" y="1047"/>
                    <a:pt x="1046" y="944"/>
                  </a:cubicBezTo>
                  <a:cubicBezTo>
                    <a:pt x="1108" y="862"/>
                    <a:pt x="1128" y="760"/>
                    <a:pt x="1067" y="698"/>
                  </a:cubicBezTo>
                  <a:cubicBezTo>
                    <a:pt x="1032" y="664"/>
                    <a:pt x="987" y="647"/>
                    <a:pt x="939" y="647"/>
                  </a:cubicBezTo>
                  <a:cubicBezTo>
                    <a:pt x="872" y="647"/>
                    <a:pt x="798" y="679"/>
                    <a:pt x="739" y="739"/>
                  </a:cubicBezTo>
                  <a:cubicBezTo>
                    <a:pt x="636" y="842"/>
                    <a:pt x="616" y="985"/>
                    <a:pt x="698" y="1067"/>
                  </a:cubicBezTo>
                  <a:cubicBezTo>
                    <a:pt x="723" y="1093"/>
                    <a:pt x="756" y="1104"/>
                    <a:pt x="793" y="1104"/>
                  </a:cubicBezTo>
                  <a:cubicBezTo>
                    <a:pt x="845" y="1104"/>
                    <a:pt x="905" y="1082"/>
                    <a:pt x="964" y="1047"/>
                  </a:cubicBezTo>
                  <a:cubicBezTo>
                    <a:pt x="1087" y="1190"/>
                    <a:pt x="1231" y="1334"/>
                    <a:pt x="1374" y="1477"/>
                  </a:cubicBezTo>
                  <a:cubicBezTo>
                    <a:pt x="1292" y="1600"/>
                    <a:pt x="1210" y="1723"/>
                    <a:pt x="1149" y="1867"/>
                  </a:cubicBezTo>
                  <a:cubicBezTo>
                    <a:pt x="1087" y="1846"/>
                    <a:pt x="1026" y="1826"/>
                    <a:pt x="964" y="1805"/>
                  </a:cubicBezTo>
                  <a:cubicBezTo>
                    <a:pt x="800" y="1744"/>
                    <a:pt x="616" y="1662"/>
                    <a:pt x="451" y="1600"/>
                  </a:cubicBezTo>
                  <a:cubicBezTo>
                    <a:pt x="440" y="1595"/>
                    <a:pt x="429" y="1592"/>
                    <a:pt x="419" y="1592"/>
                  </a:cubicBezTo>
                  <a:cubicBezTo>
                    <a:pt x="355" y="1592"/>
                    <a:pt x="319" y="1688"/>
                    <a:pt x="390" y="1723"/>
                  </a:cubicBezTo>
                  <a:cubicBezTo>
                    <a:pt x="636" y="1826"/>
                    <a:pt x="862" y="1908"/>
                    <a:pt x="1087" y="2010"/>
                  </a:cubicBezTo>
                  <a:cubicBezTo>
                    <a:pt x="1046" y="2154"/>
                    <a:pt x="1026" y="2297"/>
                    <a:pt x="1026" y="2461"/>
                  </a:cubicBezTo>
                  <a:lnTo>
                    <a:pt x="369" y="2461"/>
                  </a:lnTo>
                  <a:cubicBezTo>
                    <a:pt x="349" y="2359"/>
                    <a:pt x="267" y="2277"/>
                    <a:pt x="185" y="2277"/>
                  </a:cubicBezTo>
                  <a:cubicBezTo>
                    <a:pt x="82" y="2277"/>
                    <a:pt x="0" y="2400"/>
                    <a:pt x="0" y="2543"/>
                  </a:cubicBezTo>
                  <a:cubicBezTo>
                    <a:pt x="0" y="2687"/>
                    <a:pt x="82" y="2789"/>
                    <a:pt x="185" y="2789"/>
                  </a:cubicBezTo>
                  <a:cubicBezTo>
                    <a:pt x="287" y="2789"/>
                    <a:pt x="349" y="2707"/>
                    <a:pt x="369" y="2605"/>
                  </a:cubicBezTo>
                  <a:lnTo>
                    <a:pt x="1026" y="2605"/>
                  </a:lnTo>
                  <a:cubicBezTo>
                    <a:pt x="1046" y="2748"/>
                    <a:pt x="1067" y="2892"/>
                    <a:pt x="1128" y="3036"/>
                  </a:cubicBezTo>
                  <a:cubicBezTo>
                    <a:pt x="1067" y="3056"/>
                    <a:pt x="985" y="3097"/>
                    <a:pt x="923" y="3118"/>
                  </a:cubicBezTo>
                  <a:lnTo>
                    <a:pt x="390" y="3343"/>
                  </a:lnTo>
                  <a:cubicBezTo>
                    <a:pt x="319" y="3378"/>
                    <a:pt x="355" y="3474"/>
                    <a:pt x="419" y="3474"/>
                  </a:cubicBezTo>
                  <a:cubicBezTo>
                    <a:pt x="429" y="3474"/>
                    <a:pt x="440" y="3472"/>
                    <a:pt x="451" y="3466"/>
                  </a:cubicBezTo>
                  <a:cubicBezTo>
                    <a:pt x="698" y="3364"/>
                    <a:pt x="944" y="3261"/>
                    <a:pt x="1190" y="3159"/>
                  </a:cubicBezTo>
                  <a:cubicBezTo>
                    <a:pt x="1251" y="3282"/>
                    <a:pt x="1354" y="3405"/>
                    <a:pt x="1456" y="3507"/>
                  </a:cubicBezTo>
                  <a:cubicBezTo>
                    <a:pt x="1395" y="3569"/>
                    <a:pt x="1333" y="3630"/>
                    <a:pt x="1272" y="3692"/>
                  </a:cubicBezTo>
                  <a:cubicBezTo>
                    <a:pt x="1169" y="3794"/>
                    <a:pt x="1046" y="3917"/>
                    <a:pt x="944" y="4020"/>
                  </a:cubicBezTo>
                  <a:cubicBezTo>
                    <a:pt x="898" y="3986"/>
                    <a:pt x="847" y="3971"/>
                    <a:pt x="800" y="3971"/>
                  </a:cubicBezTo>
                  <a:cubicBezTo>
                    <a:pt x="761" y="3971"/>
                    <a:pt x="725" y="3981"/>
                    <a:pt x="698" y="3999"/>
                  </a:cubicBezTo>
                  <a:cubicBezTo>
                    <a:pt x="616" y="4081"/>
                    <a:pt x="636" y="4225"/>
                    <a:pt x="739" y="4327"/>
                  </a:cubicBezTo>
                  <a:cubicBezTo>
                    <a:pt x="798" y="4387"/>
                    <a:pt x="872" y="4419"/>
                    <a:pt x="939" y="4419"/>
                  </a:cubicBezTo>
                  <a:cubicBezTo>
                    <a:pt x="987" y="4419"/>
                    <a:pt x="1032" y="4403"/>
                    <a:pt x="1067" y="4368"/>
                  </a:cubicBezTo>
                  <a:cubicBezTo>
                    <a:pt x="1128" y="4307"/>
                    <a:pt x="1108" y="4204"/>
                    <a:pt x="1046" y="4102"/>
                  </a:cubicBezTo>
                  <a:lnTo>
                    <a:pt x="1559" y="3610"/>
                  </a:lnTo>
                  <a:cubicBezTo>
                    <a:pt x="1661" y="3692"/>
                    <a:pt x="1784" y="3774"/>
                    <a:pt x="1928" y="3835"/>
                  </a:cubicBezTo>
                  <a:cubicBezTo>
                    <a:pt x="1887" y="3917"/>
                    <a:pt x="1846" y="3999"/>
                    <a:pt x="1805" y="4081"/>
                  </a:cubicBezTo>
                  <a:cubicBezTo>
                    <a:pt x="1743" y="4266"/>
                    <a:pt x="1661" y="4430"/>
                    <a:pt x="1600" y="4614"/>
                  </a:cubicBezTo>
                  <a:cubicBezTo>
                    <a:pt x="1574" y="4666"/>
                    <a:pt x="1621" y="4709"/>
                    <a:pt x="1664" y="4709"/>
                  </a:cubicBezTo>
                  <a:cubicBezTo>
                    <a:pt x="1690" y="4709"/>
                    <a:pt x="1715" y="4694"/>
                    <a:pt x="1723" y="4655"/>
                  </a:cubicBezTo>
                  <a:cubicBezTo>
                    <a:pt x="1825" y="4409"/>
                    <a:pt x="1948" y="4143"/>
                    <a:pt x="2051" y="3876"/>
                  </a:cubicBezTo>
                  <a:cubicBezTo>
                    <a:pt x="2174" y="3917"/>
                    <a:pt x="2317" y="3938"/>
                    <a:pt x="2461" y="3938"/>
                  </a:cubicBezTo>
                  <a:cubicBezTo>
                    <a:pt x="2461" y="4040"/>
                    <a:pt x="2461" y="4143"/>
                    <a:pt x="2461" y="4245"/>
                  </a:cubicBezTo>
                  <a:cubicBezTo>
                    <a:pt x="2461" y="4389"/>
                    <a:pt x="2461" y="4553"/>
                    <a:pt x="2461" y="4696"/>
                  </a:cubicBezTo>
                  <a:cubicBezTo>
                    <a:pt x="2358" y="4717"/>
                    <a:pt x="2276" y="4799"/>
                    <a:pt x="2276" y="4881"/>
                  </a:cubicBezTo>
                  <a:cubicBezTo>
                    <a:pt x="2276" y="4983"/>
                    <a:pt x="2399" y="5065"/>
                    <a:pt x="2543" y="5065"/>
                  </a:cubicBezTo>
                  <a:cubicBezTo>
                    <a:pt x="2686" y="5065"/>
                    <a:pt x="2789" y="4983"/>
                    <a:pt x="2789" y="4881"/>
                  </a:cubicBezTo>
                  <a:cubicBezTo>
                    <a:pt x="2789" y="4799"/>
                    <a:pt x="2707" y="4717"/>
                    <a:pt x="2604" y="4696"/>
                  </a:cubicBezTo>
                  <a:cubicBezTo>
                    <a:pt x="2604" y="4450"/>
                    <a:pt x="2604" y="4184"/>
                    <a:pt x="2604" y="3938"/>
                  </a:cubicBezTo>
                  <a:cubicBezTo>
                    <a:pt x="2748" y="3917"/>
                    <a:pt x="2871" y="3876"/>
                    <a:pt x="2994" y="3835"/>
                  </a:cubicBezTo>
                  <a:cubicBezTo>
                    <a:pt x="3056" y="3938"/>
                    <a:pt x="3097" y="4040"/>
                    <a:pt x="3138" y="4143"/>
                  </a:cubicBezTo>
                  <a:lnTo>
                    <a:pt x="3343" y="4655"/>
                  </a:lnTo>
                  <a:cubicBezTo>
                    <a:pt x="3358" y="4687"/>
                    <a:pt x="3386" y="4700"/>
                    <a:pt x="3412" y="4700"/>
                  </a:cubicBezTo>
                  <a:cubicBezTo>
                    <a:pt x="3454" y="4700"/>
                    <a:pt x="3491" y="4665"/>
                    <a:pt x="3466" y="4614"/>
                  </a:cubicBezTo>
                  <a:cubicBezTo>
                    <a:pt x="3363" y="4327"/>
                    <a:pt x="3240" y="4061"/>
                    <a:pt x="3138" y="3794"/>
                  </a:cubicBezTo>
                  <a:cubicBezTo>
                    <a:pt x="3261" y="3733"/>
                    <a:pt x="3384" y="3651"/>
                    <a:pt x="3486" y="3569"/>
                  </a:cubicBezTo>
                  <a:cubicBezTo>
                    <a:pt x="3548" y="3651"/>
                    <a:pt x="3630" y="3712"/>
                    <a:pt x="3691" y="3794"/>
                  </a:cubicBezTo>
                  <a:cubicBezTo>
                    <a:pt x="3814" y="3897"/>
                    <a:pt x="3917" y="3999"/>
                    <a:pt x="4019" y="4102"/>
                  </a:cubicBezTo>
                  <a:cubicBezTo>
                    <a:pt x="3958" y="4204"/>
                    <a:pt x="3937" y="4307"/>
                    <a:pt x="3999" y="4368"/>
                  </a:cubicBezTo>
                  <a:cubicBezTo>
                    <a:pt x="4033" y="4403"/>
                    <a:pt x="4078" y="4419"/>
                    <a:pt x="4126" y="4419"/>
                  </a:cubicBezTo>
                  <a:cubicBezTo>
                    <a:pt x="4193" y="4419"/>
                    <a:pt x="4267" y="4387"/>
                    <a:pt x="4327" y="4327"/>
                  </a:cubicBezTo>
                  <a:cubicBezTo>
                    <a:pt x="4429" y="4225"/>
                    <a:pt x="4450" y="4081"/>
                    <a:pt x="4368" y="3999"/>
                  </a:cubicBezTo>
                  <a:cubicBezTo>
                    <a:pt x="4342" y="3973"/>
                    <a:pt x="4309" y="3962"/>
                    <a:pt x="4273" y="3962"/>
                  </a:cubicBezTo>
                  <a:cubicBezTo>
                    <a:pt x="4224" y="3962"/>
                    <a:pt x="4169" y="3984"/>
                    <a:pt x="4122" y="4020"/>
                  </a:cubicBezTo>
                  <a:lnTo>
                    <a:pt x="3589" y="3487"/>
                  </a:lnTo>
                  <a:cubicBezTo>
                    <a:pt x="3691" y="3384"/>
                    <a:pt x="3794" y="3261"/>
                    <a:pt x="3855" y="3138"/>
                  </a:cubicBezTo>
                  <a:cubicBezTo>
                    <a:pt x="3937" y="3179"/>
                    <a:pt x="4019" y="3220"/>
                    <a:pt x="4101" y="3241"/>
                  </a:cubicBezTo>
                  <a:cubicBezTo>
                    <a:pt x="4265" y="3323"/>
                    <a:pt x="4450" y="3384"/>
                    <a:pt x="4614" y="3466"/>
                  </a:cubicBezTo>
                  <a:cubicBezTo>
                    <a:pt x="4620" y="3468"/>
                    <a:pt x="4626" y="3468"/>
                    <a:pt x="4632" y="3468"/>
                  </a:cubicBezTo>
                  <a:cubicBezTo>
                    <a:pt x="4704" y="3468"/>
                    <a:pt x="4751" y="3360"/>
                    <a:pt x="4675" y="3323"/>
                  </a:cubicBezTo>
                  <a:cubicBezTo>
                    <a:pt x="4429" y="3220"/>
                    <a:pt x="4183" y="3118"/>
                    <a:pt x="3917" y="3015"/>
                  </a:cubicBezTo>
                  <a:cubicBezTo>
                    <a:pt x="3978" y="2892"/>
                    <a:pt x="4019" y="2748"/>
                    <a:pt x="4040" y="2584"/>
                  </a:cubicBezTo>
                  <a:lnTo>
                    <a:pt x="4696" y="2584"/>
                  </a:lnTo>
                  <a:cubicBezTo>
                    <a:pt x="4716" y="2707"/>
                    <a:pt x="4778" y="2789"/>
                    <a:pt x="4880" y="2789"/>
                  </a:cubicBezTo>
                  <a:cubicBezTo>
                    <a:pt x="4983" y="2789"/>
                    <a:pt x="5065" y="2687"/>
                    <a:pt x="5065" y="2523"/>
                  </a:cubicBezTo>
                  <a:cubicBezTo>
                    <a:pt x="5065" y="2379"/>
                    <a:pt x="4983" y="2277"/>
                    <a:pt x="4880" y="2277"/>
                  </a:cubicBezTo>
                  <a:cubicBezTo>
                    <a:pt x="4798" y="2277"/>
                    <a:pt x="4716" y="2359"/>
                    <a:pt x="4696" y="2461"/>
                  </a:cubicBezTo>
                  <a:lnTo>
                    <a:pt x="4040" y="2461"/>
                  </a:lnTo>
                  <a:cubicBezTo>
                    <a:pt x="4040" y="2297"/>
                    <a:pt x="4019" y="2154"/>
                    <a:pt x="3958" y="2010"/>
                  </a:cubicBezTo>
                  <a:lnTo>
                    <a:pt x="4142" y="1928"/>
                  </a:lnTo>
                  <a:lnTo>
                    <a:pt x="4675" y="1703"/>
                  </a:lnTo>
                  <a:cubicBezTo>
                    <a:pt x="4747" y="1685"/>
                    <a:pt x="4709" y="1572"/>
                    <a:pt x="4643" y="1572"/>
                  </a:cubicBezTo>
                  <a:cubicBezTo>
                    <a:pt x="4634" y="1572"/>
                    <a:pt x="4624" y="1575"/>
                    <a:pt x="4614" y="1580"/>
                  </a:cubicBezTo>
                  <a:lnTo>
                    <a:pt x="3896" y="1887"/>
                  </a:lnTo>
                  <a:cubicBezTo>
                    <a:pt x="3835" y="1744"/>
                    <a:pt x="3753" y="1621"/>
                    <a:pt x="3650" y="1498"/>
                  </a:cubicBezTo>
                  <a:cubicBezTo>
                    <a:pt x="3712" y="1457"/>
                    <a:pt x="3753" y="1395"/>
                    <a:pt x="3794" y="1354"/>
                  </a:cubicBezTo>
                  <a:cubicBezTo>
                    <a:pt x="3896" y="1252"/>
                    <a:pt x="3999" y="1149"/>
                    <a:pt x="4101" y="1047"/>
                  </a:cubicBezTo>
                  <a:cubicBezTo>
                    <a:pt x="4161" y="1082"/>
                    <a:pt x="4220" y="1104"/>
                    <a:pt x="4272" y="1104"/>
                  </a:cubicBezTo>
                  <a:cubicBezTo>
                    <a:pt x="4309" y="1104"/>
                    <a:pt x="4342" y="1093"/>
                    <a:pt x="4368" y="1067"/>
                  </a:cubicBezTo>
                  <a:cubicBezTo>
                    <a:pt x="4450" y="985"/>
                    <a:pt x="4429" y="842"/>
                    <a:pt x="4327" y="739"/>
                  </a:cubicBezTo>
                  <a:cubicBezTo>
                    <a:pt x="4267" y="679"/>
                    <a:pt x="4193" y="647"/>
                    <a:pt x="4126" y="647"/>
                  </a:cubicBezTo>
                  <a:cubicBezTo>
                    <a:pt x="4078" y="647"/>
                    <a:pt x="4033" y="664"/>
                    <a:pt x="3999" y="698"/>
                  </a:cubicBezTo>
                  <a:cubicBezTo>
                    <a:pt x="3937" y="760"/>
                    <a:pt x="3958" y="862"/>
                    <a:pt x="4019" y="944"/>
                  </a:cubicBezTo>
                  <a:lnTo>
                    <a:pt x="3568" y="1395"/>
                  </a:lnTo>
                  <a:cubicBezTo>
                    <a:pt x="3445" y="1293"/>
                    <a:pt x="3322" y="1190"/>
                    <a:pt x="3199" y="1108"/>
                  </a:cubicBezTo>
                  <a:cubicBezTo>
                    <a:pt x="3220" y="1067"/>
                    <a:pt x="3240" y="1006"/>
                    <a:pt x="3261" y="965"/>
                  </a:cubicBezTo>
                  <a:cubicBezTo>
                    <a:pt x="3322" y="780"/>
                    <a:pt x="3404" y="616"/>
                    <a:pt x="3466" y="431"/>
                  </a:cubicBezTo>
                  <a:cubicBezTo>
                    <a:pt x="3491" y="381"/>
                    <a:pt x="3446" y="346"/>
                    <a:pt x="3403" y="346"/>
                  </a:cubicBezTo>
                  <a:cubicBezTo>
                    <a:pt x="3376" y="346"/>
                    <a:pt x="3350" y="359"/>
                    <a:pt x="3343" y="390"/>
                  </a:cubicBezTo>
                  <a:cubicBezTo>
                    <a:pt x="3240" y="596"/>
                    <a:pt x="3158" y="821"/>
                    <a:pt x="3076" y="1047"/>
                  </a:cubicBezTo>
                  <a:cubicBezTo>
                    <a:pt x="2912" y="985"/>
                    <a:pt x="2768" y="924"/>
                    <a:pt x="2604" y="924"/>
                  </a:cubicBezTo>
                  <a:lnTo>
                    <a:pt x="2604" y="801"/>
                  </a:lnTo>
                  <a:cubicBezTo>
                    <a:pt x="2604" y="657"/>
                    <a:pt x="2604" y="514"/>
                    <a:pt x="2604" y="370"/>
                  </a:cubicBezTo>
                  <a:cubicBezTo>
                    <a:pt x="2707" y="349"/>
                    <a:pt x="2789" y="267"/>
                    <a:pt x="2789" y="185"/>
                  </a:cubicBezTo>
                  <a:cubicBezTo>
                    <a:pt x="2789" y="83"/>
                    <a:pt x="2666" y="1"/>
                    <a:pt x="2522" y="1"/>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62"/>
            <p:cNvSpPr/>
            <p:nvPr/>
          </p:nvSpPr>
          <p:spPr>
            <a:xfrm>
              <a:off x="4523025" y="1809725"/>
              <a:ext cx="14900" cy="15900"/>
            </a:xfrm>
            <a:custGeom>
              <a:avLst/>
              <a:gdLst/>
              <a:ahLst/>
              <a:cxnLst/>
              <a:rect l="l" t="t" r="r" b="b"/>
              <a:pathLst>
                <a:path w="596" h="636" extrusionOk="0">
                  <a:moveTo>
                    <a:pt x="247" y="0"/>
                  </a:moveTo>
                  <a:cubicBezTo>
                    <a:pt x="124" y="0"/>
                    <a:pt x="1" y="267"/>
                    <a:pt x="1" y="390"/>
                  </a:cubicBezTo>
                  <a:cubicBezTo>
                    <a:pt x="1" y="533"/>
                    <a:pt x="124" y="636"/>
                    <a:pt x="247" y="636"/>
                  </a:cubicBezTo>
                  <a:cubicBezTo>
                    <a:pt x="390" y="636"/>
                    <a:pt x="595" y="451"/>
                    <a:pt x="595" y="328"/>
                  </a:cubicBezTo>
                  <a:cubicBezTo>
                    <a:pt x="595" y="185"/>
                    <a:pt x="390" y="0"/>
                    <a:pt x="24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62"/>
            <p:cNvSpPr/>
            <p:nvPr/>
          </p:nvSpPr>
          <p:spPr>
            <a:xfrm>
              <a:off x="4546100" y="1801925"/>
              <a:ext cx="12325" cy="10425"/>
            </a:xfrm>
            <a:custGeom>
              <a:avLst/>
              <a:gdLst/>
              <a:ahLst/>
              <a:cxnLst/>
              <a:rect l="l" t="t" r="r" b="b"/>
              <a:pathLst>
                <a:path w="493" h="417" extrusionOk="0">
                  <a:moveTo>
                    <a:pt x="202" y="1"/>
                  </a:moveTo>
                  <a:cubicBezTo>
                    <a:pt x="188" y="1"/>
                    <a:pt x="175" y="2"/>
                    <a:pt x="164" y="5"/>
                  </a:cubicBezTo>
                  <a:cubicBezTo>
                    <a:pt x="62" y="25"/>
                    <a:pt x="0" y="128"/>
                    <a:pt x="21" y="210"/>
                  </a:cubicBezTo>
                  <a:cubicBezTo>
                    <a:pt x="21" y="305"/>
                    <a:pt x="161" y="417"/>
                    <a:pt x="264" y="417"/>
                  </a:cubicBezTo>
                  <a:cubicBezTo>
                    <a:pt x="272" y="417"/>
                    <a:pt x="280" y="416"/>
                    <a:pt x="287" y="415"/>
                  </a:cubicBezTo>
                  <a:cubicBezTo>
                    <a:pt x="390" y="415"/>
                    <a:pt x="493" y="230"/>
                    <a:pt x="472" y="128"/>
                  </a:cubicBezTo>
                  <a:cubicBezTo>
                    <a:pt x="454" y="56"/>
                    <a:pt x="297" y="1"/>
                    <a:pt x="202"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62"/>
            <p:cNvSpPr/>
            <p:nvPr/>
          </p:nvSpPr>
          <p:spPr>
            <a:xfrm>
              <a:off x="4547625" y="1818750"/>
              <a:ext cx="7725" cy="8050"/>
            </a:xfrm>
            <a:custGeom>
              <a:avLst/>
              <a:gdLst/>
              <a:ahLst/>
              <a:cxnLst/>
              <a:rect l="l" t="t" r="r" b="b"/>
              <a:pathLst>
                <a:path w="309" h="322" extrusionOk="0">
                  <a:moveTo>
                    <a:pt x="173" y="1"/>
                  </a:moveTo>
                  <a:cubicBezTo>
                    <a:pt x="156" y="1"/>
                    <a:pt x="139" y="3"/>
                    <a:pt x="124" y="8"/>
                  </a:cubicBezTo>
                  <a:cubicBezTo>
                    <a:pt x="62" y="29"/>
                    <a:pt x="1" y="152"/>
                    <a:pt x="21" y="234"/>
                  </a:cubicBezTo>
                  <a:cubicBezTo>
                    <a:pt x="38" y="284"/>
                    <a:pt x="138" y="321"/>
                    <a:pt x="208" y="321"/>
                  </a:cubicBezTo>
                  <a:cubicBezTo>
                    <a:pt x="223" y="321"/>
                    <a:pt x="236" y="319"/>
                    <a:pt x="247" y="316"/>
                  </a:cubicBezTo>
                  <a:cubicBezTo>
                    <a:pt x="308" y="295"/>
                    <a:pt x="308" y="152"/>
                    <a:pt x="288" y="70"/>
                  </a:cubicBezTo>
                  <a:cubicBezTo>
                    <a:pt x="273" y="24"/>
                    <a:pt x="223" y="1"/>
                    <a:pt x="173"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62"/>
            <p:cNvSpPr/>
            <p:nvPr/>
          </p:nvSpPr>
          <p:spPr>
            <a:xfrm>
              <a:off x="4522525" y="1833100"/>
              <a:ext cx="8225" cy="8050"/>
            </a:xfrm>
            <a:custGeom>
              <a:avLst/>
              <a:gdLst/>
              <a:ahLst/>
              <a:cxnLst/>
              <a:rect l="l" t="t" r="r" b="b"/>
              <a:pathLst>
                <a:path w="329" h="322" extrusionOk="0">
                  <a:moveTo>
                    <a:pt x="190" y="1"/>
                  </a:moveTo>
                  <a:cubicBezTo>
                    <a:pt x="174" y="1"/>
                    <a:pt x="159" y="3"/>
                    <a:pt x="144" y="8"/>
                  </a:cubicBezTo>
                  <a:cubicBezTo>
                    <a:pt x="62" y="29"/>
                    <a:pt x="0" y="152"/>
                    <a:pt x="21" y="213"/>
                  </a:cubicBezTo>
                  <a:cubicBezTo>
                    <a:pt x="55" y="281"/>
                    <a:pt x="145" y="321"/>
                    <a:pt x="210" y="321"/>
                  </a:cubicBezTo>
                  <a:cubicBezTo>
                    <a:pt x="223" y="321"/>
                    <a:pt x="236" y="319"/>
                    <a:pt x="246" y="316"/>
                  </a:cubicBezTo>
                  <a:cubicBezTo>
                    <a:pt x="328" y="295"/>
                    <a:pt x="328" y="152"/>
                    <a:pt x="308" y="70"/>
                  </a:cubicBezTo>
                  <a:cubicBezTo>
                    <a:pt x="277" y="24"/>
                    <a:pt x="235" y="1"/>
                    <a:pt x="19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2"/>
            <p:cNvSpPr/>
            <p:nvPr/>
          </p:nvSpPr>
          <p:spPr>
            <a:xfrm>
              <a:off x="4560975" y="1814850"/>
              <a:ext cx="14875" cy="15900"/>
            </a:xfrm>
            <a:custGeom>
              <a:avLst/>
              <a:gdLst/>
              <a:ahLst/>
              <a:cxnLst/>
              <a:rect l="l" t="t" r="r" b="b"/>
              <a:pathLst>
                <a:path w="595" h="636" extrusionOk="0">
                  <a:moveTo>
                    <a:pt x="246" y="0"/>
                  </a:moveTo>
                  <a:cubicBezTo>
                    <a:pt x="103" y="0"/>
                    <a:pt x="0" y="246"/>
                    <a:pt x="0" y="390"/>
                  </a:cubicBezTo>
                  <a:cubicBezTo>
                    <a:pt x="0" y="533"/>
                    <a:pt x="103" y="636"/>
                    <a:pt x="246" y="636"/>
                  </a:cubicBezTo>
                  <a:cubicBezTo>
                    <a:pt x="390" y="636"/>
                    <a:pt x="595" y="451"/>
                    <a:pt x="595" y="308"/>
                  </a:cubicBezTo>
                  <a:cubicBezTo>
                    <a:pt x="595" y="185"/>
                    <a:pt x="390" y="0"/>
                    <a:pt x="24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2"/>
            <p:cNvSpPr/>
            <p:nvPr/>
          </p:nvSpPr>
          <p:spPr>
            <a:xfrm>
              <a:off x="4539950" y="1832150"/>
              <a:ext cx="12325" cy="10450"/>
            </a:xfrm>
            <a:custGeom>
              <a:avLst/>
              <a:gdLst/>
              <a:ahLst/>
              <a:cxnLst/>
              <a:rect l="l" t="t" r="r" b="b"/>
              <a:pathLst>
                <a:path w="493" h="418" extrusionOk="0">
                  <a:moveTo>
                    <a:pt x="214" y="0"/>
                  </a:moveTo>
                  <a:cubicBezTo>
                    <a:pt x="195" y="0"/>
                    <a:pt x="178" y="2"/>
                    <a:pt x="164" y="5"/>
                  </a:cubicBezTo>
                  <a:cubicBezTo>
                    <a:pt x="62" y="5"/>
                    <a:pt x="0" y="108"/>
                    <a:pt x="21" y="210"/>
                  </a:cubicBezTo>
                  <a:cubicBezTo>
                    <a:pt x="40" y="305"/>
                    <a:pt x="164" y="418"/>
                    <a:pt x="264" y="418"/>
                  </a:cubicBezTo>
                  <a:cubicBezTo>
                    <a:pt x="272" y="418"/>
                    <a:pt x="280" y="417"/>
                    <a:pt x="287" y="415"/>
                  </a:cubicBezTo>
                  <a:cubicBezTo>
                    <a:pt x="390" y="395"/>
                    <a:pt x="492" y="210"/>
                    <a:pt x="472" y="128"/>
                  </a:cubicBezTo>
                  <a:cubicBezTo>
                    <a:pt x="455" y="43"/>
                    <a:pt x="310" y="0"/>
                    <a:pt x="21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62"/>
            <p:cNvSpPr/>
            <p:nvPr/>
          </p:nvSpPr>
          <p:spPr>
            <a:xfrm>
              <a:off x="4564050" y="1837275"/>
              <a:ext cx="12325" cy="10450"/>
            </a:xfrm>
            <a:custGeom>
              <a:avLst/>
              <a:gdLst/>
              <a:ahLst/>
              <a:cxnLst/>
              <a:rect l="l" t="t" r="r" b="b"/>
              <a:pathLst>
                <a:path w="493" h="418" extrusionOk="0">
                  <a:moveTo>
                    <a:pt x="214" y="0"/>
                  </a:moveTo>
                  <a:cubicBezTo>
                    <a:pt x="195" y="0"/>
                    <a:pt x="178" y="2"/>
                    <a:pt x="164" y="5"/>
                  </a:cubicBezTo>
                  <a:cubicBezTo>
                    <a:pt x="62" y="26"/>
                    <a:pt x="0" y="108"/>
                    <a:pt x="21" y="210"/>
                  </a:cubicBezTo>
                  <a:cubicBezTo>
                    <a:pt x="21" y="305"/>
                    <a:pt x="161" y="418"/>
                    <a:pt x="263" y="418"/>
                  </a:cubicBezTo>
                  <a:cubicBezTo>
                    <a:pt x="271" y="418"/>
                    <a:pt x="279" y="417"/>
                    <a:pt x="287" y="416"/>
                  </a:cubicBezTo>
                  <a:cubicBezTo>
                    <a:pt x="390" y="395"/>
                    <a:pt x="492" y="231"/>
                    <a:pt x="472" y="128"/>
                  </a:cubicBezTo>
                  <a:cubicBezTo>
                    <a:pt x="455" y="43"/>
                    <a:pt x="309" y="0"/>
                    <a:pt x="214"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62"/>
            <p:cNvSpPr/>
            <p:nvPr/>
          </p:nvSpPr>
          <p:spPr>
            <a:xfrm>
              <a:off x="4549175" y="1846125"/>
              <a:ext cx="14900" cy="15900"/>
            </a:xfrm>
            <a:custGeom>
              <a:avLst/>
              <a:gdLst/>
              <a:ahLst/>
              <a:cxnLst/>
              <a:rect l="l" t="t" r="r" b="b"/>
              <a:pathLst>
                <a:path w="596" h="636" extrusionOk="0">
                  <a:moveTo>
                    <a:pt x="246" y="0"/>
                  </a:moveTo>
                  <a:cubicBezTo>
                    <a:pt x="123" y="0"/>
                    <a:pt x="0" y="267"/>
                    <a:pt x="0" y="390"/>
                  </a:cubicBezTo>
                  <a:cubicBezTo>
                    <a:pt x="0" y="533"/>
                    <a:pt x="123" y="636"/>
                    <a:pt x="246" y="636"/>
                  </a:cubicBezTo>
                  <a:cubicBezTo>
                    <a:pt x="390" y="636"/>
                    <a:pt x="595" y="451"/>
                    <a:pt x="595" y="328"/>
                  </a:cubicBezTo>
                  <a:cubicBezTo>
                    <a:pt x="595" y="185"/>
                    <a:pt x="390" y="0"/>
                    <a:pt x="24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62"/>
            <p:cNvSpPr/>
            <p:nvPr/>
          </p:nvSpPr>
          <p:spPr>
            <a:xfrm>
              <a:off x="4532250" y="1847975"/>
              <a:ext cx="8225" cy="8025"/>
            </a:xfrm>
            <a:custGeom>
              <a:avLst/>
              <a:gdLst/>
              <a:ahLst/>
              <a:cxnLst/>
              <a:rect l="l" t="t" r="r" b="b"/>
              <a:pathLst>
                <a:path w="329" h="321" extrusionOk="0">
                  <a:moveTo>
                    <a:pt x="190" y="1"/>
                  </a:moveTo>
                  <a:cubicBezTo>
                    <a:pt x="174" y="1"/>
                    <a:pt x="159" y="3"/>
                    <a:pt x="144" y="8"/>
                  </a:cubicBezTo>
                  <a:cubicBezTo>
                    <a:pt x="83" y="29"/>
                    <a:pt x="1" y="152"/>
                    <a:pt x="42" y="234"/>
                  </a:cubicBezTo>
                  <a:cubicBezTo>
                    <a:pt x="59" y="284"/>
                    <a:pt x="145" y="321"/>
                    <a:pt x="221" y="321"/>
                  </a:cubicBezTo>
                  <a:cubicBezTo>
                    <a:pt x="237" y="321"/>
                    <a:pt x="253" y="319"/>
                    <a:pt x="267" y="316"/>
                  </a:cubicBezTo>
                  <a:cubicBezTo>
                    <a:pt x="329" y="295"/>
                    <a:pt x="329" y="152"/>
                    <a:pt x="308" y="90"/>
                  </a:cubicBezTo>
                  <a:cubicBezTo>
                    <a:pt x="293" y="27"/>
                    <a:pt x="241" y="1"/>
                    <a:pt x="190"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2"/>
            <p:cNvSpPr/>
            <p:nvPr/>
          </p:nvSpPr>
          <p:spPr>
            <a:xfrm>
              <a:off x="4549675" y="1576425"/>
              <a:ext cx="199450" cy="198025"/>
            </a:xfrm>
            <a:custGeom>
              <a:avLst/>
              <a:gdLst/>
              <a:ahLst/>
              <a:cxnLst/>
              <a:rect l="l" t="t" r="r" b="b"/>
              <a:pathLst>
                <a:path w="7978" h="7921" extrusionOk="0">
                  <a:moveTo>
                    <a:pt x="4434" y="0"/>
                  </a:moveTo>
                  <a:cubicBezTo>
                    <a:pt x="4232" y="0"/>
                    <a:pt x="4059" y="99"/>
                    <a:pt x="4040" y="249"/>
                  </a:cubicBezTo>
                  <a:cubicBezTo>
                    <a:pt x="4020" y="372"/>
                    <a:pt x="4143" y="515"/>
                    <a:pt x="4307" y="556"/>
                  </a:cubicBezTo>
                  <a:cubicBezTo>
                    <a:pt x="4266" y="843"/>
                    <a:pt x="4225" y="1130"/>
                    <a:pt x="4204" y="1397"/>
                  </a:cubicBezTo>
                  <a:cubicBezTo>
                    <a:pt x="4138" y="1392"/>
                    <a:pt x="4071" y="1389"/>
                    <a:pt x="4005" y="1389"/>
                  </a:cubicBezTo>
                  <a:cubicBezTo>
                    <a:pt x="3806" y="1389"/>
                    <a:pt x="3610" y="1412"/>
                    <a:pt x="3425" y="1459"/>
                  </a:cubicBezTo>
                  <a:cubicBezTo>
                    <a:pt x="3405" y="1418"/>
                    <a:pt x="3384" y="1356"/>
                    <a:pt x="3384" y="1295"/>
                  </a:cubicBezTo>
                  <a:cubicBezTo>
                    <a:pt x="3302" y="1007"/>
                    <a:pt x="3220" y="720"/>
                    <a:pt x="3138" y="454"/>
                  </a:cubicBezTo>
                  <a:cubicBezTo>
                    <a:pt x="3121" y="395"/>
                    <a:pt x="3077" y="371"/>
                    <a:pt x="3034" y="371"/>
                  </a:cubicBezTo>
                  <a:cubicBezTo>
                    <a:pt x="2971" y="371"/>
                    <a:pt x="2909" y="422"/>
                    <a:pt x="2933" y="495"/>
                  </a:cubicBezTo>
                  <a:cubicBezTo>
                    <a:pt x="3015" y="843"/>
                    <a:pt x="3118" y="1192"/>
                    <a:pt x="3220" y="1541"/>
                  </a:cubicBezTo>
                  <a:cubicBezTo>
                    <a:pt x="2974" y="1623"/>
                    <a:pt x="2749" y="1766"/>
                    <a:pt x="2564" y="1930"/>
                  </a:cubicBezTo>
                  <a:cubicBezTo>
                    <a:pt x="2502" y="1869"/>
                    <a:pt x="2461" y="1787"/>
                    <a:pt x="2420" y="1725"/>
                  </a:cubicBezTo>
                  <a:cubicBezTo>
                    <a:pt x="2277" y="1561"/>
                    <a:pt x="2133" y="1377"/>
                    <a:pt x="1990" y="1192"/>
                  </a:cubicBezTo>
                  <a:cubicBezTo>
                    <a:pt x="2092" y="1048"/>
                    <a:pt x="2133" y="905"/>
                    <a:pt x="2051" y="782"/>
                  </a:cubicBezTo>
                  <a:cubicBezTo>
                    <a:pt x="2004" y="726"/>
                    <a:pt x="1931" y="699"/>
                    <a:pt x="1849" y="699"/>
                  </a:cubicBezTo>
                  <a:cubicBezTo>
                    <a:pt x="1751" y="699"/>
                    <a:pt x="1639" y="736"/>
                    <a:pt x="1539" y="802"/>
                  </a:cubicBezTo>
                  <a:cubicBezTo>
                    <a:pt x="1375" y="946"/>
                    <a:pt x="1293" y="1172"/>
                    <a:pt x="1395" y="1295"/>
                  </a:cubicBezTo>
                  <a:cubicBezTo>
                    <a:pt x="1440" y="1351"/>
                    <a:pt x="1516" y="1382"/>
                    <a:pt x="1603" y="1382"/>
                  </a:cubicBezTo>
                  <a:cubicBezTo>
                    <a:pt x="1674" y="1382"/>
                    <a:pt x="1752" y="1361"/>
                    <a:pt x="1826" y="1315"/>
                  </a:cubicBezTo>
                  <a:cubicBezTo>
                    <a:pt x="2010" y="1582"/>
                    <a:pt x="2195" y="1828"/>
                    <a:pt x="2400" y="2074"/>
                  </a:cubicBezTo>
                  <a:cubicBezTo>
                    <a:pt x="2215" y="2238"/>
                    <a:pt x="2072" y="2443"/>
                    <a:pt x="1949" y="2648"/>
                  </a:cubicBezTo>
                  <a:lnTo>
                    <a:pt x="1682" y="2504"/>
                  </a:lnTo>
                  <a:lnTo>
                    <a:pt x="924" y="2074"/>
                  </a:lnTo>
                  <a:cubicBezTo>
                    <a:pt x="904" y="2060"/>
                    <a:pt x="884" y="2055"/>
                    <a:pt x="865" y="2055"/>
                  </a:cubicBezTo>
                  <a:cubicBezTo>
                    <a:pt x="767" y="2055"/>
                    <a:pt x="698" y="2207"/>
                    <a:pt x="801" y="2258"/>
                  </a:cubicBezTo>
                  <a:cubicBezTo>
                    <a:pt x="1149" y="2463"/>
                    <a:pt x="1498" y="2648"/>
                    <a:pt x="1846" y="2853"/>
                  </a:cubicBezTo>
                  <a:cubicBezTo>
                    <a:pt x="1744" y="3058"/>
                    <a:pt x="1682" y="3304"/>
                    <a:pt x="1641" y="3530"/>
                  </a:cubicBezTo>
                  <a:cubicBezTo>
                    <a:pt x="1539" y="3530"/>
                    <a:pt x="1416" y="3509"/>
                    <a:pt x="1313" y="3488"/>
                  </a:cubicBezTo>
                  <a:cubicBezTo>
                    <a:pt x="1088" y="3468"/>
                    <a:pt x="842" y="3427"/>
                    <a:pt x="616" y="3406"/>
                  </a:cubicBezTo>
                  <a:cubicBezTo>
                    <a:pt x="596" y="3242"/>
                    <a:pt x="514" y="3099"/>
                    <a:pt x="370" y="3078"/>
                  </a:cubicBezTo>
                  <a:cubicBezTo>
                    <a:pt x="363" y="3077"/>
                    <a:pt x="355" y="3077"/>
                    <a:pt x="348" y="3077"/>
                  </a:cubicBezTo>
                  <a:cubicBezTo>
                    <a:pt x="210" y="3077"/>
                    <a:pt x="61" y="3254"/>
                    <a:pt x="42" y="3468"/>
                  </a:cubicBezTo>
                  <a:cubicBezTo>
                    <a:pt x="1" y="3673"/>
                    <a:pt x="103" y="3878"/>
                    <a:pt x="267" y="3899"/>
                  </a:cubicBezTo>
                  <a:cubicBezTo>
                    <a:pt x="278" y="3900"/>
                    <a:pt x="289" y="3901"/>
                    <a:pt x="299" y="3901"/>
                  </a:cubicBezTo>
                  <a:cubicBezTo>
                    <a:pt x="432" y="3901"/>
                    <a:pt x="558" y="3784"/>
                    <a:pt x="596" y="3632"/>
                  </a:cubicBezTo>
                  <a:cubicBezTo>
                    <a:pt x="944" y="3673"/>
                    <a:pt x="1272" y="3714"/>
                    <a:pt x="1621" y="3755"/>
                  </a:cubicBezTo>
                  <a:cubicBezTo>
                    <a:pt x="1600" y="4001"/>
                    <a:pt x="1641" y="4227"/>
                    <a:pt x="1703" y="4452"/>
                  </a:cubicBezTo>
                  <a:cubicBezTo>
                    <a:pt x="1580" y="4493"/>
                    <a:pt x="1457" y="4514"/>
                    <a:pt x="1354" y="4555"/>
                  </a:cubicBezTo>
                  <a:cubicBezTo>
                    <a:pt x="1067" y="4637"/>
                    <a:pt x="780" y="4719"/>
                    <a:pt x="493" y="4801"/>
                  </a:cubicBezTo>
                  <a:cubicBezTo>
                    <a:pt x="361" y="4820"/>
                    <a:pt x="402" y="5011"/>
                    <a:pt x="521" y="5011"/>
                  </a:cubicBezTo>
                  <a:cubicBezTo>
                    <a:pt x="531" y="5011"/>
                    <a:pt x="543" y="5009"/>
                    <a:pt x="555" y="5006"/>
                  </a:cubicBezTo>
                  <a:cubicBezTo>
                    <a:pt x="944" y="4883"/>
                    <a:pt x="1354" y="4780"/>
                    <a:pt x="1764" y="4678"/>
                  </a:cubicBezTo>
                  <a:cubicBezTo>
                    <a:pt x="1846" y="4883"/>
                    <a:pt x="1949" y="5088"/>
                    <a:pt x="2092" y="5272"/>
                  </a:cubicBezTo>
                  <a:lnTo>
                    <a:pt x="1785" y="5518"/>
                  </a:lnTo>
                  <a:cubicBezTo>
                    <a:pt x="1600" y="5662"/>
                    <a:pt x="1395" y="5805"/>
                    <a:pt x="1211" y="5949"/>
                  </a:cubicBezTo>
                  <a:cubicBezTo>
                    <a:pt x="1133" y="5884"/>
                    <a:pt x="1039" y="5844"/>
                    <a:pt x="954" y="5844"/>
                  </a:cubicBezTo>
                  <a:cubicBezTo>
                    <a:pt x="905" y="5844"/>
                    <a:pt x="859" y="5857"/>
                    <a:pt x="821" y="5887"/>
                  </a:cubicBezTo>
                  <a:cubicBezTo>
                    <a:pt x="698" y="5990"/>
                    <a:pt x="698" y="6216"/>
                    <a:pt x="842" y="6400"/>
                  </a:cubicBezTo>
                  <a:cubicBezTo>
                    <a:pt x="938" y="6525"/>
                    <a:pt x="1063" y="6593"/>
                    <a:pt x="1172" y="6593"/>
                  </a:cubicBezTo>
                  <a:cubicBezTo>
                    <a:pt x="1224" y="6593"/>
                    <a:pt x="1273" y="6577"/>
                    <a:pt x="1313" y="6544"/>
                  </a:cubicBezTo>
                  <a:cubicBezTo>
                    <a:pt x="1436" y="6462"/>
                    <a:pt x="1436" y="6277"/>
                    <a:pt x="1354" y="6134"/>
                  </a:cubicBezTo>
                  <a:cubicBezTo>
                    <a:pt x="1641" y="5887"/>
                    <a:pt x="1949" y="5662"/>
                    <a:pt x="2236" y="5436"/>
                  </a:cubicBezTo>
                  <a:cubicBezTo>
                    <a:pt x="2400" y="5600"/>
                    <a:pt x="2584" y="5744"/>
                    <a:pt x="2769" y="5846"/>
                  </a:cubicBezTo>
                  <a:cubicBezTo>
                    <a:pt x="2708" y="5990"/>
                    <a:pt x="2625" y="6113"/>
                    <a:pt x="2543" y="6236"/>
                  </a:cubicBezTo>
                  <a:lnTo>
                    <a:pt x="2113" y="7015"/>
                  </a:lnTo>
                  <a:cubicBezTo>
                    <a:pt x="2071" y="7099"/>
                    <a:pt x="2143" y="7173"/>
                    <a:pt x="2213" y="7173"/>
                  </a:cubicBezTo>
                  <a:cubicBezTo>
                    <a:pt x="2246" y="7173"/>
                    <a:pt x="2278" y="7157"/>
                    <a:pt x="2297" y="7118"/>
                  </a:cubicBezTo>
                  <a:cubicBezTo>
                    <a:pt x="2523" y="6728"/>
                    <a:pt x="2749" y="6339"/>
                    <a:pt x="2974" y="5949"/>
                  </a:cubicBezTo>
                  <a:cubicBezTo>
                    <a:pt x="3159" y="6031"/>
                    <a:pt x="3384" y="6093"/>
                    <a:pt x="3610" y="6134"/>
                  </a:cubicBezTo>
                  <a:cubicBezTo>
                    <a:pt x="3589" y="6298"/>
                    <a:pt x="3569" y="6462"/>
                    <a:pt x="3548" y="6626"/>
                  </a:cubicBezTo>
                  <a:cubicBezTo>
                    <a:pt x="3507" y="6851"/>
                    <a:pt x="3487" y="7097"/>
                    <a:pt x="3446" y="7323"/>
                  </a:cubicBezTo>
                  <a:cubicBezTo>
                    <a:pt x="3282" y="7343"/>
                    <a:pt x="3138" y="7425"/>
                    <a:pt x="3118" y="7569"/>
                  </a:cubicBezTo>
                  <a:cubicBezTo>
                    <a:pt x="3097" y="7733"/>
                    <a:pt x="3261" y="7876"/>
                    <a:pt x="3487" y="7917"/>
                  </a:cubicBezTo>
                  <a:cubicBezTo>
                    <a:pt x="3506" y="7919"/>
                    <a:pt x="3525" y="7920"/>
                    <a:pt x="3544" y="7920"/>
                  </a:cubicBezTo>
                  <a:cubicBezTo>
                    <a:pt x="3746" y="7920"/>
                    <a:pt x="3919" y="7821"/>
                    <a:pt x="3938" y="7671"/>
                  </a:cubicBezTo>
                  <a:cubicBezTo>
                    <a:pt x="3958" y="7528"/>
                    <a:pt x="3835" y="7405"/>
                    <a:pt x="3671" y="7343"/>
                  </a:cubicBezTo>
                  <a:cubicBezTo>
                    <a:pt x="3712" y="6954"/>
                    <a:pt x="3774" y="6544"/>
                    <a:pt x="3815" y="6154"/>
                  </a:cubicBezTo>
                  <a:cubicBezTo>
                    <a:pt x="4040" y="6154"/>
                    <a:pt x="4245" y="6134"/>
                    <a:pt x="4471" y="6093"/>
                  </a:cubicBezTo>
                  <a:cubicBezTo>
                    <a:pt x="4512" y="6257"/>
                    <a:pt x="4553" y="6421"/>
                    <a:pt x="4594" y="6585"/>
                  </a:cubicBezTo>
                  <a:cubicBezTo>
                    <a:pt x="4676" y="6872"/>
                    <a:pt x="4758" y="7159"/>
                    <a:pt x="4840" y="7446"/>
                  </a:cubicBezTo>
                  <a:cubicBezTo>
                    <a:pt x="4857" y="7496"/>
                    <a:pt x="4900" y="7519"/>
                    <a:pt x="4944" y="7519"/>
                  </a:cubicBezTo>
                  <a:cubicBezTo>
                    <a:pt x="5007" y="7519"/>
                    <a:pt x="5069" y="7470"/>
                    <a:pt x="5045" y="7384"/>
                  </a:cubicBezTo>
                  <a:cubicBezTo>
                    <a:pt x="4922" y="6933"/>
                    <a:pt x="4799" y="6482"/>
                    <a:pt x="4676" y="6031"/>
                  </a:cubicBezTo>
                  <a:cubicBezTo>
                    <a:pt x="4881" y="5970"/>
                    <a:pt x="5086" y="5887"/>
                    <a:pt x="5271" y="5764"/>
                  </a:cubicBezTo>
                  <a:cubicBezTo>
                    <a:pt x="5373" y="5887"/>
                    <a:pt x="5455" y="6031"/>
                    <a:pt x="5558" y="6154"/>
                  </a:cubicBezTo>
                  <a:cubicBezTo>
                    <a:pt x="5701" y="6339"/>
                    <a:pt x="5845" y="6523"/>
                    <a:pt x="5988" y="6708"/>
                  </a:cubicBezTo>
                  <a:cubicBezTo>
                    <a:pt x="5886" y="6851"/>
                    <a:pt x="5845" y="7015"/>
                    <a:pt x="5927" y="7118"/>
                  </a:cubicBezTo>
                  <a:cubicBezTo>
                    <a:pt x="5974" y="7184"/>
                    <a:pt x="6048" y="7216"/>
                    <a:pt x="6133" y="7216"/>
                  </a:cubicBezTo>
                  <a:cubicBezTo>
                    <a:pt x="6230" y="7216"/>
                    <a:pt x="6340" y="7174"/>
                    <a:pt x="6439" y="7097"/>
                  </a:cubicBezTo>
                  <a:cubicBezTo>
                    <a:pt x="6603" y="6974"/>
                    <a:pt x="6665" y="6749"/>
                    <a:pt x="6583" y="6626"/>
                  </a:cubicBezTo>
                  <a:cubicBezTo>
                    <a:pt x="6535" y="6566"/>
                    <a:pt x="6459" y="6534"/>
                    <a:pt x="6372" y="6534"/>
                  </a:cubicBezTo>
                  <a:cubicBezTo>
                    <a:pt x="6310" y="6534"/>
                    <a:pt x="6241" y="6550"/>
                    <a:pt x="6173" y="6585"/>
                  </a:cubicBezTo>
                  <a:cubicBezTo>
                    <a:pt x="5927" y="6277"/>
                    <a:pt x="5681" y="5949"/>
                    <a:pt x="5455" y="5641"/>
                  </a:cubicBezTo>
                  <a:cubicBezTo>
                    <a:pt x="5640" y="5518"/>
                    <a:pt x="5804" y="5354"/>
                    <a:pt x="5927" y="5170"/>
                  </a:cubicBezTo>
                  <a:cubicBezTo>
                    <a:pt x="6050" y="5252"/>
                    <a:pt x="6173" y="5313"/>
                    <a:pt x="6296" y="5375"/>
                  </a:cubicBezTo>
                  <a:lnTo>
                    <a:pt x="7054" y="5826"/>
                  </a:lnTo>
                  <a:cubicBezTo>
                    <a:pt x="7072" y="5835"/>
                    <a:pt x="7089" y="5838"/>
                    <a:pt x="7105" y="5838"/>
                  </a:cubicBezTo>
                  <a:cubicBezTo>
                    <a:pt x="7207" y="5838"/>
                    <a:pt x="7283" y="5692"/>
                    <a:pt x="7177" y="5621"/>
                  </a:cubicBezTo>
                  <a:cubicBezTo>
                    <a:pt x="6808" y="5416"/>
                    <a:pt x="6439" y="5211"/>
                    <a:pt x="6070" y="5006"/>
                  </a:cubicBezTo>
                  <a:cubicBezTo>
                    <a:pt x="6193" y="4801"/>
                    <a:pt x="6275" y="4575"/>
                    <a:pt x="6337" y="4350"/>
                  </a:cubicBezTo>
                  <a:cubicBezTo>
                    <a:pt x="6439" y="4370"/>
                    <a:pt x="6562" y="4370"/>
                    <a:pt x="6665" y="4391"/>
                  </a:cubicBezTo>
                  <a:lnTo>
                    <a:pt x="7362" y="4473"/>
                  </a:lnTo>
                  <a:cubicBezTo>
                    <a:pt x="7362" y="4657"/>
                    <a:pt x="7465" y="4801"/>
                    <a:pt x="7588" y="4821"/>
                  </a:cubicBezTo>
                  <a:cubicBezTo>
                    <a:pt x="7597" y="4822"/>
                    <a:pt x="7606" y="4823"/>
                    <a:pt x="7615" y="4823"/>
                  </a:cubicBezTo>
                  <a:cubicBezTo>
                    <a:pt x="7770" y="4823"/>
                    <a:pt x="7917" y="4665"/>
                    <a:pt x="7936" y="4452"/>
                  </a:cubicBezTo>
                  <a:cubicBezTo>
                    <a:pt x="7977" y="4227"/>
                    <a:pt x="7854" y="4042"/>
                    <a:pt x="7690" y="4022"/>
                  </a:cubicBezTo>
                  <a:cubicBezTo>
                    <a:pt x="7680" y="4020"/>
                    <a:pt x="7669" y="4019"/>
                    <a:pt x="7659" y="4019"/>
                  </a:cubicBezTo>
                  <a:cubicBezTo>
                    <a:pt x="7547" y="4019"/>
                    <a:pt x="7439" y="4118"/>
                    <a:pt x="7383" y="4268"/>
                  </a:cubicBezTo>
                  <a:cubicBezTo>
                    <a:pt x="7054" y="4227"/>
                    <a:pt x="6706" y="4186"/>
                    <a:pt x="6357" y="4124"/>
                  </a:cubicBezTo>
                  <a:cubicBezTo>
                    <a:pt x="6398" y="3899"/>
                    <a:pt x="6378" y="3653"/>
                    <a:pt x="6316" y="3406"/>
                  </a:cubicBezTo>
                  <a:cubicBezTo>
                    <a:pt x="6419" y="3386"/>
                    <a:pt x="6521" y="3365"/>
                    <a:pt x="6624" y="3324"/>
                  </a:cubicBezTo>
                  <a:cubicBezTo>
                    <a:pt x="6911" y="3242"/>
                    <a:pt x="7198" y="3181"/>
                    <a:pt x="7485" y="3099"/>
                  </a:cubicBezTo>
                  <a:cubicBezTo>
                    <a:pt x="7622" y="3060"/>
                    <a:pt x="7572" y="2872"/>
                    <a:pt x="7443" y="2872"/>
                  </a:cubicBezTo>
                  <a:cubicBezTo>
                    <a:pt x="7437" y="2872"/>
                    <a:pt x="7430" y="2872"/>
                    <a:pt x="7424" y="2873"/>
                  </a:cubicBezTo>
                  <a:cubicBezTo>
                    <a:pt x="7034" y="2996"/>
                    <a:pt x="6644" y="3099"/>
                    <a:pt x="6255" y="3201"/>
                  </a:cubicBezTo>
                  <a:cubicBezTo>
                    <a:pt x="6193" y="2976"/>
                    <a:pt x="6091" y="2771"/>
                    <a:pt x="5947" y="2566"/>
                  </a:cubicBezTo>
                  <a:cubicBezTo>
                    <a:pt x="6029" y="2504"/>
                    <a:pt x="6111" y="2443"/>
                    <a:pt x="6193" y="2361"/>
                  </a:cubicBezTo>
                  <a:cubicBezTo>
                    <a:pt x="6378" y="2238"/>
                    <a:pt x="6562" y="2094"/>
                    <a:pt x="6747" y="1951"/>
                  </a:cubicBezTo>
                  <a:cubicBezTo>
                    <a:pt x="6822" y="2026"/>
                    <a:pt x="6920" y="2070"/>
                    <a:pt x="7008" y="2070"/>
                  </a:cubicBezTo>
                  <a:cubicBezTo>
                    <a:pt x="7065" y="2070"/>
                    <a:pt x="7117" y="2052"/>
                    <a:pt x="7157" y="2012"/>
                  </a:cubicBezTo>
                  <a:cubicBezTo>
                    <a:pt x="7280" y="1930"/>
                    <a:pt x="7280" y="1705"/>
                    <a:pt x="7136" y="1520"/>
                  </a:cubicBezTo>
                  <a:cubicBezTo>
                    <a:pt x="7040" y="1396"/>
                    <a:pt x="6915" y="1327"/>
                    <a:pt x="6800" y="1327"/>
                  </a:cubicBezTo>
                  <a:cubicBezTo>
                    <a:pt x="6744" y="1327"/>
                    <a:pt x="6691" y="1343"/>
                    <a:pt x="6644" y="1377"/>
                  </a:cubicBezTo>
                  <a:cubicBezTo>
                    <a:pt x="6542" y="1459"/>
                    <a:pt x="6542" y="1623"/>
                    <a:pt x="6603" y="1766"/>
                  </a:cubicBezTo>
                  <a:cubicBezTo>
                    <a:pt x="6357" y="1971"/>
                    <a:pt x="6091" y="2176"/>
                    <a:pt x="5824" y="2381"/>
                  </a:cubicBezTo>
                  <a:cubicBezTo>
                    <a:pt x="5681" y="2176"/>
                    <a:pt x="5496" y="2012"/>
                    <a:pt x="5291" y="1869"/>
                  </a:cubicBezTo>
                  <a:cubicBezTo>
                    <a:pt x="5332" y="1787"/>
                    <a:pt x="5373" y="1705"/>
                    <a:pt x="5435" y="1643"/>
                  </a:cubicBezTo>
                  <a:lnTo>
                    <a:pt x="5865" y="864"/>
                  </a:lnTo>
                  <a:cubicBezTo>
                    <a:pt x="5907" y="780"/>
                    <a:pt x="5835" y="706"/>
                    <a:pt x="5765" y="706"/>
                  </a:cubicBezTo>
                  <a:cubicBezTo>
                    <a:pt x="5732" y="706"/>
                    <a:pt x="5700" y="722"/>
                    <a:pt x="5681" y="761"/>
                  </a:cubicBezTo>
                  <a:cubicBezTo>
                    <a:pt x="5496" y="1089"/>
                    <a:pt x="5312" y="1418"/>
                    <a:pt x="5127" y="1746"/>
                  </a:cubicBezTo>
                  <a:cubicBezTo>
                    <a:pt x="4901" y="1602"/>
                    <a:pt x="4655" y="1500"/>
                    <a:pt x="4409" y="1438"/>
                  </a:cubicBezTo>
                  <a:cubicBezTo>
                    <a:pt x="4430" y="1377"/>
                    <a:pt x="4430" y="1315"/>
                    <a:pt x="4430" y="1274"/>
                  </a:cubicBezTo>
                  <a:lnTo>
                    <a:pt x="4532" y="597"/>
                  </a:lnTo>
                  <a:cubicBezTo>
                    <a:pt x="4696" y="577"/>
                    <a:pt x="4840" y="474"/>
                    <a:pt x="4860" y="351"/>
                  </a:cubicBezTo>
                  <a:cubicBezTo>
                    <a:pt x="4881" y="187"/>
                    <a:pt x="4717" y="23"/>
                    <a:pt x="4491" y="3"/>
                  </a:cubicBezTo>
                  <a:cubicBezTo>
                    <a:pt x="4472" y="1"/>
                    <a:pt x="4453" y="0"/>
                    <a:pt x="4434" y="0"/>
                  </a:cubicBezTo>
                  <a:close/>
                </a:path>
              </a:pathLst>
            </a:custGeom>
            <a:solidFill>
              <a:srgbClr val="F468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2"/>
            <p:cNvSpPr/>
            <p:nvPr/>
          </p:nvSpPr>
          <p:spPr>
            <a:xfrm>
              <a:off x="4610675" y="1631825"/>
              <a:ext cx="25150" cy="25200"/>
            </a:xfrm>
            <a:custGeom>
              <a:avLst/>
              <a:gdLst/>
              <a:ahLst/>
              <a:cxnLst/>
              <a:rect l="l" t="t" r="r" b="b"/>
              <a:pathLst>
                <a:path w="1006" h="1008" extrusionOk="0">
                  <a:moveTo>
                    <a:pt x="475" y="0"/>
                  </a:moveTo>
                  <a:cubicBezTo>
                    <a:pt x="256" y="0"/>
                    <a:pt x="41" y="356"/>
                    <a:pt x="21" y="575"/>
                  </a:cubicBezTo>
                  <a:cubicBezTo>
                    <a:pt x="1" y="780"/>
                    <a:pt x="144" y="965"/>
                    <a:pt x="370" y="1006"/>
                  </a:cubicBezTo>
                  <a:cubicBezTo>
                    <a:pt x="378" y="1007"/>
                    <a:pt x="386" y="1007"/>
                    <a:pt x="395" y="1007"/>
                  </a:cubicBezTo>
                  <a:cubicBezTo>
                    <a:pt x="604" y="1007"/>
                    <a:pt x="945" y="772"/>
                    <a:pt x="965" y="575"/>
                  </a:cubicBezTo>
                  <a:cubicBezTo>
                    <a:pt x="1006" y="350"/>
                    <a:pt x="698" y="22"/>
                    <a:pt x="493" y="1"/>
                  </a:cubicBezTo>
                  <a:cubicBezTo>
                    <a:pt x="487" y="1"/>
                    <a:pt x="481" y="0"/>
                    <a:pt x="475"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2"/>
            <p:cNvSpPr/>
            <p:nvPr/>
          </p:nvSpPr>
          <p:spPr>
            <a:xfrm>
              <a:off x="4650150" y="1623650"/>
              <a:ext cx="18475" cy="16975"/>
            </a:xfrm>
            <a:custGeom>
              <a:avLst/>
              <a:gdLst/>
              <a:ahLst/>
              <a:cxnLst/>
              <a:rect l="l" t="t" r="r" b="b"/>
              <a:pathLst>
                <a:path w="739" h="679" extrusionOk="0">
                  <a:moveTo>
                    <a:pt x="267" y="0"/>
                  </a:moveTo>
                  <a:cubicBezTo>
                    <a:pt x="103" y="21"/>
                    <a:pt x="1" y="144"/>
                    <a:pt x="1" y="308"/>
                  </a:cubicBezTo>
                  <a:cubicBezTo>
                    <a:pt x="1" y="465"/>
                    <a:pt x="207" y="678"/>
                    <a:pt x="369" y="678"/>
                  </a:cubicBezTo>
                  <a:cubicBezTo>
                    <a:pt x="376" y="678"/>
                    <a:pt x="383" y="678"/>
                    <a:pt x="390" y="677"/>
                  </a:cubicBezTo>
                  <a:cubicBezTo>
                    <a:pt x="534" y="677"/>
                    <a:pt x="739" y="431"/>
                    <a:pt x="718" y="267"/>
                  </a:cubicBezTo>
                  <a:cubicBezTo>
                    <a:pt x="718" y="103"/>
                    <a:pt x="431" y="0"/>
                    <a:pt x="26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2"/>
            <p:cNvSpPr/>
            <p:nvPr/>
          </p:nvSpPr>
          <p:spPr>
            <a:xfrm>
              <a:off x="4648625" y="1650200"/>
              <a:ext cx="12825" cy="13000"/>
            </a:xfrm>
            <a:custGeom>
              <a:avLst/>
              <a:gdLst/>
              <a:ahLst/>
              <a:cxnLst/>
              <a:rect l="l" t="t" r="r" b="b"/>
              <a:pathLst>
                <a:path w="513" h="520" extrusionOk="0">
                  <a:moveTo>
                    <a:pt x="286" y="0"/>
                  </a:moveTo>
                  <a:cubicBezTo>
                    <a:pt x="273" y="0"/>
                    <a:pt x="260" y="2"/>
                    <a:pt x="246" y="4"/>
                  </a:cubicBezTo>
                  <a:cubicBezTo>
                    <a:pt x="144" y="25"/>
                    <a:pt x="0" y="209"/>
                    <a:pt x="21" y="332"/>
                  </a:cubicBezTo>
                  <a:cubicBezTo>
                    <a:pt x="58" y="426"/>
                    <a:pt x="232" y="520"/>
                    <a:pt x="340" y="520"/>
                  </a:cubicBezTo>
                  <a:cubicBezTo>
                    <a:pt x="351" y="520"/>
                    <a:pt x="360" y="519"/>
                    <a:pt x="369" y="517"/>
                  </a:cubicBezTo>
                  <a:cubicBezTo>
                    <a:pt x="472" y="476"/>
                    <a:pt x="513" y="250"/>
                    <a:pt x="492" y="148"/>
                  </a:cubicBezTo>
                  <a:cubicBezTo>
                    <a:pt x="457" y="59"/>
                    <a:pt x="374" y="0"/>
                    <a:pt x="28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2"/>
            <p:cNvSpPr/>
            <p:nvPr/>
          </p:nvSpPr>
          <p:spPr>
            <a:xfrm>
              <a:off x="4607100" y="1667625"/>
              <a:ext cx="12850" cy="13000"/>
            </a:xfrm>
            <a:custGeom>
              <a:avLst/>
              <a:gdLst/>
              <a:ahLst/>
              <a:cxnLst/>
              <a:rect l="l" t="t" r="r" b="b"/>
              <a:pathLst>
                <a:path w="514" h="520" extrusionOk="0">
                  <a:moveTo>
                    <a:pt x="286" y="1"/>
                  </a:moveTo>
                  <a:cubicBezTo>
                    <a:pt x="273" y="1"/>
                    <a:pt x="260" y="2"/>
                    <a:pt x="246" y="5"/>
                  </a:cubicBezTo>
                  <a:cubicBezTo>
                    <a:pt x="123" y="25"/>
                    <a:pt x="0" y="210"/>
                    <a:pt x="21" y="312"/>
                  </a:cubicBezTo>
                  <a:cubicBezTo>
                    <a:pt x="40" y="424"/>
                    <a:pt x="212" y="520"/>
                    <a:pt x="336" y="520"/>
                  </a:cubicBezTo>
                  <a:cubicBezTo>
                    <a:pt x="348" y="520"/>
                    <a:pt x="359" y="519"/>
                    <a:pt x="370" y="517"/>
                  </a:cubicBezTo>
                  <a:cubicBezTo>
                    <a:pt x="472" y="476"/>
                    <a:pt x="513" y="251"/>
                    <a:pt x="472" y="148"/>
                  </a:cubicBezTo>
                  <a:cubicBezTo>
                    <a:pt x="454" y="59"/>
                    <a:pt x="374" y="1"/>
                    <a:pt x="286"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2"/>
            <p:cNvSpPr/>
            <p:nvPr/>
          </p:nvSpPr>
          <p:spPr>
            <a:xfrm>
              <a:off x="4668600" y="1646700"/>
              <a:ext cx="25150" cy="25275"/>
            </a:xfrm>
            <a:custGeom>
              <a:avLst/>
              <a:gdLst/>
              <a:ahLst/>
              <a:cxnLst/>
              <a:rect l="l" t="t" r="r" b="b"/>
              <a:pathLst>
                <a:path w="1006" h="1011" extrusionOk="0">
                  <a:moveTo>
                    <a:pt x="477" y="0"/>
                  </a:moveTo>
                  <a:cubicBezTo>
                    <a:pt x="277" y="0"/>
                    <a:pt x="61" y="375"/>
                    <a:pt x="21" y="575"/>
                  </a:cubicBezTo>
                  <a:cubicBezTo>
                    <a:pt x="1" y="780"/>
                    <a:pt x="144" y="985"/>
                    <a:pt x="370" y="1006"/>
                  </a:cubicBezTo>
                  <a:cubicBezTo>
                    <a:pt x="385" y="1009"/>
                    <a:pt x="401" y="1010"/>
                    <a:pt x="418" y="1010"/>
                  </a:cubicBezTo>
                  <a:cubicBezTo>
                    <a:pt x="628" y="1010"/>
                    <a:pt x="946" y="784"/>
                    <a:pt x="965" y="575"/>
                  </a:cubicBezTo>
                  <a:cubicBezTo>
                    <a:pt x="1006" y="370"/>
                    <a:pt x="698" y="42"/>
                    <a:pt x="493" y="1"/>
                  </a:cubicBezTo>
                  <a:cubicBezTo>
                    <a:pt x="488" y="0"/>
                    <a:pt x="483" y="0"/>
                    <a:pt x="47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62"/>
            <p:cNvSpPr/>
            <p:nvPr/>
          </p:nvSpPr>
          <p:spPr>
            <a:xfrm>
              <a:off x="4634275" y="1669275"/>
              <a:ext cx="18975" cy="16950"/>
            </a:xfrm>
            <a:custGeom>
              <a:avLst/>
              <a:gdLst/>
              <a:ahLst/>
              <a:cxnLst/>
              <a:rect l="l" t="t" r="r" b="b"/>
              <a:pathLst>
                <a:path w="759" h="678" extrusionOk="0">
                  <a:moveTo>
                    <a:pt x="287" y="0"/>
                  </a:moveTo>
                  <a:cubicBezTo>
                    <a:pt x="123" y="21"/>
                    <a:pt x="0" y="144"/>
                    <a:pt x="21" y="308"/>
                  </a:cubicBezTo>
                  <a:cubicBezTo>
                    <a:pt x="21" y="445"/>
                    <a:pt x="229" y="678"/>
                    <a:pt x="372" y="678"/>
                  </a:cubicBezTo>
                  <a:cubicBezTo>
                    <a:pt x="378" y="678"/>
                    <a:pt x="384" y="677"/>
                    <a:pt x="390" y="677"/>
                  </a:cubicBezTo>
                  <a:cubicBezTo>
                    <a:pt x="554" y="677"/>
                    <a:pt x="759" y="431"/>
                    <a:pt x="738" y="267"/>
                  </a:cubicBezTo>
                  <a:cubicBezTo>
                    <a:pt x="738" y="103"/>
                    <a:pt x="431" y="0"/>
                    <a:pt x="287"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62"/>
            <p:cNvSpPr/>
            <p:nvPr/>
          </p:nvSpPr>
          <p:spPr>
            <a:xfrm>
              <a:off x="4671175" y="1682525"/>
              <a:ext cx="18475" cy="16525"/>
            </a:xfrm>
            <a:custGeom>
              <a:avLst/>
              <a:gdLst/>
              <a:ahLst/>
              <a:cxnLst/>
              <a:rect l="l" t="t" r="r" b="b"/>
              <a:pathLst>
                <a:path w="739" h="661" extrusionOk="0">
                  <a:moveTo>
                    <a:pt x="305" y="1"/>
                  </a:moveTo>
                  <a:cubicBezTo>
                    <a:pt x="292" y="1"/>
                    <a:pt x="279" y="2"/>
                    <a:pt x="267" y="3"/>
                  </a:cubicBezTo>
                  <a:cubicBezTo>
                    <a:pt x="103" y="3"/>
                    <a:pt x="0" y="147"/>
                    <a:pt x="0" y="290"/>
                  </a:cubicBezTo>
                  <a:cubicBezTo>
                    <a:pt x="0" y="447"/>
                    <a:pt x="207" y="661"/>
                    <a:pt x="369" y="661"/>
                  </a:cubicBezTo>
                  <a:cubicBezTo>
                    <a:pt x="376" y="661"/>
                    <a:pt x="383" y="660"/>
                    <a:pt x="390" y="659"/>
                  </a:cubicBezTo>
                  <a:cubicBezTo>
                    <a:pt x="534" y="659"/>
                    <a:pt x="739" y="413"/>
                    <a:pt x="718" y="249"/>
                  </a:cubicBezTo>
                  <a:cubicBezTo>
                    <a:pt x="718" y="116"/>
                    <a:pt x="472" y="1"/>
                    <a:pt x="305" y="1"/>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2"/>
            <p:cNvSpPr/>
            <p:nvPr/>
          </p:nvSpPr>
          <p:spPr>
            <a:xfrm>
              <a:off x="4644525" y="1693800"/>
              <a:ext cx="25125" cy="25250"/>
            </a:xfrm>
            <a:custGeom>
              <a:avLst/>
              <a:gdLst/>
              <a:ahLst/>
              <a:cxnLst/>
              <a:rect l="l" t="t" r="r" b="b"/>
              <a:pathLst>
                <a:path w="1005" h="1010" extrusionOk="0">
                  <a:moveTo>
                    <a:pt x="459" y="0"/>
                  </a:moveTo>
                  <a:cubicBezTo>
                    <a:pt x="245" y="0"/>
                    <a:pt x="40" y="362"/>
                    <a:pt x="21" y="557"/>
                  </a:cubicBezTo>
                  <a:cubicBezTo>
                    <a:pt x="0" y="782"/>
                    <a:pt x="144" y="967"/>
                    <a:pt x="369" y="1008"/>
                  </a:cubicBezTo>
                  <a:cubicBezTo>
                    <a:pt x="377" y="1009"/>
                    <a:pt x="386" y="1009"/>
                    <a:pt x="394" y="1009"/>
                  </a:cubicBezTo>
                  <a:cubicBezTo>
                    <a:pt x="603" y="1009"/>
                    <a:pt x="944" y="774"/>
                    <a:pt x="964" y="577"/>
                  </a:cubicBezTo>
                  <a:cubicBezTo>
                    <a:pt x="1005" y="352"/>
                    <a:pt x="697" y="24"/>
                    <a:pt x="492" y="3"/>
                  </a:cubicBezTo>
                  <a:cubicBezTo>
                    <a:pt x="481" y="1"/>
                    <a:pt x="470" y="0"/>
                    <a:pt x="459"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2"/>
            <p:cNvSpPr/>
            <p:nvPr/>
          </p:nvSpPr>
          <p:spPr>
            <a:xfrm>
              <a:off x="4619400" y="1692750"/>
              <a:ext cx="12850" cy="13000"/>
            </a:xfrm>
            <a:custGeom>
              <a:avLst/>
              <a:gdLst/>
              <a:ahLst/>
              <a:cxnLst/>
              <a:rect l="l" t="t" r="r" b="b"/>
              <a:pathLst>
                <a:path w="514" h="520" extrusionOk="0">
                  <a:moveTo>
                    <a:pt x="286" y="0"/>
                  </a:moveTo>
                  <a:cubicBezTo>
                    <a:pt x="273" y="0"/>
                    <a:pt x="260" y="2"/>
                    <a:pt x="247" y="4"/>
                  </a:cubicBezTo>
                  <a:cubicBezTo>
                    <a:pt x="124" y="45"/>
                    <a:pt x="1" y="230"/>
                    <a:pt x="21" y="332"/>
                  </a:cubicBezTo>
                  <a:cubicBezTo>
                    <a:pt x="58" y="426"/>
                    <a:pt x="216" y="519"/>
                    <a:pt x="336" y="519"/>
                  </a:cubicBezTo>
                  <a:cubicBezTo>
                    <a:pt x="348" y="519"/>
                    <a:pt x="359" y="519"/>
                    <a:pt x="370" y="517"/>
                  </a:cubicBezTo>
                  <a:cubicBezTo>
                    <a:pt x="472" y="496"/>
                    <a:pt x="513" y="271"/>
                    <a:pt x="472" y="148"/>
                  </a:cubicBezTo>
                  <a:cubicBezTo>
                    <a:pt x="454" y="58"/>
                    <a:pt x="374" y="0"/>
                    <a:pt x="286" y="0"/>
                  </a:cubicBezTo>
                  <a:close/>
                </a:path>
              </a:pathLst>
            </a:custGeom>
            <a:solidFill>
              <a:srgbClr val="F9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5" name="Google Shape;2345;p62"/>
          <p:cNvSpPr/>
          <p:nvPr/>
        </p:nvSpPr>
        <p:spPr>
          <a:xfrm flipH="1">
            <a:off x="7995348" y="1605279"/>
            <a:ext cx="86680" cy="86680"/>
          </a:xfrm>
          <a:custGeom>
            <a:avLst/>
            <a:gdLst/>
            <a:ahLst/>
            <a:cxnLst/>
            <a:rect l="l" t="t" r="r" b="b"/>
            <a:pathLst>
              <a:path w="2469" h="2469" extrusionOk="0">
                <a:moveTo>
                  <a:pt x="1235" y="0"/>
                </a:moveTo>
                <a:cubicBezTo>
                  <a:pt x="534" y="0"/>
                  <a:pt x="0" y="534"/>
                  <a:pt x="0" y="1234"/>
                </a:cubicBezTo>
                <a:cubicBezTo>
                  <a:pt x="0" y="1902"/>
                  <a:pt x="534" y="2469"/>
                  <a:pt x="1235" y="2469"/>
                </a:cubicBezTo>
                <a:cubicBezTo>
                  <a:pt x="1902" y="2469"/>
                  <a:pt x="2469" y="1902"/>
                  <a:pt x="2469" y="1234"/>
                </a:cubicBezTo>
                <a:cubicBezTo>
                  <a:pt x="2469" y="534"/>
                  <a:pt x="1902" y="0"/>
                  <a:pt x="1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2"/>
          <p:cNvSpPr/>
          <p:nvPr/>
        </p:nvSpPr>
        <p:spPr>
          <a:xfrm flipH="1">
            <a:off x="4318341" y="1437967"/>
            <a:ext cx="45710" cy="45710"/>
          </a:xfrm>
          <a:custGeom>
            <a:avLst/>
            <a:gdLst/>
            <a:ahLst/>
            <a:cxnLst/>
            <a:rect l="l" t="t" r="r" b="b"/>
            <a:pathLst>
              <a:path w="1302" h="1302" extrusionOk="0">
                <a:moveTo>
                  <a:pt x="634" y="1"/>
                </a:moveTo>
                <a:cubicBezTo>
                  <a:pt x="268" y="1"/>
                  <a:pt x="1" y="301"/>
                  <a:pt x="1" y="668"/>
                </a:cubicBezTo>
                <a:cubicBezTo>
                  <a:pt x="1" y="1002"/>
                  <a:pt x="268" y="1302"/>
                  <a:pt x="634" y="1302"/>
                </a:cubicBezTo>
                <a:cubicBezTo>
                  <a:pt x="1001" y="1302"/>
                  <a:pt x="1302" y="1002"/>
                  <a:pt x="1302" y="668"/>
                </a:cubicBezTo>
                <a:cubicBezTo>
                  <a:pt x="1302" y="301"/>
                  <a:pt x="1001"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2"/>
          <p:cNvSpPr/>
          <p:nvPr/>
        </p:nvSpPr>
        <p:spPr>
          <a:xfrm flipH="1">
            <a:off x="4034480" y="3641002"/>
            <a:ext cx="86680" cy="86680"/>
          </a:xfrm>
          <a:custGeom>
            <a:avLst/>
            <a:gdLst/>
            <a:ahLst/>
            <a:cxnLst/>
            <a:rect l="l" t="t" r="r" b="b"/>
            <a:pathLst>
              <a:path w="2469" h="2469" extrusionOk="0">
                <a:moveTo>
                  <a:pt x="1234" y="1"/>
                </a:moveTo>
                <a:cubicBezTo>
                  <a:pt x="567" y="1"/>
                  <a:pt x="0" y="568"/>
                  <a:pt x="0" y="1235"/>
                </a:cubicBezTo>
                <a:cubicBezTo>
                  <a:pt x="0" y="1935"/>
                  <a:pt x="567" y="2469"/>
                  <a:pt x="1234" y="2469"/>
                </a:cubicBezTo>
                <a:cubicBezTo>
                  <a:pt x="1901" y="2469"/>
                  <a:pt x="2469" y="1935"/>
                  <a:pt x="2469" y="1235"/>
                </a:cubicBezTo>
                <a:cubicBezTo>
                  <a:pt x="2469" y="568"/>
                  <a:pt x="1901"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39"/>
                                        </p:tgtEl>
                                        <p:attrNameLst>
                                          <p:attrName>style.visibility</p:attrName>
                                        </p:attrNameLst>
                                      </p:cBhvr>
                                      <p:to>
                                        <p:strVal val="visible"/>
                                      </p:to>
                                    </p:set>
                                    <p:animEffect transition="in" filter="fade">
                                      <p:cBhvr>
                                        <p:cTn id="7" dur="1000"/>
                                        <p:tgtEl>
                                          <p:spTgt spid="2239"/>
                                        </p:tgtEl>
                                      </p:cBhvr>
                                    </p:animEffect>
                                    <p:anim calcmode="lin" valueType="num">
                                      <p:cBhvr>
                                        <p:cTn id="8" dur="1000" fill="hold"/>
                                        <p:tgtEl>
                                          <p:spTgt spid="2239"/>
                                        </p:tgtEl>
                                        <p:attrNameLst>
                                          <p:attrName>ppt_x</p:attrName>
                                        </p:attrNameLst>
                                      </p:cBhvr>
                                      <p:tavLst>
                                        <p:tav tm="0">
                                          <p:val>
                                            <p:strVal val="#ppt_x"/>
                                          </p:val>
                                        </p:tav>
                                        <p:tav tm="100000">
                                          <p:val>
                                            <p:strVal val="#ppt_x"/>
                                          </p:val>
                                        </p:tav>
                                      </p:tavLst>
                                    </p:anim>
                                    <p:anim calcmode="lin" valueType="num">
                                      <p:cBhvr>
                                        <p:cTn id="9" dur="1000" fill="hold"/>
                                        <p:tgtEl>
                                          <p:spTgt spid="22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9" grpId="0"/>
    </p:bldLst>
  </p:timing>
</p:sld>
</file>

<file path=ppt/theme/theme1.xml><?xml version="1.0" encoding="utf-8"?>
<a:theme xmlns:a="http://schemas.openxmlformats.org/drawingml/2006/main" name="Epidemiology Master's Degree by Slidesgo">
  <a:themeElements>
    <a:clrScheme name="Simple Light">
      <a:dk1>
        <a:srgbClr val="025373"/>
      </a:dk1>
      <a:lt1>
        <a:srgbClr val="81ACE6"/>
      </a:lt1>
      <a:dk2>
        <a:srgbClr val="F46862"/>
      </a:dk2>
      <a:lt2>
        <a:srgbClr val="FF8D8D"/>
      </a:lt2>
      <a:accent1>
        <a:srgbClr val="F9CDC7"/>
      </a:accent1>
      <a:accent2>
        <a:srgbClr val="FFEEEB"/>
      </a:accent2>
      <a:accent3>
        <a:srgbClr val="F2C777"/>
      </a:accent3>
      <a:accent4>
        <a:srgbClr val="FFFFFF"/>
      </a:accent4>
      <a:accent5>
        <a:srgbClr val="FFFFFF"/>
      </a:accent5>
      <a:accent6>
        <a:srgbClr val="FFFFFF"/>
      </a:accent6>
      <a:hlink>
        <a:srgbClr val="02537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456</Words>
  <Application>Microsoft Office PowerPoint</Application>
  <PresentationFormat>On-screen Show (16:9)</PresentationFormat>
  <Paragraphs>47</Paragraphs>
  <Slides>22</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Hepta Slab</vt:lpstr>
      <vt:lpstr>Inter</vt:lpstr>
      <vt:lpstr>Bebas Neue</vt:lpstr>
      <vt:lpstr>Times New Roman</vt:lpstr>
      <vt:lpstr>Roboto Condensed Light</vt:lpstr>
      <vt:lpstr>Arial</vt:lpstr>
      <vt:lpstr>Arial</vt:lpstr>
      <vt:lpstr>Epidemiology Master's Degree by Slidesgo</vt:lpstr>
      <vt:lpstr>BÀI 11: Thảo luận vấn đề an toàn giao thông(2T)</vt:lpstr>
      <vt:lpstr>PowerPoint Presentation</vt:lpstr>
      <vt:lpstr>Nội dung:</vt:lpstr>
      <vt:lpstr>An toàn giao thông là gì?  Quy định về tốc độ. </vt:lpstr>
      <vt:lpstr>PowerPoint Presentation</vt:lpstr>
      <vt:lpstr>PowerPoint Presentation</vt:lpstr>
      <vt:lpstr>Quy định về tốc độ trong đô thị.</vt:lpstr>
      <vt:lpstr>Quy định tốc độ khu vực ngoài đô thị</vt:lpstr>
      <vt:lpstr>Quy định khoảng cách an toàn.</vt:lpstr>
      <vt:lpstr>*Quy định khoảng cách an toàn giữa 2 xe: - Vận tốc xe 60 km/h: Khoảng cách an toàn tối thiểu là 35 m. Vận tốc từ 60 – 80 km/h:-Khoảng cách an toàn tối thiểu là 55 m. Vận tốc từ 80 – 100 km/h: Khoảng cách an toàn tối thiểu là 70 m. Vận tốc từ 100 – 120 km/h: Khoảng cách an toàn tối thiểu là 100 m.</vt:lpstr>
      <vt:lpstr>Các loại biển báo</vt:lpstr>
      <vt:lpstr>Các loại biển báo giao thông - Biển báo cấm. </vt:lpstr>
      <vt:lpstr>* Loại biển báo giao thông -Biển báo hiệu lệnh </vt:lpstr>
      <vt:lpstr>* Loại biển báo giao thông -Biển báo nguy hiểm và cảnh cáo </vt:lpstr>
      <vt:lpstr>* Loại biển báo giao thông -Biển báo chỉ dẫn </vt:lpstr>
      <vt:lpstr>* Loại biển báo giao thông -Biển báo phụ, biển viết bằng chữ </vt:lpstr>
      <vt:lpstr>Hiện trạng giao thông </vt:lpstr>
      <vt:lpstr>PowerPoint Presentation</vt:lpstr>
      <vt:lpstr>PowerPoint Presentation</vt:lpstr>
      <vt:lpstr>Cách khắc phục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Thuyết trình tổ 3 Thảo luận vấn đề an toàn giao thông</dc:title>
  <cp:lastModifiedBy>Admin</cp:lastModifiedBy>
  <cp:revision>8</cp:revision>
  <dcterms:modified xsi:type="dcterms:W3CDTF">2024-11-08T07:25:45Z</dcterms:modified>
</cp:coreProperties>
</file>