
<file path=[Content_Types].xml><?xml version="1.0" encoding="utf-8"?>
<Types xmlns="http://schemas.openxmlformats.org/package/2006/content-types">
  <Default Extension="png" ContentType="image/png"/>
  <Default Extension="svg" ContentType="image/svg+xml"/>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3" r:id="rId1"/>
  </p:sldMasterIdLst>
  <p:notesMasterIdLst>
    <p:notesMasterId r:id="rId42"/>
  </p:notesMasterIdLst>
  <p:sldIdLst>
    <p:sldId id="385" r:id="rId2"/>
    <p:sldId id="264" r:id="rId3"/>
    <p:sldId id="257" r:id="rId4"/>
    <p:sldId id="258" r:id="rId5"/>
    <p:sldId id="259" r:id="rId6"/>
    <p:sldId id="260" r:id="rId7"/>
    <p:sldId id="337" r:id="rId8"/>
    <p:sldId id="384" r:id="rId9"/>
    <p:sldId id="338" r:id="rId10"/>
    <p:sldId id="339" r:id="rId11"/>
    <p:sldId id="340" r:id="rId12"/>
    <p:sldId id="341" r:id="rId13"/>
    <p:sldId id="342" r:id="rId14"/>
    <p:sldId id="343" r:id="rId15"/>
    <p:sldId id="344" r:id="rId16"/>
    <p:sldId id="346" r:id="rId17"/>
    <p:sldId id="386" r:id="rId18"/>
    <p:sldId id="358" r:id="rId19"/>
    <p:sldId id="359" r:id="rId20"/>
    <p:sldId id="360" r:id="rId21"/>
    <p:sldId id="361" r:id="rId22"/>
    <p:sldId id="362" r:id="rId23"/>
    <p:sldId id="363" r:id="rId24"/>
    <p:sldId id="364" r:id="rId25"/>
    <p:sldId id="365" r:id="rId26"/>
    <p:sldId id="366" r:id="rId27"/>
    <p:sldId id="367" r:id="rId28"/>
    <p:sldId id="368" r:id="rId29"/>
    <p:sldId id="380" r:id="rId30"/>
    <p:sldId id="310" r:id="rId31"/>
    <p:sldId id="313" r:id="rId32"/>
    <p:sldId id="382" r:id="rId33"/>
    <p:sldId id="315" r:id="rId34"/>
    <p:sldId id="317" r:id="rId35"/>
    <p:sldId id="318" r:id="rId36"/>
    <p:sldId id="319" r:id="rId37"/>
    <p:sldId id="322" r:id="rId38"/>
    <p:sldId id="323" r:id="rId39"/>
    <p:sldId id="273" r:id="rId40"/>
    <p:sldId id="292" r:id="rId41"/>
  </p:sldIdLst>
  <p:sldSz cx="9144000" cy="6858000" type="screen4x3"/>
  <p:notesSz cx="6858000" cy="9144000"/>
  <p:embeddedFontLst>
    <p:embeddedFont>
      <p:font typeface=".TMC-Ong Do"/>
      <p:regular r:id="rId43"/>
    </p:embeddedFont>
    <p:embeddedFont>
      <p:font typeface=".VnTifani HeavyH" panose="020B7200000000000000" pitchFamily="34" charset="0"/>
      <p:regular r:id="rId44"/>
    </p:embeddedFon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Century Gothic" panose="020B0502020202020204" pitchFamily="34" charset="0"/>
      <p:regular r:id="rId50"/>
      <p:bold r:id="rId51"/>
      <p:italic r:id="rId52"/>
      <p:boldItalic r:id="rId53"/>
    </p:embeddedFont>
    <p:embeddedFont>
      <p:font typeface="VNI-Times" pitchFamily="2" charset="0"/>
      <p:regular r:id="rId54"/>
      <p:bold r:id="rId55"/>
      <p:italic r:id="rId56"/>
      <p:boldItalic r:id="rId57"/>
    </p:embeddedFont>
    <p:embeddedFont>
      <p:font typeface="Wingdings 3" panose="05040102010807070707" pitchFamily="18" charset="2"/>
      <p:regular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2BE"/>
    <a:srgbClr val="D846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61" autoAdjust="0"/>
    <p:restoredTop sz="88566" autoAdjust="0"/>
  </p:normalViewPr>
  <p:slideViewPr>
    <p:cSldViewPr snapToGrid="0">
      <p:cViewPr varScale="1">
        <p:scale>
          <a:sx n="60" d="100"/>
          <a:sy n="60" d="100"/>
        </p:scale>
        <p:origin x="1344" y="4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image" Target="../media/image64.wmf"/><Relationship Id="rId4" Type="http://schemas.openxmlformats.org/officeDocument/2006/relationships/image" Target="../media/image67.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73.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09D068-D801-4239-86DB-4B473B23D986}" type="datetimeFigureOut">
              <a:rPr lang="en-US" smtClean="0"/>
              <a:t>3/11/2024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1CBF3-56B7-49F9-8499-7FA576A2D178}" type="slidenum">
              <a:rPr lang="en-US" smtClean="0"/>
              <a:t>‹#›</a:t>
            </a:fld>
            <a:endParaRPr lang="en-US"/>
          </a:p>
        </p:txBody>
      </p:sp>
    </p:spTree>
    <p:extLst>
      <p:ext uri="{BB962C8B-B14F-4D97-AF65-F5344CB8AC3E}">
        <p14:creationId xmlns:p14="http://schemas.microsoft.com/office/powerpoint/2010/main" val="27202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709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6320de4b7d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6320de4b7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879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a2609c4100_0_35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a2609c4100_0_3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084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F817F7-7279-4F9E-B6E5-9342E3020F6E}" type="slidenum">
              <a:rPr lang="en-US" altLang="en-US"/>
              <a:pPr>
                <a:spcBef>
                  <a:spcPct val="0"/>
                </a:spcBef>
              </a:pPr>
              <a:t>5</a:t>
            </a:fld>
            <a:endParaRPr lang="en-US" altLang="en-US"/>
          </a:p>
        </p:txBody>
      </p:sp>
      <p:sp>
        <p:nvSpPr>
          <p:cNvPr id="9219" name="Rectangle 2"/>
          <p:cNvSpPr>
            <a:spLocks noGrp="1" noRot="1" noChangeAspect="1" noChangeArrowheads="1" noTextEdit="1"/>
          </p:cNvSpPr>
          <p:nvPr>
            <p:ph type="sldImg"/>
          </p:nvPr>
        </p:nvSpPr>
        <p:spPr>
          <a:xfrm>
            <a:off x="1371600" y="1143000"/>
            <a:ext cx="4114800" cy="3086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250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Ở đây</a:t>
            </a:r>
            <a:r>
              <a:rPr lang="en-US" baseline="0"/>
              <a:t> câu hỏi chủ đề tùy thầy cô đặt miễn liên quan đến ngã ba đồng lộc</a:t>
            </a:r>
          </a:p>
          <a:p>
            <a:r>
              <a:rPr lang="en-US" baseline="0"/>
              <a:t>Chọn một ô số bất kỳ</a:t>
            </a:r>
          </a:p>
          <a:p>
            <a:r>
              <a:rPr lang="en-US" baseline="0"/>
              <a:t>Chọn vào ngôi sao khi học sinh đọc đúng chủ đề và trò chơi kết thúc</a:t>
            </a:r>
            <a:endParaRPr lang="en-US"/>
          </a:p>
        </p:txBody>
      </p:sp>
      <p:sp>
        <p:nvSpPr>
          <p:cNvPr id="4" name="Slide Number Placeholder 3"/>
          <p:cNvSpPr>
            <a:spLocks noGrp="1"/>
          </p:cNvSpPr>
          <p:nvPr>
            <p:ph type="sldNum" sz="quarter" idx="10"/>
          </p:nvPr>
        </p:nvSpPr>
        <p:spPr/>
        <p:txBody>
          <a:bodyPr/>
          <a:lstStyle/>
          <a:p>
            <a:fld id="{4C21CBF3-56B7-49F9-8499-7FA576A2D178}" type="slidenum">
              <a:rPr lang="en-US" smtClean="0"/>
              <a:t>6</a:t>
            </a:fld>
            <a:endParaRPr lang="en-US"/>
          </a:p>
        </p:txBody>
      </p:sp>
    </p:spTree>
    <p:extLst>
      <p:ext uri="{BB962C8B-B14F-4D97-AF65-F5344CB8AC3E}">
        <p14:creationId xmlns:p14="http://schemas.microsoft.com/office/powerpoint/2010/main" val="1414240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vào</a:t>
            </a:r>
            <a:r>
              <a:rPr lang="en-US" baseline="0"/>
              <a:t> con bướm để ra đáp án</a:t>
            </a:r>
          </a:p>
          <a:p>
            <a:r>
              <a:rPr lang="en-US" baseline="0"/>
              <a:t>Chọn vào bông hoa để quay về</a:t>
            </a:r>
            <a:endParaRPr lang="en-US"/>
          </a:p>
        </p:txBody>
      </p:sp>
      <p:sp>
        <p:nvSpPr>
          <p:cNvPr id="4" name="Slide Number Placeholder 3"/>
          <p:cNvSpPr>
            <a:spLocks noGrp="1"/>
          </p:cNvSpPr>
          <p:nvPr>
            <p:ph type="sldNum" sz="quarter" idx="10"/>
          </p:nvPr>
        </p:nvSpPr>
        <p:spPr/>
        <p:txBody>
          <a:bodyPr/>
          <a:lstStyle/>
          <a:p>
            <a:fld id="{4C21CBF3-56B7-49F9-8499-7FA576A2D178}" type="slidenum">
              <a:rPr lang="en-US" smtClean="0"/>
              <a:t>7</a:t>
            </a:fld>
            <a:endParaRPr lang="en-US"/>
          </a:p>
        </p:txBody>
      </p:sp>
    </p:spTree>
    <p:extLst>
      <p:ext uri="{BB962C8B-B14F-4D97-AF65-F5344CB8AC3E}">
        <p14:creationId xmlns:p14="http://schemas.microsoft.com/office/powerpoint/2010/main" val="162636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 vào</a:t>
            </a:r>
            <a:r>
              <a:rPr lang="en-US" baseline="0"/>
              <a:t> con bướm để ra đáp án</a:t>
            </a:r>
          </a:p>
          <a:p>
            <a:r>
              <a:rPr lang="en-US" baseline="0"/>
              <a:t>Chọn vào bông hoa để quay về</a:t>
            </a:r>
            <a:endParaRPr lang="en-US"/>
          </a:p>
        </p:txBody>
      </p:sp>
      <p:sp>
        <p:nvSpPr>
          <p:cNvPr id="4" name="Slide Number Placeholder 3"/>
          <p:cNvSpPr>
            <a:spLocks noGrp="1"/>
          </p:cNvSpPr>
          <p:nvPr>
            <p:ph type="sldNum" sz="quarter" idx="10"/>
          </p:nvPr>
        </p:nvSpPr>
        <p:spPr/>
        <p:txBody>
          <a:bodyPr/>
          <a:lstStyle/>
          <a:p>
            <a:fld id="{4C21CBF3-56B7-49F9-8499-7FA576A2D178}" type="slidenum">
              <a:rPr lang="en-US" smtClean="0"/>
              <a:t>8</a:t>
            </a:fld>
            <a:endParaRPr lang="en-US"/>
          </a:p>
        </p:txBody>
      </p:sp>
    </p:spTree>
    <p:extLst>
      <p:ext uri="{BB962C8B-B14F-4D97-AF65-F5344CB8AC3E}">
        <p14:creationId xmlns:p14="http://schemas.microsoft.com/office/powerpoint/2010/main" val="4109061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F817F7-7279-4F9E-B6E5-9342E3020F6E}" type="slidenum">
              <a:rPr lang="en-US" altLang="en-US"/>
              <a:pPr>
                <a:spcBef>
                  <a:spcPct val="0"/>
                </a:spcBef>
              </a:pPr>
              <a:t>18</a:t>
            </a:fld>
            <a:endParaRPr lang="en-US" altLang="en-US"/>
          </a:p>
        </p:txBody>
      </p:sp>
      <p:sp>
        <p:nvSpPr>
          <p:cNvPr id="9219" name="Rectangle 2"/>
          <p:cNvSpPr>
            <a:spLocks noGrp="1" noRot="1" noChangeAspect="1" noChangeArrowheads="1" noTextEdit="1"/>
          </p:cNvSpPr>
          <p:nvPr>
            <p:ph type="sldImg"/>
          </p:nvPr>
        </p:nvSpPr>
        <p:spPr>
          <a:xfrm>
            <a:off x="1371600" y="1143000"/>
            <a:ext cx="4114800" cy="3086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3917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Bước</a:t>
            </a:r>
            <a:r>
              <a:rPr lang="en-US" baseline="0"/>
              <a:t> 1: </a:t>
            </a:r>
            <a:r>
              <a:rPr lang="en-US"/>
              <a:t>Chọn vào</a:t>
            </a:r>
            <a:r>
              <a:rPr lang="en-US" baseline="0"/>
              <a:t> màn hình ra tính giờ</a:t>
            </a:r>
          </a:p>
          <a:p>
            <a:r>
              <a:rPr lang="en-US"/>
              <a:t>Bước</a:t>
            </a:r>
            <a:r>
              <a:rPr lang="en-US" baseline="0"/>
              <a:t> 2: </a:t>
            </a:r>
            <a:r>
              <a:rPr lang="en-US"/>
              <a:t>Chọn vào</a:t>
            </a:r>
            <a:r>
              <a:rPr lang="en-US" baseline="0"/>
              <a:t> màn hình ra đáp án</a:t>
            </a:r>
            <a:endParaRPr lang="en-US"/>
          </a:p>
        </p:txBody>
      </p:sp>
      <p:sp>
        <p:nvSpPr>
          <p:cNvPr id="4" name="Slide Number Placeholder 3"/>
          <p:cNvSpPr>
            <a:spLocks noGrp="1"/>
          </p:cNvSpPr>
          <p:nvPr>
            <p:ph type="sldNum" sz="quarter" idx="10"/>
          </p:nvPr>
        </p:nvSpPr>
        <p:spPr/>
        <p:txBody>
          <a:bodyPr/>
          <a:lstStyle/>
          <a:p>
            <a:fld id="{4C21CBF3-56B7-49F9-8499-7FA576A2D178}" type="slidenum">
              <a:rPr lang="en-US" smtClean="0"/>
              <a:t>19</a:t>
            </a:fld>
            <a:endParaRPr lang="en-US"/>
          </a:p>
        </p:txBody>
      </p:sp>
    </p:spTree>
    <p:extLst>
      <p:ext uri="{BB962C8B-B14F-4D97-AF65-F5344CB8AC3E}">
        <p14:creationId xmlns:p14="http://schemas.microsoft.com/office/powerpoint/2010/main" val="919612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F817F7-7279-4F9E-B6E5-9342E3020F6E}" type="slidenum">
              <a:rPr lang="en-US" altLang="en-US"/>
              <a:pPr>
                <a:spcBef>
                  <a:spcPct val="0"/>
                </a:spcBef>
              </a:pPr>
              <a:t>29</a:t>
            </a:fld>
            <a:endParaRPr lang="en-US" altLang="en-US"/>
          </a:p>
        </p:txBody>
      </p:sp>
      <p:sp>
        <p:nvSpPr>
          <p:cNvPr id="9219" name="Rectangle 2"/>
          <p:cNvSpPr>
            <a:spLocks noGrp="1" noRot="1" noChangeAspect="1" noChangeArrowheads="1" noTextEdit="1"/>
          </p:cNvSpPr>
          <p:nvPr>
            <p:ph type="sldImg"/>
          </p:nvPr>
        </p:nvSpPr>
        <p:spPr>
          <a:xfrm>
            <a:off x="1371600" y="1143000"/>
            <a:ext cx="4114800" cy="3086100"/>
          </a:xfrm>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9811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r>
              <a:rPr lang="en-US"/>
              <a:t>Chọn</a:t>
            </a:r>
            <a:r>
              <a:rPr lang="en-US" baseline="0"/>
              <a:t> vào gói câu hỏi học sinh yêu cầu</a:t>
            </a:r>
          </a:p>
          <a:p>
            <a:r>
              <a:rPr lang="en-US" baseline="0"/>
              <a:t>4 màu ở góc phải tương ứng với từng gói</a:t>
            </a:r>
          </a:p>
          <a:p>
            <a:r>
              <a:rPr lang="en-US" baseline="0"/>
              <a:t>Chủ đề nào trả lời xong bấm vào màu tương ứng nó sẽ xóa gói câu hỏi đó</a:t>
            </a:r>
          </a:p>
        </p:txBody>
      </p:sp>
      <p:sp>
        <p:nvSpPr>
          <p:cNvPr id="4" name="Slide Number Placeholder 3"/>
          <p:cNvSpPr>
            <a:spLocks noGrp="1"/>
          </p:cNvSpPr>
          <p:nvPr>
            <p:ph type="sldNum" sz="quarter" idx="10"/>
          </p:nvPr>
        </p:nvSpPr>
        <p:spPr/>
        <p:txBody>
          <a:bodyPr/>
          <a:lstStyle/>
          <a:p>
            <a:fld id="{4C21CBF3-56B7-49F9-8499-7FA576A2D178}" type="slidenum">
              <a:rPr lang="en-US" smtClean="0"/>
              <a:t>30</a:t>
            </a:fld>
            <a:endParaRPr lang="en-US"/>
          </a:p>
        </p:txBody>
      </p:sp>
    </p:spTree>
    <p:extLst>
      <p:ext uri="{BB962C8B-B14F-4D97-AF65-F5344CB8AC3E}">
        <p14:creationId xmlns:p14="http://schemas.microsoft.com/office/powerpoint/2010/main" val="425249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361273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90054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EE47017-DCD3-4C16-8F84-FCCBF2AF72A7}" type="slidenum">
              <a:rPr lang="en-US" smtClean="0"/>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57148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3816213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EE47017-DCD3-4C16-8F84-FCCBF2AF72A7}" type="slidenum">
              <a:rPr lang="en-US" smtClean="0"/>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52499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3346761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2893545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850789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six columns">
  <p:cSld name="Title and six columns">
    <p:spTree>
      <p:nvGrpSpPr>
        <p:cNvPr id="1" name="Shape 419"/>
        <p:cNvGrpSpPr/>
        <p:nvPr/>
      </p:nvGrpSpPr>
      <p:grpSpPr>
        <a:xfrm>
          <a:off x="0" y="0"/>
          <a:ext cx="0" cy="0"/>
          <a:chOff x="0" y="0"/>
          <a:chExt cx="0" cy="0"/>
        </a:xfrm>
      </p:grpSpPr>
      <p:sp>
        <p:nvSpPr>
          <p:cNvPr id="420" name="Google Shape;420;p19"/>
          <p:cNvSpPr txBox="1">
            <a:spLocks noGrp="1"/>
          </p:cNvSpPr>
          <p:nvPr>
            <p:ph type="ctrTitle"/>
          </p:nvPr>
        </p:nvSpPr>
        <p:spPr>
          <a:xfrm flipH="1">
            <a:off x="1086411" y="22981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19"/>
          <p:cNvSpPr txBox="1">
            <a:spLocks noGrp="1"/>
          </p:cNvSpPr>
          <p:nvPr>
            <p:ph type="subTitle" idx="1"/>
          </p:nvPr>
        </p:nvSpPr>
        <p:spPr>
          <a:xfrm flipH="1">
            <a:off x="809361" y="2877235"/>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22" name="Google Shape;422;p19"/>
          <p:cNvSpPr txBox="1">
            <a:spLocks noGrp="1"/>
          </p:cNvSpPr>
          <p:nvPr>
            <p:ph type="ctrTitle" idx="2"/>
          </p:nvPr>
        </p:nvSpPr>
        <p:spPr>
          <a:xfrm flipH="1">
            <a:off x="3791709" y="22981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3" name="Google Shape;423;p19"/>
          <p:cNvSpPr txBox="1">
            <a:spLocks noGrp="1"/>
          </p:cNvSpPr>
          <p:nvPr>
            <p:ph type="subTitle" idx="3"/>
          </p:nvPr>
        </p:nvSpPr>
        <p:spPr>
          <a:xfrm flipH="1">
            <a:off x="3514659" y="2877235"/>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24" name="Google Shape;424;p19"/>
          <p:cNvSpPr txBox="1">
            <a:spLocks noGrp="1"/>
          </p:cNvSpPr>
          <p:nvPr>
            <p:ph type="ctrTitle" idx="4"/>
          </p:nvPr>
        </p:nvSpPr>
        <p:spPr>
          <a:xfrm flipH="1">
            <a:off x="6586357" y="22981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5" name="Google Shape;425;p19"/>
          <p:cNvSpPr txBox="1">
            <a:spLocks noGrp="1"/>
          </p:cNvSpPr>
          <p:nvPr>
            <p:ph type="subTitle" idx="5"/>
          </p:nvPr>
        </p:nvSpPr>
        <p:spPr>
          <a:xfrm flipH="1">
            <a:off x="6309307" y="2877235"/>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26" name="Google Shape;426;p19"/>
          <p:cNvSpPr txBox="1">
            <a:spLocks noGrp="1"/>
          </p:cNvSpPr>
          <p:nvPr>
            <p:ph type="ctrTitle" idx="6"/>
          </p:nvPr>
        </p:nvSpPr>
        <p:spPr>
          <a:xfrm flipH="1">
            <a:off x="1086411" y="45253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7" name="Google Shape;427;p19"/>
          <p:cNvSpPr txBox="1">
            <a:spLocks noGrp="1"/>
          </p:cNvSpPr>
          <p:nvPr>
            <p:ph type="subTitle" idx="7"/>
          </p:nvPr>
        </p:nvSpPr>
        <p:spPr>
          <a:xfrm flipH="1">
            <a:off x="809361" y="5087816"/>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28" name="Google Shape;428;p19"/>
          <p:cNvSpPr txBox="1">
            <a:spLocks noGrp="1"/>
          </p:cNvSpPr>
          <p:nvPr>
            <p:ph type="ctrTitle" idx="8"/>
          </p:nvPr>
        </p:nvSpPr>
        <p:spPr>
          <a:xfrm flipH="1">
            <a:off x="3791709" y="45253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9" name="Google Shape;429;p19"/>
          <p:cNvSpPr txBox="1">
            <a:spLocks noGrp="1"/>
          </p:cNvSpPr>
          <p:nvPr>
            <p:ph type="subTitle" idx="9"/>
          </p:nvPr>
        </p:nvSpPr>
        <p:spPr>
          <a:xfrm flipH="1">
            <a:off x="3514659" y="5087816"/>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30" name="Google Shape;430;p19"/>
          <p:cNvSpPr txBox="1">
            <a:spLocks noGrp="1"/>
          </p:cNvSpPr>
          <p:nvPr>
            <p:ph type="ctrTitle" idx="13"/>
          </p:nvPr>
        </p:nvSpPr>
        <p:spPr>
          <a:xfrm flipH="1">
            <a:off x="6586357" y="4525337"/>
            <a:ext cx="1560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solidFill>
                  <a:schemeClr val="dk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31" name="Google Shape;431;p19"/>
          <p:cNvSpPr txBox="1">
            <a:spLocks noGrp="1"/>
          </p:cNvSpPr>
          <p:nvPr>
            <p:ph type="subTitle" idx="14"/>
          </p:nvPr>
        </p:nvSpPr>
        <p:spPr>
          <a:xfrm flipH="1">
            <a:off x="6309307" y="5087816"/>
            <a:ext cx="2114700" cy="84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432" name="Google Shape;432;p19"/>
          <p:cNvSpPr txBox="1">
            <a:spLocks noGrp="1"/>
          </p:cNvSpPr>
          <p:nvPr>
            <p:ph type="title" idx="15"/>
          </p:nvPr>
        </p:nvSpPr>
        <p:spPr>
          <a:xfrm>
            <a:off x="466725" y="474200"/>
            <a:ext cx="82107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vl2pPr>
            <a:lvl3pPr lvl="2" algn="ctr" rtl="0">
              <a:spcBef>
                <a:spcPts val="0"/>
              </a:spcBef>
              <a:spcAft>
                <a:spcPts val="0"/>
              </a:spcAft>
              <a:buNone/>
              <a:defRPr sz="3600"/>
            </a:lvl3pPr>
            <a:lvl4pPr lvl="3" algn="ctr" rtl="0">
              <a:spcBef>
                <a:spcPts val="0"/>
              </a:spcBef>
              <a:spcAft>
                <a:spcPts val="0"/>
              </a:spcAft>
              <a:buNone/>
              <a:defRPr sz="3600"/>
            </a:lvl4pPr>
            <a:lvl5pPr lvl="4" algn="ctr" rtl="0">
              <a:spcBef>
                <a:spcPts val="0"/>
              </a:spcBef>
              <a:spcAft>
                <a:spcPts val="0"/>
              </a:spcAft>
              <a:buNone/>
              <a:defRPr sz="3600"/>
            </a:lvl5pPr>
            <a:lvl6pPr lvl="5" algn="ctr" rtl="0">
              <a:spcBef>
                <a:spcPts val="0"/>
              </a:spcBef>
              <a:spcAft>
                <a:spcPts val="0"/>
              </a:spcAft>
              <a:buNone/>
              <a:defRPr sz="3600"/>
            </a:lvl6pPr>
            <a:lvl7pPr lvl="6" algn="ctr" rtl="0">
              <a:spcBef>
                <a:spcPts val="0"/>
              </a:spcBef>
              <a:spcAft>
                <a:spcPts val="0"/>
              </a:spcAft>
              <a:buNone/>
              <a:defRPr sz="3600"/>
            </a:lvl7pPr>
            <a:lvl8pPr lvl="7" algn="ctr" rtl="0">
              <a:spcBef>
                <a:spcPts val="0"/>
              </a:spcBef>
              <a:spcAft>
                <a:spcPts val="0"/>
              </a:spcAft>
              <a:buNone/>
              <a:defRPr sz="3600"/>
            </a:lvl8pPr>
            <a:lvl9pPr lvl="8" algn="ctr" rtl="0">
              <a:spcBef>
                <a:spcPts val="0"/>
              </a:spcBef>
              <a:spcAft>
                <a:spcPts val="0"/>
              </a:spcAft>
              <a:buNone/>
              <a:defRPr sz="3600"/>
            </a:lvl9pPr>
          </a:lstStyle>
          <a:p>
            <a:endParaRPr/>
          </a:p>
        </p:txBody>
      </p:sp>
    </p:spTree>
    <p:extLst>
      <p:ext uri="{BB962C8B-B14F-4D97-AF65-F5344CB8AC3E}">
        <p14:creationId xmlns:p14="http://schemas.microsoft.com/office/powerpoint/2010/main" val="2368095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4072209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3ED1F-CF39-4221-AD67-B29575EC4B9F}" type="datetimeFigureOut">
              <a:rPr lang="en-US" smtClean="0"/>
              <a:t>3/11/2024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59260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597225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93ED1F-CF39-4221-AD67-B29575EC4B9F}" type="datetimeFigureOut">
              <a:rPr lang="en-US" smtClean="0"/>
              <a:t>3/11/2024</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6862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93ED1F-CF39-4221-AD67-B29575EC4B9F}" type="datetimeFigureOut">
              <a:rPr lang="en-US" smtClean="0"/>
              <a:t>3/11/2024</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809936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3ED1F-CF39-4221-AD67-B29575EC4B9F}" type="datetimeFigureOut">
              <a:rPr lang="en-US" smtClean="0"/>
              <a:t>3/11/2024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158007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222274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93ED1F-CF39-4221-AD67-B29575EC4B9F}" type="datetimeFigureOut">
              <a:rPr lang="en-US" smtClean="0"/>
              <a:t>3/11/2024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5EE47017-DCD3-4C16-8F84-FCCBF2AF72A7}" type="slidenum">
              <a:rPr lang="en-US" smtClean="0"/>
              <a:t>‹#›</a:t>
            </a:fld>
            <a:endParaRPr lang="en-US"/>
          </a:p>
        </p:txBody>
      </p:sp>
    </p:spTree>
    <p:extLst>
      <p:ext uri="{BB962C8B-B14F-4D97-AF65-F5344CB8AC3E}">
        <p14:creationId xmlns:p14="http://schemas.microsoft.com/office/powerpoint/2010/main" val="227759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2393ED1F-CF39-4221-AD67-B29575EC4B9F}" type="datetimeFigureOut">
              <a:rPr lang="en-US" smtClean="0"/>
              <a:t>3/11/2024</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5EE47017-DCD3-4C16-8F84-FCCBF2AF72A7}" type="slidenum">
              <a:rPr lang="en-US" smtClean="0"/>
              <a:t>‹#›</a:t>
            </a:fld>
            <a:endParaRPr lang="en-US"/>
          </a:p>
        </p:txBody>
      </p:sp>
    </p:spTree>
    <p:extLst>
      <p:ext uri="{BB962C8B-B14F-4D97-AF65-F5344CB8AC3E}">
        <p14:creationId xmlns:p14="http://schemas.microsoft.com/office/powerpoint/2010/main" val="41859320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oleObject" Target="../embeddings/oleObject6.bin"/><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39.wmf"/><Relationship Id="rId2" Type="http://schemas.microsoft.com/office/2007/relationships/media" Target="../media/media3.WAV"/><Relationship Id="rId16" Type="http://schemas.openxmlformats.org/officeDocument/2006/relationships/image" Target="../media/image41.wmf"/><Relationship Id="rId1" Type="http://schemas.openxmlformats.org/officeDocument/2006/relationships/vmlDrawing" Target="../drawings/vmlDrawing4.vml"/><Relationship Id="rId6" Type="http://schemas.openxmlformats.org/officeDocument/2006/relationships/slideLayout" Target="../slideLayouts/slideLayout7.xml"/><Relationship Id="rId11" Type="http://schemas.openxmlformats.org/officeDocument/2006/relationships/oleObject" Target="../embeddings/oleObject5.bin"/><Relationship Id="rId5" Type="http://schemas.openxmlformats.org/officeDocument/2006/relationships/audio" Target="../media/media4.WAV"/><Relationship Id="rId15" Type="http://schemas.openxmlformats.org/officeDocument/2006/relationships/oleObject" Target="../embeddings/oleObject7.bin"/><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 Id="rId14" Type="http://schemas.openxmlformats.org/officeDocument/2006/relationships/image" Target="../media/image40.wmf"/></Relationships>
</file>

<file path=ppt/slides/_rels/slide11.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42.wmf"/><Relationship Id="rId2" Type="http://schemas.microsoft.com/office/2007/relationships/media" Target="../media/media3.WAV"/><Relationship Id="rId1" Type="http://schemas.openxmlformats.org/officeDocument/2006/relationships/vmlDrawing" Target="../drawings/vmlDrawing5.vml"/><Relationship Id="rId6" Type="http://schemas.openxmlformats.org/officeDocument/2006/relationships/slideLayout" Target="../slideLayouts/slideLayout7.xml"/><Relationship Id="rId11" Type="http://schemas.openxmlformats.org/officeDocument/2006/relationships/oleObject" Target="../embeddings/oleObject8.bin"/><Relationship Id="rId5" Type="http://schemas.openxmlformats.org/officeDocument/2006/relationships/audio" Target="../media/media4.WAV"/><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s>
</file>

<file path=ppt/slides/_rels/slide12.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43.wmf"/><Relationship Id="rId2" Type="http://schemas.microsoft.com/office/2007/relationships/media" Target="../media/media3.WAV"/><Relationship Id="rId1" Type="http://schemas.openxmlformats.org/officeDocument/2006/relationships/vmlDrawing" Target="../drawings/vmlDrawing6.vml"/><Relationship Id="rId6" Type="http://schemas.openxmlformats.org/officeDocument/2006/relationships/slideLayout" Target="../slideLayouts/slideLayout7.xml"/><Relationship Id="rId11" Type="http://schemas.openxmlformats.org/officeDocument/2006/relationships/oleObject" Target="../embeddings/oleObject9.bin"/><Relationship Id="rId5" Type="http://schemas.openxmlformats.org/officeDocument/2006/relationships/audio" Target="../media/media4.WAV"/><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44.wmf"/><Relationship Id="rId2" Type="http://schemas.microsoft.com/office/2007/relationships/media" Target="../media/media3.WAV"/><Relationship Id="rId1" Type="http://schemas.openxmlformats.org/officeDocument/2006/relationships/vmlDrawing" Target="../drawings/vmlDrawing7.vml"/><Relationship Id="rId6" Type="http://schemas.openxmlformats.org/officeDocument/2006/relationships/slideLayout" Target="../slideLayouts/slideLayout7.xml"/><Relationship Id="rId11" Type="http://schemas.openxmlformats.org/officeDocument/2006/relationships/oleObject" Target="../embeddings/oleObject10.bin"/><Relationship Id="rId5" Type="http://schemas.openxmlformats.org/officeDocument/2006/relationships/audio" Target="../media/media4.WAV"/><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5.gif"/><Relationship Id="rId3" Type="http://schemas.microsoft.com/office/2007/relationships/media" Target="../media/media4.WAV"/><Relationship Id="rId7" Type="http://schemas.openxmlformats.org/officeDocument/2006/relationships/image" Target="../media/image34.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6.xml"/><Relationship Id="rId5" Type="http://schemas.openxmlformats.org/officeDocument/2006/relationships/slideLayout" Target="../slideLayouts/slideLayout7.xml"/><Relationship Id="rId4" Type="http://schemas.openxmlformats.org/officeDocument/2006/relationships/audio" Target="../media/media4.WAV"/><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35.gif"/><Relationship Id="rId3" Type="http://schemas.microsoft.com/office/2007/relationships/media" Target="../media/media4.WAV"/><Relationship Id="rId7" Type="http://schemas.openxmlformats.org/officeDocument/2006/relationships/image" Target="../media/image34.gi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slide" Target="slide6.xml"/><Relationship Id="rId5" Type="http://schemas.openxmlformats.org/officeDocument/2006/relationships/slideLayout" Target="../slideLayouts/slideLayout7.xml"/><Relationship Id="rId4" Type="http://schemas.openxmlformats.org/officeDocument/2006/relationships/audio" Target="../media/media4.WAV"/><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45.wmf"/><Relationship Id="rId2" Type="http://schemas.microsoft.com/office/2007/relationships/media" Target="../media/media3.WAV"/><Relationship Id="rId1" Type="http://schemas.openxmlformats.org/officeDocument/2006/relationships/vmlDrawing" Target="../drawings/vmlDrawing8.vml"/><Relationship Id="rId6" Type="http://schemas.openxmlformats.org/officeDocument/2006/relationships/slideLayout" Target="../slideLayouts/slideLayout7.xml"/><Relationship Id="rId11" Type="http://schemas.openxmlformats.org/officeDocument/2006/relationships/oleObject" Target="../embeddings/oleObject11.bin"/><Relationship Id="rId5" Type="http://schemas.openxmlformats.org/officeDocument/2006/relationships/audio" Target="../media/media4.WAV"/><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47.png"/><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31.jp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oleObject" Target="../embeddings/oleObject15.bin"/><Relationship Id="rId3" Type="http://schemas.microsoft.com/office/2007/relationships/media" Target="../media/media5.wav"/><Relationship Id="rId7" Type="http://schemas.openxmlformats.org/officeDocument/2006/relationships/slide" Target="slide3.xml"/><Relationship Id="rId12" Type="http://schemas.openxmlformats.org/officeDocument/2006/relationships/image" Target="../media/image46.wmf"/><Relationship Id="rId2" Type="http://schemas.openxmlformats.org/officeDocument/2006/relationships/audio" Target="NULL" TargetMode="External"/><Relationship Id="rId1" Type="http://schemas.openxmlformats.org/officeDocument/2006/relationships/vmlDrawing" Target="../drawings/vmlDrawing10.vml"/><Relationship Id="rId6" Type="http://schemas.openxmlformats.org/officeDocument/2006/relationships/image" Target="../media/image48.jpeg"/><Relationship Id="rId11" Type="http://schemas.openxmlformats.org/officeDocument/2006/relationships/oleObject" Target="../embeddings/oleObject14.bin"/><Relationship Id="rId5" Type="http://schemas.openxmlformats.org/officeDocument/2006/relationships/notesSlide" Target="../notesSlides/notesSlide7.xml"/><Relationship Id="rId10" Type="http://schemas.openxmlformats.org/officeDocument/2006/relationships/image" Target="../media/image39.wmf"/><Relationship Id="rId4" Type="http://schemas.openxmlformats.org/officeDocument/2006/relationships/slideLayout" Target="../slideLayouts/slideLayout1.xml"/><Relationship Id="rId9" Type="http://schemas.openxmlformats.org/officeDocument/2006/relationships/oleObject" Target="../embeddings/oleObject13.bin"/><Relationship Id="rId14" Type="http://schemas.openxmlformats.org/officeDocument/2006/relationships/image" Target="../media/image47.wmf"/></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52.wmf"/><Relationship Id="rId3" Type="http://schemas.microsoft.com/office/2007/relationships/media" Target="../media/media5.wav"/><Relationship Id="rId7" Type="http://schemas.openxmlformats.org/officeDocument/2006/relationships/image" Target="../media/image27.png"/><Relationship Id="rId12" Type="http://schemas.openxmlformats.org/officeDocument/2006/relationships/oleObject" Target="../embeddings/oleObject18.bin"/><Relationship Id="rId2" Type="http://schemas.openxmlformats.org/officeDocument/2006/relationships/audio" Target="NULL" TargetMode="External"/><Relationship Id="rId1" Type="http://schemas.openxmlformats.org/officeDocument/2006/relationships/vmlDrawing" Target="../drawings/vmlDrawing11.vml"/><Relationship Id="rId6" Type="http://schemas.openxmlformats.org/officeDocument/2006/relationships/slide" Target="slide3.xml"/><Relationship Id="rId11" Type="http://schemas.openxmlformats.org/officeDocument/2006/relationships/image" Target="../media/image51.wmf"/><Relationship Id="rId5" Type="http://schemas.openxmlformats.org/officeDocument/2006/relationships/image" Target="../media/image54.jpeg"/><Relationship Id="rId15" Type="http://schemas.openxmlformats.org/officeDocument/2006/relationships/image" Target="../media/image53.wmf"/><Relationship Id="rId10" Type="http://schemas.openxmlformats.org/officeDocument/2006/relationships/oleObject" Target="../embeddings/oleObject17.bin"/><Relationship Id="rId4" Type="http://schemas.openxmlformats.org/officeDocument/2006/relationships/slideLayout" Target="../slideLayouts/slideLayout1.xml"/><Relationship Id="rId9" Type="http://schemas.openxmlformats.org/officeDocument/2006/relationships/image" Target="../media/image50.wmf"/><Relationship Id="rId14"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oleObject" Target="../embeddings/oleObject22.bin"/><Relationship Id="rId3" Type="http://schemas.microsoft.com/office/2007/relationships/media" Target="../media/media5.wav"/><Relationship Id="rId7" Type="http://schemas.openxmlformats.org/officeDocument/2006/relationships/image" Target="../media/image27.png"/><Relationship Id="rId12" Type="http://schemas.openxmlformats.org/officeDocument/2006/relationships/image" Target="../media/image56.wmf"/><Relationship Id="rId2" Type="http://schemas.openxmlformats.org/officeDocument/2006/relationships/audio" Target="NULL" TargetMode="External"/><Relationship Id="rId1" Type="http://schemas.openxmlformats.org/officeDocument/2006/relationships/vmlDrawing" Target="../drawings/vmlDrawing12.vml"/><Relationship Id="rId6" Type="http://schemas.openxmlformats.org/officeDocument/2006/relationships/slide" Target="slide3.xml"/><Relationship Id="rId11" Type="http://schemas.openxmlformats.org/officeDocument/2006/relationships/oleObject" Target="../embeddings/oleObject21.bin"/><Relationship Id="rId5" Type="http://schemas.openxmlformats.org/officeDocument/2006/relationships/image" Target="../media/image58.jpeg"/><Relationship Id="rId10" Type="http://schemas.openxmlformats.org/officeDocument/2006/relationships/image" Target="../media/image59.png"/><Relationship Id="rId4" Type="http://schemas.openxmlformats.org/officeDocument/2006/relationships/slideLayout" Target="../slideLayouts/slideLayout1.xml"/><Relationship Id="rId9" Type="http://schemas.openxmlformats.org/officeDocument/2006/relationships/image" Target="../media/image55.wmf"/><Relationship Id="rId14" Type="http://schemas.openxmlformats.org/officeDocument/2006/relationships/image" Target="../media/image57.wmf"/></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61.wmf"/><Relationship Id="rId3" Type="http://schemas.microsoft.com/office/2007/relationships/media" Target="../media/media5.wav"/><Relationship Id="rId7" Type="http://schemas.openxmlformats.org/officeDocument/2006/relationships/slide" Target="slide3.xml"/><Relationship Id="rId12" Type="http://schemas.openxmlformats.org/officeDocument/2006/relationships/oleObject" Target="../embeddings/oleObject24.bin"/><Relationship Id="rId2" Type="http://schemas.openxmlformats.org/officeDocument/2006/relationships/audio" Target="NULL" TargetMode="External"/><Relationship Id="rId1" Type="http://schemas.openxmlformats.org/officeDocument/2006/relationships/vmlDrawing" Target="../drawings/vmlDrawing13.vml"/><Relationship Id="rId6" Type="http://schemas.openxmlformats.org/officeDocument/2006/relationships/image" Target="../media/image62.jpeg"/><Relationship Id="rId11" Type="http://schemas.openxmlformats.org/officeDocument/2006/relationships/image" Target="../media/image60.wmf"/><Relationship Id="rId5" Type="http://schemas.openxmlformats.org/officeDocument/2006/relationships/image" Target="../media/image25.gif"/><Relationship Id="rId10" Type="http://schemas.openxmlformats.org/officeDocument/2006/relationships/oleObject" Target="../embeddings/oleObject23.bin"/><Relationship Id="rId4" Type="http://schemas.openxmlformats.org/officeDocument/2006/relationships/slideLayout" Target="../slideLayouts/slideLayout1.xml"/><Relationship Id="rId9"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5.bin"/><Relationship Id="rId13" Type="http://schemas.openxmlformats.org/officeDocument/2006/relationships/image" Target="../media/image66.wmf"/><Relationship Id="rId3" Type="http://schemas.microsoft.com/office/2007/relationships/media" Target="../media/media5.wav"/><Relationship Id="rId7" Type="http://schemas.openxmlformats.org/officeDocument/2006/relationships/image" Target="../media/image27.png"/><Relationship Id="rId12" Type="http://schemas.openxmlformats.org/officeDocument/2006/relationships/oleObject" Target="../embeddings/oleObject27.bin"/><Relationship Id="rId2" Type="http://schemas.openxmlformats.org/officeDocument/2006/relationships/audio" Target="NULL" TargetMode="External"/><Relationship Id="rId1" Type="http://schemas.openxmlformats.org/officeDocument/2006/relationships/vmlDrawing" Target="../drawings/vmlDrawing14.vml"/><Relationship Id="rId6" Type="http://schemas.openxmlformats.org/officeDocument/2006/relationships/slide" Target="slide3.xml"/><Relationship Id="rId11" Type="http://schemas.openxmlformats.org/officeDocument/2006/relationships/image" Target="../media/image65.wmf"/><Relationship Id="rId5" Type="http://schemas.openxmlformats.org/officeDocument/2006/relationships/image" Target="../media/image68.jpeg"/><Relationship Id="rId15" Type="http://schemas.openxmlformats.org/officeDocument/2006/relationships/image" Target="../media/image67.wmf"/><Relationship Id="rId10" Type="http://schemas.openxmlformats.org/officeDocument/2006/relationships/oleObject" Target="../embeddings/oleObject26.bin"/><Relationship Id="rId4" Type="http://schemas.openxmlformats.org/officeDocument/2006/relationships/slideLayout" Target="../slideLayouts/slideLayout1.xml"/><Relationship Id="rId9" Type="http://schemas.openxmlformats.org/officeDocument/2006/relationships/image" Target="../media/image64.wmf"/><Relationship Id="rId14" Type="http://schemas.openxmlformats.org/officeDocument/2006/relationships/oleObject" Target="../embeddings/oleObject28.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5.wav"/><Relationship Id="rId7" Type="http://schemas.openxmlformats.org/officeDocument/2006/relationships/image" Target="../media/image27.png"/><Relationship Id="rId2" Type="http://schemas.openxmlformats.org/officeDocument/2006/relationships/audio" Target="NULL" TargetMode="External"/><Relationship Id="rId1" Type="http://schemas.openxmlformats.org/officeDocument/2006/relationships/vmlDrawing" Target="../drawings/vmlDrawing15.vml"/><Relationship Id="rId6" Type="http://schemas.openxmlformats.org/officeDocument/2006/relationships/slide" Target="slide3.xml"/><Relationship Id="rId5" Type="http://schemas.openxmlformats.org/officeDocument/2006/relationships/image" Target="../media/image70.jpeg"/><Relationship Id="rId4" Type="http://schemas.openxmlformats.org/officeDocument/2006/relationships/slideLayout" Target="../slideLayouts/slideLayout1.xml"/><Relationship Id="rId9" Type="http://schemas.openxmlformats.org/officeDocument/2006/relationships/image" Target="../media/image69.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0.bin"/><Relationship Id="rId3" Type="http://schemas.microsoft.com/office/2007/relationships/media" Target="../media/media5.wav"/><Relationship Id="rId7" Type="http://schemas.openxmlformats.org/officeDocument/2006/relationships/image" Target="../media/image27.png"/><Relationship Id="rId2" Type="http://schemas.openxmlformats.org/officeDocument/2006/relationships/audio" Target="NULL" TargetMode="External"/><Relationship Id="rId1" Type="http://schemas.openxmlformats.org/officeDocument/2006/relationships/vmlDrawing" Target="../drawings/vmlDrawing16.vml"/><Relationship Id="rId6" Type="http://schemas.openxmlformats.org/officeDocument/2006/relationships/slide" Target="slide3.xml"/><Relationship Id="rId5" Type="http://schemas.openxmlformats.org/officeDocument/2006/relationships/image" Target="../media/image72.jpeg"/><Relationship Id="rId4" Type="http://schemas.openxmlformats.org/officeDocument/2006/relationships/slideLayout" Target="../slideLayouts/slideLayout1.xml"/><Relationship Id="rId9" Type="http://schemas.openxmlformats.org/officeDocument/2006/relationships/image" Target="../media/image71.wmf"/></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75.wmf"/><Relationship Id="rId18" Type="http://schemas.openxmlformats.org/officeDocument/2006/relationships/oleObject" Target="../embeddings/oleObject36.bin"/><Relationship Id="rId3" Type="http://schemas.microsoft.com/office/2007/relationships/media" Target="../media/media5.wav"/><Relationship Id="rId7" Type="http://schemas.openxmlformats.org/officeDocument/2006/relationships/image" Target="../media/image27.png"/><Relationship Id="rId12" Type="http://schemas.openxmlformats.org/officeDocument/2006/relationships/oleObject" Target="../embeddings/oleObject33.bin"/><Relationship Id="rId17" Type="http://schemas.openxmlformats.org/officeDocument/2006/relationships/image" Target="../media/image77.wmf"/><Relationship Id="rId2" Type="http://schemas.openxmlformats.org/officeDocument/2006/relationships/audio" Target="NULL" TargetMode="External"/><Relationship Id="rId16" Type="http://schemas.openxmlformats.org/officeDocument/2006/relationships/oleObject" Target="../embeddings/oleObject35.bin"/><Relationship Id="rId1" Type="http://schemas.openxmlformats.org/officeDocument/2006/relationships/vmlDrawing" Target="../drawings/vmlDrawing17.vml"/><Relationship Id="rId6" Type="http://schemas.openxmlformats.org/officeDocument/2006/relationships/slide" Target="slide3.xml"/><Relationship Id="rId11" Type="http://schemas.openxmlformats.org/officeDocument/2006/relationships/image" Target="../media/image74.wmf"/><Relationship Id="rId5" Type="http://schemas.openxmlformats.org/officeDocument/2006/relationships/image" Target="../media/image79.jpeg"/><Relationship Id="rId15" Type="http://schemas.openxmlformats.org/officeDocument/2006/relationships/image" Target="../media/image76.wmf"/><Relationship Id="rId10" Type="http://schemas.openxmlformats.org/officeDocument/2006/relationships/oleObject" Target="../embeddings/oleObject32.bin"/><Relationship Id="rId19" Type="http://schemas.openxmlformats.org/officeDocument/2006/relationships/image" Target="../media/image78.wmf"/><Relationship Id="rId4" Type="http://schemas.openxmlformats.org/officeDocument/2006/relationships/slideLayout" Target="../slideLayouts/slideLayout1.xml"/><Relationship Id="rId9" Type="http://schemas.openxmlformats.org/officeDocument/2006/relationships/image" Target="../media/image73.wmf"/><Relationship Id="rId14" Type="http://schemas.openxmlformats.org/officeDocument/2006/relationships/oleObject" Target="../embeddings/oleObject34.bin"/></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slide" Target="slide3.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31.jp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2.gif"/><Relationship Id="rId12" Type="http://schemas.openxmlformats.org/officeDocument/2006/relationships/image" Target="../media/image27.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1.jpg"/><Relationship Id="rId11" Type="http://schemas.openxmlformats.org/officeDocument/2006/relationships/image" Target="../media/image26.gif"/><Relationship Id="rId5" Type="http://schemas.openxmlformats.org/officeDocument/2006/relationships/slideLayout" Target="../slideLayouts/slideLayout7.xml"/><Relationship Id="rId10" Type="http://schemas.openxmlformats.org/officeDocument/2006/relationships/image" Target="../media/image25.gif"/><Relationship Id="rId4" Type="http://schemas.openxmlformats.org/officeDocument/2006/relationships/audio" Target="../media/media2.mp3"/><Relationship Id="rId9" Type="http://schemas.openxmlformats.org/officeDocument/2006/relationships/image" Target="../media/image24.gif"/></Relationships>
</file>

<file path=ppt/slides/_rels/slide30.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3.xml"/><Relationship Id="rId7" Type="http://schemas.openxmlformats.org/officeDocument/2006/relationships/slide" Target="slide3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35.xml"/><Relationship Id="rId4" Type="http://schemas.openxmlformats.org/officeDocument/2006/relationships/image" Target="../media/image81.gif"/></Relationships>
</file>

<file path=ppt/slides/_rels/slide31.xml.rels><?xml version="1.0" encoding="UTF-8" standalone="yes"?>
<Relationships xmlns="http://schemas.openxmlformats.org/package/2006/relationships"><Relationship Id="rId8" Type="http://schemas.openxmlformats.org/officeDocument/2006/relationships/slide" Target="slide40.xml"/><Relationship Id="rId3" Type="http://schemas.openxmlformats.org/officeDocument/2006/relationships/audio" Target="../media/audio3.wav"/><Relationship Id="rId7" Type="http://schemas.openxmlformats.org/officeDocument/2006/relationships/image" Target="../media/image83.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slide" Target="slide31.xml"/><Relationship Id="rId5" Type="http://schemas.openxmlformats.org/officeDocument/2006/relationships/image" Target="../media/image81.gif"/><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slide" Target="slide40.xml"/><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83.gif"/><Relationship Id="rId5" Type="http://schemas.openxmlformats.org/officeDocument/2006/relationships/slide" Target="slide30.xml"/><Relationship Id="rId4" Type="http://schemas.openxmlformats.org/officeDocument/2006/relationships/image" Target="../media/image81.gif"/></Relationships>
</file>

<file path=ppt/slides/_rels/slide33.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81.gif"/><Relationship Id="rId11" Type="http://schemas.openxmlformats.org/officeDocument/2006/relationships/slide" Target="slide40.xml"/><Relationship Id="rId5" Type="http://schemas.openxmlformats.org/officeDocument/2006/relationships/image" Target="../media/image82.jpg"/><Relationship Id="rId10" Type="http://schemas.openxmlformats.org/officeDocument/2006/relationships/image" Target="../media/image84.wmf"/><Relationship Id="rId4" Type="http://schemas.openxmlformats.org/officeDocument/2006/relationships/audio" Target="../media/audio3.wav"/><Relationship Id="rId9" Type="http://schemas.openxmlformats.org/officeDocument/2006/relationships/oleObject" Target="../embeddings/oleObject37.bin"/></Relationships>
</file>

<file path=ppt/slides/_rels/slide34.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0.xml"/><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81.gif"/><Relationship Id="rId11" Type="http://schemas.openxmlformats.org/officeDocument/2006/relationships/slide" Target="slide40.xml"/><Relationship Id="rId5" Type="http://schemas.openxmlformats.org/officeDocument/2006/relationships/image" Target="../media/image86.jpg"/><Relationship Id="rId10" Type="http://schemas.openxmlformats.org/officeDocument/2006/relationships/image" Target="../media/image85.wmf"/><Relationship Id="rId4" Type="http://schemas.openxmlformats.org/officeDocument/2006/relationships/audio" Target="../media/audio3.wav"/><Relationship Id="rId9" Type="http://schemas.openxmlformats.org/officeDocument/2006/relationships/oleObject" Target="../embeddings/oleObject38.bin"/></Relationships>
</file>

<file path=ppt/slides/_rels/slide35.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slideLayout" Target="../slideLayouts/slideLayout1.xml"/><Relationship Id="rId1" Type="http://schemas.openxmlformats.org/officeDocument/2006/relationships/vmlDrawing" Target="../drawings/vmlDrawing20.vml"/><Relationship Id="rId6" Type="http://schemas.openxmlformats.org/officeDocument/2006/relationships/image" Target="../media/image81.gif"/><Relationship Id="rId11" Type="http://schemas.openxmlformats.org/officeDocument/2006/relationships/slide" Target="slide40.xml"/><Relationship Id="rId5" Type="http://schemas.openxmlformats.org/officeDocument/2006/relationships/image" Target="../media/image86.jpg"/><Relationship Id="rId10" Type="http://schemas.openxmlformats.org/officeDocument/2006/relationships/image" Target="../media/image87.wmf"/><Relationship Id="rId4" Type="http://schemas.openxmlformats.org/officeDocument/2006/relationships/audio" Target="../media/audio3.wav"/><Relationship Id="rId9" Type="http://schemas.openxmlformats.org/officeDocument/2006/relationships/oleObject" Target="../embeddings/oleObject39.bin"/></Relationships>
</file>

<file path=ppt/slides/_rels/slide36.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0.xml"/><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image" Target="../media/image81.gif"/><Relationship Id="rId11" Type="http://schemas.openxmlformats.org/officeDocument/2006/relationships/slide" Target="slide40.xml"/><Relationship Id="rId5" Type="http://schemas.openxmlformats.org/officeDocument/2006/relationships/image" Target="../media/image86.jpg"/><Relationship Id="rId10" Type="http://schemas.openxmlformats.org/officeDocument/2006/relationships/image" Target="../media/image88.wmf"/><Relationship Id="rId4" Type="http://schemas.openxmlformats.org/officeDocument/2006/relationships/audio" Target="../media/audio3.wav"/><Relationship Id="rId9" Type="http://schemas.openxmlformats.org/officeDocument/2006/relationships/oleObject" Target="../embeddings/oleObject40.bin"/></Relationships>
</file>

<file path=ppt/slides/_rels/slide37.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1.xml"/><Relationship Id="rId2" Type="http://schemas.openxmlformats.org/officeDocument/2006/relationships/slideLayout" Target="../slideLayouts/slideLayout1.xml"/><Relationship Id="rId1" Type="http://schemas.openxmlformats.org/officeDocument/2006/relationships/vmlDrawing" Target="../drawings/vmlDrawing22.vml"/><Relationship Id="rId6" Type="http://schemas.openxmlformats.org/officeDocument/2006/relationships/image" Target="../media/image81.gif"/><Relationship Id="rId11" Type="http://schemas.openxmlformats.org/officeDocument/2006/relationships/image" Target="../media/image89.wmf"/><Relationship Id="rId5" Type="http://schemas.openxmlformats.org/officeDocument/2006/relationships/image" Target="../media/image90.jpg"/><Relationship Id="rId10" Type="http://schemas.openxmlformats.org/officeDocument/2006/relationships/oleObject" Target="../embeddings/oleObject41.bin"/><Relationship Id="rId4" Type="http://schemas.openxmlformats.org/officeDocument/2006/relationships/audio" Target="../media/audio3.wav"/><Relationship Id="rId9" Type="http://schemas.openxmlformats.org/officeDocument/2006/relationships/slide" Target="slide40.xml"/></Relationships>
</file>

<file path=ppt/slides/_rels/slide38.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audio" Target="../media/audio2.wav"/><Relationship Id="rId7" Type="http://schemas.openxmlformats.org/officeDocument/2006/relationships/slide" Target="slide30.xml"/><Relationship Id="rId2" Type="http://schemas.openxmlformats.org/officeDocument/2006/relationships/slideLayout" Target="../slideLayouts/slideLayout1.xml"/><Relationship Id="rId1" Type="http://schemas.openxmlformats.org/officeDocument/2006/relationships/vmlDrawing" Target="../drawings/vmlDrawing23.vml"/><Relationship Id="rId6" Type="http://schemas.openxmlformats.org/officeDocument/2006/relationships/image" Target="../media/image81.gif"/><Relationship Id="rId11" Type="http://schemas.openxmlformats.org/officeDocument/2006/relationships/slide" Target="slide40.xml"/><Relationship Id="rId5" Type="http://schemas.openxmlformats.org/officeDocument/2006/relationships/image" Target="../media/image90.jpg"/><Relationship Id="rId10" Type="http://schemas.openxmlformats.org/officeDocument/2006/relationships/image" Target="../media/image91.wmf"/><Relationship Id="rId4" Type="http://schemas.openxmlformats.org/officeDocument/2006/relationships/audio" Target="../media/audio3.wav"/><Relationship Id="rId9" Type="http://schemas.openxmlformats.org/officeDocument/2006/relationships/oleObject" Target="../embeddings/oleObject42.bin"/></Relationships>
</file>

<file path=ppt/slides/_rels/slide39.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gif"/><Relationship Id="rId4" Type="http://schemas.openxmlformats.org/officeDocument/2006/relationships/image" Target="../media/image29.gi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31.jp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image" Target="../media/image31.jp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17.xml"/><Relationship Id="rId10" Type="http://schemas.openxmlformats.org/officeDocument/2006/relationships/slide" Target="slide12.xml"/><Relationship Id="rId4" Type="http://schemas.openxmlformats.org/officeDocument/2006/relationships/image" Target="../media/image32.jpeg"/><Relationship Id="rId9" Type="http://schemas.openxmlformats.org/officeDocument/2006/relationships/slide" Target="slide11.xml"/><Relationship Id="rId14" Type="http://schemas.openxmlformats.org/officeDocument/2006/relationships/slide" Target="slide16.xml"/></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3.wmf"/><Relationship Id="rId3" Type="http://schemas.openxmlformats.org/officeDocument/2006/relationships/audio" Target="../media/media3.WAV"/><Relationship Id="rId7" Type="http://schemas.openxmlformats.org/officeDocument/2006/relationships/notesSlide" Target="../notesSlides/notesSlide4.xml"/><Relationship Id="rId12" Type="http://schemas.openxmlformats.org/officeDocument/2006/relationships/oleObject" Target="../embeddings/oleObject1.bin"/><Relationship Id="rId2" Type="http://schemas.microsoft.com/office/2007/relationships/media" Target="../media/media3.WAV"/><Relationship Id="rId1" Type="http://schemas.openxmlformats.org/officeDocument/2006/relationships/vmlDrawing" Target="../drawings/vmlDrawing1.v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4.WAV"/><Relationship Id="rId10" Type="http://schemas.openxmlformats.org/officeDocument/2006/relationships/image" Target="../media/image35.gif"/><Relationship Id="rId4" Type="http://schemas.microsoft.com/office/2007/relationships/media" Target="../media/media4.WAV"/><Relationship Id="rId9" Type="http://schemas.openxmlformats.org/officeDocument/2006/relationships/image" Target="../media/image34.gif"/></Relationships>
</file>

<file path=ppt/slides/_rels/slide8.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6.wmf"/><Relationship Id="rId3" Type="http://schemas.openxmlformats.org/officeDocument/2006/relationships/audio" Target="../media/media3.WAV"/><Relationship Id="rId7" Type="http://schemas.openxmlformats.org/officeDocument/2006/relationships/notesSlide" Target="../notesSlides/notesSlide5.xml"/><Relationship Id="rId12" Type="http://schemas.openxmlformats.org/officeDocument/2006/relationships/oleObject" Target="../embeddings/oleObject2.bin"/><Relationship Id="rId2" Type="http://schemas.microsoft.com/office/2007/relationships/media" Target="../media/media3.WAV"/><Relationship Id="rId1" Type="http://schemas.openxmlformats.org/officeDocument/2006/relationships/vmlDrawing" Target="../drawings/vmlDrawing2.v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4.WAV"/><Relationship Id="rId10" Type="http://schemas.openxmlformats.org/officeDocument/2006/relationships/image" Target="../media/image35.gif"/><Relationship Id="rId4" Type="http://schemas.microsoft.com/office/2007/relationships/media" Target="../media/media4.WAV"/><Relationship Id="rId9" Type="http://schemas.openxmlformats.org/officeDocument/2006/relationships/image" Target="../media/image34.gif"/></Relationships>
</file>

<file path=ppt/slides/_rels/slide9.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oleObject" Target="../embeddings/oleObject4.bin"/><Relationship Id="rId3" Type="http://schemas.openxmlformats.org/officeDocument/2006/relationships/audio" Target="../media/media3.WAV"/><Relationship Id="rId7" Type="http://schemas.openxmlformats.org/officeDocument/2006/relationships/slide" Target="slide6.xml"/><Relationship Id="rId12" Type="http://schemas.openxmlformats.org/officeDocument/2006/relationships/image" Target="../media/image37.wmf"/><Relationship Id="rId2" Type="http://schemas.microsoft.com/office/2007/relationships/media" Target="../media/media3.WAV"/><Relationship Id="rId1" Type="http://schemas.openxmlformats.org/officeDocument/2006/relationships/vmlDrawing" Target="../drawings/vmlDrawing3.vml"/><Relationship Id="rId6" Type="http://schemas.openxmlformats.org/officeDocument/2006/relationships/slideLayout" Target="../slideLayouts/slideLayout7.xml"/><Relationship Id="rId11" Type="http://schemas.openxmlformats.org/officeDocument/2006/relationships/oleObject" Target="../embeddings/oleObject3.bin"/><Relationship Id="rId5" Type="http://schemas.openxmlformats.org/officeDocument/2006/relationships/audio" Target="../media/media4.WAV"/><Relationship Id="rId10" Type="http://schemas.openxmlformats.org/officeDocument/2006/relationships/image" Target="../media/image27.png"/><Relationship Id="rId4" Type="http://schemas.microsoft.com/office/2007/relationships/media" Target="../media/media4.WAV"/><Relationship Id="rId9" Type="http://schemas.openxmlformats.org/officeDocument/2006/relationships/image" Target="../media/image35.gif"/><Relationship Id="rId14" Type="http://schemas.openxmlformats.org/officeDocument/2006/relationships/image" Target="../media/image3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81680">
            <a:off x="7522842" y="790955"/>
            <a:ext cx="1931926" cy="250013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78" y="951515"/>
            <a:ext cx="2057400" cy="199380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6420955" y="3541123"/>
            <a:ext cx="2057400" cy="1993808"/>
          </a:xfrm>
          <a:prstGeom prst="rect">
            <a:avLst/>
          </a:prstGeom>
        </p:spPr>
      </p:pic>
      <p:pic>
        <p:nvPicPr>
          <p:cNvPr id="5" name="Picture 5"/>
          <p:cNvPicPr>
            <a:picLocks noChangeAspect="1"/>
          </p:cNvPicPr>
          <p:nvPr/>
        </p:nvPicPr>
        <p:blipFill>
          <a:blip r:embed="rId6"/>
          <a:srcRect b="13972"/>
          <a:stretch>
            <a:fillRect/>
          </a:stretch>
        </p:blipFill>
        <p:spPr>
          <a:xfrm rot="-10800000">
            <a:off x="486148" y="1371601"/>
            <a:ext cx="8168723" cy="4068443"/>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46663"/>
          <a:stretch>
            <a:fillRect/>
          </a:stretch>
        </p:blipFill>
        <p:spPr>
          <a:xfrm rot="-182436">
            <a:off x="279093" y="1266730"/>
            <a:ext cx="2462831" cy="53259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83642">
            <a:off x="21568" y="3177157"/>
            <a:ext cx="1996082" cy="2881484"/>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277">
            <a:off x="4234664" y="4919787"/>
            <a:ext cx="3657600" cy="605167"/>
          </a:xfrm>
          <a:prstGeom prst="rect">
            <a:avLst/>
          </a:prstGeom>
        </p:spPr>
      </p:pic>
      <p:pic>
        <p:nvPicPr>
          <p:cNvPr id="10"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840528">
            <a:off x="6865173" y="3200909"/>
            <a:ext cx="1006901" cy="70117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4761" y="2502456"/>
            <a:ext cx="1225361" cy="1225361"/>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342191">
            <a:off x="883472" y="4637173"/>
            <a:ext cx="886333" cy="156317"/>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0562">
            <a:off x="7738095" y="1946890"/>
            <a:ext cx="434560" cy="279317"/>
          </a:xfrm>
          <a:prstGeom prst="rect">
            <a:avLst/>
          </a:prstGeom>
        </p:spPr>
      </p:pic>
      <p:sp>
        <p:nvSpPr>
          <p:cNvPr id="19" name="TextBox 18">
            <a:extLst>
              <a:ext uri="{FF2B5EF4-FFF2-40B4-BE49-F238E27FC236}">
                <a16:creationId xmlns:a16="http://schemas.microsoft.com/office/drawing/2014/main" id="{3CC44F36-B794-ED71-4CA7-E8BE50E0712F}"/>
              </a:ext>
            </a:extLst>
          </p:cNvPr>
          <p:cNvSpPr txBox="1"/>
          <p:nvPr/>
        </p:nvSpPr>
        <p:spPr>
          <a:xfrm>
            <a:off x="1663964" y="2284357"/>
            <a:ext cx="5813088" cy="2748894"/>
          </a:xfrm>
          <a:prstGeom prst="rect">
            <a:avLst/>
          </a:prstGeom>
          <a:noFill/>
        </p:spPr>
        <p:txBody>
          <a:bodyPr wrap="square" rtlCol="0">
            <a:spAutoFit/>
          </a:bodyPr>
          <a:lstStyle/>
          <a:p>
            <a:pPr algn="ctr" defTabSz="457223">
              <a:lnSpc>
                <a:spcPct val="150000"/>
              </a:lnSpc>
            </a:pPr>
            <a:r>
              <a:rPr lang="en-US" sz="4001" b="1" dirty="0">
                <a:solidFill>
                  <a:prstClr val="black"/>
                </a:solidFill>
                <a:latin typeface="Arial" panose="020B0604020202020204" pitchFamily="34" charset="0"/>
                <a:cs typeface="Arial" panose="020B0604020202020204" pitchFamily="34" charset="0"/>
              </a:rPr>
              <a:t>CHÀO </a:t>
            </a:r>
            <a:r>
              <a:rPr lang="en-US" sz="4001" b="1">
                <a:solidFill>
                  <a:prstClr val="black"/>
                </a:solidFill>
                <a:latin typeface="Arial" panose="020B0604020202020204" pitchFamily="34" charset="0"/>
                <a:cs typeface="Arial" panose="020B0604020202020204" pitchFamily="34" charset="0"/>
              </a:rPr>
              <a:t>MỪNG THẦY CÔ VÀ CÁC </a:t>
            </a:r>
            <a:r>
              <a:rPr lang="en-US" sz="4001" b="1" dirty="0">
                <a:solidFill>
                  <a:prstClr val="black"/>
                </a:solidFill>
                <a:latin typeface="Arial" panose="020B0604020202020204" pitchFamily="34" charset="0"/>
                <a:cs typeface="Arial" panose="020B0604020202020204" pitchFamily="34" charset="0"/>
              </a:rPr>
              <a:t>EM ĐẾN </a:t>
            </a:r>
            <a:r>
              <a:rPr lang="en-US" sz="4001" b="1">
                <a:solidFill>
                  <a:prstClr val="black"/>
                </a:solidFill>
                <a:latin typeface="Arial" panose="020B0604020202020204" pitchFamily="34" charset="0"/>
                <a:cs typeface="Arial" panose="020B0604020202020204" pitchFamily="34" charset="0"/>
              </a:rPr>
              <a:t>VỚI TIẾT </a:t>
            </a:r>
            <a:r>
              <a:rPr lang="en-US" sz="4001" b="1" dirty="0">
                <a:solidFill>
                  <a:prstClr val="black"/>
                </a:solidFill>
                <a:latin typeface="Arial" panose="020B0604020202020204" pitchFamily="34" charset="0"/>
                <a:cs typeface="Arial" panose="020B0604020202020204" pitchFamily="34" charset="0"/>
              </a:rPr>
              <a:t>HỌC</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0140" y="582613"/>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b="1">
                  <a:solidFill>
                    <a:srgbClr val="002060"/>
                  </a:solidFill>
                  <a:latin typeface="Times New Roman" panose="02020603050405020304" pitchFamily="18" charset="0"/>
                  <a:cs typeface="Times New Roman" panose="02020603050405020304" pitchFamily="18" charset="0"/>
                </a:rPr>
                <a:t>So sánh         và 3 ta đ</a:t>
              </a:r>
              <a:r>
                <a:rPr lang="vi-VN" sz="2400" b="1">
                  <a:solidFill>
                    <a:srgbClr val="002060"/>
                  </a:solidFill>
                  <a:latin typeface="Times New Roman" panose="02020603050405020304" pitchFamily="18" charset="0"/>
                  <a:cs typeface="Times New Roman" panose="02020603050405020304" pitchFamily="18" charset="0"/>
                </a:rPr>
                <a:t>ư</a:t>
              </a:r>
              <a:r>
                <a:rPr lang="en-US" sz="2400" b="1">
                  <a:solidFill>
                    <a:srgbClr val="002060"/>
                  </a:solidFill>
                  <a:latin typeface="Times New Roman" panose="02020603050405020304" pitchFamily="18" charset="0"/>
                  <a:cs typeface="Times New Roman" panose="02020603050405020304" pitchFamily="18" charset="0"/>
                </a:rPr>
                <a:t>ợc   </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9634E145-56B5-4DC0-B094-B1585CBEF922}"/>
              </a:ext>
            </a:extLst>
          </p:cNvPr>
          <p:cNvGraphicFramePr>
            <a:graphicFrameLocks noChangeAspect="1"/>
          </p:cNvGraphicFramePr>
          <p:nvPr>
            <p:extLst>
              <p:ext uri="{D42A27DB-BD31-4B8C-83A1-F6EECF244321}">
                <p14:modId xmlns:p14="http://schemas.microsoft.com/office/powerpoint/2010/main" val="3966720224"/>
              </p:ext>
            </p:extLst>
          </p:nvPr>
        </p:nvGraphicFramePr>
        <p:xfrm>
          <a:off x="4114800" y="2209800"/>
          <a:ext cx="914400" cy="198438"/>
        </p:xfrm>
        <a:graphic>
          <a:graphicData uri="http://schemas.openxmlformats.org/presentationml/2006/ole">
            <mc:AlternateContent xmlns:mc="http://schemas.openxmlformats.org/markup-compatibility/2006">
              <mc:Choice xmlns:v="urn:schemas-microsoft-com:vml" Requires="v">
                <p:oleObj spid="_x0000_s3272" name="Equation" r:id="rId11" imgW="914400" imgH="198720" progId="Equation.DSMT4">
                  <p:embed/>
                </p:oleObj>
              </mc:Choice>
              <mc:Fallback>
                <p:oleObj name="Equation" r:id="rId11" imgW="914400" imgH="198720" progId="Equation.DSMT4">
                  <p:embed/>
                  <p:pic>
                    <p:nvPicPr>
                      <p:cNvPr id="0" name=""/>
                      <p:cNvPicPr/>
                      <p:nvPr/>
                    </p:nvPicPr>
                    <p:blipFill>
                      <a:blip r:embed="rId12"/>
                      <a:stretch>
                        <a:fillRect/>
                      </a:stretch>
                    </p:blipFill>
                    <p:spPr>
                      <a:xfrm>
                        <a:off x="4114800" y="2209800"/>
                        <a:ext cx="914400" cy="1984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7D96DD22-D65B-4563-A40B-20968F0140B3}"/>
              </a:ext>
            </a:extLst>
          </p:cNvPr>
          <p:cNvGraphicFramePr>
            <a:graphicFrameLocks noChangeAspect="1"/>
          </p:cNvGraphicFramePr>
          <p:nvPr>
            <p:extLst>
              <p:ext uri="{D42A27DB-BD31-4B8C-83A1-F6EECF244321}">
                <p14:modId xmlns:p14="http://schemas.microsoft.com/office/powerpoint/2010/main" val="166785742"/>
              </p:ext>
            </p:extLst>
          </p:nvPr>
        </p:nvGraphicFramePr>
        <p:xfrm>
          <a:off x="3911926" y="1023993"/>
          <a:ext cx="991412" cy="488840"/>
        </p:xfrm>
        <a:graphic>
          <a:graphicData uri="http://schemas.openxmlformats.org/presentationml/2006/ole">
            <mc:AlternateContent xmlns:mc="http://schemas.openxmlformats.org/markup-compatibility/2006">
              <mc:Choice xmlns:v="urn:schemas-microsoft-com:vml" Requires="v">
                <p:oleObj spid="_x0000_s3273" name="Equation" r:id="rId13" imgW="444240" imgH="228600" progId="Equation.DSMT4">
                  <p:embed/>
                </p:oleObj>
              </mc:Choice>
              <mc:Fallback>
                <p:oleObj name="Equation" r:id="rId13" imgW="444240" imgH="228600" progId="Equation.DSMT4">
                  <p:embed/>
                  <p:pic>
                    <p:nvPicPr>
                      <p:cNvPr id="0" name=""/>
                      <p:cNvPicPr/>
                      <p:nvPr/>
                    </p:nvPicPr>
                    <p:blipFill>
                      <a:blip r:embed="rId14"/>
                      <a:stretch>
                        <a:fillRect/>
                      </a:stretch>
                    </p:blipFill>
                    <p:spPr>
                      <a:xfrm>
                        <a:off x="3911926" y="1023993"/>
                        <a:ext cx="991412" cy="48884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33AF8E7-85AD-425A-ABF1-600DA64894BF}"/>
              </a:ext>
            </a:extLst>
          </p:cNvPr>
          <p:cNvGraphicFramePr>
            <a:graphicFrameLocks noChangeAspect="1"/>
          </p:cNvGraphicFramePr>
          <p:nvPr>
            <p:extLst>
              <p:ext uri="{D42A27DB-BD31-4B8C-83A1-F6EECF244321}">
                <p14:modId xmlns:p14="http://schemas.microsoft.com/office/powerpoint/2010/main" val="2156615946"/>
              </p:ext>
            </p:extLst>
          </p:nvPr>
        </p:nvGraphicFramePr>
        <p:xfrm>
          <a:off x="1745438" y="995493"/>
          <a:ext cx="521511" cy="521511"/>
        </p:xfrm>
        <a:graphic>
          <a:graphicData uri="http://schemas.openxmlformats.org/presentationml/2006/ole">
            <mc:AlternateContent xmlns:mc="http://schemas.openxmlformats.org/markup-compatibility/2006">
              <mc:Choice xmlns:v="urn:schemas-microsoft-com:vml" Requires="v">
                <p:oleObj spid="_x0000_s3274" name="Equation" r:id="rId15" imgW="228600" imgH="228600" progId="Equation.DSMT4">
                  <p:embed/>
                </p:oleObj>
              </mc:Choice>
              <mc:Fallback>
                <p:oleObj name="Equation" r:id="rId15" imgW="228600" imgH="228600" progId="Equation.DSMT4">
                  <p:embed/>
                  <p:pic>
                    <p:nvPicPr>
                      <p:cNvPr id="0" name=""/>
                      <p:cNvPicPr/>
                      <p:nvPr/>
                    </p:nvPicPr>
                    <p:blipFill>
                      <a:blip r:embed="rId16"/>
                      <a:stretch>
                        <a:fillRect/>
                      </a:stretch>
                    </p:blipFill>
                    <p:spPr>
                      <a:xfrm>
                        <a:off x="1745438" y="995493"/>
                        <a:ext cx="521511" cy="521511"/>
                      </a:xfrm>
                      <a:prstGeom prst="rect">
                        <a:avLst/>
                      </a:prstGeom>
                    </p:spPr>
                  </p:pic>
                </p:oleObj>
              </mc:Fallback>
            </mc:AlternateContent>
          </a:graphicData>
        </a:graphic>
      </p:graphicFrame>
    </p:spTree>
    <p:extLst>
      <p:ext uri="{BB962C8B-B14F-4D97-AF65-F5344CB8AC3E}">
        <p14:creationId xmlns:p14="http://schemas.microsoft.com/office/powerpoint/2010/main" val="3378473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0.01273 C -0.03004 0.03055 -0.06007 0.04861 -0.08299 0.04629 C -0.10573 0.04398 -0.12205 -0.0169 -0.1375 -0.00116 C -0.15278 0.01435 -0.16389 0.15439 -0.17466 0.14004 C -0.18542 0.12546 -0.15452 -0.03982 -0.20191 -0.08889 C -0.24931 -0.1382 -0.40573 -0.14121 -0.45938 -0.15487 " pathEditMode="relative" rAng="0" ptsTypes="AAAAAA">
                                      <p:cBhvr>
                                        <p:cTn id="88" dur="2000" fill="hold"/>
                                        <p:tgtEl>
                                          <p:spTgt spid="7197"/>
                                        </p:tgtEl>
                                        <p:attrNameLst>
                                          <p:attrName>ppt_x</p:attrName>
                                          <p:attrName>ppt_y</p:attrName>
                                        </p:attrNameLst>
                                      </p:cBhvr>
                                      <p:rCtr x="-22969" y="-1968"/>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endParaRPr lang="es-ES" sz="2400" b="1">
                <a:latin typeface="Times New Roman" panose="02020603050405020304" pitchFamily="18" charset="0"/>
                <a:cs typeface="Times New Roman" panose="02020603050405020304" pitchFamily="18" charset="0"/>
              </a:endParaRP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583775B5-81C3-49AA-9005-4740A494F352}"/>
              </a:ext>
            </a:extLst>
          </p:cNvPr>
          <p:cNvGraphicFramePr>
            <a:graphicFrameLocks noChangeAspect="1"/>
          </p:cNvGraphicFramePr>
          <p:nvPr>
            <p:extLst>
              <p:ext uri="{D42A27DB-BD31-4B8C-83A1-F6EECF244321}">
                <p14:modId xmlns:p14="http://schemas.microsoft.com/office/powerpoint/2010/main" val="3989953460"/>
              </p:ext>
            </p:extLst>
          </p:nvPr>
        </p:nvGraphicFramePr>
        <p:xfrm>
          <a:off x="2606675" y="903288"/>
          <a:ext cx="4033838" cy="947737"/>
        </p:xfrm>
        <a:graphic>
          <a:graphicData uri="http://schemas.openxmlformats.org/presentationml/2006/ole">
            <mc:AlternateContent xmlns:mc="http://schemas.openxmlformats.org/markup-compatibility/2006">
              <mc:Choice xmlns:v="urn:schemas-microsoft-com:vml" Requires="v">
                <p:oleObj spid="_x0000_s4163" name="Equation" r:id="rId11" imgW="1676160" imgH="393480" progId="Equation.DSMT4">
                  <p:embed/>
                </p:oleObj>
              </mc:Choice>
              <mc:Fallback>
                <p:oleObj name="Equation" r:id="rId11" imgW="1676160" imgH="393480" progId="Equation.DSMT4">
                  <p:embed/>
                  <p:pic>
                    <p:nvPicPr>
                      <p:cNvPr id="0" name=""/>
                      <p:cNvPicPr/>
                      <p:nvPr/>
                    </p:nvPicPr>
                    <p:blipFill>
                      <a:blip r:embed="rId12"/>
                      <a:stretch>
                        <a:fillRect/>
                      </a:stretch>
                    </p:blipFill>
                    <p:spPr>
                      <a:xfrm>
                        <a:off x="2606675" y="903288"/>
                        <a:ext cx="4033838" cy="947737"/>
                      </a:xfrm>
                      <a:prstGeom prst="rect">
                        <a:avLst/>
                      </a:prstGeom>
                    </p:spPr>
                  </p:pic>
                </p:oleObj>
              </mc:Fallback>
            </mc:AlternateContent>
          </a:graphicData>
        </a:graphic>
      </p:graphicFrame>
    </p:spTree>
    <p:extLst>
      <p:ext uri="{BB962C8B-B14F-4D97-AF65-F5344CB8AC3E}">
        <p14:creationId xmlns:p14="http://schemas.microsoft.com/office/powerpoint/2010/main" val="3552605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4.07407E-6 C -0.03525 0.02939 -0.07049 0.05949 -0.09757 0.05555 C -0.12448 0.05162 -0.14375 -0.04885 -0.16181 -0.02315 C -0.17969 0.00254 -0.19306 0.23356 -0.20556 0.20995 C -0.21841 0.18588 -0.18177 -0.08635 -0.2375 -0.1676 C -0.29341 -0.24885 -0.43802 -0.32732 -0.50105 -0.34977 " pathEditMode="relative" rAng="0" ptsTypes="AAAAAA">
                                      <p:cBhvr>
                                        <p:cTn id="88" dur="2000" fill="hold"/>
                                        <p:tgtEl>
                                          <p:spTgt spid="7197"/>
                                        </p:tgtEl>
                                        <p:attrNameLst>
                                          <p:attrName>ppt_x</p:attrName>
                                          <p:attrName>ppt_y</p:attrName>
                                        </p:attrNameLst>
                                      </p:cBhvr>
                                      <p:rCtr x="-25052" y="-6898"/>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endParaRPr lang="vi-VN" sz="2400" b="1">
                <a:latin typeface="Times New Roman" panose="02020603050405020304" pitchFamily="18" charset="0"/>
                <a:cs typeface="Times New Roman" panose="02020603050405020304" pitchFamily="18" charset="0"/>
              </a:endParaRP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sp>
        <p:nvSpPr>
          <p:cNvPr id="3" name="Rectangle 2">
            <a:extLst>
              <a:ext uri="{FF2B5EF4-FFF2-40B4-BE49-F238E27FC236}">
                <a16:creationId xmlns:a16="http://schemas.microsoft.com/office/drawing/2014/main" id="{28622598-7B72-49E8-A685-D406C15E730B}"/>
              </a:ext>
            </a:extLst>
          </p:cNvPr>
          <p:cNvSpPr/>
          <p:nvPr/>
        </p:nvSpPr>
        <p:spPr>
          <a:xfrm>
            <a:off x="1055686" y="893763"/>
            <a:ext cx="5887373" cy="461665"/>
          </a:xfrm>
          <a:prstGeom prst="rect">
            <a:avLst/>
          </a:prstGeom>
        </p:spPr>
        <p:txBody>
          <a:bodyPr wrap="square">
            <a:spAutoFit/>
          </a:bodyPr>
          <a:lstStyle/>
          <a:p>
            <a:r>
              <a:rPr lang="en-US" sz="2400">
                <a:latin typeface="Times New Roman" panose="02020603050405020304" pitchFamily="18" charset="0"/>
                <a:ea typeface="Calibri" panose="020F0502020204030204" pitchFamily="34" charset="0"/>
              </a:rPr>
              <a:t>Hãy sắp xếp các số sau theo thứ tự giảm dần: </a:t>
            </a:r>
            <a:endParaRPr lang="en-US" sz="2400"/>
          </a:p>
        </p:txBody>
      </p:sp>
      <p:graphicFrame>
        <p:nvGraphicFramePr>
          <p:cNvPr id="10" name="Object 9">
            <a:extLst>
              <a:ext uri="{FF2B5EF4-FFF2-40B4-BE49-F238E27FC236}">
                <a16:creationId xmlns:a16="http://schemas.microsoft.com/office/drawing/2014/main" id="{9FB26344-6615-4C21-A52A-F1285712A699}"/>
              </a:ext>
            </a:extLst>
          </p:cNvPr>
          <p:cNvGraphicFramePr>
            <a:graphicFrameLocks noChangeAspect="1"/>
          </p:cNvGraphicFramePr>
          <p:nvPr>
            <p:extLst>
              <p:ext uri="{D42A27DB-BD31-4B8C-83A1-F6EECF244321}">
                <p14:modId xmlns:p14="http://schemas.microsoft.com/office/powerpoint/2010/main" val="202825950"/>
              </p:ext>
            </p:extLst>
          </p:nvPr>
        </p:nvGraphicFramePr>
        <p:xfrm>
          <a:off x="2668588" y="1309688"/>
          <a:ext cx="3006725" cy="615950"/>
        </p:xfrm>
        <a:graphic>
          <a:graphicData uri="http://schemas.openxmlformats.org/presentationml/2006/ole">
            <mc:AlternateContent xmlns:mc="http://schemas.openxmlformats.org/markup-compatibility/2006">
              <mc:Choice xmlns:v="urn:schemas-microsoft-com:vml" Requires="v">
                <p:oleObj spid="_x0000_s5190" name="Equation" r:id="rId11" imgW="1180800" imgH="241200" progId="Equation.DSMT4">
                  <p:embed/>
                </p:oleObj>
              </mc:Choice>
              <mc:Fallback>
                <p:oleObj name="Equation" r:id="rId11" imgW="1180800" imgH="241200" progId="Equation.DSMT4">
                  <p:embed/>
                  <p:pic>
                    <p:nvPicPr>
                      <p:cNvPr id="0" name=""/>
                      <p:cNvPicPr/>
                      <p:nvPr/>
                    </p:nvPicPr>
                    <p:blipFill>
                      <a:blip r:embed="rId12"/>
                      <a:stretch>
                        <a:fillRect/>
                      </a:stretch>
                    </p:blipFill>
                    <p:spPr>
                      <a:xfrm>
                        <a:off x="2668588" y="1309688"/>
                        <a:ext cx="3006725" cy="615950"/>
                      </a:xfrm>
                      <a:prstGeom prst="rect">
                        <a:avLst/>
                      </a:prstGeom>
                    </p:spPr>
                  </p:pic>
                </p:oleObj>
              </mc:Fallback>
            </mc:AlternateContent>
          </a:graphicData>
        </a:graphic>
      </p:graphicFrame>
    </p:spTree>
    <p:extLst>
      <p:ext uri="{BB962C8B-B14F-4D97-AF65-F5344CB8AC3E}">
        <p14:creationId xmlns:p14="http://schemas.microsoft.com/office/powerpoint/2010/main" val="2079242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0.01342 C -0.02969 0.03148 -0.05903 0.04976 -0.0816 0.04722 C -0.104 0.0449 -0.12014 -0.01621 -0.13507 -0.00047 C -0.15018 0.01504 -0.16111 0.15555 -0.17171 0.14143 C -0.1823 0.12685 -0.15191 -0.03912 -0.19861 -0.08866 C -0.24514 -0.1382 -0.39896 -0.14144 -0.45157 -0.15487 " pathEditMode="relative" rAng="0" ptsTypes="AAAAAA">
                                      <p:cBhvr>
                                        <p:cTn id="88" dur="2000" fill="hold"/>
                                        <p:tgtEl>
                                          <p:spTgt spid="7197"/>
                                        </p:tgtEl>
                                        <p:attrNameLst>
                                          <p:attrName>ppt_x</p:attrName>
                                          <p:attrName>ppt_y</p:attrName>
                                        </p:attrNameLst>
                                      </p:cBhvr>
                                      <p:rCtr x="-22587" y="-1968"/>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endParaRPr lang="en-US" sz="2400" b="1">
                <a:latin typeface="Times New Roman" panose="02020603050405020304" pitchFamily="18" charset="0"/>
                <a:cs typeface="Times New Roman" panose="02020603050405020304" pitchFamily="18" charset="0"/>
              </a:endParaRP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graphicFrame>
        <p:nvGraphicFramePr>
          <p:cNvPr id="9" name="Object 8"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2DC751C7-2BDA-4CA9-B47E-E9274D8641D5}"/>
              </a:ext>
            </a:extLst>
          </p:cNvPr>
          <p:cNvGraphicFramePr>
            <a:graphicFrameLocks noChangeAspect="1"/>
          </p:cNvGraphicFramePr>
          <p:nvPr>
            <p:extLst>
              <p:ext uri="{D42A27DB-BD31-4B8C-83A1-F6EECF244321}">
                <p14:modId xmlns:p14="http://schemas.microsoft.com/office/powerpoint/2010/main" val="3323564085"/>
              </p:ext>
            </p:extLst>
          </p:nvPr>
        </p:nvGraphicFramePr>
        <p:xfrm>
          <a:off x="4184738" y="719116"/>
          <a:ext cx="2290505" cy="862474"/>
        </p:xfrm>
        <a:graphic>
          <a:graphicData uri="http://schemas.openxmlformats.org/presentationml/2006/ole">
            <mc:AlternateContent xmlns:mc="http://schemas.openxmlformats.org/markup-compatibility/2006">
              <mc:Choice xmlns:v="urn:schemas-microsoft-com:vml" Requires="v">
                <p:oleObj spid="_x0000_s6213" name="Equation" r:id="rId11" imgW="1028254" imgH="393529" progId="Equation.DSMT4">
                  <p:embed/>
                </p:oleObj>
              </mc:Choice>
              <mc:Fallback>
                <p:oleObj name="Equation" r:id="rId11" imgW="1028254" imgH="393529" progId="Equation.DSMT4">
                  <p:embed/>
                  <p:pic>
                    <p:nvPicPr>
                      <p:cNvPr id="0" name="Object 4" descr="OPL20U25GSXzBJYl68kk8uQGfFKzs7yb1M4KJWUiLk6ZEvGF+qCIPSnY57AbBFCvTW25.2022.4343+K4lPs7H94VUqPe2XwIsfPRnrXQE//QTEXxb8/8N4CNc6FpgZahzpTjFhMzSA7T/nHJa11DE8Ng2TP3iAmRczFlmslSuUNOgUeb6yRvs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84738" y="719116"/>
                        <a:ext cx="2290505" cy="862474"/>
                      </a:xfrm>
                      <a:prstGeom prst="rect">
                        <a:avLst/>
                      </a:prstGeom>
                      <a:noFill/>
                    </p:spPr>
                  </p:pic>
                </p:oleObj>
              </mc:Fallback>
            </mc:AlternateContent>
          </a:graphicData>
        </a:graphic>
      </p:graphicFrame>
      <p:sp>
        <p:nvSpPr>
          <p:cNvPr id="10" name="Rectangle 6">
            <a:extLst>
              <a:ext uri="{FF2B5EF4-FFF2-40B4-BE49-F238E27FC236}">
                <a16:creationId xmlns:a16="http://schemas.microsoft.com/office/drawing/2014/main" id="{1CCB69E9-344B-4332-813B-7FEEC015130C}"/>
              </a:ext>
            </a:extLst>
          </p:cNvPr>
          <p:cNvSpPr>
            <a:spLocks noChangeArrowheads="1"/>
          </p:cNvSpPr>
          <p:nvPr/>
        </p:nvSpPr>
        <p:spPr bwMode="auto">
          <a:xfrm>
            <a:off x="586046" y="833417"/>
            <a:ext cx="765189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66700" algn="l"/>
              </a:tabLst>
              <a:defRPr>
                <a:solidFill>
                  <a:schemeClr val="tx1"/>
                </a:solidFill>
                <a:latin typeface="Arial" panose="020B0604020202020204" pitchFamily="34" charset="0"/>
              </a:defRPr>
            </a:lvl1pPr>
            <a:lvl2pPr eaLnBrk="0" fontAlgn="base" hangingPunct="0">
              <a:spcBef>
                <a:spcPct val="0"/>
              </a:spcBef>
              <a:spcAft>
                <a:spcPct val="0"/>
              </a:spcAft>
              <a:tabLst>
                <a:tab pos="266700" algn="l"/>
              </a:tabLst>
              <a:defRPr>
                <a:solidFill>
                  <a:schemeClr val="tx1"/>
                </a:solidFill>
                <a:latin typeface="Arial" panose="020B0604020202020204" pitchFamily="34" charset="0"/>
              </a:defRPr>
            </a:lvl2pPr>
            <a:lvl3pPr eaLnBrk="0" fontAlgn="base" hangingPunct="0">
              <a:spcBef>
                <a:spcPct val="0"/>
              </a:spcBef>
              <a:spcAft>
                <a:spcPct val="0"/>
              </a:spcAft>
              <a:tabLst>
                <a:tab pos="266700" algn="l"/>
              </a:tabLst>
              <a:defRPr>
                <a:solidFill>
                  <a:schemeClr val="tx1"/>
                </a:solidFill>
                <a:latin typeface="Arial" panose="020B0604020202020204" pitchFamily="34" charset="0"/>
              </a:defRPr>
            </a:lvl3pPr>
            <a:lvl4pPr eaLnBrk="0" fontAlgn="base" hangingPunct="0">
              <a:spcBef>
                <a:spcPct val="0"/>
              </a:spcBef>
              <a:spcAft>
                <a:spcPct val="0"/>
              </a:spcAft>
              <a:tabLst>
                <a:tab pos="266700" algn="l"/>
              </a:tabLst>
              <a:defRPr>
                <a:solidFill>
                  <a:schemeClr val="tx1"/>
                </a:solidFill>
                <a:latin typeface="Arial" panose="020B0604020202020204" pitchFamily="34" charset="0"/>
              </a:defRPr>
            </a:lvl4pPr>
            <a:lvl5pPr eaLnBrk="0" fontAlgn="base" hangingPunct="0">
              <a:spcBef>
                <a:spcPct val="0"/>
              </a:spcBef>
              <a:spcAft>
                <a:spcPct val="0"/>
              </a:spcAft>
              <a:tabLst>
                <a:tab pos="266700" algn="l"/>
              </a:tabLst>
              <a:defRPr>
                <a:solidFill>
                  <a:schemeClr val="tx1"/>
                </a:solidFill>
                <a:latin typeface="Arial" panose="020B0604020202020204" pitchFamily="34" charset="0"/>
              </a:defRPr>
            </a:lvl5pPr>
            <a:lvl6pPr eaLnBrk="0" fontAlgn="base" hangingPunct="0">
              <a:spcBef>
                <a:spcPct val="0"/>
              </a:spcBef>
              <a:spcAft>
                <a:spcPct val="0"/>
              </a:spcAft>
              <a:tabLst>
                <a:tab pos="266700" algn="l"/>
              </a:tabLst>
              <a:defRPr>
                <a:solidFill>
                  <a:schemeClr val="tx1"/>
                </a:solidFill>
                <a:latin typeface="Arial" panose="020B0604020202020204" pitchFamily="34" charset="0"/>
              </a:defRPr>
            </a:lvl6pPr>
            <a:lvl7pPr eaLnBrk="0" fontAlgn="base" hangingPunct="0">
              <a:spcBef>
                <a:spcPct val="0"/>
              </a:spcBef>
              <a:spcAft>
                <a:spcPct val="0"/>
              </a:spcAft>
              <a:tabLst>
                <a:tab pos="266700" algn="l"/>
              </a:tabLst>
              <a:defRPr>
                <a:solidFill>
                  <a:schemeClr val="tx1"/>
                </a:solidFill>
                <a:latin typeface="Arial" panose="020B0604020202020204" pitchFamily="34" charset="0"/>
              </a:defRPr>
            </a:lvl7pPr>
            <a:lvl8pPr eaLnBrk="0" fontAlgn="base" hangingPunct="0">
              <a:spcBef>
                <a:spcPct val="0"/>
              </a:spcBef>
              <a:spcAft>
                <a:spcPct val="0"/>
              </a:spcAft>
              <a:tabLst>
                <a:tab pos="266700" algn="l"/>
              </a:tabLst>
              <a:defRPr>
                <a:solidFill>
                  <a:schemeClr val="tx1"/>
                </a:solidFill>
                <a:latin typeface="Arial" panose="020B0604020202020204" pitchFamily="34" charset="0"/>
              </a:defRPr>
            </a:lvl8pPr>
            <a:lvl9pPr eaLnBrk="0" fontAlgn="base" hangingPunct="0">
              <a:spcBef>
                <a:spcPct val="0"/>
              </a:spcBef>
              <a:spcAft>
                <a:spcPct val="0"/>
              </a:spcAft>
              <a:tabLst>
                <a:tab pos="266700"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266700" algn="l"/>
              </a:tabLst>
            </a:pPr>
            <a:r>
              <a:rPr kumimoji="0" lang="vi-VN" altLang="en-US" sz="1200" b="0"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0"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Trong các số h</a:t>
            </a:r>
            <a:r>
              <a:rPr lang="en-US" altLang="en-US" sz="2800">
                <a:solidFill>
                  <a:srgbClr val="000000"/>
                </a:solidFill>
                <a:latin typeface="Times New Roman" panose="02020603050405020304" pitchFamily="18" charset="0"/>
                <a:ea typeface="Arial" panose="020B0604020202020204" pitchFamily="34" charset="0"/>
                <a:cs typeface="Times New Roman" panose="02020603050405020304" pitchFamily="18" charset="0"/>
              </a:rPr>
              <a:t>ữu tỉ sau                             .</a:t>
            </a:r>
            <a:r>
              <a:rPr kumimoji="0" lang="vi-VN" altLang="en-US" sz="2800" b="0"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Số lớn</a:t>
            </a:r>
            <a:r>
              <a:rPr kumimoji="0" lang="en-US" altLang="en-US" sz="2800" b="0" i="0" u="none" strike="noStrike" cap="none" normalizeH="0" baseline="0">
                <a:ln>
                  <a:noFill/>
                </a:ln>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p>
          <a:p>
            <a:pPr marL="0" marR="0" lvl="0" indent="0" defTabSz="914400" rtl="0" eaLnBrk="0" fontAlgn="base" latinLnBrk="0" hangingPunct="0">
              <a:lnSpc>
                <a:spcPct val="100000"/>
              </a:lnSpc>
              <a:spcBef>
                <a:spcPct val="0"/>
              </a:spcBef>
              <a:spcAft>
                <a:spcPct val="0"/>
              </a:spcAft>
              <a:buClrTx/>
              <a:buSzTx/>
              <a:buFontTx/>
              <a:buNone/>
              <a:tabLst>
                <a:tab pos="266700" algn="l"/>
              </a:tabLst>
            </a:pPr>
            <a:r>
              <a:rPr lang="en-US" altLang="en-US" sz="2800">
                <a:solidFill>
                  <a:srgbClr val="000000"/>
                </a:solidFill>
                <a:latin typeface="Times New Roman" panose="02020603050405020304" pitchFamily="18" charset="0"/>
                <a:cs typeface="Times New Roman" panose="02020603050405020304" pitchFamily="18" charset="0"/>
              </a:rPr>
              <a:t>nhất là 0,75 </a:t>
            </a:r>
            <a:endParaRPr kumimoji="0" lang="vi-VN" altLang="en-US" sz="2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8821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2.77778E-6 2.96296E-6 C -0.03056 0.01828 -0.06077 0.03703 -0.08386 0.03472 C -0.10695 0.03217 -0.12344 -0.03033 -0.13889 -0.01435 C -0.15434 0.00162 -0.1658 0.1456 -0.17657 0.13102 C -0.1875 0.11597 -0.15608 -0.05394 -0.204 -0.1044 C -0.25191 -0.1551 -0.41007 -0.15834 -0.46424 -0.17223 " pathEditMode="relative" rAng="0" ptsTypes="AAAAAA">
                                      <p:cBhvr>
                                        <p:cTn id="88" dur="2000" fill="hold"/>
                                        <p:tgtEl>
                                          <p:spTgt spid="7197"/>
                                        </p:tgtEl>
                                        <p:attrNameLst>
                                          <p:attrName>ppt_x</p:attrName>
                                          <p:attrName>ppt_y</p:attrName>
                                        </p:attrNameLst>
                                      </p:cBhvr>
                                      <p:rCtr x="-23212" y="-2014"/>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800" b="1">
                  <a:latin typeface="Times New Roman" panose="02020603050405020304" pitchFamily="18" charset="0"/>
                  <a:cs typeface="Times New Roman" panose="02020603050405020304" pitchFamily="18" charset="0"/>
                </a:rPr>
                <a:t>              So sánh ta có: 12,26 &gt; 12,(24)</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3627" y="4559300"/>
            <a:ext cx="609600" cy="609600"/>
          </a:xfrm>
          <a:prstGeom prst="rect">
            <a:avLst/>
          </a:prstGeom>
        </p:spPr>
      </p:pic>
    </p:spTree>
    <p:extLst>
      <p:ext uri="{BB962C8B-B14F-4D97-AF65-F5344CB8AC3E}">
        <p14:creationId xmlns:p14="http://schemas.microsoft.com/office/powerpoint/2010/main" val="682704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4.07407E-6 C -0.03525 0.02939 -0.07049 0.05949 -0.09757 0.05555 C -0.12448 0.05162 -0.14375 -0.04885 -0.16181 -0.02315 C -0.17969 0.00254 -0.19306 0.23356 -0.20556 0.20995 C -0.21841 0.18588 -0.18177 -0.08635 -0.2375 -0.1676 C -0.29341 -0.24885 -0.43802 -0.32732 -0.50105 -0.34977 " pathEditMode="relative" rAng="0" ptsTypes="AAAAAA">
                                      <p:cBhvr>
                                        <p:cTn id="88" dur="2000" fill="hold"/>
                                        <p:tgtEl>
                                          <p:spTgt spid="7197"/>
                                        </p:tgtEl>
                                        <p:attrNameLst>
                                          <p:attrName>ppt_x</p:attrName>
                                          <p:attrName>ppt_y</p:attrName>
                                        </p:attrNameLst>
                                      </p:cBhvr>
                                      <p:rCtr x="-25052" y="-6898"/>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2800" b="1">
                  <a:latin typeface="Times New Roman" panose="02020603050405020304" pitchFamily="18" charset="0"/>
                  <a:cs typeface="Times New Roman" panose="02020603050405020304" pitchFamily="18" charset="0"/>
                </a:rPr>
                <a:t>So sánh ta đ</a:t>
              </a:r>
              <a:r>
                <a:rPr lang="vi-VN" sz="2800" b="1">
                  <a:latin typeface="Times New Roman" panose="02020603050405020304" pitchFamily="18" charset="0"/>
                  <a:cs typeface="Times New Roman" panose="02020603050405020304" pitchFamily="18" charset="0"/>
                </a:rPr>
                <a:t>ư</a:t>
              </a:r>
              <a:r>
                <a:rPr lang="en-US" sz="2800" b="1">
                  <a:latin typeface="Times New Roman" panose="02020603050405020304" pitchFamily="18" charset="0"/>
                  <a:cs typeface="Times New Roman" panose="02020603050405020304" pitchFamily="18" charset="0"/>
                </a:rPr>
                <a:t>ợc 31,3(5) &lt; 29,9(8) </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433627" y="4559300"/>
            <a:ext cx="609600" cy="609600"/>
          </a:xfrm>
          <a:prstGeom prst="rect">
            <a:avLst/>
          </a:prstGeom>
        </p:spPr>
      </p:pic>
    </p:spTree>
    <p:extLst>
      <p:ext uri="{BB962C8B-B14F-4D97-AF65-F5344CB8AC3E}">
        <p14:creationId xmlns:p14="http://schemas.microsoft.com/office/powerpoint/2010/main" val="2009591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0.01018 C -0.029 0.02777 -0.05764 0.0456 -0.07969 0.04328 C -0.10157 0.0412 -0.11736 -0.01899 -0.13195 -0.00348 C -0.14653 0.01157 -0.15747 0.14976 -0.16771 0.13564 C -0.1783 0.12129 -0.14844 -0.04144 -0.19393 -0.08982 C -0.23941 -0.13843 -0.38959 -0.14144 -0.44115 -0.15487 " pathEditMode="relative" rAng="0" ptsTypes="AAAAAA">
                                      <p:cBhvr>
                                        <p:cTn id="88" dur="2000" fill="hold"/>
                                        <p:tgtEl>
                                          <p:spTgt spid="7197"/>
                                        </p:tgtEl>
                                        <p:attrNameLst>
                                          <p:attrName>ppt_x</p:attrName>
                                          <p:attrName>ppt_y</p:attrName>
                                        </p:attrNameLst>
                                      </p:cBhvr>
                                      <p:rCtr x="-22066" y="-1944"/>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endParaRPr lang="en-US" sz="2800" b="1">
                <a:latin typeface="Times New Roman" panose="02020603050405020304" pitchFamily="18" charset="0"/>
                <a:cs typeface="Times New Roman" panose="02020603050405020304" pitchFamily="18" charset="0"/>
              </a:endParaRP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8D72E20E-4D06-4E72-9397-254D4E5D2024}"/>
              </a:ext>
            </a:extLst>
          </p:cNvPr>
          <p:cNvGraphicFramePr>
            <a:graphicFrameLocks noChangeAspect="1"/>
          </p:cNvGraphicFramePr>
          <p:nvPr>
            <p:extLst>
              <p:ext uri="{D42A27DB-BD31-4B8C-83A1-F6EECF244321}">
                <p14:modId xmlns:p14="http://schemas.microsoft.com/office/powerpoint/2010/main" val="2788250421"/>
              </p:ext>
            </p:extLst>
          </p:nvPr>
        </p:nvGraphicFramePr>
        <p:xfrm>
          <a:off x="3328987" y="763951"/>
          <a:ext cx="2486026" cy="1100954"/>
        </p:xfrm>
        <a:graphic>
          <a:graphicData uri="http://schemas.openxmlformats.org/presentationml/2006/ole">
            <mc:AlternateContent xmlns:mc="http://schemas.openxmlformats.org/markup-compatibility/2006">
              <mc:Choice xmlns:v="urn:schemas-microsoft-com:vml" Requires="v">
                <p:oleObj spid="_x0000_s25619" name="Equation" r:id="rId11" imgW="888840" imgH="393480" progId="Equation.DSMT4">
                  <p:embed/>
                </p:oleObj>
              </mc:Choice>
              <mc:Fallback>
                <p:oleObj name="Equation" r:id="rId11" imgW="888840" imgH="393480" progId="Equation.DSMT4">
                  <p:embed/>
                  <p:pic>
                    <p:nvPicPr>
                      <p:cNvPr id="0" name=""/>
                      <p:cNvPicPr/>
                      <p:nvPr/>
                    </p:nvPicPr>
                    <p:blipFill>
                      <a:blip r:embed="rId12"/>
                      <a:stretch>
                        <a:fillRect/>
                      </a:stretch>
                    </p:blipFill>
                    <p:spPr>
                      <a:xfrm>
                        <a:off x="3328987" y="763951"/>
                        <a:ext cx="2486026" cy="1100954"/>
                      </a:xfrm>
                      <a:prstGeom prst="rect">
                        <a:avLst/>
                      </a:prstGeom>
                    </p:spPr>
                  </p:pic>
                </p:oleObj>
              </mc:Fallback>
            </mc:AlternateContent>
          </a:graphicData>
        </a:graphic>
      </p:graphicFrame>
    </p:spTree>
    <p:extLst>
      <p:ext uri="{BB962C8B-B14F-4D97-AF65-F5344CB8AC3E}">
        <p14:creationId xmlns:p14="http://schemas.microsoft.com/office/powerpoint/2010/main" val="204517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nodeType="afterGroup">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nodeType="afterGroup">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0.06857 -0.15811 C 0.03333 -0.13843 -0.00191 -0.11852 -0.02882 -0.12107 C -0.05573 -0.12362 -0.075 -0.19051 -0.09306 -0.17338 C -0.11094 -0.15625 -0.12431 -0.00232 -0.13698 -0.01806 C -0.14966 -0.03403 -0.11302 -0.21574 -0.16893 -0.26968 C -0.22466 -0.32385 -0.40868 -0.32732 -0.47188 -0.34237 " pathEditMode="relative" rAng="0" ptsTypes="AAAAAA">
                                      <p:cBhvr>
                                        <p:cTn id="88" dur="2000" fill="hold"/>
                                        <p:tgtEl>
                                          <p:spTgt spid="7197"/>
                                        </p:tgtEl>
                                        <p:attrNameLst>
                                          <p:attrName>ppt_x</p:attrName>
                                          <p:attrName>ppt_y</p:attrName>
                                        </p:attrNameLst>
                                      </p:cBhvr>
                                      <p:rCtr x="-27031" y="-2176"/>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434F16-D228-4A03-9C2C-0DFF3D97D64B}"/>
              </a:ext>
            </a:extLst>
          </p:cNvPr>
          <p:cNvSpPr txBox="1"/>
          <p:nvPr/>
        </p:nvSpPr>
        <p:spPr>
          <a:xfrm>
            <a:off x="882503" y="0"/>
            <a:ext cx="8261497" cy="2795958"/>
          </a:xfrm>
          <a:prstGeom prst="rect">
            <a:avLst/>
          </a:prstGeom>
          <a:noFill/>
        </p:spPr>
        <p:txBody>
          <a:bodyPr wrap="square" rtlCol="0">
            <a:spAutoFit/>
          </a:bodyPr>
          <a:lstStyle/>
          <a:p>
            <a:pPr>
              <a:lnSpc>
                <a:spcPct val="150000"/>
              </a:lnSpc>
            </a:pPr>
            <a:r>
              <a:rPr lang="en-US" sz="2400" b="1" u="sng">
                <a:solidFill>
                  <a:srgbClr val="FF0000"/>
                </a:solidFill>
                <a:latin typeface="Times New Roman" panose="02020603050405020304" pitchFamily="18" charset="0"/>
                <a:cs typeface="Times New Roman" panose="02020603050405020304" pitchFamily="18" charset="0"/>
              </a:rPr>
              <a:t>Nhận xét: </a:t>
            </a:r>
          </a:p>
          <a:p>
            <a:pPr>
              <a:lnSpc>
                <a:spcPct val="150000"/>
              </a:lnSpc>
            </a:pPr>
            <a:r>
              <a:rPr lang="en-US" sz="2400">
                <a:solidFill>
                  <a:srgbClr val="FF0000"/>
                </a:solidFill>
                <a:latin typeface="Times New Roman" panose="02020603050405020304" pitchFamily="18" charset="0"/>
                <a:cs typeface="Times New Roman" panose="02020603050405020304" pitchFamily="18" charset="0"/>
              </a:rPr>
              <a:t>+) Những phân số có mẫu số chỉ chứa thừa số nguyên tố 2 hoặc 5 hoặc cả 2 và 5 thì viết đ</a:t>
            </a:r>
            <a:r>
              <a:rPr lang="vi-VN" sz="2400">
                <a:solidFill>
                  <a:srgbClr val="FF0000"/>
                </a:solidFill>
                <a:latin typeface="Times New Roman" panose="02020603050405020304" pitchFamily="18" charset="0"/>
                <a:cs typeface="Times New Roman" panose="02020603050405020304" pitchFamily="18" charset="0"/>
              </a:rPr>
              <a:t>ư</a:t>
            </a:r>
            <a:r>
              <a:rPr lang="en-US" sz="2400">
                <a:solidFill>
                  <a:srgbClr val="FF0000"/>
                </a:solidFill>
                <a:latin typeface="Times New Roman" panose="02020603050405020304" pitchFamily="18" charset="0"/>
                <a:cs typeface="Times New Roman" panose="02020603050405020304" pitchFamily="18" charset="0"/>
              </a:rPr>
              <a:t>ợc dưới dạng số thập phân hữu hạn.</a:t>
            </a:r>
          </a:p>
          <a:p>
            <a:pPr>
              <a:lnSpc>
                <a:spcPct val="150000"/>
              </a:lnSpc>
            </a:pPr>
            <a:r>
              <a:rPr lang="en-US" sz="2400">
                <a:solidFill>
                  <a:srgbClr val="FF0000"/>
                </a:solidFill>
                <a:latin typeface="Times New Roman" panose="02020603050405020304" pitchFamily="18" charset="0"/>
                <a:cs typeface="Times New Roman" panose="02020603050405020304" pitchFamily="18" charset="0"/>
              </a:rPr>
              <a:t>Những phân số mà mẫu số có chứa thừa số nguyên tố khác 2 và 5 thì viết d</a:t>
            </a:r>
            <a:r>
              <a:rPr lang="vi-VN" sz="2400">
                <a:solidFill>
                  <a:srgbClr val="FF0000"/>
                </a:solidFill>
                <a:latin typeface="Times New Roman" panose="02020603050405020304" pitchFamily="18" charset="0"/>
                <a:cs typeface="Times New Roman" panose="02020603050405020304" pitchFamily="18" charset="0"/>
              </a:rPr>
              <a:t>ư</a:t>
            </a:r>
            <a:r>
              <a:rPr lang="en-US" sz="2400">
                <a:solidFill>
                  <a:srgbClr val="FF0000"/>
                </a:solidFill>
                <a:latin typeface="Times New Roman" panose="02020603050405020304" pitchFamily="18" charset="0"/>
                <a:cs typeface="Times New Roman" panose="02020603050405020304" pitchFamily="18" charset="0"/>
              </a:rPr>
              <a:t>ới dạng số thập phân vô hạn tuần hoàn</a:t>
            </a:r>
          </a:p>
        </p:txBody>
      </p:sp>
      <p:graphicFrame>
        <p:nvGraphicFramePr>
          <p:cNvPr id="3" name="Object 2">
            <a:extLst>
              <a:ext uri="{FF2B5EF4-FFF2-40B4-BE49-F238E27FC236}">
                <a16:creationId xmlns:a16="http://schemas.microsoft.com/office/drawing/2014/main" id="{81CC7459-1317-4E67-B881-EEFA651821D4}"/>
              </a:ext>
            </a:extLst>
          </p:cNvPr>
          <p:cNvGraphicFramePr>
            <a:graphicFrameLocks noChangeAspect="1"/>
          </p:cNvGraphicFramePr>
          <p:nvPr>
            <p:extLst>
              <p:ext uri="{D42A27DB-BD31-4B8C-83A1-F6EECF244321}">
                <p14:modId xmlns:p14="http://schemas.microsoft.com/office/powerpoint/2010/main" val="2921818501"/>
              </p:ext>
            </p:extLst>
          </p:nvPr>
        </p:nvGraphicFramePr>
        <p:xfrm>
          <a:off x="4114800" y="2209800"/>
          <a:ext cx="914400" cy="198438"/>
        </p:xfrm>
        <a:graphic>
          <a:graphicData uri="http://schemas.openxmlformats.org/presentationml/2006/ole">
            <mc:AlternateContent xmlns:mc="http://schemas.openxmlformats.org/markup-compatibility/2006">
              <mc:Choice xmlns:v="urn:schemas-microsoft-com:vml" Requires="v">
                <p:oleObj spid="_x0000_s26633"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114800" y="2209800"/>
                        <a:ext cx="914400" cy="198438"/>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422DAFC-BB88-460E-A338-4F09DDCF8DF4}"/>
                  </a:ext>
                </a:extLst>
              </p:cNvPr>
              <p:cNvSpPr/>
              <p:nvPr/>
            </p:nvSpPr>
            <p:spPr>
              <a:xfrm>
                <a:off x="882503" y="2778802"/>
                <a:ext cx="8524875" cy="2226956"/>
              </a:xfrm>
              <a:prstGeom prst="rect">
                <a:avLst/>
              </a:prstGeom>
            </p:spPr>
            <p:txBody>
              <a:bodyPr wrap="square">
                <a:spAutoFit/>
              </a:bodyPr>
              <a:lstStyle/>
              <a:p>
                <a:pPr>
                  <a:lnSpc>
                    <a:spcPct val="150000"/>
                  </a:lnSpc>
                  <a:spcAft>
                    <a:spcPts val="1200"/>
                  </a:spcAft>
                </a:pPr>
                <a14:m>
                  <m:oMath xmlns:m="http://schemas.openxmlformats.org/officeDocument/2006/math">
                    <m:r>
                      <a:rPr lang="en-US" sz="2400" b="0" i="1" smtClean="0">
                        <a:solidFill>
                          <a:srgbClr val="FF0000"/>
                        </a:solidFill>
                        <a:latin typeface="Cambria Math" panose="02040503050406030204" pitchFamily="18" charset="0"/>
                        <a:cs typeface="Times New Roman" panose="02020603050405020304" pitchFamily="18" charset="0"/>
                      </a:rPr>
                      <m:t>+) </m:t>
                    </m:r>
                    <m:r>
                      <a:rPr lang="en-US" sz="2400" b="0" i="1" smtClean="0">
                        <a:solidFill>
                          <a:srgbClr val="FF0000"/>
                        </a:solidFill>
                        <a:latin typeface="Cambria Math" panose="02040503050406030204" pitchFamily="18" charset="0"/>
                        <a:cs typeface="Times New Roman" panose="02020603050405020304" pitchFamily="18" charset="0"/>
                      </a:rPr>
                      <m:t>𝐶</m:t>
                    </m:r>
                    <m:r>
                      <a:rPr lang="en-US" sz="2400" b="0" i="1" smtClean="0">
                        <a:solidFill>
                          <a:srgbClr val="FF0000"/>
                        </a:solidFill>
                        <a:latin typeface="Cambria Math" panose="02040503050406030204" pitchFamily="18" charset="0"/>
                        <a:cs typeface="Times New Roman" panose="02020603050405020304" pitchFamily="18" charset="0"/>
                      </a:rPr>
                      <m:t>ó </m:t>
                    </m:r>
                    <m:f>
                      <m:fPr>
                        <m:ctrlPr>
                          <a:rPr lang="en-US" sz="2400" i="1" smtClean="0">
                            <a:solidFill>
                              <a:srgbClr val="FF0000"/>
                            </a:solidFill>
                            <a:latin typeface="Cambria Math" panose="02040503050406030204" pitchFamily="18" charset="0"/>
                            <a:cs typeface="Times New Roman" panose="02020603050405020304" pitchFamily="18" charset="0"/>
                          </a:rPr>
                        </m:ctrlPr>
                      </m:fPr>
                      <m:num>
                        <m:r>
                          <a:rPr lang="en-US" sz="2400" b="0" i="1" smtClean="0">
                            <a:solidFill>
                              <a:srgbClr val="FF0000"/>
                            </a:solidFill>
                            <a:latin typeface="Cambria Math" panose="02040503050406030204" pitchFamily="18" charset="0"/>
                            <a:cs typeface="Times New Roman" panose="02020603050405020304" pitchFamily="18" charset="0"/>
                          </a:rPr>
                          <m:t>1</m:t>
                        </m:r>
                      </m:num>
                      <m:den>
                        <m:r>
                          <a:rPr lang="en-US" sz="2400" b="0" i="1" smtClean="0">
                            <a:solidFill>
                              <a:srgbClr val="FF0000"/>
                            </a:solidFill>
                            <a:latin typeface="Cambria Math" panose="02040503050406030204" pitchFamily="18" charset="0"/>
                            <a:cs typeface="Times New Roman" panose="02020603050405020304" pitchFamily="18" charset="0"/>
                          </a:rPr>
                          <m:t>9</m:t>
                        </m:r>
                      </m:den>
                    </m:f>
                  </m:oMath>
                </a14:m>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0,(1); </a:t>
                </a:r>
                <a14:m>
                  <m:oMath xmlns:m="http://schemas.openxmlformats.org/officeDocument/2006/math">
                    <m:f>
                      <m:fPr>
                        <m:ctrlPr>
                          <a:rPr lang="en-US" sz="2400" i="1" smtClean="0">
                            <a:solidFill>
                              <a:srgbClr val="FF0000"/>
                            </a:solidFill>
                            <a:latin typeface="Cambria Math" panose="02040503050406030204" pitchFamily="18" charset="0"/>
                            <a:cs typeface="Times New Roman" panose="02020603050405020304" pitchFamily="18" charset="0"/>
                          </a:rPr>
                        </m:ctrlPr>
                      </m:fPr>
                      <m:num>
                        <m:r>
                          <a:rPr lang="en-US" sz="2400" b="0" i="1" smtClean="0">
                            <a:solidFill>
                              <a:srgbClr val="FF0000"/>
                            </a:solidFill>
                            <a:latin typeface="Cambria Math" panose="02040503050406030204" pitchFamily="18" charset="0"/>
                            <a:cs typeface="Times New Roman" panose="02020603050405020304" pitchFamily="18" charset="0"/>
                          </a:rPr>
                          <m:t>1</m:t>
                        </m:r>
                      </m:num>
                      <m:den>
                        <m:r>
                          <a:rPr lang="en-US" sz="2400" b="0" i="1" smtClean="0">
                            <a:solidFill>
                              <a:srgbClr val="FF0000"/>
                            </a:solidFill>
                            <a:latin typeface="Cambria Math" panose="02040503050406030204" pitchFamily="18" charset="0"/>
                            <a:cs typeface="Times New Roman" panose="02020603050405020304" pitchFamily="18" charset="0"/>
                          </a:rPr>
                          <m:t>99</m:t>
                        </m:r>
                      </m:den>
                    </m:f>
                  </m:oMath>
                </a14:m>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0,(</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01); </a:t>
                </a:r>
                <a14:m>
                  <m:oMath xmlns:m="http://schemas.openxmlformats.org/officeDocument/2006/math">
                    <m:f>
                      <m:fPr>
                        <m:ctrlP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2400">
                            <a:solidFill>
                              <a:srgbClr val="FF0000"/>
                            </a:solidFill>
                            <a:latin typeface="Cambria Math" panose="02040503050406030204" pitchFamily="18" charset="0"/>
                            <a:ea typeface="Calibri" panose="020F0502020204030204" pitchFamily="34" charset="0"/>
                            <a:cs typeface="Times New Roman" panose="02020603050405020304" pitchFamily="18" charset="0"/>
                          </a:rPr>
                          <m:t>999</m:t>
                        </m:r>
                      </m:den>
                    </m:f>
                    <m: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0,(001)</a:t>
                </a:r>
              </a:p>
              <a:p>
                <a:pPr>
                  <a:lnSpc>
                    <a:spcPct val="150000"/>
                  </a:lnSpc>
                  <a:spcAft>
                    <a:spcPts val="1200"/>
                  </a:spcAf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9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99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01</a:t>
                </a:r>
              </a:p>
              <a:p>
                <a:pPr>
                  <a:lnSpc>
                    <a:spcPct val="150000"/>
                  </a:lnSpc>
                  <a:spcAft>
                    <a:spcPts val="1200"/>
                  </a:spcAft>
                </a:pP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 999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001 </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A422DAFC-BB88-460E-A338-4F09DDCF8DF4}"/>
                  </a:ext>
                </a:extLst>
              </p:cNvPr>
              <p:cNvSpPr>
                <a:spLocks noRot="1" noChangeAspect="1" noMove="1" noResize="1" noEditPoints="1" noAdjustHandles="1" noChangeArrowheads="1" noChangeShapeType="1" noTextEdit="1"/>
              </p:cNvSpPr>
              <p:nvPr/>
            </p:nvSpPr>
            <p:spPr>
              <a:xfrm>
                <a:off x="882503" y="2778802"/>
                <a:ext cx="8524875" cy="2226956"/>
              </a:xfrm>
              <a:prstGeom prst="rect">
                <a:avLst/>
              </a:prstGeom>
              <a:blipFill>
                <a:blip r:embed="rId5"/>
                <a:stretch>
                  <a:fillRect l="-1144" b="-547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2ECC3BF-E5A7-4BDD-819A-660DC00B789D}"/>
              </a:ext>
            </a:extLst>
          </p:cNvPr>
          <p:cNvSpPr txBox="1"/>
          <p:nvPr/>
        </p:nvSpPr>
        <p:spPr>
          <a:xfrm>
            <a:off x="882503" y="5263116"/>
            <a:ext cx="7825562" cy="461665"/>
          </a:xfrm>
          <a:prstGeom prst="rect">
            <a:avLst/>
          </a:prstGeom>
          <a:noFill/>
        </p:spPr>
        <p:txBody>
          <a:bodyPr wrap="square" rtlCol="0">
            <a:spAutoFit/>
          </a:bodyPr>
          <a:lstStyle/>
          <a:p>
            <a:r>
              <a:rPr lang="en-US" sz="2400">
                <a:solidFill>
                  <a:srgbClr val="FF0000"/>
                </a:solidFill>
                <a:latin typeface="Times New Roman" panose="02020603050405020304" pitchFamily="18" charset="0"/>
                <a:cs typeface="Times New Roman" panose="02020603050405020304" pitchFamily="18" charset="0"/>
              </a:rPr>
              <a:t>+) Để so sánh 2 số thực ta đưa về so sánh 2 số thập phân</a:t>
            </a:r>
          </a:p>
        </p:txBody>
      </p:sp>
    </p:spTree>
    <p:extLst>
      <p:ext uri="{BB962C8B-B14F-4D97-AF65-F5344CB8AC3E}">
        <p14:creationId xmlns:p14="http://schemas.microsoft.com/office/powerpoint/2010/main" val="367625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0" end="0"/>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calcmode="lin" valueType="num">
                                      <p:cBhvr additive="base">
                                        <p:cTn id="16"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7" dur="500"/>
                                        <p:tgtEl>
                                          <p:spTgt spid="4">
                                            <p:txEl>
                                              <p:pRg st="1" end="1"/>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 calcmode="lin" valueType="num">
                                      <p:cBhvr additive="base">
                                        <p:cTn id="20"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70000"/>
            <a:lum/>
          </a:blip>
          <a:srcRect/>
          <a:stretch>
            <a:fillRect l="-10000" r="-10000"/>
          </a:stretch>
        </a:blipFill>
        <a:effectLst/>
      </p:bgPr>
    </p:bg>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1173165" y="666629"/>
            <a:ext cx="6086475" cy="831850"/>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VNI-Times" pitchFamily="2" charset="0"/>
              </a:rPr>
              <a:t>Voøng 2: CHUNG SỨC</a:t>
            </a:r>
          </a:p>
        </p:txBody>
      </p:sp>
      <p:sp>
        <p:nvSpPr>
          <p:cNvPr id="3" name="Snip Diagonal Corner Rectangle 2"/>
          <p:cNvSpPr/>
          <p:nvPr/>
        </p:nvSpPr>
        <p:spPr>
          <a:xfrm>
            <a:off x="756022" y="1781033"/>
            <a:ext cx="7983941" cy="507696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b="1">
                <a:solidFill>
                  <a:schemeClr val="tx1">
                    <a:lumMod val="95000"/>
                    <a:lumOff val="5000"/>
                  </a:schemeClr>
                </a:solidFill>
                <a:latin typeface="VNI-Times" pitchFamily="2" charset="0"/>
              </a:rPr>
              <a:t>Theå leä nhö sau : voøng 2 goàm 10 caâu hoûi, ngöôøi daãn chöông trình seõ ñöa ra caâu hoûi, 3 ñoäi seõ cuøng traû lôøi baèng baûng con.</a:t>
            </a:r>
          </a:p>
          <a:p>
            <a:pPr algn="just">
              <a:spcBef>
                <a:spcPct val="0"/>
              </a:spcBef>
            </a:pPr>
            <a:r>
              <a:rPr lang="en-US" altLang="en-US" sz="2800" b="1">
                <a:solidFill>
                  <a:schemeClr val="tx1">
                    <a:lumMod val="95000"/>
                    <a:lumOff val="5000"/>
                  </a:schemeClr>
                </a:solidFill>
                <a:latin typeface="VNI-Times" pitchFamily="2" charset="0"/>
              </a:rPr>
              <a:t>Ñoäi naøo traû lôøi ñuùng seõ ghi ñöôïc 20 ñieåm, traû lôøi sai khoâng coù ñieåm. Caùc baïn khaùn giaû theo doõi giaønh quyeàn traû lôøi cuøng 3 ñoäi vaø seõ nhaän ñöôïc nhöõng moùn quaø haáp daãn töø ban toå chöùc.</a:t>
            </a:r>
            <a:endParaRPr lang="en-US" altLang="en-US" sz="2400" b="1">
              <a:solidFill>
                <a:schemeClr val="tx1">
                  <a:lumMod val="95000"/>
                  <a:lumOff val="5000"/>
                </a:schemeClr>
              </a:solidFill>
              <a:latin typeface="VNI-Times" pitchFamily="2" charset="0"/>
            </a:endParaRPr>
          </a:p>
        </p:txBody>
      </p:sp>
      <p:pic>
        <p:nvPicPr>
          <p:cNvPr id="4" name="VUIDEHOC">
            <a:hlinkClick r:id="" action="ppaction://media"/>
          </p:cNvPr>
          <p:cNvPicPr>
            <a:picLocks noChangeAspect="1"/>
          </p:cNvPicPr>
          <p:nvPr>
            <a:audioFile r:link="rId1"/>
            <p:extLst>
              <p:ext uri="{DAA4B4D4-6D71-4841-9C94-3DE7FCFB9230}">
                <p14:media xmlns:p14="http://schemas.microsoft.com/office/powerpoint/2010/main" r:embed="rId2">
                  <p14:trim end="5140.5464"/>
                </p14:media>
              </p:ext>
            </p:extLst>
          </p:nvPr>
        </p:nvPicPr>
        <p:blipFill>
          <a:blip r:embed="rId8"/>
          <a:stretch>
            <a:fillRect/>
          </a:stretch>
        </p:blipFill>
        <p:spPr>
          <a:xfrm>
            <a:off x="9361823" y="1498479"/>
            <a:ext cx="609600" cy="609600"/>
          </a:xfrm>
          <a:prstGeom prst="rect">
            <a:avLst/>
          </a:prstGeom>
        </p:spPr>
      </p:pic>
      <p:pic>
        <p:nvPicPr>
          <p:cNvPr id="5" name="Je Pars (Paul Mauri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61823" y="2180868"/>
            <a:ext cx="609600" cy="609600"/>
          </a:xfrm>
          <a:prstGeom prst="rect">
            <a:avLst/>
          </a:prstGeom>
        </p:spPr>
      </p:pic>
    </p:spTree>
    <p:extLst>
      <p:ext uri="{BB962C8B-B14F-4D97-AF65-F5344CB8AC3E}">
        <p14:creationId xmlns:p14="http://schemas.microsoft.com/office/powerpoint/2010/main" val="302055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900" decel="100000" fill="hold"/>
                                        <p:tgtEl>
                                          <p:spTgt spid="51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4"/>
                                        </p:tgtEl>
                                        <p:attrNameLst>
                                          <p:attrName>ppt_y</p:attrName>
                                        </p:attrNameLst>
                                      </p:cBhvr>
                                      <p:tavLst>
                                        <p:tav tm="0">
                                          <p:val>
                                            <p:strVal val="#ppt_y-.03"/>
                                          </p:val>
                                        </p:tav>
                                        <p:tav tm="100000">
                                          <p:val>
                                            <p:strVal val="#ppt_y"/>
                                          </p:val>
                                        </p:tav>
                                      </p:tavLst>
                                    </p:anim>
                                  </p:childTnLst>
                                </p:cTn>
                              </p:par>
                              <p:par>
                                <p:cTn id="11" presetID="22" presetClass="emph" presetSubtype="0" repeatCount="10000" fill="hold" nodeType="withEffect">
                                  <p:stCondLst>
                                    <p:cond delay="0"/>
                                  </p:stCondLst>
                                  <p:childTnLst>
                                    <p:animClr clrSpc="hsl" dir="cw">
                                      <p:cBhvr override="childStyle">
                                        <p:cTn id="12" dur="500" fill="hold"/>
                                        <p:tgtEl>
                                          <p:spTgt spid="5124"/>
                                        </p:tgtEl>
                                        <p:attrNameLst>
                                          <p:attrName>style.color</p:attrName>
                                        </p:attrNameLst>
                                      </p:cBhvr>
                                      <p:by>
                                        <p:hsl h="-7200000" s="0" l="0"/>
                                      </p:by>
                                    </p:animClr>
                                    <p:animClr clrSpc="hsl" dir="cw">
                                      <p:cBhvr>
                                        <p:cTn id="13" dur="500" fill="hold"/>
                                        <p:tgtEl>
                                          <p:spTgt spid="5124"/>
                                        </p:tgtEl>
                                        <p:attrNameLst>
                                          <p:attrName>fillcolor</p:attrName>
                                        </p:attrNameLst>
                                      </p:cBhvr>
                                      <p:by>
                                        <p:hsl h="-7200000" s="0" l="0"/>
                                      </p:by>
                                    </p:animClr>
                                    <p:animClr clrSpc="hsl" dir="cw">
                                      <p:cBhvr>
                                        <p:cTn id="14" dur="500" fill="hold"/>
                                        <p:tgtEl>
                                          <p:spTgt spid="5124"/>
                                        </p:tgtEl>
                                        <p:attrNameLst>
                                          <p:attrName>stroke.color</p:attrName>
                                        </p:attrNameLst>
                                      </p:cBhvr>
                                      <p:by>
                                        <p:hsl h="-7200000" s="0" l="0"/>
                                      </p:by>
                                    </p:animClr>
                                    <p:set>
                                      <p:cBhvr>
                                        <p:cTn id="15" dur="500" fill="hold"/>
                                        <p:tgtEl>
                                          <p:spTgt spid="5124"/>
                                        </p:tgtEl>
                                        <p:attrNameLst>
                                          <p:attrName>fill.type</p:attrName>
                                        </p:attrNameLst>
                                      </p:cBhvr>
                                      <p:to>
                                        <p:strVal val="solid"/>
                                      </p:to>
                                    </p:set>
                                  </p:childTnLst>
                                </p:cTn>
                              </p:par>
                              <p:par>
                                <p:cTn id="16" presetID="1" presetClass="mediacall" presetSubtype="0" fill="hold" nodeType="withEffect">
                                  <p:stCondLst>
                                    <p:cond delay="0"/>
                                  </p:stCondLst>
                                  <p:childTnLst>
                                    <p:cmd type="call" cmd="playFrom(0.0)">
                                      <p:cBhvr>
                                        <p:cTn id="17" dur="5999" fill="hold"/>
                                        <p:tgtEl>
                                          <p:spTgt spid="4"/>
                                        </p:tgtEl>
                                      </p:cBhvr>
                                    </p:cmd>
                                  </p:childTnLst>
                                </p:cTn>
                              </p:par>
                            </p:childTnLst>
                          </p:cTn>
                        </p:par>
                        <p:par>
                          <p:cTn id="18" fill="hold">
                            <p:stCondLst>
                              <p:cond delay="5999"/>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par>
                                <p:cTn id="26" presetID="1" presetClass="mediacall" presetSubtype="0" fill="hold" nodeType="withEffect">
                                  <p:stCondLst>
                                    <p:cond delay="0"/>
                                  </p:stCondLst>
                                  <p:childTnLst>
                                    <p:cmd type="call" cmd="playFrom(0.0)">
                                      <p:cBhvr>
                                        <p:cTn id="27" dur="170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15152">
                <p:cTn id="29"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9707" name="Rectangle 11"/>
          <p:cNvSpPr>
            <a:spLocks noGrp="1" noChangeArrowheads="1"/>
          </p:cNvSpPr>
          <p:nvPr>
            <p:ph type="ctrTitle"/>
          </p:nvPr>
        </p:nvSpPr>
        <p:spPr>
          <a:xfrm>
            <a:off x="1419226" y="356045"/>
            <a:ext cx="5460040" cy="1470025"/>
          </a:xfrm>
        </p:spPr>
        <p:txBody>
          <a:bodyPr anchor="ct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So sánh 1,313133... và 1, (32)</a:t>
            </a:r>
          </a:p>
        </p:txBody>
      </p:sp>
      <p:sp>
        <p:nvSpPr>
          <p:cNvPr id="29708" name="Rectangle 12"/>
          <p:cNvSpPr>
            <a:spLocks noGrp="1" noChangeArrowheads="1"/>
          </p:cNvSpPr>
          <p:nvPr>
            <p:ph type="subTitle" idx="1"/>
          </p:nvPr>
        </p:nvSpPr>
        <p:spPr>
          <a:xfrm>
            <a:off x="1460021" y="1558035"/>
            <a:ext cx="3957638" cy="2995612"/>
          </a:xfrm>
          <a:noFill/>
        </p:spPr>
        <p:txBody>
          <a:bodyPr>
            <a:normAutofit lnSpcReduction="10000"/>
          </a:bodyPr>
          <a:lstStyle/>
          <a:p>
            <a:pPr marL="609600" indent="-609600" algn="l">
              <a:lnSpc>
                <a:spcPct val="80000"/>
              </a:lnSpc>
            </a:pPr>
            <a:r>
              <a:rPr lang="en-US" altLang="en-US" sz="2800" b="1">
                <a:solidFill>
                  <a:srgbClr val="FF3300"/>
                </a:solidFill>
                <a:latin typeface="VNI-Times" pitchFamily="2" charset="0"/>
              </a:rPr>
              <a:t>A.</a:t>
            </a:r>
            <a:r>
              <a:rPr lang="en-US" altLang="en-US" sz="2800" b="1">
                <a:solidFill>
                  <a:srgbClr val="FFFF00"/>
                </a:solidFill>
                <a:latin typeface="VNI-Times" pitchFamily="2" charset="0"/>
              </a:rPr>
              <a:t> </a:t>
            </a:r>
            <a:r>
              <a:rPr lang="en-US" altLang="en-US" sz="2800" b="1">
                <a:solidFill>
                  <a:srgbClr val="FF0000"/>
                </a:solidFill>
                <a:latin typeface="VNI-Times" pitchFamily="2" charset="0"/>
              </a:rPr>
              <a:t>1,313133...      1.(32)</a:t>
            </a:r>
          </a:p>
          <a:p>
            <a:pPr marL="609600" indent="-609600" algn="l" eaLnBrk="1" hangingPunct="1">
              <a:lnSpc>
                <a:spcPct val="80000"/>
              </a:lnSpc>
            </a:pPr>
            <a:endParaRPr lang="en-US" altLang="en-US" sz="2800" b="1">
              <a:solidFill>
                <a:srgbClr val="FFFF00"/>
              </a:solidFill>
              <a:latin typeface="VNI-Times" pitchFamily="2" charset="0"/>
            </a:endParaRPr>
          </a:p>
          <a:p>
            <a:pPr marL="609600" indent="-609600" algn="l">
              <a:lnSpc>
                <a:spcPct val="80000"/>
              </a:lnSpc>
            </a:pPr>
            <a:r>
              <a:rPr lang="en-US" altLang="en-US" sz="2800" b="1">
                <a:solidFill>
                  <a:srgbClr val="FF3300"/>
                </a:solidFill>
                <a:latin typeface="VNI-Times" pitchFamily="2" charset="0"/>
              </a:rPr>
              <a:t>B.</a:t>
            </a:r>
            <a:r>
              <a:rPr lang="en-US" altLang="en-US" sz="2800" b="1">
                <a:solidFill>
                  <a:srgbClr val="FFFF00"/>
                </a:solidFill>
                <a:latin typeface="VNI-Times" pitchFamily="2" charset="0"/>
              </a:rPr>
              <a:t> </a:t>
            </a:r>
            <a:r>
              <a:rPr lang="en-US" altLang="en-US" sz="2800" b="1">
                <a:solidFill>
                  <a:srgbClr val="FF0000"/>
                </a:solidFill>
                <a:latin typeface="VNI-Times" pitchFamily="2" charset="0"/>
              </a:rPr>
              <a:t>1,313133...  &gt;  1.(32)</a:t>
            </a:r>
          </a:p>
          <a:p>
            <a:pPr marL="609600" indent="-609600" algn="l" eaLnBrk="1" hangingPunct="1">
              <a:lnSpc>
                <a:spcPct val="80000"/>
              </a:lnSpc>
            </a:pPr>
            <a:r>
              <a:rPr lang="en-US" altLang="en-US" sz="2800" b="1">
                <a:solidFill>
                  <a:srgbClr val="FFFF00"/>
                </a:solidFill>
                <a:latin typeface="VNI-Times" pitchFamily="2" charset="0"/>
              </a:rPr>
              <a:t> </a:t>
            </a:r>
          </a:p>
          <a:p>
            <a:pPr marL="609600" indent="-609600" algn="l" eaLnBrk="1" hangingPunct="1">
              <a:lnSpc>
                <a:spcPct val="80000"/>
              </a:lnSpc>
            </a:pPr>
            <a:r>
              <a:rPr lang="en-US" altLang="en-US" sz="2800" b="1">
                <a:solidFill>
                  <a:srgbClr val="FF3300"/>
                </a:solidFill>
                <a:latin typeface="VNI-Times" pitchFamily="2" charset="0"/>
              </a:rPr>
              <a:t>C.</a:t>
            </a:r>
            <a:r>
              <a:rPr lang="en-US" altLang="en-US" sz="2800" b="1">
                <a:solidFill>
                  <a:srgbClr val="FFFF00"/>
                </a:solidFill>
                <a:latin typeface="VNI-Times" pitchFamily="2" charset="0"/>
              </a:rPr>
              <a:t> </a:t>
            </a:r>
            <a:r>
              <a:rPr lang="en-US" altLang="en-US" sz="2800" b="1">
                <a:solidFill>
                  <a:srgbClr val="FF0000"/>
                </a:solidFill>
                <a:latin typeface="VNI-Times" pitchFamily="2" charset="0"/>
              </a:rPr>
              <a:t>1,313133... &lt; 1.(32)</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a:lnSpc>
                <a:spcPct val="80000"/>
              </a:lnSpc>
            </a:pPr>
            <a:r>
              <a:rPr lang="en-US" altLang="en-US" sz="2800" b="1">
                <a:solidFill>
                  <a:srgbClr val="FF3300"/>
                </a:solidFill>
                <a:latin typeface="VNI-Times" pitchFamily="2" charset="0"/>
              </a:rPr>
              <a:t>D.</a:t>
            </a:r>
            <a:r>
              <a:rPr lang="en-US" altLang="en-US" sz="2800" b="1">
                <a:solidFill>
                  <a:srgbClr val="FFFF00"/>
                </a:solidFill>
                <a:latin typeface="VNI-Times" pitchFamily="2" charset="0"/>
              </a:rPr>
              <a:t> </a:t>
            </a:r>
            <a:r>
              <a:rPr lang="en-US" altLang="en-US" sz="2800" b="1">
                <a:solidFill>
                  <a:srgbClr val="FF0000"/>
                </a:solidFill>
                <a:latin typeface="VNI-Times" pitchFamily="2" charset="0"/>
              </a:rPr>
              <a:t>1,313133...      1.(32)</a:t>
            </a:r>
          </a:p>
          <a:p>
            <a:pPr marL="609600" indent="-609600" algn="l" eaLnBrk="1" hangingPunct="1">
              <a:lnSpc>
                <a:spcPct val="80000"/>
              </a:lnSpc>
            </a:pPr>
            <a:endParaRPr lang="en-US" altLang="en-US" sz="2800" b="1">
              <a:solidFill>
                <a:srgbClr val="FFFF00"/>
              </a:solidFill>
              <a:latin typeface="VNI-Times" pitchFamily="2" charset="0"/>
            </a:endParaRPr>
          </a:p>
          <a:p>
            <a:pPr marL="609600" indent="-609600" eaLnBrk="1" hangingPunct="1">
              <a:lnSpc>
                <a:spcPct val="80000"/>
              </a:lnSpc>
              <a:buFontTx/>
              <a:buChar char="•"/>
            </a:pPr>
            <a:endParaRPr lang="en-US" altLang="en-US" sz="3600" b="1">
              <a:latin typeface="VNI-Times" pitchFamily="2" charset="0"/>
            </a:endParaRPr>
          </a:p>
        </p:txBody>
      </p:sp>
      <p:pic>
        <p:nvPicPr>
          <p:cNvPr id="29729" name="Picture 33" descr="CAU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288" y="0"/>
            <a:ext cx="22288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44">
            <a:hlinkClick r:id="rId7"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6" name="Rectangle 45"/>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7" name="Rectangle 46"/>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8" name="Rectangle 47"/>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49" name="Rectangle 48"/>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0" name="Rectangle 49"/>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1" name="Rectangle 50"/>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2" name="Rectangle 51"/>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3" name="Rectangle 52"/>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4" name="Rectangle 53"/>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5" name="Rectangle 54"/>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6" name="Rectangle 55"/>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4"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8"/>
          <a:stretch>
            <a:fillRect/>
          </a:stretch>
        </p:blipFill>
        <p:spPr>
          <a:xfrm>
            <a:off x="9410700" y="4024313"/>
            <a:ext cx="609600" cy="609600"/>
          </a:xfrm>
          <a:prstGeom prst="rect">
            <a:avLst/>
          </a:prstGeom>
        </p:spPr>
      </p:pic>
      <p:graphicFrame>
        <p:nvGraphicFramePr>
          <p:cNvPr id="14" name="Object 13">
            <a:extLst>
              <a:ext uri="{FF2B5EF4-FFF2-40B4-BE49-F238E27FC236}">
                <a16:creationId xmlns:a16="http://schemas.microsoft.com/office/drawing/2014/main" id="{19CA4B3F-6C98-4DFF-ACAA-3537D61C58EF}"/>
              </a:ext>
            </a:extLst>
          </p:cNvPr>
          <p:cNvGraphicFramePr>
            <a:graphicFrameLocks noChangeAspect="1"/>
          </p:cNvGraphicFramePr>
          <p:nvPr>
            <p:extLst>
              <p:ext uri="{D42A27DB-BD31-4B8C-83A1-F6EECF244321}">
                <p14:modId xmlns:p14="http://schemas.microsoft.com/office/powerpoint/2010/main" val="2016458921"/>
              </p:ext>
            </p:extLst>
          </p:nvPr>
        </p:nvGraphicFramePr>
        <p:xfrm>
          <a:off x="4114800" y="2209800"/>
          <a:ext cx="914400" cy="198438"/>
        </p:xfrm>
        <a:graphic>
          <a:graphicData uri="http://schemas.openxmlformats.org/presentationml/2006/ole">
            <mc:AlternateContent xmlns:mc="http://schemas.openxmlformats.org/markup-compatibility/2006">
              <mc:Choice xmlns:v="urn:schemas-microsoft-com:vml" Requires="v">
                <p:oleObj spid="_x0000_s9402" name="Equation" r:id="rId9" imgW="914400" imgH="198720" progId="Equation.DSMT4">
                  <p:embed/>
                </p:oleObj>
              </mc:Choice>
              <mc:Fallback>
                <p:oleObj name="Equation" r:id="rId9" imgW="914400" imgH="198720" progId="Equation.DSMT4">
                  <p:embed/>
                  <p:pic>
                    <p:nvPicPr>
                      <p:cNvPr id="0" name=""/>
                      <p:cNvPicPr/>
                      <p:nvPr/>
                    </p:nvPicPr>
                    <p:blipFill>
                      <a:blip r:embed="rId10"/>
                      <a:stretch>
                        <a:fillRect/>
                      </a:stretch>
                    </p:blipFill>
                    <p:spPr>
                      <a:xfrm>
                        <a:off x="4114800" y="2209800"/>
                        <a:ext cx="914400" cy="19843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90F4A2B-FF79-4ABA-9D03-15D2D3357113}"/>
              </a:ext>
            </a:extLst>
          </p:cNvPr>
          <p:cNvGraphicFramePr>
            <a:graphicFrameLocks noChangeAspect="1"/>
          </p:cNvGraphicFramePr>
          <p:nvPr>
            <p:extLst>
              <p:ext uri="{D42A27DB-BD31-4B8C-83A1-F6EECF244321}">
                <p14:modId xmlns:p14="http://schemas.microsoft.com/office/powerpoint/2010/main" val="2761256819"/>
              </p:ext>
            </p:extLst>
          </p:nvPr>
        </p:nvGraphicFramePr>
        <p:xfrm>
          <a:off x="3684330" y="1505520"/>
          <a:ext cx="381849" cy="440595"/>
        </p:xfrm>
        <a:graphic>
          <a:graphicData uri="http://schemas.openxmlformats.org/presentationml/2006/ole">
            <mc:AlternateContent xmlns:mc="http://schemas.openxmlformats.org/markup-compatibility/2006">
              <mc:Choice xmlns:v="urn:schemas-microsoft-com:vml" Requires="v">
                <p:oleObj spid="_x0000_s9403" name="Equation" r:id="rId11" imgW="164880" imgH="190440" progId="Equation.DSMT4">
                  <p:embed/>
                </p:oleObj>
              </mc:Choice>
              <mc:Fallback>
                <p:oleObj name="Equation" r:id="rId11" imgW="164880" imgH="190440" progId="Equation.DSMT4">
                  <p:embed/>
                  <p:pic>
                    <p:nvPicPr>
                      <p:cNvPr id="0" name=""/>
                      <p:cNvPicPr/>
                      <p:nvPr/>
                    </p:nvPicPr>
                    <p:blipFill>
                      <a:blip r:embed="rId12"/>
                      <a:stretch>
                        <a:fillRect/>
                      </a:stretch>
                    </p:blipFill>
                    <p:spPr>
                      <a:xfrm>
                        <a:off x="3684330" y="1505520"/>
                        <a:ext cx="381849" cy="440595"/>
                      </a:xfrm>
                      <a:prstGeom prst="rect">
                        <a:avLst/>
                      </a:prstGeom>
                    </p:spPr>
                  </p:pic>
                </p:oleObj>
              </mc:Fallback>
            </mc:AlternateContent>
          </a:graphicData>
        </a:graphic>
      </p:graphicFrame>
      <p:graphicFrame>
        <p:nvGraphicFramePr>
          <p:cNvPr id="31" name="Object 30">
            <a:extLst>
              <a:ext uri="{FF2B5EF4-FFF2-40B4-BE49-F238E27FC236}">
                <a16:creationId xmlns:a16="http://schemas.microsoft.com/office/drawing/2014/main" id="{B3159BA6-AA7D-497E-A095-52215456E474}"/>
              </a:ext>
            </a:extLst>
          </p:cNvPr>
          <p:cNvGraphicFramePr>
            <a:graphicFrameLocks noChangeAspect="1"/>
          </p:cNvGraphicFramePr>
          <p:nvPr>
            <p:extLst>
              <p:ext uri="{D42A27DB-BD31-4B8C-83A1-F6EECF244321}">
                <p14:modId xmlns:p14="http://schemas.microsoft.com/office/powerpoint/2010/main" val="3919361861"/>
              </p:ext>
            </p:extLst>
          </p:nvPr>
        </p:nvGraphicFramePr>
        <p:xfrm>
          <a:off x="3684330" y="4061064"/>
          <a:ext cx="297368" cy="361471"/>
        </p:xfrm>
        <a:graphic>
          <a:graphicData uri="http://schemas.openxmlformats.org/presentationml/2006/ole">
            <mc:AlternateContent xmlns:mc="http://schemas.openxmlformats.org/markup-compatibility/2006">
              <mc:Choice xmlns:v="urn:schemas-microsoft-com:vml" Requires="v">
                <p:oleObj spid="_x0000_s9404" name="Equation" r:id="rId13" imgW="228600" imgH="279360" progId="Equation.DSMT4">
                  <p:embed/>
                </p:oleObj>
              </mc:Choice>
              <mc:Fallback>
                <p:oleObj name="Equation" r:id="rId13" imgW="228600" imgH="279360" progId="Equation.DSMT4">
                  <p:embed/>
                  <p:pic>
                    <p:nvPicPr>
                      <p:cNvPr id="15" name="Object 14">
                        <a:extLst>
                          <a:ext uri="{FF2B5EF4-FFF2-40B4-BE49-F238E27FC236}">
                            <a16:creationId xmlns:a16="http://schemas.microsoft.com/office/drawing/2014/main" id="{B90F4A2B-FF79-4ABA-9D03-15D2D3357113}"/>
                          </a:ext>
                        </a:extLst>
                      </p:cNvPr>
                      <p:cNvPicPr/>
                      <p:nvPr/>
                    </p:nvPicPr>
                    <p:blipFill>
                      <a:blip r:embed="rId14"/>
                      <a:stretch>
                        <a:fillRect/>
                      </a:stretch>
                    </p:blipFill>
                    <p:spPr>
                      <a:xfrm>
                        <a:off x="3684330" y="4061064"/>
                        <a:ext cx="297368" cy="361471"/>
                      </a:xfrm>
                      <a:prstGeom prst="rect">
                        <a:avLst/>
                      </a:prstGeom>
                    </p:spPr>
                  </p:pic>
                </p:oleObj>
              </mc:Fallback>
            </mc:AlternateContent>
          </a:graphicData>
        </a:graphic>
      </p:graphicFrame>
    </p:spTree>
    <p:extLst>
      <p:ext uri="{BB962C8B-B14F-4D97-AF65-F5344CB8AC3E}">
        <p14:creationId xmlns:p14="http://schemas.microsoft.com/office/powerpoint/2010/main" val="259803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9729"/>
                                        </p:tgtEl>
                                        <p:attrNameLst>
                                          <p:attrName>style.visibility</p:attrName>
                                        </p:attrNameLst>
                                      </p:cBhvr>
                                      <p:to>
                                        <p:strVal val="visible"/>
                                      </p:to>
                                    </p:set>
                                    <p:animEffect transition="in" filter="fade">
                                      <p:cBhvr>
                                        <p:cTn id="7" dur="1000"/>
                                        <p:tgtEl>
                                          <p:spTgt spid="29729"/>
                                        </p:tgtEl>
                                      </p:cBhvr>
                                    </p:animEffect>
                                    <p:anim calcmode="lin" valueType="num">
                                      <p:cBhvr>
                                        <p:cTn id="8" dur="1000" fill="hold"/>
                                        <p:tgtEl>
                                          <p:spTgt spid="29729"/>
                                        </p:tgtEl>
                                        <p:attrNameLst>
                                          <p:attrName>ppt_x</p:attrName>
                                        </p:attrNameLst>
                                      </p:cBhvr>
                                      <p:tavLst>
                                        <p:tav tm="0">
                                          <p:val>
                                            <p:strVal val="#ppt_x"/>
                                          </p:val>
                                        </p:tav>
                                        <p:tav tm="100000">
                                          <p:val>
                                            <p:strVal val="#ppt_x"/>
                                          </p:val>
                                        </p:tav>
                                      </p:tavLst>
                                    </p:anim>
                                    <p:anim calcmode="lin" valueType="num">
                                      <p:cBhvr>
                                        <p:cTn id="9" dur="1000" fill="hold"/>
                                        <p:tgtEl>
                                          <p:spTgt spid="297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9707"/>
                                        </p:tgtEl>
                                        <p:attrNameLst>
                                          <p:attrName>style.visibility</p:attrName>
                                        </p:attrNameLst>
                                      </p:cBhvr>
                                      <p:to>
                                        <p:strVal val="visible"/>
                                      </p:to>
                                    </p:set>
                                    <p:anim calcmode="discrete" valueType="clr">
                                      <p:cBhvr override="childStyle">
                                        <p:cTn id="13" dur="100"/>
                                        <p:tgtEl>
                                          <p:spTgt spid="29707"/>
                                        </p:tgtEl>
                                        <p:attrNameLst>
                                          <p:attrName>style.color</p:attrName>
                                        </p:attrNameLst>
                                      </p:cBhvr>
                                      <p:tavLst>
                                        <p:tav tm="0">
                                          <p:val>
                                            <p:clrVal>
                                              <a:schemeClr val="accent2"/>
                                            </p:clrVal>
                                          </p:val>
                                        </p:tav>
                                        <p:tav tm="50000">
                                          <p:val>
                                            <p:clrVal>
                                              <a:schemeClr val="hlink"/>
                                            </p:clrVal>
                                          </p:val>
                                        </p:tav>
                                      </p:tavLst>
                                    </p:anim>
                                    <p:anim calcmode="discrete" valueType="clr">
                                      <p:cBhvr>
                                        <p:cTn id="14" dur="100"/>
                                        <p:tgtEl>
                                          <p:spTgt spid="29707"/>
                                        </p:tgtEl>
                                        <p:attrNameLst>
                                          <p:attrName>fillcolor</p:attrName>
                                        </p:attrNameLst>
                                      </p:cBhvr>
                                      <p:tavLst>
                                        <p:tav tm="0">
                                          <p:val>
                                            <p:clrVal>
                                              <a:schemeClr val="accent2"/>
                                            </p:clrVal>
                                          </p:val>
                                        </p:tav>
                                        <p:tav tm="50000">
                                          <p:val>
                                            <p:clrVal>
                                              <a:schemeClr val="hlink"/>
                                            </p:clrVal>
                                          </p:val>
                                        </p:tav>
                                      </p:tavLst>
                                    </p:anim>
                                    <p:set>
                                      <p:cBhvr>
                                        <p:cTn id="15" dur="100"/>
                                        <p:tgtEl>
                                          <p:spTgt spid="29707"/>
                                        </p:tgtEl>
                                        <p:attrNameLst>
                                          <p:attrName>fill.type</p:attrName>
                                        </p:attrNameLst>
                                      </p:cBhvr>
                                      <p:to>
                                        <p:strVal val="solid"/>
                                      </p:to>
                                    </p:set>
                                  </p:childTnLst>
                                </p:cTn>
                              </p:par>
                            </p:childTnLst>
                          </p:cTn>
                        </p:par>
                        <p:par>
                          <p:cTn id="16" fill="hold">
                            <p:stCondLst>
                              <p:cond delay="2300"/>
                            </p:stCondLst>
                            <p:childTnLst>
                              <p:par>
                                <p:cTn id="17" presetID="29" presetClass="entr" presetSubtype="0" fill="hold" nodeType="afterEffect">
                                  <p:stCondLst>
                                    <p:cond delay="0"/>
                                  </p:stCondLst>
                                  <p:childTnLst>
                                    <p:set>
                                      <p:cBhvr>
                                        <p:cTn id="18" dur="1" fill="hold">
                                          <p:stCondLst>
                                            <p:cond delay="0"/>
                                          </p:stCondLst>
                                        </p:cTn>
                                        <p:tgtEl>
                                          <p:spTgt spid="29708">
                                            <p:txEl>
                                              <p:pRg st="0" end="0"/>
                                            </p:txEl>
                                          </p:spTgt>
                                        </p:tgtEl>
                                        <p:attrNameLst>
                                          <p:attrName>style.visibility</p:attrName>
                                        </p:attrNameLst>
                                      </p:cBhvr>
                                      <p:to>
                                        <p:strVal val="visible"/>
                                      </p:to>
                                    </p:set>
                                    <p:anim calcmode="lin" valueType="num">
                                      <p:cBhvr>
                                        <p:cTn id="19" dur="1000" fill="hold"/>
                                        <p:tgtEl>
                                          <p:spTgt spid="29708">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297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9708">
                                            <p:txEl>
                                              <p:pRg st="0" end="0"/>
                                            </p:txEl>
                                          </p:spTgt>
                                        </p:tgtEl>
                                      </p:cBhvr>
                                    </p:animEffect>
                                  </p:childTnLst>
                                </p:cTn>
                              </p:par>
                            </p:childTnLst>
                          </p:cTn>
                        </p:par>
                        <p:par>
                          <p:cTn id="22" fill="hold">
                            <p:stCondLst>
                              <p:cond delay="3300"/>
                            </p:stCondLst>
                            <p:childTnLst>
                              <p:par>
                                <p:cTn id="23" presetID="29" presetClass="entr" presetSubtype="0" fill="hold" nodeType="afterEffect">
                                  <p:stCondLst>
                                    <p:cond delay="0"/>
                                  </p:stCondLst>
                                  <p:childTnLst>
                                    <p:set>
                                      <p:cBhvr>
                                        <p:cTn id="24" dur="1" fill="hold">
                                          <p:stCondLst>
                                            <p:cond delay="0"/>
                                          </p:stCondLst>
                                        </p:cTn>
                                        <p:tgtEl>
                                          <p:spTgt spid="29708">
                                            <p:txEl>
                                              <p:pRg st="2" end="2"/>
                                            </p:txEl>
                                          </p:spTgt>
                                        </p:tgtEl>
                                        <p:attrNameLst>
                                          <p:attrName>style.visibility</p:attrName>
                                        </p:attrNameLst>
                                      </p:cBhvr>
                                      <p:to>
                                        <p:strVal val="visible"/>
                                      </p:to>
                                    </p:set>
                                    <p:anim calcmode="lin" valueType="num">
                                      <p:cBhvr>
                                        <p:cTn id="25" dur="1000" fill="hold"/>
                                        <p:tgtEl>
                                          <p:spTgt spid="29708">
                                            <p:txEl>
                                              <p:pRg st="2" end="2"/>
                                            </p:txEl>
                                          </p:spTgt>
                                        </p:tgtEl>
                                        <p:attrNameLst>
                                          <p:attrName>ppt_x</p:attrName>
                                        </p:attrNameLst>
                                      </p:cBhvr>
                                      <p:tavLst>
                                        <p:tav tm="0">
                                          <p:val>
                                            <p:strVal val="#ppt_x-.2"/>
                                          </p:val>
                                        </p:tav>
                                        <p:tav tm="100000">
                                          <p:val>
                                            <p:strVal val="#ppt_x"/>
                                          </p:val>
                                        </p:tav>
                                      </p:tavLst>
                                    </p:anim>
                                    <p:anim calcmode="lin" valueType="num">
                                      <p:cBhvr>
                                        <p:cTn id="26" dur="1000" fill="hold"/>
                                        <p:tgtEl>
                                          <p:spTgt spid="2970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7" dur="1000"/>
                                        <p:tgtEl>
                                          <p:spTgt spid="29708">
                                            <p:txEl>
                                              <p:pRg st="2" end="2"/>
                                            </p:txEl>
                                          </p:spTgt>
                                        </p:tgtEl>
                                      </p:cBhvr>
                                    </p:animEffect>
                                  </p:childTnLst>
                                </p:cTn>
                              </p:par>
                            </p:childTnLst>
                          </p:cTn>
                        </p:par>
                        <p:par>
                          <p:cTn id="28" fill="hold">
                            <p:stCondLst>
                              <p:cond delay="4300"/>
                            </p:stCondLst>
                            <p:childTnLst>
                              <p:par>
                                <p:cTn id="29" presetID="29" presetClass="entr" presetSubtype="0" fill="hold" nodeType="afterEffect">
                                  <p:stCondLst>
                                    <p:cond delay="0"/>
                                  </p:stCondLst>
                                  <p:childTnLst>
                                    <p:set>
                                      <p:cBhvr>
                                        <p:cTn id="30" dur="1" fill="hold">
                                          <p:stCondLst>
                                            <p:cond delay="0"/>
                                          </p:stCondLst>
                                        </p:cTn>
                                        <p:tgtEl>
                                          <p:spTgt spid="29708">
                                            <p:txEl>
                                              <p:pRg st="3" end="3"/>
                                            </p:txEl>
                                          </p:spTgt>
                                        </p:tgtEl>
                                        <p:attrNameLst>
                                          <p:attrName>style.visibility</p:attrName>
                                        </p:attrNameLst>
                                      </p:cBhvr>
                                      <p:to>
                                        <p:strVal val="visible"/>
                                      </p:to>
                                    </p:set>
                                    <p:anim calcmode="lin" valueType="num">
                                      <p:cBhvr>
                                        <p:cTn id="31" dur="1000" fill="hold"/>
                                        <p:tgtEl>
                                          <p:spTgt spid="29708">
                                            <p:txEl>
                                              <p:pRg st="3" end="3"/>
                                            </p:txEl>
                                          </p:spTgt>
                                        </p:tgtEl>
                                        <p:attrNameLst>
                                          <p:attrName>ppt_x</p:attrName>
                                        </p:attrNameLst>
                                      </p:cBhvr>
                                      <p:tavLst>
                                        <p:tav tm="0">
                                          <p:val>
                                            <p:strVal val="#ppt_x-.2"/>
                                          </p:val>
                                        </p:tav>
                                        <p:tav tm="100000">
                                          <p:val>
                                            <p:strVal val="#ppt_x"/>
                                          </p:val>
                                        </p:tav>
                                      </p:tavLst>
                                    </p:anim>
                                    <p:anim calcmode="lin" valueType="num">
                                      <p:cBhvr>
                                        <p:cTn id="32" dur="1000" fill="hold"/>
                                        <p:tgtEl>
                                          <p:spTgt spid="2970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9708">
                                            <p:txEl>
                                              <p:pRg st="3" end="3"/>
                                            </p:txEl>
                                          </p:spTgt>
                                        </p:tgtEl>
                                      </p:cBhvr>
                                    </p:animEffect>
                                  </p:childTnLst>
                                </p:cTn>
                              </p:par>
                            </p:childTnLst>
                          </p:cTn>
                        </p:par>
                        <p:par>
                          <p:cTn id="34" fill="hold">
                            <p:stCondLst>
                              <p:cond delay="5300"/>
                            </p:stCondLst>
                            <p:childTnLst>
                              <p:par>
                                <p:cTn id="35" presetID="29" presetClass="entr" presetSubtype="0" fill="hold" nodeType="afterEffect">
                                  <p:stCondLst>
                                    <p:cond delay="0"/>
                                  </p:stCondLst>
                                  <p:iterate type="lt">
                                    <p:tmPct val="0"/>
                                  </p:iterate>
                                  <p:childTnLst>
                                    <p:set>
                                      <p:cBhvr>
                                        <p:cTn id="36" dur="1" fill="hold">
                                          <p:stCondLst>
                                            <p:cond delay="0"/>
                                          </p:stCondLst>
                                        </p:cTn>
                                        <p:tgtEl>
                                          <p:spTgt spid="29708">
                                            <p:txEl>
                                              <p:pRg st="4" end="4"/>
                                            </p:txEl>
                                          </p:spTgt>
                                        </p:tgtEl>
                                        <p:attrNameLst>
                                          <p:attrName>style.visibility</p:attrName>
                                        </p:attrNameLst>
                                      </p:cBhvr>
                                      <p:to>
                                        <p:strVal val="visible"/>
                                      </p:to>
                                    </p:set>
                                    <p:anim calcmode="lin" valueType="num">
                                      <p:cBhvr>
                                        <p:cTn id="37" dur="1000" fill="hold"/>
                                        <p:tgtEl>
                                          <p:spTgt spid="29708">
                                            <p:txEl>
                                              <p:pRg st="4" end="4"/>
                                            </p:txEl>
                                          </p:spTgt>
                                        </p:tgtEl>
                                        <p:attrNameLst>
                                          <p:attrName>ppt_x</p:attrName>
                                        </p:attrNameLst>
                                      </p:cBhvr>
                                      <p:tavLst>
                                        <p:tav tm="0">
                                          <p:val>
                                            <p:strVal val="#ppt_x-.2"/>
                                          </p:val>
                                        </p:tav>
                                        <p:tav tm="100000">
                                          <p:val>
                                            <p:strVal val="#ppt_x"/>
                                          </p:val>
                                        </p:tav>
                                      </p:tavLst>
                                    </p:anim>
                                    <p:anim calcmode="lin" valueType="num">
                                      <p:cBhvr>
                                        <p:cTn id="38" dur="1000" fill="hold"/>
                                        <p:tgtEl>
                                          <p:spTgt spid="2970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9708">
                                            <p:txEl>
                                              <p:pRg st="4" end="4"/>
                                            </p:txEl>
                                          </p:spTgt>
                                        </p:tgtEl>
                                      </p:cBhvr>
                                    </p:animEffect>
                                  </p:childTnLst>
                                </p:cTn>
                              </p:par>
                              <p:par>
                                <p:cTn id="40" presetID="1"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childTnLst>
                                </p:cTn>
                              </p:par>
                            </p:childTnLst>
                          </p:cTn>
                        </p:par>
                        <p:par>
                          <p:cTn id="42" fill="hold">
                            <p:stCondLst>
                              <p:cond delay="6300"/>
                            </p:stCondLst>
                            <p:childTnLst>
                              <p:par>
                                <p:cTn id="43" presetID="29" presetClass="entr" presetSubtype="0" fill="hold" nodeType="afterEffect">
                                  <p:stCondLst>
                                    <p:cond delay="0"/>
                                  </p:stCondLst>
                                  <p:childTnLst>
                                    <p:set>
                                      <p:cBhvr>
                                        <p:cTn id="44" dur="1" fill="hold">
                                          <p:stCondLst>
                                            <p:cond delay="0"/>
                                          </p:stCondLst>
                                        </p:cTn>
                                        <p:tgtEl>
                                          <p:spTgt spid="29708">
                                            <p:txEl>
                                              <p:pRg st="6" end="6"/>
                                            </p:txEl>
                                          </p:spTgt>
                                        </p:tgtEl>
                                        <p:attrNameLst>
                                          <p:attrName>style.visibility</p:attrName>
                                        </p:attrNameLst>
                                      </p:cBhvr>
                                      <p:to>
                                        <p:strVal val="visible"/>
                                      </p:to>
                                    </p:set>
                                    <p:anim calcmode="lin" valueType="num">
                                      <p:cBhvr>
                                        <p:cTn id="45" dur="1000" fill="hold"/>
                                        <p:tgtEl>
                                          <p:spTgt spid="29708">
                                            <p:txEl>
                                              <p:pRg st="6" end="6"/>
                                            </p:txEl>
                                          </p:spTgt>
                                        </p:tgtEl>
                                        <p:attrNameLst>
                                          <p:attrName>ppt_x</p:attrName>
                                        </p:attrNameLst>
                                      </p:cBhvr>
                                      <p:tavLst>
                                        <p:tav tm="0">
                                          <p:val>
                                            <p:strVal val="#ppt_x-.2"/>
                                          </p:val>
                                        </p:tav>
                                        <p:tav tm="100000">
                                          <p:val>
                                            <p:strVal val="#ppt_x"/>
                                          </p:val>
                                        </p:tav>
                                      </p:tavLst>
                                    </p:anim>
                                    <p:anim calcmode="lin" valueType="num">
                                      <p:cBhvr>
                                        <p:cTn id="46" dur="1000" fill="hold"/>
                                        <p:tgtEl>
                                          <p:spTgt spid="29708">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9708">
                                            <p:txEl>
                                              <p:pRg st="6" end="6"/>
                                            </p:txEl>
                                          </p:spTgt>
                                        </p:tgtEl>
                                      </p:cBhvr>
                                    </p:animEffec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1" presetClass="exit" presetSubtype="0" fill="hold" grpId="0" nodeType="clickEffect">
                                  <p:stCondLst>
                                    <p:cond delay="0"/>
                                  </p:stCondLst>
                                  <p:iterate type="lt">
                                    <p:tmPct val="10000"/>
                                  </p:iterate>
                                  <p:childTnLst>
                                    <p:anim calcmode="lin" valueType="num">
                                      <p:cBhvr>
                                        <p:cTn id="53"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5"/>
                                        </p:tgtEl>
                                        <p:attrNameLst>
                                          <p:attrName>ppt_y</p:attrName>
                                        </p:attrNameLst>
                                      </p:cBhvr>
                                      <p:tavLst>
                                        <p:tav tm="0">
                                          <p:val>
                                            <p:strVal val="ppt_y"/>
                                          </p:val>
                                        </p:tav>
                                        <p:tav tm="100000">
                                          <p:val>
                                            <p:strVal val="ppt_y"/>
                                          </p:val>
                                        </p:tav>
                                      </p:tavLst>
                                    </p:anim>
                                    <p:anim calcmode="lin" valueType="num">
                                      <p:cBhvr>
                                        <p:cTn id="55"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5"/>
                                        </p:tgtEl>
                                      </p:cBhvr>
                                    </p:animEffect>
                                    <p:set>
                                      <p:cBhvr>
                                        <p:cTn id="58" dur="1" fill="hold">
                                          <p:stCondLst>
                                            <p:cond delay="499"/>
                                          </p:stCondLst>
                                        </p:cTn>
                                        <p:tgtEl>
                                          <p:spTgt spid="55"/>
                                        </p:tgtEl>
                                        <p:attrNameLst>
                                          <p:attrName>style.visibility</p:attrName>
                                        </p:attrNameLst>
                                      </p:cBhvr>
                                      <p:to>
                                        <p:strVal val="hidden"/>
                                      </p:to>
                                    </p:set>
                                  </p:childTnLst>
                                </p:cTn>
                              </p:par>
                            </p:childTnLst>
                          </p:cTn>
                        </p:par>
                        <p:par>
                          <p:cTn id="59" fill="hold">
                            <p:stCondLst>
                              <p:cond delay="5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6"/>
                                        </p:tgtEl>
                                        <p:attrNameLst>
                                          <p:attrName>ppt_y</p:attrName>
                                        </p:attrNameLst>
                                      </p:cBhvr>
                                      <p:tavLst>
                                        <p:tav tm="0">
                                          <p:val>
                                            <p:strVal val="ppt_y"/>
                                          </p:val>
                                        </p:tav>
                                        <p:tav tm="100000">
                                          <p:val>
                                            <p:strVal val="ppt_y"/>
                                          </p:val>
                                        </p:tav>
                                      </p:tavLst>
                                    </p:anim>
                                    <p:anim calcmode="lin" valueType="num">
                                      <p:cBhvr>
                                        <p:cTn id="63"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6"/>
                                        </p:tgtEl>
                                      </p:cBhvr>
                                    </p:animEffect>
                                    <p:set>
                                      <p:cBhvr>
                                        <p:cTn id="66" dur="1" fill="hold">
                                          <p:stCondLst>
                                            <p:cond delay="499"/>
                                          </p:stCondLst>
                                        </p:cTn>
                                        <p:tgtEl>
                                          <p:spTgt spid="56"/>
                                        </p:tgtEl>
                                        <p:attrNameLst>
                                          <p:attrName>style.visibility</p:attrName>
                                        </p:attrNameLst>
                                      </p:cBhvr>
                                      <p:to>
                                        <p:strVal val="hidden"/>
                                      </p:to>
                                    </p:set>
                                  </p:childTnLst>
                                </p:cTn>
                              </p:par>
                            </p:childTnLst>
                          </p:cTn>
                        </p:par>
                        <p:par>
                          <p:cTn id="67" fill="hold">
                            <p:stCondLst>
                              <p:cond delay="10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47"/>
                                        </p:tgtEl>
                                        <p:attrNameLst>
                                          <p:attrName>ppt_y</p:attrName>
                                        </p:attrNameLst>
                                      </p:cBhvr>
                                      <p:tavLst>
                                        <p:tav tm="0">
                                          <p:val>
                                            <p:strVal val="ppt_y"/>
                                          </p:val>
                                        </p:tav>
                                        <p:tav tm="100000">
                                          <p:val>
                                            <p:strVal val="ppt_y"/>
                                          </p:val>
                                        </p:tav>
                                      </p:tavLst>
                                    </p:anim>
                                    <p:anim calcmode="lin" valueType="num">
                                      <p:cBhvr>
                                        <p:cTn id="71" dur="500"/>
                                        <p:tgtEl>
                                          <p:spTgt spid="47"/>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47"/>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47"/>
                                        </p:tgtEl>
                                      </p:cBhvr>
                                    </p:animEffect>
                                    <p:set>
                                      <p:cBhvr>
                                        <p:cTn id="74" dur="1" fill="hold">
                                          <p:stCondLst>
                                            <p:cond delay="499"/>
                                          </p:stCondLst>
                                        </p:cTn>
                                        <p:tgtEl>
                                          <p:spTgt spid="47"/>
                                        </p:tgtEl>
                                        <p:attrNameLst>
                                          <p:attrName>style.visibility</p:attrName>
                                        </p:attrNameLst>
                                      </p:cBhvr>
                                      <p:to>
                                        <p:strVal val="hidden"/>
                                      </p:to>
                                    </p:set>
                                  </p:childTnLst>
                                </p:cTn>
                              </p:par>
                            </p:childTnLst>
                          </p:cTn>
                        </p:par>
                        <p:par>
                          <p:cTn id="75" fill="hold">
                            <p:stCondLst>
                              <p:cond delay="15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48"/>
                                        </p:tgtEl>
                                        <p:attrNameLst>
                                          <p:attrName>ppt_y</p:attrName>
                                        </p:attrNameLst>
                                      </p:cBhvr>
                                      <p:tavLst>
                                        <p:tav tm="0">
                                          <p:val>
                                            <p:strVal val="ppt_y"/>
                                          </p:val>
                                        </p:tav>
                                        <p:tav tm="100000">
                                          <p:val>
                                            <p:strVal val="ppt_y"/>
                                          </p:val>
                                        </p:tav>
                                      </p:tavLst>
                                    </p:anim>
                                    <p:anim calcmode="lin" valueType="num">
                                      <p:cBhvr>
                                        <p:cTn id="79"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48"/>
                                        </p:tgtEl>
                                      </p:cBhvr>
                                    </p:animEffect>
                                    <p:set>
                                      <p:cBhvr>
                                        <p:cTn id="82" dur="1" fill="hold">
                                          <p:stCondLst>
                                            <p:cond delay="499"/>
                                          </p:stCondLst>
                                        </p:cTn>
                                        <p:tgtEl>
                                          <p:spTgt spid="48"/>
                                        </p:tgtEl>
                                        <p:attrNameLst>
                                          <p:attrName>style.visibility</p:attrName>
                                        </p:attrNameLst>
                                      </p:cBhvr>
                                      <p:to>
                                        <p:strVal val="hidden"/>
                                      </p:to>
                                    </p:set>
                                  </p:childTnLst>
                                </p:cTn>
                              </p:par>
                            </p:childTnLst>
                          </p:cTn>
                        </p:par>
                        <p:par>
                          <p:cTn id="83" fill="hold">
                            <p:stCondLst>
                              <p:cond delay="20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49"/>
                                        </p:tgtEl>
                                        <p:attrNameLst>
                                          <p:attrName>ppt_y</p:attrName>
                                        </p:attrNameLst>
                                      </p:cBhvr>
                                      <p:tavLst>
                                        <p:tav tm="0">
                                          <p:val>
                                            <p:strVal val="ppt_y"/>
                                          </p:val>
                                        </p:tav>
                                        <p:tav tm="100000">
                                          <p:val>
                                            <p:strVal val="ppt_y"/>
                                          </p:val>
                                        </p:tav>
                                      </p:tavLst>
                                    </p:anim>
                                    <p:anim calcmode="lin" valueType="num">
                                      <p:cBhvr>
                                        <p:cTn id="87"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49"/>
                                        </p:tgtEl>
                                      </p:cBhvr>
                                    </p:animEffect>
                                    <p:set>
                                      <p:cBhvr>
                                        <p:cTn id="90" dur="1" fill="hold">
                                          <p:stCondLst>
                                            <p:cond delay="499"/>
                                          </p:stCondLst>
                                        </p:cTn>
                                        <p:tgtEl>
                                          <p:spTgt spid="49"/>
                                        </p:tgtEl>
                                        <p:attrNameLst>
                                          <p:attrName>style.visibility</p:attrName>
                                        </p:attrNameLst>
                                      </p:cBhvr>
                                      <p:to>
                                        <p:strVal val="hidden"/>
                                      </p:to>
                                    </p:set>
                                  </p:childTnLst>
                                </p:cTn>
                              </p:par>
                            </p:childTnLst>
                          </p:cTn>
                        </p:par>
                        <p:par>
                          <p:cTn id="91" fill="hold">
                            <p:stCondLst>
                              <p:cond delay="2550"/>
                            </p:stCondLst>
                            <p:childTnLst>
                              <p:par>
                                <p:cTn id="92" presetID="41" presetClass="exit" presetSubtype="0" fill="hold" grpId="0" nodeType="afterEffect">
                                  <p:stCondLst>
                                    <p:cond delay="0"/>
                                  </p:stCondLst>
                                  <p:iterate type="lt">
                                    <p:tmPct val="10000"/>
                                  </p:iterate>
                                  <p:childTnLst>
                                    <p:anim calcmode="lin" valueType="num">
                                      <p:cBhvr>
                                        <p:cTn id="93"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94" dur="500"/>
                                        <p:tgtEl>
                                          <p:spTgt spid="50"/>
                                        </p:tgtEl>
                                        <p:attrNameLst>
                                          <p:attrName>ppt_y</p:attrName>
                                        </p:attrNameLst>
                                      </p:cBhvr>
                                      <p:tavLst>
                                        <p:tav tm="0">
                                          <p:val>
                                            <p:strVal val="ppt_y"/>
                                          </p:val>
                                        </p:tav>
                                        <p:tav tm="100000">
                                          <p:val>
                                            <p:strVal val="ppt_y"/>
                                          </p:val>
                                        </p:tav>
                                      </p:tavLst>
                                    </p:anim>
                                    <p:anim calcmode="lin" valueType="num">
                                      <p:cBhvr>
                                        <p:cTn id="95"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96"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97" dur="500" tmFilter="0,0; .5, 0; 1, 1"/>
                                        <p:tgtEl>
                                          <p:spTgt spid="50"/>
                                        </p:tgtEl>
                                      </p:cBhvr>
                                    </p:animEffect>
                                    <p:set>
                                      <p:cBhvr>
                                        <p:cTn id="98" dur="1" fill="hold">
                                          <p:stCondLst>
                                            <p:cond delay="499"/>
                                          </p:stCondLst>
                                        </p:cTn>
                                        <p:tgtEl>
                                          <p:spTgt spid="50"/>
                                        </p:tgtEl>
                                        <p:attrNameLst>
                                          <p:attrName>style.visibility</p:attrName>
                                        </p:attrNameLst>
                                      </p:cBhvr>
                                      <p:to>
                                        <p:strVal val="hidden"/>
                                      </p:to>
                                    </p:set>
                                  </p:childTnLst>
                                </p:cTn>
                              </p:par>
                            </p:childTnLst>
                          </p:cTn>
                        </p:par>
                        <p:par>
                          <p:cTn id="99" fill="hold">
                            <p:stCondLst>
                              <p:cond delay="3050"/>
                            </p:stCondLst>
                            <p:childTnLst>
                              <p:par>
                                <p:cTn id="100" presetID="41" presetClass="exit" presetSubtype="0" fill="hold" grpId="0" nodeType="afterEffect">
                                  <p:stCondLst>
                                    <p:cond delay="0"/>
                                  </p:stCondLst>
                                  <p:iterate type="lt">
                                    <p:tmPct val="10000"/>
                                  </p:iterate>
                                  <p:childTnLst>
                                    <p:anim calcmode="lin" valueType="num">
                                      <p:cBhvr>
                                        <p:cTn id="101"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102" dur="500"/>
                                        <p:tgtEl>
                                          <p:spTgt spid="51"/>
                                        </p:tgtEl>
                                        <p:attrNameLst>
                                          <p:attrName>ppt_y</p:attrName>
                                        </p:attrNameLst>
                                      </p:cBhvr>
                                      <p:tavLst>
                                        <p:tav tm="0">
                                          <p:val>
                                            <p:strVal val="ppt_y"/>
                                          </p:val>
                                        </p:tav>
                                        <p:tav tm="100000">
                                          <p:val>
                                            <p:strVal val="ppt_y"/>
                                          </p:val>
                                        </p:tav>
                                      </p:tavLst>
                                    </p:anim>
                                    <p:anim calcmode="lin" valueType="num">
                                      <p:cBhvr>
                                        <p:cTn id="103"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104"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105" dur="500" tmFilter="0,0; .5, 0; 1, 1"/>
                                        <p:tgtEl>
                                          <p:spTgt spid="51"/>
                                        </p:tgtEl>
                                      </p:cBhvr>
                                    </p:animEffect>
                                    <p:set>
                                      <p:cBhvr>
                                        <p:cTn id="106" dur="1" fill="hold">
                                          <p:stCondLst>
                                            <p:cond delay="499"/>
                                          </p:stCondLst>
                                        </p:cTn>
                                        <p:tgtEl>
                                          <p:spTgt spid="51"/>
                                        </p:tgtEl>
                                        <p:attrNameLst>
                                          <p:attrName>style.visibility</p:attrName>
                                        </p:attrNameLst>
                                      </p:cBhvr>
                                      <p:to>
                                        <p:strVal val="hidden"/>
                                      </p:to>
                                    </p:set>
                                  </p:childTnLst>
                                </p:cTn>
                              </p:par>
                            </p:childTnLst>
                          </p:cTn>
                        </p:par>
                        <p:par>
                          <p:cTn id="107" fill="hold">
                            <p:stCondLst>
                              <p:cond delay="3550"/>
                            </p:stCondLst>
                            <p:childTnLst>
                              <p:par>
                                <p:cTn id="108" presetID="41" presetClass="exit" presetSubtype="0" fill="hold" grpId="0" nodeType="afterEffect">
                                  <p:stCondLst>
                                    <p:cond delay="0"/>
                                  </p:stCondLst>
                                  <p:iterate type="lt">
                                    <p:tmPct val="10000"/>
                                  </p:iterate>
                                  <p:childTnLst>
                                    <p:anim calcmode="lin" valueType="num">
                                      <p:cBhvr>
                                        <p:cTn id="109"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10" dur="500"/>
                                        <p:tgtEl>
                                          <p:spTgt spid="52"/>
                                        </p:tgtEl>
                                        <p:attrNameLst>
                                          <p:attrName>ppt_y</p:attrName>
                                        </p:attrNameLst>
                                      </p:cBhvr>
                                      <p:tavLst>
                                        <p:tav tm="0">
                                          <p:val>
                                            <p:strVal val="ppt_y"/>
                                          </p:val>
                                        </p:tav>
                                        <p:tav tm="100000">
                                          <p:val>
                                            <p:strVal val="ppt_y"/>
                                          </p:val>
                                        </p:tav>
                                      </p:tavLst>
                                    </p:anim>
                                    <p:anim calcmode="lin" valueType="num">
                                      <p:cBhvr>
                                        <p:cTn id="111"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112"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113" dur="500" tmFilter="0,0; .5, 0; 1, 1"/>
                                        <p:tgtEl>
                                          <p:spTgt spid="52"/>
                                        </p:tgtEl>
                                      </p:cBhvr>
                                    </p:animEffect>
                                    <p:set>
                                      <p:cBhvr>
                                        <p:cTn id="114" dur="1" fill="hold">
                                          <p:stCondLst>
                                            <p:cond delay="499"/>
                                          </p:stCondLst>
                                        </p:cTn>
                                        <p:tgtEl>
                                          <p:spTgt spid="52"/>
                                        </p:tgtEl>
                                        <p:attrNameLst>
                                          <p:attrName>style.visibility</p:attrName>
                                        </p:attrNameLst>
                                      </p:cBhvr>
                                      <p:to>
                                        <p:strVal val="hidden"/>
                                      </p:to>
                                    </p:set>
                                  </p:childTnLst>
                                </p:cTn>
                              </p:par>
                            </p:childTnLst>
                          </p:cTn>
                        </p:par>
                        <p:par>
                          <p:cTn id="115" fill="hold">
                            <p:stCondLst>
                              <p:cond delay="4050"/>
                            </p:stCondLst>
                            <p:childTnLst>
                              <p:par>
                                <p:cTn id="116" presetID="41" presetClass="exit" presetSubtype="0" fill="hold" grpId="0" nodeType="afterEffect">
                                  <p:stCondLst>
                                    <p:cond delay="0"/>
                                  </p:stCondLst>
                                  <p:iterate type="lt">
                                    <p:tmPct val="10000"/>
                                  </p:iterate>
                                  <p:childTnLst>
                                    <p:anim calcmode="lin" valueType="num">
                                      <p:cBhvr>
                                        <p:cTn id="117"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118" dur="500"/>
                                        <p:tgtEl>
                                          <p:spTgt spid="53"/>
                                        </p:tgtEl>
                                        <p:attrNameLst>
                                          <p:attrName>ppt_y</p:attrName>
                                        </p:attrNameLst>
                                      </p:cBhvr>
                                      <p:tavLst>
                                        <p:tav tm="0">
                                          <p:val>
                                            <p:strVal val="ppt_y"/>
                                          </p:val>
                                        </p:tav>
                                        <p:tav tm="100000">
                                          <p:val>
                                            <p:strVal val="ppt_y"/>
                                          </p:val>
                                        </p:tav>
                                      </p:tavLst>
                                    </p:anim>
                                    <p:anim calcmode="lin" valueType="num">
                                      <p:cBhvr>
                                        <p:cTn id="119"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120"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121" dur="500" tmFilter="0,0; .5, 0; 1, 1"/>
                                        <p:tgtEl>
                                          <p:spTgt spid="53"/>
                                        </p:tgtEl>
                                      </p:cBhvr>
                                    </p:animEffect>
                                    <p:set>
                                      <p:cBhvr>
                                        <p:cTn id="122" dur="1" fill="hold">
                                          <p:stCondLst>
                                            <p:cond delay="499"/>
                                          </p:stCondLst>
                                        </p:cTn>
                                        <p:tgtEl>
                                          <p:spTgt spid="53"/>
                                        </p:tgtEl>
                                        <p:attrNameLst>
                                          <p:attrName>style.visibility</p:attrName>
                                        </p:attrNameLst>
                                      </p:cBhvr>
                                      <p:to>
                                        <p:strVal val="hidden"/>
                                      </p:to>
                                    </p:set>
                                  </p:childTnLst>
                                </p:cTn>
                              </p:par>
                            </p:childTnLst>
                          </p:cTn>
                        </p:par>
                        <p:par>
                          <p:cTn id="123" fill="hold">
                            <p:stCondLst>
                              <p:cond delay="4550"/>
                            </p:stCondLst>
                            <p:childTnLst>
                              <p:par>
                                <p:cTn id="124" presetID="41" presetClass="exit" presetSubtype="0" fill="hold" grpId="0" nodeType="afterEffect">
                                  <p:stCondLst>
                                    <p:cond delay="0"/>
                                  </p:stCondLst>
                                  <p:iterate type="lt">
                                    <p:tmPct val="10000"/>
                                  </p:iterate>
                                  <p:childTnLst>
                                    <p:anim calcmode="lin" valueType="num">
                                      <p:cBhvr>
                                        <p:cTn id="125"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126" dur="500"/>
                                        <p:tgtEl>
                                          <p:spTgt spid="54"/>
                                        </p:tgtEl>
                                        <p:attrNameLst>
                                          <p:attrName>ppt_y</p:attrName>
                                        </p:attrNameLst>
                                      </p:cBhvr>
                                      <p:tavLst>
                                        <p:tav tm="0">
                                          <p:val>
                                            <p:strVal val="ppt_y"/>
                                          </p:val>
                                        </p:tav>
                                        <p:tav tm="100000">
                                          <p:val>
                                            <p:strVal val="ppt_y"/>
                                          </p:val>
                                        </p:tav>
                                      </p:tavLst>
                                    </p:anim>
                                    <p:anim calcmode="lin" valueType="num">
                                      <p:cBhvr>
                                        <p:cTn id="127"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128"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129" dur="500" tmFilter="0,0; .5, 0; 1, 1"/>
                                        <p:tgtEl>
                                          <p:spTgt spid="54"/>
                                        </p:tgtEl>
                                      </p:cBhvr>
                                    </p:animEffect>
                                    <p:set>
                                      <p:cBhvr>
                                        <p:cTn id="130" dur="1" fill="hold">
                                          <p:stCondLst>
                                            <p:cond delay="499"/>
                                          </p:stCondLst>
                                        </p:cTn>
                                        <p:tgtEl>
                                          <p:spTgt spid="54"/>
                                        </p:tgtEl>
                                        <p:attrNameLst>
                                          <p:attrName>style.visibility</p:attrName>
                                        </p:attrNameLst>
                                      </p:cBhvr>
                                      <p:to>
                                        <p:strVal val="hidden"/>
                                      </p:to>
                                    </p:set>
                                  </p:childTnLst>
                                </p:cTn>
                              </p:par>
                              <p:par>
                                <p:cTn id="131" presetID="10" presetClass="entr" presetSubtype="0" fill="hold" grpId="0" nodeType="with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fade">
                                      <p:cBhvr>
                                        <p:cTn id="133" dur="500"/>
                                        <p:tgtEl>
                                          <p:spTgt spid="46"/>
                                        </p:tgtEl>
                                      </p:cBhvr>
                                    </p:animEffect>
                                  </p:childTnLst>
                                </p:cTn>
                              </p:par>
                              <p:par>
                                <p:cTn id="134" presetID="26" presetClass="emph" presetSubtype="0" repeatCount="5000" fill="hold" grpId="1" nodeType="withEffect">
                                  <p:stCondLst>
                                    <p:cond delay="0"/>
                                  </p:stCondLst>
                                  <p:childTnLst>
                                    <p:animEffect transition="out" filter="fade">
                                      <p:cBhvr>
                                        <p:cTn id="135" dur="500" tmFilter="0, 0; .2, .5; .8, .5; 1, 0"/>
                                        <p:tgtEl>
                                          <p:spTgt spid="46"/>
                                        </p:tgtEl>
                                      </p:cBhvr>
                                    </p:animEffect>
                                    <p:animScale>
                                      <p:cBhvr>
                                        <p:cTn id="136" dur="250" autoRev="1" fill="hold"/>
                                        <p:tgtEl>
                                          <p:spTgt spid="46"/>
                                        </p:tgtEl>
                                      </p:cBhvr>
                                      <p:by x="105000" y="105000"/>
                                    </p:animScale>
                                  </p:childTnLst>
                                </p:cTn>
                              </p:par>
                              <p:par>
                                <p:cTn id="137" presetID="1" presetClass="mediacall" presetSubtype="0" fill="hold" nodeType="withEffect">
                                  <p:stCondLst>
                                    <p:cond delay="0"/>
                                  </p:stCondLst>
                                  <p:childTnLst>
                                    <p:cmd type="call" cmd="playFrom(0.0)">
                                      <p:cBhvr>
                                        <p:cTn id="138" dur="2104" fill="hold"/>
                                        <p:tgtEl>
                                          <p:spTgt spid="4"/>
                                        </p:tgtEl>
                                      </p:cBhvr>
                                    </p:cmd>
                                  </p:childTnLst>
                                </p:cTn>
                              </p:par>
                            </p:childTnLst>
                          </p:cTn>
                        </p:par>
                      </p:childTnLst>
                    </p:cTn>
                  </p:par>
                  <p:par>
                    <p:cTn id="139" fill="hold">
                      <p:stCondLst>
                        <p:cond delay="indefinite"/>
                      </p:stCondLst>
                      <p:childTnLst>
                        <p:par>
                          <p:cTn id="140" fill="hold">
                            <p:stCondLst>
                              <p:cond delay="0"/>
                            </p:stCondLst>
                            <p:childTnLst>
                              <p:par>
                                <p:cTn id="141" presetID="34" presetClass="emph" presetSubtype="0" repeatCount="indefinite" fill="hold" nodeType="clickEffect">
                                  <p:stCondLst>
                                    <p:cond delay="0"/>
                                  </p:stCondLst>
                                  <p:iterate type="lt">
                                    <p:tmPct val="10000"/>
                                  </p:iterate>
                                  <p:childTnLst>
                                    <p:animMotion origin="layout" path="M 0.0 0.0 L 0.0 -0.07213" pathEditMode="relative" ptsTypes="">
                                      <p:cBhvr>
                                        <p:cTn id="142" dur="500" accel="50000" decel="50000" autoRev="1" fill="hold">
                                          <p:stCondLst>
                                            <p:cond delay="0"/>
                                          </p:stCondLst>
                                        </p:cTn>
                                        <p:tgtEl>
                                          <p:spTgt spid="29708">
                                            <p:txEl>
                                              <p:pRg st="4" end="4"/>
                                            </p:txEl>
                                          </p:spTgt>
                                        </p:tgtEl>
                                        <p:attrNameLst>
                                          <p:attrName>ppt_x</p:attrName>
                                          <p:attrName>ppt_y</p:attrName>
                                        </p:attrNameLst>
                                      </p:cBhvr>
                                    </p:animMotion>
                                    <p:animRot by="1500000">
                                      <p:cBhvr>
                                        <p:cTn id="143" dur="250" fill="hold">
                                          <p:stCondLst>
                                            <p:cond delay="0"/>
                                          </p:stCondLst>
                                        </p:cTn>
                                        <p:tgtEl>
                                          <p:spTgt spid="29708">
                                            <p:txEl>
                                              <p:pRg st="4" end="4"/>
                                            </p:txEl>
                                          </p:spTgt>
                                        </p:tgtEl>
                                        <p:attrNameLst>
                                          <p:attrName>r</p:attrName>
                                        </p:attrNameLst>
                                      </p:cBhvr>
                                    </p:animRot>
                                    <p:animRot by="-1500000">
                                      <p:cBhvr>
                                        <p:cTn id="144" dur="250" fill="hold">
                                          <p:stCondLst>
                                            <p:cond delay="250"/>
                                          </p:stCondLst>
                                        </p:cTn>
                                        <p:tgtEl>
                                          <p:spTgt spid="29708">
                                            <p:txEl>
                                              <p:pRg st="4" end="4"/>
                                            </p:txEl>
                                          </p:spTgt>
                                        </p:tgtEl>
                                        <p:attrNameLst>
                                          <p:attrName>r</p:attrName>
                                        </p:attrNameLst>
                                      </p:cBhvr>
                                    </p:animRot>
                                    <p:animRot by="-1500000">
                                      <p:cBhvr>
                                        <p:cTn id="145" dur="250" fill="hold">
                                          <p:stCondLst>
                                            <p:cond delay="500"/>
                                          </p:stCondLst>
                                        </p:cTn>
                                        <p:tgtEl>
                                          <p:spTgt spid="29708">
                                            <p:txEl>
                                              <p:pRg st="4" end="4"/>
                                            </p:txEl>
                                          </p:spTgt>
                                        </p:tgtEl>
                                        <p:attrNameLst>
                                          <p:attrName>r</p:attrName>
                                        </p:attrNameLst>
                                      </p:cBhvr>
                                    </p:animRot>
                                    <p:animRot by="1500000">
                                      <p:cBhvr>
                                        <p:cTn id="146" dur="250" fill="hold">
                                          <p:stCondLst>
                                            <p:cond delay="750"/>
                                          </p:stCondLst>
                                        </p:cTn>
                                        <p:tgtEl>
                                          <p:spTgt spid="29708">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7" fill="hold" display="0">
                  <p:stCondLst>
                    <p:cond delay="indefinite"/>
                  </p:stCondLst>
                  <p:endCondLst>
                    <p:cond evt="onStopAudio" delay="0">
                      <p:tgtEl>
                        <p:sldTgt/>
                      </p:tgtEl>
                    </p:cond>
                  </p:endCondLst>
                </p:cTn>
                <p:tgtEl>
                  <p:spTgt spid="4"/>
                </p:tgtEl>
              </p:cMediaNode>
            </p:audio>
          </p:childTnLst>
        </p:cTn>
      </p:par>
    </p:tnLst>
    <p:bldLst>
      <p:bldP spid="29707" grpId="0"/>
      <p:bldP spid="46" grpId="0"/>
      <p:bldP spid="46" grpId="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61402"/>
            <a:ext cx="9144000" cy="2538751"/>
          </a:xfrm>
          <a:prstGeom prst="rect">
            <a:avLst/>
          </a:prstGeom>
        </p:spPr>
      </p:pic>
      <p:sp>
        <p:nvSpPr>
          <p:cNvPr id="3" name="TextBox 2"/>
          <p:cNvSpPr txBox="1"/>
          <p:nvPr/>
        </p:nvSpPr>
        <p:spPr>
          <a:xfrm>
            <a:off x="1621465" y="3821354"/>
            <a:ext cx="5411972" cy="920252"/>
          </a:xfrm>
          <a:prstGeom prst="rect">
            <a:avLst/>
          </a:prstGeom>
          <a:noFill/>
        </p:spPr>
        <p:txBody>
          <a:bodyPr wrap="square" rtlCol="0">
            <a:spAutoFit/>
          </a:bodyPr>
          <a:lstStyle/>
          <a:p>
            <a:pPr algn="ctr">
              <a:lnSpc>
                <a:spcPct val="150000"/>
              </a:lnSpc>
            </a:pPr>
            <a:r>
              <a:rPr lang="en-US" sz="4000" b="1">
                <a:solidFill>
                  <a:srgbClr val="FF0000"/>
                </a:solidFill>
                <a:latin typeface="Times New Roman" panose="02020603050405020304" pitchFamily="18" charset="0"/>
                <a:cs typeface="Times New Roman" panose="02020603050405020304" pitchFamily="18" charset="0"/>
              </a:rPr>
              <a:t>TIẾT 23</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comb/>
  </p:transition>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0731" name="Rectangle 11"/>
          <p:cNvSpPr>
            <a:spLocks noGrp="1" noChangeArrowheads="1"/>
          </p:cNvSpPr>
          <p:nvPr>
            <p:ph type="ctrTitle"/>
          </p:nvPr>
        </p:nvSpPr>
        <p:spPr>
          <a:xfrm>
            <a:off x="654050" y="779463"/>
            <a:ext cx="8296275" cy="1470025"/>
          </a:xfrm>
        </p:spPr>
        <p:txBody>
          <a:bodyPr anchor="ctr"/>
          <a:lstStyle/>
          <a:p>
            <a:pPr eaLnBrk="1" hangingPunct="1"/>
            <a:r>
              <a:rPr lang="en-US" altLang="en-US" sz="3200" b="1">
                <a:solidFill>
                  <a:schemeClr val="tx1"/>
                </a:solidFill>
                <a:latin typeface="Times New Roman" panose="02020603050405020304" pitchFamily="18" charset="0"/>
                <a:cs typeface="Times New Roman" panose="02020603050405020304" pitchFamily="18" charset="0"/>
              </a:rPr>
              <a:t>Viết số thập phập phân 6,1343434... dạng thu gọn có chu kì trong dấu ngoặc là: </a:t>
            </a:r>
          </a:p>
        </p:txBody>
      </p:sp>
      <p:sp>
        <p:nvSpPr>
          <p:cNvPr id="30732" name="Rectangle 12"/>
          <p:cNvSpPr>
            <a:spLocks noGrp="1" noChangeArrowheads="1"/>
          </p:cNvSpPr>
          <p:nvPr>
            <p:ph type="subTitle" idx="1"/>
          </p:nvPr>
        </p:nvSpPr>
        <p:spPr>
          <a:xfrm>
            <a:off x="3234027" y="2284209"/>
            <a:ext cx="4321175" cy="2995612"/>
          </a:xfrm>
        </p:spPr>
        <p:txBody>
          <a:bodyPr>
            <a:normAutofit lnSpcReduction="10000"/>
          </a:bodyPr>
          <a:lstStyle/>
          <a:p>
            <a:pPr marL="609600" indent="-609600" algn="l" eaLnBrk="1" hangingPunct="1">
              <a:lnSpc>
                <a:spcPct val="80000"/>
              </a:lnSpc>
            </a:pPr>
            <a:r>
              <a:rPr lang="en-US" altLang="en-US" sz="2800" b="1">
                <a:solidFill>
                  <a:srgbClr val="FF3300"/>
                </a:solidFill>
                <a:latin typeface="VNI-Times" pitchFamily="2" charset="0"/>
              </a:rPr>
              <a:t>A.</a:t>
            </a:r>
            <a:r>
              <a:rPr lang="en-US" altLang="en-US" sz="2800" b="1">
                <a:solidFill>
                  <a:srgbClr val="FFFF00"/>
                </a:solidFill>
                <a:latin typeface="VNI-Times" pitchFamily="2" charset="0"/>
              </a:rPr>
              <a:t> </a:t>
            </a:r>
            <a:r>
              <a:rPr lang="en-US" altLang="en-US" sz="2800" b="1">
                <a:solidFill>
                  <a:srgbClr val="C00000"/>
                </a:solidFill>
                <a:latin typeface="Times New Roman" panose="02020603050405020304" pitchFamily="18" charset="0"/>
                <a:cs typeface="Times New Roman" panose="02020603050405020304" pitchFamily="18" charset="0"/>
              </a:rPr>
              <a:t>6,1(34)</a:t>
            </a:r>
            <a:endParaRPr lang="en-US" altLang="en-US" sz="2800" b="1">
              <a:solidFill>
                <a:srgbClr val="C00000"/>
              </a:solidFill>
              <a:latin typeface="VNI-Times" pitchFamily="2" charset="0"/>
            </a:endParaRP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B.</a:t>
            </a:r>
            <a:r>
              <a:rPr lang="en-US" altLang="en-US" sz="2800" b="1">
                <a:solidFill>
                  <a:srgbClr val="FFFF00"/>
                </a:solidFill>
                <a:latin typeface="VNI-Times" pitchFamily="2" charset="0"/>
              </a:rPr>
              <a:t> </a:t>
            </a:r>
            <a:r>
              <a:rPr lang="en-US" altLang="en-US" sz="2800" b="1">
                <a:solidFill>
                  <a:srgbClr val="C00000"/>
                </a:solidFill>
                <a:latin typeface="Times New Roman" panose="02020603050405020304" pitchFamily="18" charset="0"/>
                <a:cs typeface="Times New Roman" panose="02020603050405020304" pitchFamily="18" charset="0"/>
              </a:rPr>
              <a:t>6,(13)</a:t>
            </a:r>
            <a:r>
              <a:rPr lang="en-US" altLang="en-US" sz="2800" b="1">
                <a:solidFill>
                  <a:srgbClr val="C00000"/>
                </a:solidFill>
                <a:latin typeface="VNI-Times" pitchFamily="2" charset="0"/>
              </a:rPr>
              <a:t>.</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C.</a:t>
            </a:r>
            <a:r>
              <a:rPr lang="en-US" altLang="en-US" sz="2800" b="1">
                <a:solidFill>
                  <a:srgbClr val="FFFF00"/>
                </a:solidFill>
                <a:latin typeface="VNI-Times" pitchFamily="2" charset="0"/>
              </a:rPr>
              <a:t> </a:t>
            </a:r>
            <a:r>
              <a:rPr lang="en-US" altLang="en-US" sz="2800" b="1">
                <a:solidFill>
                  <a:srgbClr val="C00000"/>
                </a:solidFill>
                <a:latin typeface="Times New Roman" panose="02020603050405020304" pitchFamily="18" charset="0"/>
                <a:cs typeface="Times New Roman" panose="02020603050405020304" pitchFamily="18" charset="0"/>
              </a:rPr>
              <a:t>6,(134)</a:t>
            </a:r>
            <a:r>
              <a:rPr lang="en-US" altLang="en-US" sz="2800" b="1">
                <a:solidFill>
                  <a:srgbClr val="C00000"/>
                </a:solidFill>
                <a:latin typeface="VNI-Times" pitchFamily="2" charset="0"/>
              </a:rPr>
              <a:t>.</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D.</a:t>
            </a:r>
            <a:r>
              <a:rPr lang="en-US" altLang="en-US" sz="2800" b="1">
                <a:solidFill>
                  <a:srgbClr val="FFFF00"/>
                </a:solidFill>
                <a:latin typeface="VNI-Times" pitchFamily="2" charset="0"/>
              </a:rPr>
              <a:t> </a:t>
            </a:r>
            <a:r>
              <a:rPr lang="en-US" altLang="en-US" sz="2800" b="1">
                <a:solidFill>
                  <a:srgbClr val="C00000"/>
                </a:solidFill>
                <a:latin typeface="Times New Roman" panose="02020603050405020304" pitchFamily="18" charset="0"/>
                <a:cs typeface="Times New Roman" panose="02020603050405020304" pitchFamily="18" charset="0"/>
              </a:rPr>
              <a:t>6,13434</a:t>
            </a:r>
            <a:endParaRPr lang="en-US" altLang="en-US" sz="2800" b="1">
              <a:solidFill>
                <a:srgbClr val="C00000"/>
              </a:solidFill>
              <a:latin typeface="VNI-Times" pitchFamily="2" charset="0"/>
            </a:endParaRPr>
          </a:p>
          <a:p>
            <a:pPr marL="609600" indent="-609600" eaLnBrk="1" hangingPunct="1">
              <a:lnSpc>
                <a:spcPct val="80000"/>
              </a:lnSpc>
              <a:buFontTx/>
              <a:buChar char="•"/>
            </a:pPr>
            <a:endParaRPr lang="en-US" altLang="en-US" sz="3600" b="1">
              <a:latin typeface="VNI-Times" pitchFamily="2" charset="0"/>
            </a:endParaRPr>
          </a:p>
        </p:txBody>
      </p:sp>
      <p:pic>
        <p:nvPicPr>
          <p:cNvPr id="30764" name="Picture 44" descr="CAU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525" y="-11113"/>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44">
            <a:hlinkClick r:id="rId5"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6" name="Rectangle 45"/>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7" name="Rectangle 46"/>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8" name="Rectangle 47"/>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49" name="Rectangle 48"/>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0" name="Rectangle 49"/>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1" name="Rectangle 50"/>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2" name="Rectangle 51"/>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3" name="Rectangle 52"/>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4" name="Rectangle 53"/>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5" name="Rectangle 54"/>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6" name="Rectangle 55"/>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7" name="hetgio">
            <a:hlinkClick r:id="" action="ppaction://media"/>
          </p:cNvPr>
          <p:cNvPicPr>
            <a:picLocks noChangeAspect="1"/>
          </p:cNvPicPr>
          <p:nvPr>
            <a:audioFile r:link="rId1"/>
            <p:extLst>
              <p:ext uri="{DAA4B4D4-6D71-4841-9C94-3DE7FCFB9230}">
                <p14:media xmlns:p14="http://schemas.microsoft.com/office/powerpoint/2010/main" r:embed="rId2">
                  <p14:trim st="6038" end="6855.3125"/>
                </p14:media>
              </p:ext>
            </p:extLst>
          </p:nvPr>
        </p:nvPicPr>
        <p:blipFill>
          <a:blip r:embed="rId6"/>
          <a:stretch>
            <a:fillRect/>
          </a:stretch>
        </p:blipFill>
        <p:spPr>
          <a:xfrm>
            <a:off x="9410700" y="4024313"/>
            <a:ext cx="609600" cy="609600"/>
          </a:xfrm>
          <a:prstGeom prst="rect">
            <a:avLst/>
          </a:prstGeom>
        </p:spPr>
      </p:pic>
    </p:spTree>
    <p:extLst>
      <p:ext uri="{BB962C8B-B14F-4D97-AF65-F5344CB8AC3E}">
        <p14:creationId xmlns:p14="http://schemas.microsoft.com/office/powerpoint/2010/main" val="419254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0764"/>
                                        </p:tgtEl>
                                        <p:attrNameLst>
                                          <p:attrName>style.visibility</p:attrName>
                                        </p:attrNameLst>
                                      </p:cBhvr>
                                      <p:to>
                                        <p:strVal val="visible"/>
                                      </p:to>
                                    </p:set>
                                    <p:animEffect transition="in" filter="fade">
                                      <p:cBhvr>
                                        <p:cTn id="7" dur="1000"/>
                                        <p:tgtEl>
                                          <p:spTgt spid="30764"/>
                                        </p:tgtEl>
                                      </p:cBhvr>
                                    </p:animEffect>
                                    <p:anim calcmode="lin" valueType="num">
                                      <p:cBhvr>
                                        <p:cTn id="8" dur="1000" fill="hold"/>
                                        <p:tgtEl>
                                          <p:spTgt spid="30764"/>
                                        </p:tgtEl>
                                        <p:attrNameLst>
                                          <p:attrName>ppt_x</p:attrName>
                                        </p:attrNameLst>
                                      </p:cBhvr>
                                      <p:tavLst>
                                        <p:tav tm="0">
                                          <p:val>
                                            <p:strVal val="#ppt_x"/>
                                          </p:val>
                                        </p:tav>
                                        <p:tav tm="100000">
                                          <p:val>
                                            <p:strVal val="#ppt_x"/>
                                          </p:val>
                                        </p:tav>
                                      </p:tavLst>
                                    </p:anim>
                                    <p:anim calcmode="lin" valueType="num">
                                      <p:cBhvr>
                                        <p:cTn id="9" dur="1000" fill="hold"/>
                                        <p:tgtEl>
                                          <p:spTgt spid="307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5"/>
                                        </p:tgtEl>
                                        <p:attrNameLst>
                                          <p:attrName>ppt_y</p:attrName>
                                        </p:attrNameLst>
                                      </p:cBhvr>
                                      <p:tavLst>
                                        <p:tav tm="0">
                                          <p:val>
                                            <p:strVal val="ppt_y"/>
                                          </p:val>
                                        </p:tav>
                                        <p:tav tm="100000">
                                          <p:val>
                                            <p:strVal val="ppt_y"/>
                                          </p:val>
                                        </p:tav>
                                      </p:tavLst>
                                    </p:anim>
                                    <p:anim calcmode="lin" valueType="num">
                                      <p:cBhvr>
                                        <p:cTn id="15"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5"/>
                                        </p:tgtEl>
                                      </p:cBhvr>
                                    </p:animEffect>
                                    <p:set>
                                      <p:cBhvr>
                                        <p:cTn id="18" dur="1" fill="hold">
                                          <p:stCondLst>
                                            <p:cond delay="499"/>
                                          </p:stCondLst>
                                        </p:cTn>
                                        <p:tgtEl>
                                          <p:spTgt spid="55"/>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6"/>
                                        </p:tgtEl>
                                        <p:attrNameLst>
                                          <p:attrName>ppt_y</p:attrName>
                                        </p:attrNameLst>
                                      </p:cBhvr>
                                      <p:tavLst>
                                        <p:tav tm="0">
                                          <p:val>
                                            <p:strVal val="ppt_y"/>
                                          </p:val>
                                        </p:tav>
                                        <p:tav tm="100000">
                                          <p:val>
                                            <p:strVal val="ppt_y"/>
                                          </p:val>
                                        </p:tav>
                                      </p:tavLst>
                                    </p:anim>
                                    <p:anim calcmode="lin" valueType="num">
                                      <p:cBhvr>
                                        <p:cTn id="23"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6"/>
                                        </p:tgtEl>
                                      </p:cBhvr>
                                    </p:animEffect>
                                    <p:set>
                                      <p:cBhvr>
                                        <p:cTn id="26" dur="1" fill="hold">
                                          <p:stCondLst>
                                            <p:cond delay="499"/>
                                          </p:stCondLst>
                                        </p:cTn>
                                        <p:tgtEl>
                                          <p:spTgt spid="56"/>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7"/>
                                        </p:tgtEl>
                                        <p:attrNameLst>
                                          <p:attrName>ppt_y</p:attrName>
                                        </p:attrNameLst>
                                      </p:cBhvr>
                                      <p:tavLst>
                                        <p:tav tm="0">
                                          <p:val>
                                            <p:strVal val="ppt_y"/>
                                          </p:val>
                                        </p:tav>
                                        <p:tav tm="100000">
                                          <p:val>
                                            <p:strVal val="ppt_y"/>
                                          </p:val>
                                        </p:tav>
                                      </p:tavLst>
                                    </p:anim>
                                    <p:anim calcmode="lin" valueType="num">
                                      <p:cBhvr>
                                        <p:cTn id="31" dur="500"/>
                                        <p:tgtEl>
                                          <p:spTgt spid="47"/>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7"/>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8"/>
                                        </p:tgtEl>
                                        <p:attrNameLst>
                                          <p:attrName>ppt_y</p:attrName>
                                        </p:attrNameLst>
                                      </p:cBhvr>
                                      <p:tavLst>
                                        <p:tav tm="0">
                                          <p:val>
                                            <p:strVal val="ppt_y"/>
                                          </p:val>
                                        </p:tav>
                                        <p:tav tm="100000">
                                          <p:val>
                                            <p:strVal val="ppt_y"/>
                                          </p:val>
                                        </p:tav>
                                      </p:tavLst>
                                    </p:anim>
                                    <p:anim calcmode="lin" valueType="num">
                                      <p:cBhvr>
                                        <p:cTn id="39"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8"/>
                                        </p:tgtEl>
                                      </p:cBhvr>
                                    </p:animEffect>
                                    <p:set>
                                      <p:cBhvr>
                                        <p:cTn id="42" dur="1" fill="hold">
                                          <p:stCondLst>
                                            <p:cond delay="499"/>
                                          </p:stCondLst>
                                        </p:cTn>
                                        <p:tgtEl>
                                          <p:spTgt spid="48"/>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49"/>
                                        </p:tgtEl>
                                        <p:attrNameLst>
                                          <p:attrName>ppt_y</p:attrName>
                                        </p:attrNameLst>
                                      </p:cBhvr>
                                      <p:tavLst>
                                        <p:tav tm="0">
                                          <p:val>
                                            <p:strVal val="ppt_y"/>
                                          </p:val>
                                        </p:tav>
                                        <p:tav tm="100000">
                                          <p:val>
                                            <p:strVal val="ppt_y"/>
                                          </p:val>
                                        </p:tav>
                                      </p:tavLst>
                                    </p:anim>
                                    <p:anim calcmode="lin" valueType="num">
                                      <p:cBhvr>
                                        <p:cTn id="47"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49"/>
                                        </p:tgtEl>
                                      </p:cBhvr>
                                    </p:animEffect>
                                    <p:set>
                                      <p:cBhvr>
                                        <p:cTn id="50" dur="1" fill="hold">
                                          <p:stCondLst>
                                            <p:cond delay="499"/>
                                          </p:stCondLst>
                                        </p:cTn>
                                        <p:tgtEl>
                                          <p:spTgt spid="49"/>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0"/>
                                        </p:tgtEl>
                                        <p:attrNameLst>
                                          <p:attrName>ppt_y</p:attrName>
                                        </p:attrNameLst>
                                      </p:cBhvr>
                                      <p:tavLst>
                                        <p:tav tm="0">
                                          <p:val>
                                            <p:strVal val="ppt_y"/>
                                          </p:val>
                                        </p:tav>
                                        <p:tav tm="100000">
                                          <p:val>
                                            <p:strVal val="ppt_y"/>
                                          </p:val>
                                        </p:tav>
                                      </p:tavLst>
                                    </p:anim>
                                    <p:anim calcmode="lin" valueType="num">
                                      <p:cBhvr>
                                        <p:cTn id="55"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0"/>
                                        </p:tgtEl>
                                      </p:cBhvr>
                                    </p:animEffect>
                                    <p:set>
                                      <p:cBhvr>
                                        <p:cTn id="58" dur="1" fill="hold">
                                          <p:stCondLst>
                                            <p:cond delay="499"/>
                                          </p:stCondLst>
                                        </p:cTn>
                                        <p:tgtEl>
                                          <p:spTgt spid="50"/>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1"/>
                                        </p:tgtEl>
                                        <p:attrNameLst>
                                          <p:attrName>ppt_y</p:attrName>
                                        </p:attrNameLst>
                                      </p:cBhvr>
                                      <p:tavLst>
                                        <p:tav tm="0">
                                          <p:val>
                                            <p:strVal val="ppt_y"/>
                                          </p:val>
                                        </p:tav>
                                        <p:tav tm="100000">
                                          <p:val>
                                            <p:strVal val="ppt_y"/>
                                          </p:val>
                                        </p:tav>
                                      </p:tavLst>
                                    </p:anim>
                                    <p:anim calcmode="lin" valueType="num">
                                      <p:cBhvr>
                                        <p:cTn id="63"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1"/>
                                        </p:tgtEl>
                                      </p:cBhvr>
                                    </p:animEffect>
                                    <p:set>
                                      <p:cBhvr>
                                        <p:cTn id="66" dur="1" fill="hold">
                                          <p:stCondLst>
                                            <p:cond delay="499"/>
                                          </p:stCondLst>
                                        </p:cTn>
                                        <p:tgtEl>
                                          <p:spTgt spid="51"/>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2"/>
                                        </p:tgtEl>
                                        <p:attrNameLst>
                                          <p:attrName>ppt_y</p:attrName>
                                        </p:attrNameLst>
                                      </p:cBhvr>
                                      <p:tavLst>
                                        <p:tav tm="0">
                                          <p:val>
                                            <p:strVal val="ppt_y"/>
                                          </p:val>
                                        </p:tav>
                                        <p:tav tm="100000">
                                          <p:val>
                                            <p:strVal val="ppt_y"/>
                                          </p:val>
                                        </p:tav>
                                      </p:tavLst>
                                    </p:anim>
                                    <p:anim calcmode="lin" valueType="num">
                                      <p:cBhvr>
                                        <p:cTn id="71"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2"/>
                                        </p:tgtEl>
                                      </p:cBhvr>
                                    </p:animEffect>
                                    <p:set>
                                      <p:cBhvr>
                                        <p:cTn id="74" dur="1" fill="hold">
                                          <p:stCondLst>
                                            <p:cond delay="499"/>
                                          </p:stCondLst>
                                        </p:cTn>
                                        <p:tgtEl>
                                          <p:spTgt spid="52"/>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3"/>
                                        </p:tgtEl>
                                        <p:attrNameLst>
                                          <p:attrName>ppt_y</p:attrName>
                                        </p:attrNameLst>
                                      </p:cBhvr>
                                      <p:tavLst>
                                        <p:tav tm="0">
                                          <p:val>
                                            <p:strVal val="ppt_y"/>
                                          </p:val>
                                        </p:tav>
                                        <p:tav tm="100000">
                                          <p:val>
                                            <p:strVal val="ppt_y"/>
                                          </p:val>
                                        </p:tav>
                                      </p:tavLst>
                                    </p:anim>
                                    <p:anim calcmode="lin" valueType="num">
                                      <p:cBhvr>
                                        <p:cTn id="79"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3"/>
                                        </p:tgtEl>
                                      </p:cBhvr>
                                    </p:animEffect>
                                    <p:set>
                                      <p:cBhvr>
                                        <p:cTn id="82" dur="1" fill="hold">
                                          <p:stCondLst>
                                            <p:cond delay="499"/>
                                          </p:stCondLst>
                                        </p:cTn>
                                        <p:tgtEl>
                                          <p:spTgt spid="53"/>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4"/>
                                        </p:tgtEl>
                                        <p:attrNameLst>
                                          <p:attrName>ppt_y</p:attrName>
                                        </p:attrNameLst>
                                      </p:cBhvr>
                                      <p:tavLst>
                                        <p:tav tm="0">
                                          <p:val>
                                            <p:strVal val="ppt_y"/>
                                          </p:val>
                                        </p:tav>
                                        <p:tav tm="100000">
                                          <p:val>
                                            <p:strVal val="ppt_y"/>
                                          </p:val>
                                        </p:tav>
                                      </p:tavLst>
                                    </p:anim>
                                    <p:anim calcmode="lin" valueType="num">
                                      <p:cBhvr>
                                        <p:cTn id="87"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4"/>
                                        </p:tgtEl>
                                      </p:cBhvr>
                                    </p:animEffect>
                                    <p:set>
                                      <p:cBhvr>
                                        <p:cTn id="90" dur="1" fill="hold">
                                          <p:stCondLst>
                                            <p:cond delay="499"/>
                                          </p:stCondLst>
                                        </p:cTn>
                                        <p:tgtEl>
                                          <p:spTgt spid="54"/>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6"/>
                                        </p:tgtEl>
                                      </p:cBhvr>
                                    </p:animEffect>
                                    <p:animScale>
                                      <p:cBhvr>
                                        <p:cTn id="96" dur="250" autoRev="1" fill="hold"/>
                                        <p:tgtEl>
                                          <p:spTgt spid="46"/>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7"/>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3073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7"/>
                </p:tgtEl>
              </p:cMediaNode>
            </p:audio>
          </p:childTnLst>
        </p:cTn>
      </p:par>
    </p:tnLst>
    <p:bldLst>
      <p:bldP spid="46" grpId="0"/>
      <p:bldP spid="46" grpId="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Rectangle 11"/>
          <p:cNvSpPr>
            <a:spLocks noGrp="1" noChangeArrowheads="1"/>
          </p:cNvSpPr>
          <p:nvPr>
            <p:ph type="ctrTitle"/>
          </p:nvPr>
        </p:nvSpPr>
        <p:spPr>
          <a:xfrm>
            <a:off x="654050" y="779463"/>
            <a:ext cx="8296275" cy="1470025"/>
          </a:xfrm>
        </p:spPr>
        <p:txBody>
          <a:bodyPr anchor="ctr"/>
          <a:lstStyle/>
          <a:p>
            <a:pPr eaLnBrk="1" hangingPunct="1"/>
            <a:r>
              <a:rPr lang="en-US" altLang="en-US" sz="3200" b="1">
                <a:solidFill>
                  <a:schemeClr val="accent2"/>
                </a:solidFill>
                <a:latin typeface="Times New Roman" panose="02020603050405020304" pitchFamily="18" charset="0"/>
                <a:cs typeface="Times New Roman" panose="02020603050405020304" pitchFamily="18" charset="0"/>
              </a:rPr>
              <a:t>Viết số thập phân vô hạn tuần hoàn 0,(35) dạng phân số là: </a:t>
            </a:r>
            <a:endParaRPr lang="en-US" altLang="en-US" sz="3200" b="1">
              <a:solidFill>
                <a:srgbClr val="FFFF00"/>
              </a:solidFill>
              <a:latin typeface="VNI-Times" pitchFamily="2" charset="0"/>
            </a:endParaRPr>
          </a:p>
        </p:txBody>
      </p:sp>
      <p:sp>
        <p:nvSpPr>
          <p:cNvPr id="31756" name="Rectangle 12"/>
          <p:cNvSpPr>
            <a:spLocks noGrp="1" noChangeArrowheads="1"/>
          </p:cNvSpPr>
          <p:nvPr>
            <p:ph type="subTitle" idx="1"/>
          </p:nvPr>
        </p:nvSpPr>
        <p:spPr>
          <a:xfrm>
            <a:off x="3438525" y="2249488"/>
            <a:ext cx="4321175" cy="2995612"/>
          </a:xfrm>
        </p:spPr>
        <p:txBody>
          <a:bodyPr>
            <a:normAutofit lnSpcReduction="10000"/>
          </a:bodyPr>
          <a:lstStyle/>
          <a:p>
            <a:pPr marL="609600" indent="-609600" algn="l" eaLnBrk="1" hangingPunct="1">
              <a:lnSpc>
                <a:spcPct val="80000"/>
              </a:lnSpc>
            </a:pPr>
            <a:r>
              <a:rPr lang="en-US" altLang="en-US" sz="2800" b="1">
                <a:solidFill>
                  <a:srgbClr val="FF3300"/>
                </a:solidFill>
                <a:latin typeface="VNI-Times" pitchFamily="2" charset="0"/>
              </a:rPr>
              <a:t>A.</a:t>
            </a:r>
            <a:r>
              <a:rPr lang="en-US" altLang="en-US" sz="2800" b="1">
                <a:solidFill>
                  <a:srgbClr val="FFFF00"/>
                </a:solidFill>
                <a:latin typeface="VNI-Times" pitchFamily="2" charset="0"/>
              </a:rPr>
              <a:t> </a:t>
            </a: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B.</a:t>
            </a:r>
            <a:endParaRPr lang="en-US" altLang="en-US" sz="2800" b="1">
              <a:solidFill>
                <a:srgbClr val="FFFF00"/>
              </a:solidFill>
              <a:latin typeface="VNI-Times" pitchFamily="2" charset="0"/>
            </a:endParaRP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C.</a:t>
            </a:r>
            <a:r>
              <a:rPr lang="en-US" altLang="en-US" sz="2800" b="1">
                <a:solidFill>
                  <a:srgbClr val="FFFF00"/>
                </a:solidFill>
                <a:latin typeface="VNI-Times" pitchFamily="2" charset="0"/>
              </a:rPr>
              <a:t> </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D.</a:t>
            </a:r>
            <a:r>
              <a:rPr lang="en-US" altLang="en-US" sz="2800" b="1">
                <a:solidFill>
                  <a:srgbClr val="FFFF00"/>
                </a:solidFill>
                <a:latin typeface="VNI-Times" pitchFamily="2" charset="0"/>
              </a:rPr>
              <a:t> </a:t>
            </a:r>
          </a:p>
          <a:p>
            <a:pPr marL="609600" indent="-609600" eaLnBrk="1" hangingPunct="1">
              <a:lnSpc>
                <a:spcPct val="80000"/>
              </a:lnSpc>
              <a:buFontTx/>
              <a:buChar char="•"/>
            </a:pPr>
            <a:endParaRPr lang="en-US" altLang="en-US" sz="3600" b="1">
              <a:latin typeface="VNI-Times" pitchFamily="2" charset="0"/>
            </a:endParaRPr>
          </a:p>
        </p:txBody>
      </p:sp>
      <p:pic>
        <p:nvPicPr>
          <p:cNvPr id="31788" name="Picture 44" descr="CAU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26988"/>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7" name="Rectangle 46"/>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8" name="Rectangle 47"/>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9" name="Rectangle 48"/>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50" name="Rectangle 49"/>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1" name="Rectangle 50"/>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2" name="Rectangle 51"/>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3" name="Rectangle 52"/>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4" name="Rectangle 53"/>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5" name="Rectangle 54"/>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6" name="Rectangle 55"/>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7" name="Rectangle 56"/>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8"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graphicFrame>
        <p:nvGraphicFramePr>
          <p:cNvPr id="2" name="Object 1">
            <a:extLst>
              <a:ext uri="{FF2B5EF4-FFF2-40B4-BE49-F238E27FC236}">
                <a16:creationId xmlns:a16="http://schemas.microsoft.com/office/drawing/2014/main" id="{D29D8972-6405-4E90-8371-D29CFA3B550A}"/>
              </a:ext>
            </a:extLst>
          </p:cNvPr>
          <p:cNvGraphicFramePr>
            <a:graphicFrameLocks noChangeAspect="1"/>
          </p:cNvGraphicFramePr>
          <p:nvPr>
            <p:extLst>
              <p:ext uri="{D42A27DB-BD31-4B8C-83A1-F6EECF244321}">
                <p14:modId xmlns:p14="http://schemas.microsoft.com/office/powerpoint/2010/main" val="1769217764"/>
              </p:ext>
            </p:extLst>
          </p:nvPr>
        </p:nvGraphicFramePr>
        <p:xfrm>
          <a:off x="4008062" y="2122738"/>
          <a:ext cx="241300" cy="622300"/>
        </p:xfrm>
        <a:graphic>
          <a:graphicData uri="http://schemas.openxmlformats.org/presentationml/2006/ole">
            <mc:AlternateContent xmlns:mc="http://schemas.openxmlformats.org/markup-compatibility/2006">
              <mc:Choice xmlns:v="urn:schemas-microsoft-com:vml" Requires="v">
                <p:oleObj spid="_x0000_s10471" name="Equation" r:id="rId8" imgW="241200" imgH="622080" progId="Equation.DSMT4">
                  <p:embed/>
                </p:oleObj>
              </mc:Choice>
              <mc:Fallback>
                <p:oleObj name="Equation" r:id="rId8" imgW="241200" imgH="622080" progId="Equation.DSMT4">
                  <p:embed/>
                  <p:pic>
                    <p:nvPicPr>
                      <p:cNvPr id="0" name=""/>
                      <p:cNvPicPr/>
                      <p:nvPr/>
                    </p:nvPicPr>
                    <p:blipFill>
                      <a:blip r:embed="rId9"/>
                      <a:stretch>
                        <a:fillRect/>
                      </a:stretch>
                    </p:blipFill>
                    <p:spPr>
                      <a:xfrm>
                        <a:off x="4008062" y="2122738"/>
                        <a:ext cx="241300" cy="6223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C4BCC1A3-4BB6-4AB0-8760-4B65E924A25E}"/>
              </a:ext>
            </a:extLst>
          </p:cNvPr>
          <p:cNvGraphicFramePr>
            <a:graphicFrameLocks noChangeAspect="1"/>
          </p:cNvGraphicFramePr>
          <p:nvPr>
            <p:extLst>
              <p:ext uri="{D42A27DB-BD31-4B8C-83A1-F6EECF244321}">
                <p14:modId xmlns:p14="http://schemas.microsoft.com/office/powerpoint/2010/main" val="1767360926"/>
              </p:ext>
            </p:extLst>
          </p:nvPr>
        </p:nvGraphicFramePr>
        <p:xfrm>
          <a:off x="3916652" y="2970338"/>
          <a:ext cx="419100" cy="622300"/>
        </p:xfrm>
        <a:graphic>
          <a:graphicData uri="http://schemas.openxmlformats.org/presentationml/2006/ole">
            <mc:AlternateContent xmlns:mc="http://schemas.openxmlformats.org/markup-compatibility/2006">
              <mc:Choice xmlns:v="urn:schemas-microsoft-com:vml" Requires="v">
                <p:oleObj spid="_x0000_s10472" name="Equation" r:id="rId10" imgW="419040" imgH="622080" progId="Equation.DSMT4">
                  <p:embed/>
                </p:oleObj>
              </mc:Choice>
              <mc:Fallback>
                <p:oleObj name="Equation" r:id="rId10" imgW="419040" imgH="622080" progId="Equation.DSMT4">
                  <p:embed/>
                  <p:pic>
                    <p:nvPicPr>
                      <p:cNvPr id="2" name="Object 1">
                        <a:extLst>
                          <a:ext uri="{FF2B5EF4-FFF2-40B4-BE49-F238E27FC236}">
                            <a16:creationId xmlns:a16="http://schemas.microsoft.com/office/drawing/2014/main" id="{D29D8972-6405-4E90-8371-D29CFA3B550A}"/>
                          </a:ext>
                        </a:extLst>
                      </p:cNvPr>
                      <p:cNvPicPr/>
                      <p:nvPr/>
                    </p:nvPicPr>
                    <p:blipFill>
                      <a:blip r:embed="rId11"/>
                      <a:stretch>
                        <a:fillRect/>
                      </a:stretch>
                    </p:blipFill>
                    <p:spPr>
                      <a:xfrm>
                        <a:off x="3916652" y="2970338"/>
                        <a:ext cx="419100" cy="6223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F5389AE9-8454-42B0-B586-938E21C17577}"/>
              </a:ext>
            </a:extLst>
          </p:cNvPr>
          <p:cNvGraphicFramePr>
            <a:graphicFrameLocks noChangeAspect="1"/>
          </p:cNvGraphicFramePr>
          <p:nvPr>
            <p:extLst>
              <p:ext uri="{D42A27DB-BD31-4B8C-83A1-F6EECF244321}">
                <p14:modId xmlns:p14="http://schemas.microsoft.com/office/powerpoint/2010/main" val="3821112520"/>
              </p:ext>
            </p:extLst>
          </p:nvPr>
        </p:nvGraphicFramePr>
        <p:xfrm>
          <a:off x="3916652" y="3830829"/>
          <a:ext cx="419100" cy="622300"/>
        </p:xfrm>
        <a:graphic>
          <a:graphicData uri="http://schemas.openxmlformats.org/presentationml/2006/ole">
            <mc:AlternateContent xmlns:mc="http://schemas.openxmlformats.org/markup-compatibility/2006">
              <mc:Choice xmlns:v="urn:schemas-microsoft-com:vml" Requires="v">
                <p:oleObj spid="_x0000_s10473" name="Equation" r:id="rId12" imgW="419040" imgH="622080" progId="Equation.DSMT4">
                  <p:embed/>
                </p:oleObj>
              </mc:Choice>
              <mc:Fallback>
                <p:oleObj name="Equation" r:id="rId12" imgW="419040" imgH="622080" progId="Equation.DSMT4">
                  <p:embed/>
                  <p:pic>
                    <p:nvPicPr>
                      <p:cNvPr id="2" name="Object 1">
                        <a:extLst>
                          <a:ext uri="{FF2B5EF4-FFF2-40B4-BE49-F238E27FC236}">
                            <a16:creationId xmlns:a16="http://schemas.microsoft.com/office/drawing/2014/main" id="{D29D8972-6405-4E90-8371-D29CFA3B550A}"/>
                          </a:ext>
                        </a:extLst>
                      </p:cNvPr>
                      <p:cNvPicPr/>
                      <p:nvPr/>
                    </p:nvPicPr>
                    <p:blipFill>
                      <a:blip r:embed="rId13"/>
                      <a:stretch>
                        <a:fillRect/>
                      </a:stretch>
                    </p:blipFill>
                    <p:spPr>
                      <a:xfrm>
                        <a:off x="3916652" y="3830829"/>
                        <a:ext cx="419100" cy="6223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DFD92714-C704-4085-A421-6B659DC430A9}"/>
              </a:ext>
            </a:extLst>
          </p:cNvPr>
          <p:cNvGraphicFramePr>
            <a:graphicFrameLocks noChangeAspect="1"/>
          </p:cNvGraphicFramePr>
          <p:nvPr>
            <p:extLst>
              <p:ext uri="{D42A27DB-BD31-4B8C-83A1-F6EECF244321}">
                <p14:modId xmlns:p14="http://schemas.microsoft.com/office/powerpoint/2010/main" val="3095390407"/>
              </p:ext>
            </p:extLst>
          </p:nvPr>
        </p:nvGraphicFramePr>
        <p:xfrm>
          <a:off x="3916652" y="4679950"/>
          <a:ext cx="419100" cy="622300"/>
        </p:xfrm>
        <a:graphic>
          <a:graphicData uri="http://schemas.openxmlformats.org/presentationml/2006/ole">
            <mc:AlternateContent xmlns:mc="http://schemas.openxmlformats.org/markup-compatibility/2006">
              <mc:Choice xmlns:v="urn:schemas-microsoft-com:vml" Requires="v">
                <p:oleObj spid="_x0000_s10474" name="Equation" r:id="rId14" imgW="419040" imgH="622080" progId="Equation.DSMT4">
                  <p:embed/>
                </p:oleObj>
              </mc:Choice>
              <mc:Fallback>
                <p:oleObj name="Equation" r:id="rId14" imgW="419040" imgH="622080" progId="Equation.DSMT4">
                  <p:embed/>
                  <p:pic>
                    <p:nvPicPr>
                      <p:cNvPr id="2" name="Object 1">
                        <a:extLst>
                          <a:ext uri="{FF2B5EF4-FFF2-40B4-BE49-F238E27FC236}">
                            <a16:creationId xmlns:a16="http://schemas.microsoft.com/office/drawing/2014/main" id="{D29D8972-6405-4E90-8371-D29CFA3B550A}"/>
                          </a:ext>
                        </a:extLst>
                      </p:cNvPr>
                      <p:cNvPicPr/>
                      <p:nvPr/>
                    </p:nvPicPr>
                    <p:blipFill>
                      <a:blip r:embed="rId15"/>
                      <a:stretch>
                        <a:fillRect/>
                      </a:stretch>
                    </p:blipFill>
                    <p:spPr>
                      <a:xfrm>
                        <a:off x="3916652" y="4679950"/>
                        <a:ext cx="419100" cy="622300"/>
                      </a:xfrm>
                      <a:prstGeom prst="rect">
                        <a:avLst/>
                      </a:prstGeom>
                    </p:spPr>
                  </p:pic>
                </p:oleObj>
              </mc:Fallback>
            </mc:AlternateContent>
          </a:graphicData>
        </a:graphic>
      </p:graphicFrame>
    </p:spTree>
    <p:extLst>
      <p:ext uri="{BB962C8B-B14F-4D97-AF65-F5344CB8AC3E}">
        <p14:creationId xmlns:p14="http://schemas.microsoft.com/office/powerpoint/2010/main" val="1148560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1788"/>
                                        </p:tgtEl>
                                        <p:attrNameLst>
                                          <p:attrName>style.visibility</p:attrName>
                                        </p:attrNameLst>
                                      </p:cBhvr>
                                      <p:to>
                                        <p:strVal val="visible"/>
                                      </p:to>
                                    </p:set>
                                    <p:animEffect transition="in" filter="fade">
                                      <p:cBhvr>
                                        <p:cTn id="7" dur="1000"/>
                                        <p:tgtEl>
                                          <p:spTgt spid="31788"/>
                                        </p:tgtEl>
                                      </p:cBhvr>
                                    </p:animEffect>
                                    <p:anim calcmode="lin" valueType="num">
                                      <p:cBhvr>
                                        <p:cTn id="8" dur="1000" fill="hold"/>
                                        <p:tgtEl>
                                          <p:spTgt spid="31788"/>
                                        </p:tgtEl>
                                        <p:attrNameLst>
                                          <p:attrName>ppt_x</p:attrName>
                                        </p:attrNameLst>
                                      </p:cBhvr>
                                      <p:tavLst>
                                        <p:tav tm="0">
                                          <p:val>
                                            <p:strVal val="#ppt_x"/>
                                          </p:val>
                                        </p:tav>
                                        <p:tav tm="100000">
                                          <p:val>
                                            <p:strVal val="#ppt_x"/>
                                          </p:val>
                                        </p:tav>
                                      </p:tavLst>
                                    </p:anim>
                                    <p:anim calcmode="lin" valueType="num">
                                      <p:cBhvr>
                                        <p:cTn id="9" dur="1000" fill="hold"/>
                                        <p:tgtEl>
                                          <p:spTgt spid="3178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6"/>
                                        </p:tgtEl>
                                        <p:attrNameLst>
                                          <p:attrName>ppt_y</p:attrName>
                                        </p:attrNameLst>
                                      </p:cBhvr>
                                      <p:tavLst>
                                        <p:tav tm="0">
                                          <p:val>
                                            <p:strVal val="ppt_y"/>
                                          </p:val>
                                        </p:tav>
                                        <p:tav tm="100000">
                                          <p:val>
                                            <p:strVal val="ppt_y"/>
                                          </p:val>
                                        </p:tav>
                                      </p:tavLst>
                                    </p:anim>
                                    <p:anim calcmode="lin" valueType="num">
                                      <p:cBhvr>
                                        <p:cTn id="15"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7"/>
                                        </p:tgtEl>
                                        <p:attrNameLst>
                                          <p:attrName>ppt_y</p:attrName>
                                        </p:attrNameLst>
                                      </p:cBhvr>
                                      <p:tavLst>
                                        <p:tav tm="0">
                                          <p:val>
                                            <p:strVal val="ppt_y"/>
                                          </p:val>
                                        </p:tav>
                                        <p:tav tm="100000">
                                          <p:val>
                                            <p:strVal val="ppt_y"/>
                                          </p:val>
                                        </p:tav>
                                      </p:tavLst>
                                    </p:anim>
                                    <p:anim calcmode="lin" valueType="num">
                                      <p:cBhvr>
                                        <p:cTn id="23" dur="500"/>
                                        <p:tgtEl>
                                          <p:spTgt spid="57"/>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7"/>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8"/>
                                        </p:tgtEl>
                                        <p:attrNameLst>
                                          <p:attrName>ppt_y</p:attrName>
                                        </p:attrNameLst>
                                      </p:cBhvr>
                                      <p:tavLst>
                                        <p:tav tm="0">
                                          <p:val>
                                            <p:strVal val="ppt_y"/>
                                          </p:val>
                                        </p:tav>
                                        <p:tav tm="100000">
                                          <p:val>
                                            <p:strVal val="ppt_y"/>
                                          </p:val>
                                        </p:tav>
                                      </p:tavLst>
                                    </p:anim>
                                    <p:anim calcmode="lin" valueType="num">
                                      <p:cBhvr>
                                        <p:cTn id="31"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9"/>
                                        </p:tgtEl>
                                        <p:attrNameLst>
                                          <p:attrName>ppt_y</p:attrName>
                                        </p:attrNameLst>
                                      </p:cBhvr>
                                      <p:tavLst>
                                        <p:tav tm="0">
                                          <p:val>
                                            <p:strVal val="ppt_y"/>
                                          </p:val>
                                        </p:tav>
                                        <p:tav tm="100000">
                                          <p:val>
                                            <p:strVal val="ppt_y"/>
                                          </p:val>
                                        </p:tav>
                                      </p:tavLst>
                                    </p:anim>
                                    <p:anim calcmode="lin" valueType="num">
                                      <p:cBhvr>
                                        <p:cTn id="39"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50"/>
                                        </p:tgtEl>
                                        <p:attrNameLst>
                                          <p:attrName>ppt_y</p:attrName>
                                        </p:attrNameLst>
                                      </p:cBhvr>
                                      <p:tavLst>
                                        <p:tav tm="0">
                                          <p:val>
                                            <p:strVal val="ppt_y"/>
                                          </p:val>
                                        </p:tav>
                                        <p:tav tm="100000">
                                          <p:val>
                                            <p:strVal val="ppt_y"/>
                                          </p:val>
                                        </p:tav>
                                      </p:tavLst>
                                    </p:anim>
                                    <p:anim calcmode="lin" valueType="num">
                                      <p:cBhvr>
                                        <p:cTn id="47"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1"/>
                                        </p:tgtEl>
                                        <p:attrNameLst>
                                          <p:attrName>ppt_y</p:attrName>
                                        </p:attrNameLst>
                                      </p:cBhvr>
                                      <p:tavLst>
                                        <p:tav tm="0">
                                          <p:val>
                                            <p:strVal val="ppt_y"/>
                                          </p:val>
                                        </p:tav>
                                        <p:tav tm="100000">
                                          <p:val>
                                            <p:strVal val="ppt_y"/>
                                          </p:val>
                                        </p:tav>
                                      </p:tavLst>
                                    </p:anim>
                                    <p:anim calcmode="lin" valueType="num">
                                      <p:cBhvr>
                                        <p:cTn id="55"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2"/>
                                        </p:tgtEl>
                                        <p:attrNameLst>
                                          <p:attrName>ppt_y</p:attrName>
                                        </p:attrNameLst>
                                      </p:cBhvr>
                                      <p:tavLst>
                                        <p:tav tm="0">
                                          <p:val>
                                            <p:strVal val="ppt_y"/>
                                          </p:val>
                                        </p:tav>
                                        <p:tav tm="100000">
                                          <p:val>
                                            <p:strVal val="ppt_y"/>
                                          </p:val>
                                        </p:tav>
                                      </p:tavLst>
                                    </p:anim>
                                    <p:anim calcmode="lin" valueType="num">
                                      <p:cBhvr>
                                        <p:cTn id="63"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3"/>
                                        </p:tgtEl>
                                        <p:attrNameLst>
                                          <p:attrName>ppt_y</p:attrName>
                                        </p:attrNameLst>
                                      </p:cBhvr>
                                      <p:tavLst>
                                        <p:tav tm="0">
                                          <p:val>
                                            <p:strVal val="ppt_y"/>
                                          </p:val>
                                        </p:tav>
                                        <p:tav tm="100000">
                                          <p:val>
                                            <p:strVal val="ppt_y"/>
                                          </p:val>
                                        </p:tav>
                                      </p:tavLst>
                                    </p:anim>
                                    <p:anim calcmode="lin" valueType="num">
                                      <p:cBhvr>
                                        <p:cTn id="71"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4"/>
                                        </p:tgtEl>
                                        <p:attrNameLst>
                                          <p:attrName>ppt_y</p:attrName>
                                        </p:attrNameLst>
                                      </p:cBhvr>
                                      <p:tavLst>
                                        <p:tav tm="0">
                                          <p:val>
                                            <p:strVal val="ppt_y"/>
                                          </p:val>
                                        </p:tav>
                                        <p:tav tm="100000">
                                          <p:val>
                                            <p:strVal val="ppt_y"/>
                                          </p:val>
                                        </p:tav>
                                      </p:tavLst>
                                    </p:anim>
                                    <p:anim calcmode="lin" valueType="num">
                                      <p:cBhvr>
                                        <p:cTn id="79"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5"/>
                                        </p:tgtEl>
                                        <p:attrNameLst>
                                          <p:attrName>ppt_y</p:attrName>
                                        </p:attrNameLst>
                                      </p:cBhvr>
                                      <p:tavLst>
                                        <p:tav tm="0">
                                          <p:val>
                                            <p:strVal val="ppt_y"/>
                                          </p:val>
                                        </p:tav>
                                        <p:tav tm="100000">
                                          <p:val>
                                            <p:strVal val="ppt_y"/>
                                          </p:val>
                                        </p:tav>
                                      </p:tavLst>
                                    </p:anim>
                                    <p:anim calcmode="lin" valueType="num">
                                      <p:cBhvr>
                                        <p:cTn id="87"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7"/>
                                        </p:tgtEl>
                                      </p:cBhvr>
                                    </p:animEffect>
                                    <p:animScale>
                                      <p:cBhvr>
                                        <p:cTn id="96" dur="250" autoRev="1" fill="hold"/>
                                        <p:tgtEl>
                                          <p:spTgt spid="47"/>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8"/>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8"/>
                </p:tgtEl>
              </p:cMediaNode>
            </p:audio>
          </p:childTnLst>
        </p:cTn>
      </p:par>
    </p:tnLst>
    <p:bldLst>
      <p:bldP spid="47" grpId="0"/>
      <p:bldP spid="47" grpId="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Rectangle 11"/>
          <p:cNvSpPr>
            <a:spLocks noGrp="1" noChangeArrowheads="1"/>
          </p:cNvSpPr>
          <p:nvPr>
            <p:ph type="ctrTitle"/>
          </p:nvPr>
        </p:nvSpPr>
        <p:spPr>
          <a:xfrm>
            <a:off x="822393" y="346503"/>
            <a:ext cx="8131617" cy="1470025"/>
          </a:xfrm>
        </p:spPr>
        <p:txBody>
          <a:bodyPr anchor="ctr"/>
          <a:lstStyle/>
          <a:p>
            <a:pPr eaLnBrk="1" hangingPunct="1"/>
            <a:r>
              <a:rPr lang="en-US" altLang="en-US" sz="3200" b="1">
                <a:solidFill>
                  <a:schemeClr val="tx1"/>
                </a:solidFill>
                <a:latin typeface="Times New Roman" panose="02020603050405020304" pitchFamily="18" charset="0"/>
                <a:cs typeface="Times New Roman" panose="02020603050405020304" pitchFamily="18" charset="0"/>
              </a:rPr>
              <a:t>Điểm A trên hình biểu diễn số thực nào ?</a:t>
            </a:r>
          </a:p>
        </p:txBody>
      </p:sp>
      <p:sp>
        <p:nvSpPr>
          <p:cNvPr id="32780" name="Rectangle 12"/>
          <p:cNvSpPr>
            <a:spLocks noGrp="1" noChangeArrowheads="1"/>
          </p:cNvSpPr>
          <p:nvPr>
            <p:ph type="subTitle" idx="1"/>
          </p:nvPr>
        </p:nvSpPr>
        <p:spPr>
          <a:xfrm>
            <a:off x="3288002" y="2101481"/>
            <a:ext cx="4321175" cy="2995612"/>
          </a:xfrm>
        </p:spPr>
        <p:txBody>
          <a:bodyPr>
            <a:normAutofit lnSpcReduction="10000"/>
          </a:bodyPr>
          <a:lstStyle/>
          <a:p>
            <a:pPr marL="609600" indent="-609600" algn="l" eaLnBrk="1" hangingPunct="1">
              <a:lnSpc>
                <a:spcPct val="80000"/>
              </a:lnSpc>
            </a:pPr>
            <a:endParaRPr lang="en-US" altLang="en-US" sz="2800" b="1">
              <a:solidFill>
                <a:srgbClr val="FF3300"/>
              </a:solidFill>
              <a:latin typeface="VNI-Times" pitchFamily="2" charset="0"/>
            </a:endParaRPr>
          </a:p>
          <a:p>
            <a:pPr marL="609600" indent="-609600" algn="l" eaLnBrk="1" hangingPunct="1">
              <a:lnSpc>
                <a:spcPct val="80000"/>
              </a:lnSpc>
            </a:pPr>
            <a:r>
              <a:rPr lang="en-US" altLang="en-US" sz="3200" b="1">
                <a:solidFill>
                  <a:srgbClr val="C00000"/>
                </a:solidFill>
                <a:latin typeface="VNI-Times" pitchFamily="2" charset="0"/>
              </a:rPr>
              <a:t>A. </a:t>
            </a: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3200" b="1">
                <a:solidFill>
                  <a:srgbClr val="FF0000"/>
                </a:solidFill>
                <a:latin typeface="VNI-Times" pitchFamily="2" charset="0"/>
              </a:rPr>
              <a:t>B.   </a:t>
            </a:r>
            <a:r>
              <a:rPr lang="en-US" altLang="en-US" sz="4000" b="1">
                <a:solidFill>
                  <a:srgbClr val="FF0000"/>
                </a:solidFill>
                <a:latin typeface="Times New Roman" panose="02020603050405020304" pitchFamily="18" charset="0"/>
                <a:cs typeface="Times New Roman" panose="02020603050405020304" pitchFamily="18" charset="0"/>
              </a:rPr>
              <a:t>2</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3200" b="1">
                <a:solidFill>
                  <a:srgbClr val="FF0000"/>
                </a:solidFill>
                <a:latin typeface="VNI-Times" pitchFamily="2" charset="0"/>
              </a:rPr>
              <a:t>C. </a:t>
            </a:r>
          </a:p>
          <a:p>
            <a:pPr marL="609600" indent="-609600" algn="l" eaLnBrk="1" hangingPunct="1">
              <a:lnSpc>
                <a:spcPct val="80000"/>
              </a:lnSpc>
            </a:pPr>
            <a:endParaRPr lang="en-US" altLang="en-US" sz="2800" b="1">
              <a:solidFill>
                <a:srgbClr val="FFFF00"/>
              </a:solidFill>
              <a:latin typeface="VNI-Times" pitchFamily="2" charset="0"/>
            </a:endParaRPr>
          </a:p>
          <a:p>
            <a:pPr marL="609600" indent="-609600" algn="l" eaLnBrk="1" hangingPunct="1">
              <a:lnSpc>
                <a:spcPct val="80000"/>
              </a:lnSpc>
            </a:pPr>
            <a:r>
              <a:rPr lang="en-US" altLang="en-US" sz="3200" b="1">
                <a:solidFill>
                  <a:srgbClr val="FF0000"/>
                </a:solidFill>
                <a:latin typeface="VNI-Times" pitchFamily="2" charset="0"/>
              </a:rPr>
              <a:t>D. </a:t>
            </a:r>
          </a:p>
        </p:txBody>
      </p:sp>
      <p:pic>
        <p:nvPicPr>
          <p:cNvPr id="32812" name="Picture 44" descr="gggg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288" y="0"/>
            <a:ext cx="22764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7" name="Rectangle 46"/>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8" name="Rectangle 47"/>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9" name="Rectangle 48"/>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50" name="Rectangle 49"/>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1" name="Rectangle 50"/>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2" name="Rectangle 51"/>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3" name="Rectangle 52"/>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4" name="Rectangle 53"/>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5" name="Rectangle 54"/>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6" name="Rectangle 55"/>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7" name="Rectangle 56"/>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8"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graphicFrame>
        <p:nvGraphicFramePr>
          <p:cNvPr id="2" name="Object 1">
            <a:extLst>
              <a:ext uri="{FF2B5EF4-FFF2-40B4-BE49-F238E27FC236}">
                <a16:creationId xmlns:a16="http://schemas.microsoft.com/office/drawing/2014/main" id="{A09AB587-009F-43A8-94DA-EFE5886CC970}"/>
              </a:ext>
            </a:extLst>
          </p:cNvPr>
          <p:cNvGraphicFramePr>
            <a:graphicFrameLocks noChangeAspect="1"/>
          </p:cNvGraphicFramePr>
          <p:nvPr>
            <p:extLst>
              <p:ext uri="{D42A27DB-BD31-4B8C-83A1-F6EECF244321}">
                <p14:modId xmlns:p14="http://schemas.microsoft.com/office/powerpoint/2010/main" val="2824020871"/>
              </p:ext>
            </p:extLst>
          </p:nvPr>
        </p:nvGraphicFramePr>
        <p:xfrm>
          <a:off x="3916356" y="2374771"/>
          <a:ext cx="449152" cy="815128"/>
        </p:xfrm>
        <a:graphic>
          <a:graphicData uri="http://schemas.openxmlformats.org/presentationml/2006/ole">
            <mc:AlternateContent xmlns:mc="http://schemas.openxmlformats.org/markup-compatibility/2006">
              <mc:Choice xmlns:v="urn:schemas-microsoft-com:vml" Requires="v">
                <p:oleObj spid="_x0000_s11430" name="Equation" r:id="rId8" imgW="342720" imgH="622080" progId="Equation.DSMT4">
                  <p:embed/>
                </p:oleObj>
              </mc:Choice>
              <mc:Fallback>
                <p:oleObj name="Equation" r:id="rId8" imgW="342720" imgH="622080" progId="Equation.DSMT4">
                  <p:embed/>
                  <p:pic>
                    <p:nvPicPr>
                      <p:cNvPr id="0" name=""/>
                      <p:cNvPicPr/>
                      <p:nvPr/>
                    </p:nvPicPr>
                    <p:blipFill>
                      <a:blip r:embed="rId9"/>
                      <a:stretch>
                        <a:fillRect/>
                      </a:stretch>
                    </p:blipFill>
                    <p:spPr>
                      <a:xfrm>
                        <a:off x="3916356" y="2374771"/>
                        <a:ext cx="449152" cy="815128"/>
                      </a:xfrm>
                      <a:prstGeom prst="rect">
                        <a:avLst/>
                      </a:prstGeom>
                    </p:spPr>
                  </p:pic>
                </p:oleObj>
              </mc:Fallback>
            </mc:AlternateContent>
          </a:graphicData>
        </a:graphic>
      </p:graphicFrame>
      <p:pic>
        <p:nvPicPr>
          <p:cNvPr id="21" name="Picture 20"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17E5B551-8450-41FB-9267-B8CF14E90884}"/>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2554577" y="1288511"/>
            <a:ext cx="4516074" cy="1007930"/>
          </a:xfrm>
          <a:prstGeom prst="rect">
            <a:avLst/>
          </a:prstGeom>
          <a:solidFill>
            <a:schemeClr val="bg2">
              <a:lumMod val="90000"/>
            </a:schemeClr>
          </a:solidFill>
          <a:ln>
            <a:noFill/>
          </a:ln>
        </p:spPr>
      </p:pic>
      <p:graphicFrame>
        <p:nvGraphicFramePr>
          <p:cNvPr id="22" name="Object 21">
            <a:extLst>
              <a:ext uri="{FF2B5EF4-FFF2-40B4-BE49-F238E27FC236}">
                <a16:creationId xmlns:a16="http://schemas.microsoft.com/office/drawing/2014/main" id="{F3ECA1FA-7E10-4F9D-B90D-50D230E8D32A}"/>
              </a:ext>
            </a:extLst>
          </p:cNvPr>
          <p:cNvGraphicFramePr>
            <a:graphicFrameLocks noChangeAspect="1"/>
          </p:cNvGraphicFramePr>
          <p:nvPr>
            <p:extLst>
              <p:ext uri="{D42A27DB-BD31-4B8C-83A1-F6EECF244321}">
                <p14:modId xmlns:p14="http://schemas.microsoft.com/office/powerpoint/2010/main" val="623878901"/>
              </p:ext>
            </p:extLst>
          </p:nvPr>
        </p:nvGraphicFramePr>
        <p:xfrm>
          <a:off x="3894538" y="4035898"/>
          <a:ext cx="315912" cy="814388"/>
        </p:xfrm>
        <a:graphic>
          <a:graphicData uri="http://schemas.openxmlformats.org/presentationml/2006/ole">
            <mc:AlternateContent xmlns:mc="http://schemas.openxmlformats.org/markup-compatibility/2006">
              <mc:Choice xmlns:v="urn:schemas-microsoft-com:vml" Requires="v">
                <p:oleObj spid="_x0000_s11431" name="Equation" r:id="rId11" imgW="241200" imgH="622080" progId="Equation.DSMT4">
                  <p:embed/>
                </p:oleObj>
              </mc:Choice>
              <mc:Fallback>
                <p:oleObj name="Equation" r:id="rId11" imgW="241200" imgH="622080" progId="Equation.DSMT4">
                  <p:embed/>
                  <p:pic>
                    <p:nvPicPr>
                      <p:cNvPr id="2" name="Object 1">
                        <a:extLst>
                          <a:ext uri="{FF2B5EF4-FFF2-40B4-BE49-F238E27FC236}">
                            <a16:creationId xmlns:a16="http://schemas.microsoft.com/office/drawing/2014/main" id="{A09AB587-009F-43A8-94DA-EFE5886CC970}"/>
                          </a:ext>
                        </a:extLst>
                      </p:cNvPr>
                      <p:cNvPicPr/>
                      <p:nvPr/>
                    </p:nvPicPr>
                    <p:blipFill>
                      <a:blip r:embed="rId12"/>
                      <a:stretch>
                        <a:fillRect/>
                      </a:stretch>
                    </p:blipFill>
                    <p:spPr>
                      <a:xfrm>
                        <a:off x="3894538" y="4035898"/>
                        <a:ext cx="315912" cy="8143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D80F694A-1101-4E9F-8403-A7717D022348}"/>
              </a:ext>
            </a:extLst>
          </p:cNvPr>
          <p:cNvGraphicFramePr>
            <a:graphicFrameLocks noChangeAspect="1"/>
          </p:cNvGraphicFramePr>
          <p:nvPr>
            <p:extLst>
              <p:ext uri="{D42A27DB-BD31-4B8C-83A1-F6EECF244321}">
                <p14:modId xmlns:p14="http://schemas.microsoft.com/office/powerpoint/2010/main" val="3927829452"/>
              </p:ext>
            </p:extLst>
          </p:nvPr>
        </p:nvGraphicFramePr>
        <p:xfrm>
          <a:off x="3821402" y="4984490"/>
          <a:ext cx="444107" cy="725563"/>
        </p:xfrm>
        <a:graphic>
          <a:graphicData uri="http://schemas.openxmlformats.org/presentationml/2006/ole">
            <mc:AlternateContent xmlns:mc="http://schemas.openxmlformats.org/markup-compatibility/2006">
              <mc:Choice xmlns:v="urn:schemas-microsoft-com:vml" Requires="v">
                <p:oleObj spid="_x0000_s11432" name="Equation" r:id="rId13" imgW="380880" imgH="622080" progId="Equation.DSMT4">
                  <p:embed/>
                </p:oleObj>
              </mc:Choice>
              <mc:Fallback>
                <p:oleObj name="Equation" r:id="rId13" imgW="380880" imgH="622080" progId="Equation.DSMT4">
                  <p:embed/>
                  <p:pic>
                    <p:nvPicPr>
                      <p:cNvPr id="22" name="Object 21">
                        <a:extLst>
                          <a:ext uri="{FF2B5EF4-FFF2-40B4-BE49-F238E27FC236}">
                            <a16:creationId xmlns:a16="http://schemas.microsoft.com/office/drawing/2014/main" id="{F3ECA1FA-7E10-4F9D-B90D-50D230E8D32A}"/>
                          </a:ext>
                        </a:extLst>
                      </p:cNvPr>
                      <p:cNvPicPr/>
                      <p:nvPr/>
                    </p:nvPicPr>
                    <p:blipFill>
                      <a:blip r:embed="rId14"/>
                      <a:stretch>
                        <a:fillRect/>
                      </a:stretch>
                    </p:blipFill>
                    <p:spPr>
                      <a:xfrm>
                        <a:off x="3821402" y="4984490"/>
                        <a:ext cx="444107" cy="725563"/>
                      </a:xfrm>
                      <a:prstGeom prst="rect">
                        <a:avLst/>
                      </a:prstGeom>
                    </p:spPr>
                  </p:pic>
                </p:oleObj>
              </mc:Fallback>
            </mc:AlternateContent>
          </a:graphicData>
        </a:graphic>
      </p:graphicFrame>
    </p:spTree>
    <p:extLst>
      <p:ext uri="{BB962C8B-B14F-4D97-AF65-F5344CB8AC3E}">
        <p14:creationId xmlns:p14="http://schemas.microsoft.com/office/powerpoint/2010/main" val="3452048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2812"/>
                                        </p:tgtEl>
                                        <p:attrNameLst>
                                          <p:attrName>style.visibility</p:attrName>
                                        </p:attrNameLst>
                                      </p:cBhvr>
                                      <p:to>
                                        <p:strVal val="visible"/>
                                      </p:to>
                                    </p:set>
                                    <p:animEffect transition="in" filter="fade">
                                      <p:cBhvr>
                                        <p:cTn id="7" dur="1000"/>
                                        <p:tgtEl>
                                          <p:spTgt spid="32812"/>
                                        </p:tgtEl>
                                      </p:cBhvr>
                                    </p:animEffect>
                                    <p:anim calcmode="lin" valueType="num">
                                      <p:cBhvr>
                                        <p:cTn id="8" dur="1000" fill="hold"/>
                                        <p:tgtEl>
                                          <p:spTgt spid="32812"/>
                                        </p:tgtEl>
                                        <p:attrNameLst>
                                          <p:attrName>ppt_x</p:attrName>
                                        </p:attrNameLst>
                                      </p:cBhvr>
                                      <p:tavLst>
                                        <p:tav tm="0">
                                          <p:val>
                                            <p:strVal val="#ppt_x"/>
                                          </p:val>
                                        </p:tav>
                                        <p:tav tm="100000">
                                          <p:val>
                                            <p:strVal val="#ppt_x"/>
                                          </p:val>
                                        </p:tav>
                                      </p:tavLst>
                                    </p:anim>
                                    <p:anim calcmode="lin" valueType="num">
                                      <p:cBhvr>
                                        <p:cTn id="9" dur="1000" fill="hold"/>
                                        <p:tgtEl>
                                          <p:spTgt spid="328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6"/>
                                        </p:tgtEl>
                                        <p:attrNameLst>
                                          <p:attrName>ppt_y</p:attrName>
                                        </p:attrNameLst>
                                      </p:cBhvr>
                                      <p:tavLst>
                                        <p:tav tm="0">
                                          <p:val>
                                            <p:strVal val="ppt_y"/>
                                          </p:val>
                                        </p:tav>
                                        <p:tav tm="100000">
                                          <p:val>
                                            <p:strVal val="ppt_y"/>
                                          </p:val>
                                        </p:tav>
                                      </p:tavLst>
                                    </p:anim>
                                    <p:anim calcmode="lin" valueType="num">
                                      <p:cBhvr>
                                        <p:cTn id="15"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7"/>
                                        </p:tgtEl>
                                        <p:attrNameLst>
                                          <p:attrName>ppt_y</p:attrName>
                                        </p:attrNameLst>
                                      </p:cBhvr>
                                      <p:tavLst>
                                        <p:tav tm="0">
                                          <p:val>
                                            <p:strVal val="ppt_y"/>
                                          </p:val>
                                        </p:tav>
                                        <p:tav tm="100000">
                                          <p:val>
                                            <p:strVal val="ppt_y"/>
                                          </p:val>
                                        </p:tav>
                                      </p:tavLst>
                                    </p:anim>
                                    <p:anim calcmode="lin" valueType="num">
                                      <p:cBhvr>
                                        <p:cTn id="23" dur="500"/>
                                        <p:tgtEl>
                                          <p:spTgt spid="57"/>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7"/>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8"/>
                                        </p:tgtEl>
                                        <p:attrNameLst>
                                          <p:attrName>ppt_y</p:attrName>
                                        </p:attrNameLst>
                                      </p:cBhvr>
                                      <p:tavLst>
                                        <p:tav tm="0">
                                          <p:val>
                                            <p:strVal val="ppt_y"/>
                                          </p:val>
                                        </p:tav>
                                        <p:tav tm="100000">
                                          <p:val>
                                            <p:strVal val="ppt_y"/>
                                          </p:val>
                                        </p:tav>
                                      </p:tavLst>
                                    </p:anim>
                                    <p:anim calcmode="lin" valueType="num">
                                      <p:cBhvr>
                                        <p:cTn id="31"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9"/>
                                        </p:tgtEl>
                                        <p:attrNameLst>
                                          <p:attrName>ppt_y</p:attrName>
                                        </p:attrNameLst>
                                      </p:cBhvr>
                                      <p:tavLst>
                                        <p:tav tm="0">
                                          <p:val>
                                            <p:strVal val="ppt_y"/>
                                          </p:val>
                                        </p:tav>
                                        <p:tav tm="100000">
                                          <p:val>
                                            <p:strVal val="ppt_y"/>
                                          </p:val>
                                        </p:tav>
                                      </p:tavLst>
                                    </p:anim>
                                    <p:anim calcmode="lin" valueType="num">
                                      <p:cBhvr>
                                        <p:cTn id="39"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50"/>
                                        </p:tgtEl>
                                        <p:attrNameLst>
                                          <p:attrName>ppt_y</p:attrName>
                                        </p:attrNameLst>
                                      </p:cBhvr>
                                      <p:tavLst>
                                        <p:tav tm="0">
                                          <p:val>
                                            <p:strVal val="ppt_y"/>
                                          </p:val>
                                        </p:tav>
                                        <p:tav tm="100000">
                                          <p:val>
                                            <p:strVal val="ppt_y"/>
                                          </p:val>
                                        </p:tav>
                                      </p:tavLst>
                                    </p:anim>
                                    <p:anim calcmode="lin" valueType="num">
                                      <p:cBhvr>
                                        <p:cTn id="47"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1"/>
                                        </p:tgtEl>
                                        <p:attrNameLst>
                                          <p:attrName>ppt_y</p:attrName>
                                        </p:attrNameLst>
                                      </p:cBhvr>
                                      <p:tavLst>
                                        <p:tav tm="0">
                                          <p:val>
                                            <p:strVal val="ppt_y"/>
                                          </p:val>
                                        </p:tav>
                                        <p:tav tm="100000">
                                          <p:val>
                                            <p:strVal val="ppt_y"/>
                                          </p:val>
                                        </p:tav>
                                      </p:tavLst>
                                    </p:anim>
                                    <p:anim calcmode="lin" valueType="num">
                                      <p:cBhvr>
                                        <p:cTn id="55"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2"/>
                                        </p:tgtEl>
                                        <p:attrNameLst>
                                          <p:attrName>ppt_y</p:attrName>
                                        </p:attrNameLst>
                                      </p:cBhvr>
                                      <p:tavLst>
                                        <p:tav tm="0">
                                          <p:val>
                                            <p:strVal val="ppt_y"/>
                                          </p:val>
                                        </p:tav>
                                        <p:tav tm="100000">
                                          <p:val>
                                            <p:strVal val="ppt_y"/>
                                          </p:val>
                                        </p:tav>
                                      </p:tavLst>
                                    </p:anim>
                                    <p:anim calcmode="lin" valueType="num">
                                      <p:cBhvr>
                                        <p:cTn id="63"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3"/>
                                        </p:tgtEl>
                                        <p:attrNameLst>
                                          <p:attrName>ppt_y</p:attrName>
                                        </p:attrNameLst>
                                      </p:cBhvr>
                                      <p:tavLst>
                                        <p:tav tm="0">
                                          <p:val>
                                            <p:strVal val="ppt_y"/>
                                          </p:val>
                                        </p:tav>
                                        <p:tav tm="100000">
                                          <p:val>
                                            <p:strVal val="ppt_y"/>
                                          </p:val>
                                        </p:tav>
                                      </p:tavLst>
                                    </p:anim>
                                    <p:anim calcmode="lin" valueType="num">
                                      <p:cBhvr>
                                        <p:cTn id="71"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4"/>
                                        </p:tgtEl>
                                        <p:attrNameLst>
                                          <p:attrName>ppt_y</p:attrName>
                                        </p:attrNameLst>
                                      </p:cBhvr>
                                      <p:tavLst>
                                        <p:tav tm="0">
                                          <p:val>
                                            <p:strVal val="ppt_y"/>
                                          </p:val>
                                        </p:tav>
                                        <p:tav tm="100000">
                                          <p:val>
                                            <p:strVal val="ppt_y"/>
                                          </p:val>
                                        </p:tav>
                                      </p:tavLst>
                                    </p:anim>
                                    <p:anim calcmode="lin" valueType="num">
                                      <p:cBhvr>
                                        <p:cTn id="79"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5"/>
                                        </p:tgtEl>
                                        <p:attrNameLst>
                                          <p:attrName>ppt_y</p:attrName>
                                        </p:attrNameLst>
                                      </p:cBhvr>
                                      <p:tavLst>
                                        <p:tav tm="0">
                                          <p:val>
                                            <p:strVal val="ppt_y"/>
                                          </p:val>
                                        </p:tav>
                                        <p:tav tm="100000">
                                          <p:val>
                                            <p:strVal val="ppt_y"/>
                                          </p:val>
                                        </p:tav>
                                      </p:tavLst>
                                    </p:anim>
                                    <p:anim calcmode="lin" valueType="num">
                                      <p:cBhvr>
                                        <p:cTn id="87"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7"/>
                                        </p:tgtEl>
                                      </p:cBhvr>
                                    </p:animEffect>
                                    <p:animScale>
                                      <p:cBhvr>
                                        <p:cTn id="96" dur="250" autoRev="1" fill="hold"/>
                                        <p:tgtEl>
                                          <p:spTgt spid="47"/>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8"/>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8"/>
                </p:tgtEl>
              </p:cMediaNode>
            </p:audio>
          </p:childTnLst>
        </p:cTn>
      </p:par>
    </p:tnLst>
    <p:bldLst>
      <p:bldP spid="47" grpId="0"/>
      <p:bldP spid="47" grpId="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ctrTitle"/>
          </p:nvPr>
        </p:nvSpPr>
        <p:spPr>
          <a:xfrm>
            <a:off x="309852" y="416720"/>
            <a:ext cx="8699500" cy="1470025"/>
          </a:xfrm>
        </p:spPr>
        <p:txBody>
          <a:bodyPr anchor="ctr">
            <a:normAutofit/>
          </a:bodyPr>
          <a:lstStyle/>
          <a:p>
            <a:pPr algn="l" eaLnBrk="1" hangingPunct="1"/>
            <a:r>
              <a:rPr lang="en-US" altLang="en-US" sz="3200" b="1">
                <a:solidFill>
                  <a:srgbClr val="FF0000"/>
                </a:solidFill>
                <a:latin typeface="Times New Roman" panose="02020603050405020304" pitchFamily="18" charset="0"/>
                <a:cs typeface="Times New Roman" panose="02020603050405020304" pitchFamily="18" charset="0"/>
              </a:rPr>
              <a:t>Hình vẽ sau đây điểm C biểu diễn số thực nào? </a:t>
            </a:r>
          </a:p>
        </p:txBody>
      </p:sp>
      <p:sp>
        <p:nvSpPr>
          <p:cNvPr id="33804" name="Rectangle 12"/>
          <p:cNvSpPr>
            <a:spLocks noGrp="1" noChangeArrowheads="1"/>
          </p:cNvSpPr>
          <p:nvPr>
            <p:ph type="subTitle" idx="1"/>
          </p:nvPr>
        </p:nvSpPr>
        <p:spPr>
          <a:xfrm>
            <a:off x="3898482" y="2295923"/>
            <a:ext cx="1209675" cy="2995612"/>
          </a:xfrm>
        </p:spPr>
        <p:txBody>
          <a:bodyPr>
            <a:normAutofit lnSpcReduction="10000"/>
          </a:bodyPr>
          <a:lstStyle/>
          <a:p>
            <a:pPr marL="609600" indent="-609600" algn="l" eaLnBrk="1" hangingPunct="1">
              <a:lnSpc>
                <a:spcPct val="80000"/>
              </a:lnSpc>
            </a:pPr>
            <a:r>
              <a:rPr lang="en-US" altLang="en-US" sz="2800" b="1">
                <a:solidFill>
                  <a:srgbClr val="FF3300"/>
                </a:solidFill>
                <a:latin typeface="VNI-Times" pitchFamily="2" charset="0"/>
              </a:rPr>
              <a:t>A.</a:t>
            </a:r>
            <a:r>
              <a:rPr lang="en-US" altLang="en-US" sz="2800" b="1">
                <a:solidFill>
                  <a:srgbClr val="FF0000"/>
                </a:solidFill>
                <a:latin typeface="VNI-Times" pitchFamily="2" charset="0"/>
              </a:rPr>
              <a:t> 1.</a:t>
            </a: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B.</a:t>
            </a:r>
            <a:r>
              <a:rPr lang="en-US" altLang="en-US" sz="2800" b="1">
                <a:solidFill>
                  <a:srgbClr val="FFFF00"/>
                </a:solidFill>
                <a:latin typeface="VNI-Times" pitchFamily="2" charset="0"/>
              </a:rPr>
              <a:t> </a:t>
            </a:r>
            <a:r>
              <a:rPr lang="en-US" altLang="en-US" sz="2800" b="1">
                <a:solidFill>
                  <a:srgbClr val="FF0000"/>
                </a:solidFill>
                <a:latin typeface="VNI-Times" pitchFamily="2" charset="0"/>
              </a:rPr>
              <a:t>3.</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C.</a:t>
            </a:r>
            <a:r>
              <a:rPr lang="en-US" altLang="en-US" sz="2800" b="1">
                <a:solidFill>
                  <a:srgbClr val="FFFF00"/>
                </a:solidFill>
                <a:latin typeface="VNI-Times" pitchFamily="2" charset="0"/>
              </a:rPr>
              <a:t>  .</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2800" b="1">
                <a:solidFill>
                  <a:srgbClr val="FF3300"/>
                </a:solidFill>
                <a:latin typeface="VNI-Times" pitchFamily="2" charset="0"/>
              </a:rPr>
              <a:t>D.  </a:t>
            </a:r>
            <a:r>
              <a:rPr lang="en-US" altLang="en-US" sz="2800" b="1">
                <a:solidFill>
                  <a:srgbClr val="FFFF00"/>
                </a:solidFill>
                <a:latin typeface="VNI-Times" pitchFamily="2" charset="0"/>
              </a:rPr>
              <a:t>.</a:t>
            </a:r>
          </a:p>
          <a:p>
            <a:pPr marL="609600" indent="-609600" eaLnBrk="1" hangingPunct="1">
              <a:lnSpc>
                <a:spcPct val="80000"/>
              </a:lnSpc>
              <a:buFontTx/>
              <a:buChar char="•"/>
            </a:pPr>
            <a:endParaRPr lang="en-US" altLang="en-US" sz="3600" b="1">
              <a:latin typeface="VNI-Times" pitchFamily="2" charset="0"/>
            </a:endParaRPr>
          </a:p>
        </p:txBody>
      </p:sp>
      <p:pic>
        <p:nvPicPr>
          <p:cNvPr id="37928" name="Picture 41" descr="Picture16"/>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51488" y="30257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36" name="Picture 44" descr="CAU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1113"/>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ed Rectangle 60">
            <a:hlinkClick r:id="rId7"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62" name="Rectangle 61"/>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3" name="Rectangle 62"/>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64" name="Rectangle 63"/>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65" name="Rectangle 64"/>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66" name="Rectangle 65"/>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67" name="Rectangle 66"/>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68" name="Rectangle 67"/>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69" name="Rectangle 68"/>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70" name="Rectangle 69"/>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71" name="Rectangle 70"/>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72" name="Rectangle 71"/>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73"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8"/>
          <a:stretch>
            <a:fillRect/>
          </a:stretch>
        </p:blipFill>
        <p:spPr>
          <a:xfrm>
            <a:off x="9410700" y="4024313"/>
            <a:ext cx="609600" cy="609600"/>
          </a:xfrm>
          <a:prstGeom prst="rect">
            <a:avLst/>
          </a:prstGeom>
        </p:spPr>
      </p:pic>
      <p:pic>
        <p:nvPicPr>
          <p:cNvPr id="34" name="Picture 33"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B5B08149-4387-452C-AD21-DC633E511B65}"/>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2347009" y="1328251"/>
            <a:ext cx="4436330" cy="769440"/>
          </a:xfrm>
          <a:prstGeom prst="rect">
            <a:avLst/>
          </a:prstGeom>
          <a:noFill/>
          <a:ln>
            <a:noFill/>
          </a:ln>
        </p:spPr>
      </p:pic>
      <p:graphicFrame>
        <p:nvGraphicFramePr>
          <p:cNvPr id="2" name="Object 1">
            <a:extLst>
              <a:ext uri="{FF2B5EF4-FFF2-40B4-BE49-F238E27FC236}">
                <a16:creationId xmlns:a16="http://schemas.microsoft.com/office/drawing/2014/main" id="{47FF201F-4602-4A35-93C1-058211A867BE}"/>
              </a:ext>
            </a:extLst>
          </p:cNvPr>
          <p:cNvGraphicFramePr>
            <a:graphicFrameLocks noChangeAspect="1"/>
          </p:cNvGraphicFramePr>
          <p:nvPr>
            <p:extLst>
              <p:ext uri="{D42A27DB-BD31-4B8C-83A1-F6EECF244321}">
                <p14:modId xmlns:p14="http://schemas.microsoft.com/office/powerpoint/2010/main" val="3565605966"/>
              </p:ext>
            </p:extLst>
          </p:nvPr>
        </p:nvGraphicFramePr>
        <p:xfrm>
          <a:off x="4418302" y="3956300"/>
          <a:ext cx="228600" cy="622300"/>
        </p:xfrm>
        <a:graphic>
          <a:graphicData uri="http://schemas.openxmlformats.org/presentationml/2006/ole">
            <mc:AlternateContent xmlns:mc="http://schemas.openxmlformats.org/markup-compatibility/2006">
              <mc:Choice xmlns:v="urn:schemas-microsoft-com:vml" Requires="v">
                <p:oleObj spid="_x0000_s12399" name="Equation" r:id="rId10" imgW="228600" imgH="622080" progId="Equation.DSMT4">
                  <p:embed/>
                </p:oleObj>
              </mc:Choice>
              <mc:Fallback>
                <p:oleObj name="Equation" r:id="rId10" imgW="228600" imgH="622080" progId="Equation.DSMT4">
                  <p:embed/>
                  <p:pic>
                    <p:nvPicPr>
                      <p:cNvPr id="0" name=""/>
                      <p:cNvPicPr/>
                      <p:nvPr/>
                    </p:nvPicPr>
                    <p:blipFill>
                      <a:blip r:embed="rId11"/>
                      <a:stretch>
                        <a:fillRect/>
                      </a:stretch>
                    </p:blipFill>
                    <p:spPr>
                      <a:xfrm>
                        <a:off x="4418302" y="3956300"/>
                        <a:ext cx="228600" cy="62230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F551BA01-C3B2-452D-9881-8AED1DF01AD8}"/>
              </a:ext>
            </a:extLst>
          </p:cNvPr>
          <p:cNvGraphicFramePr>
            <a:graphicFrameLocks noChangeAspect="1"/>
          </p:cNvGraphicFramePr>
          <p:nvPr>
            <p:extLst>
              <p:ext uri="{D42A27DB-BD31-4B8C-83A1-F6EECF244321}">
                <p14:modId xmlns:p14="http://schemas.microsoft.com/office/powerpoint/2010/main" val="308577735"/>
              </p:ext>
            </p:extLst>
          </p:nvPr>
        </p:nvGraphicFramePr>
        <p:xfrm>
          <a:off x="4367174" y="4756106"/>
          <a:ext cx="241300" cy="622300"/>
        </p:xfrm>
        <a:graphic>
          <a:graphicData uri="http://schemas.openxmlformats.org/presentationml/2006/ole">
            <mc:AlternateContent xmlns:mc="http://schemas.openxmlformats.org/markup-compatibility/2006">
              <mc:Choice xmlns:v="urn:schemas-microsoft-com:vml" Requires="v">
                <p:oleObj spid="_x0000_s12400" name="Equation" r:id="rId12" imgW="241200" imgH="622080" progId="Equation.DSMT4">
                  <p:embed/>
                </p:oleObj>
              </mc:Choice>
              <mc:Fallback>
                <p:oleObj name="Equation" r:id="rId12" imgW="241200" imgH="622080" progId="Equation.DSMT4">
                  <p:embed/>
                  <p:pic>
                    <p:nvPicPr>
                      <p:cNvPr id="2" name="Object 1">
                        <a:extLst>
                          <a:ext uri="{FF2B5EF4-FFF2-40B4-BE49-F238E27FC236}">
                            <a16:creationId xmlns:a16="http://schemas.microsoft.com/office/drawing/2014/main" id="{47FF201F-4602-4A35-93C1-058211A867BE}"/>
                          </a:ext>
                        </a:extLst>
                      </p:cNvPr>
                      <p:cNvPicPr/>
                      <p:nvPr/>
                    </p:nvPicPr>
                    <p:blipFill>
                      <a:blip r:embed="rId13"/>
                      <a:stretch>
                        <a:fillRect/>
                      </a:stretch>
                    </p:blipFill>
                    <p:spPr>
                      <a:xfrm>
                        <a:off x="4367174" y="4756106"/>
                        <a:ext cx="241300" cy="622300"/>
                      </a:xfrm>
                      <a:prstGeom prst="rect">
                        <a:avLst/>
                      </a:prstGeom>
                    </p:spPr>
                  </p:pic>
                </p:oleObj>
              </mc:Fallback>
            </mc:AlternateContent>
          </a:graphicData>
        </a:graphic>
      </p:graphicFrame>
    </p:spTree>
    <p:extLst>
      <p:ext uri="{BB962C8B-B14F-4D97-AF65-F5344CB8AC3E}">
        <p14:creationId xmlns:p14="http://schemas.microsoft.com/office/powerpoint/2010/main" val="30003035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3836"/>
                                        </p:tgtEl>
                                        <p:attrNameLst>
                                          <p:attrName>style.visibility</p:attrName>
                                        </p:attrNameLst>
                                      </p:cBhvr>
                                      <p:to>
                                        <p:strVal val="visible"/>
                                      </p:to>
                                    </p:set>
                                    <p:animEffect transition="in" filter="fade">
                                      <p:cBhvr>
                                        <p:cTn id="7" dur="1000"/>
                                        <p:tgtEl>
                                          <p:spTgt spid="33836"/>
                                        </p:tgtEl>
                                      </p:cBhvr>
                                    </p:animEffect>
                                    <p:anim calcmode="lin" valueType="num">
                                      <p:cBhvr>
                                        <p:cTn id="8" dur="1000" fill="hold"/>
                                        <p:tgtEl>
                                          <p:spTgt spid="33836"/>
                                        </p:tgtEl>
                                        <p:attrNameLst>
                                          <p:attrName>ppt_x</p:attrName>
                                        </p:attrNameLst>
                                      </p:cBhvr>
                                      <p:tavLst>
                                        <p:tav tm="0">
                                          <p:val>
                                            <p:strVal val="#ppt_x"/>
                                          </p:val>
                                        </p:tav>
                                        <p:tav tm="100000">
                                          <p:val>
                                            <p:strVal val="#ppt_x"/>
                                          </p:val>
                                        </p:tav>
                                      </p:tavLst>
                                    </p:anim>
                                    <p:anim calcmode="lin" valueType="num">
                                      <p:cBhvr>
                                        <p:cTn id="9" dur="1000" fill="hold"/>
                                        <p:tgtEl>
                                          <p:spTgt spid="338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71"/>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71"/>
                                        </p:tgtEl>
                                        <p:attrNameLst>
                                          <p:attrName>ppt_y</p:attrName>
                                        </p:attrNameLst>
                                      </p:cBhvr>
                                      <p:tavLst>
                                        <p:tav tm="0">
                                          <p:val>
                                            <p:strVal val="ppt_y"/>
                                          </p:val>
                                        </p:tav>
                                        <p:tav tm="100000">
                                          <p:val>
                                            <p:strVal val="ppt_y"/>
                                          </p:val>
                                        </p:tav>
                                      </p:tavLst>
                                    </p:anim>
                                    <p:anim calcmode="lin" valueType="num">
                                      <p:cBhvr>
                                        <p:cTn id="15" dur="500"/>
                                        <p:tgtEl>
                                          <p:spTgt spid="71"/>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71"/>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71"/>
                                        </p:tgtEl>
                                      </p:cBhvr>
                                    </p:animEffect>
                                    <p:set>
                                      <p:cBhvr>
                                        <p:cTn id="18" dur="1" fill="hold">
                                          <p:stCondLst>
                                            <p:cond delay="499"/>
                                          </p:stCondLst>
                                        </p:cTn>
                                        <p:tgtEl>
                                          <p:spTgt spid="71"/>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72"/>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72"/>
                                        </p:tgtEl>
                                        <p:attrNameLst>
                                          <p:attrName>ppt_y</p:attrName>
                                        </p:attrNameLst>
                                      </p:cBhvr>
                                      <p:tavLst>
                                        <p:tav tm="0">
                                          <p:val>
                                            <p:strVal val="ppt_y"/>
                                          </p:val>
                                        </p:tav>
                                        <p:tav tm="100000">
                                          <p:val>
                                            <p:strVal val="ppt_y"/>
                                          </p:val>
                                        </p:tav>
                                      </p:tavLst>
                                    </p:anim>
                                    <p:anim calcmode="lin" valueType="num">
                                      <p:cBhvr>
                                        <p:cTn id="23" dur="500"/>
                                        <p:tgtEl>
                                          <p:spTgt spid="72"/>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72"/>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72"/>
                                        </p:tgtEl>
                                      </p:cBhvr>
                                    </p:animEffect>
                                    <p:set>
                                      <p:cBhvr>
                                        <p:cTn id="26" dur="1" fill="hold">
                                          <p:stCondLst>
                                            <p:cond delay="499"/>
                                          </p:stCondLst>
                                        </p:cTn>
                                        <p:tgtEl>
                                          <p:spTgt spid="72"/>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63"/>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63"/>
                                        </p:tgtEl>
                                        <p:attrNameLst>
                                          <p:attrName>ppt_y</p:attrName>
                                        </p:attrNameLst>
                                      </p:cBhvr>
                                      <p:tavLst>
                                        <p:tav tm="0">
                                          <p:val>
                                            <p:strVal val="ppt_y"/>
                                          </p:val>
                                        </p:tav>
                                        <p:tav tm="100000">
                                          <p:val>
                                            <p:strVal val="ppt_y"/>
                                          </p:val>
                                        </p:tav>
                                      </p:tavLst>
                                    </p:anim>
                                    <p:anim calcmode="lin" valueType="num">
                                      <p:cBhvr>
                                        <p:cTn id="31" dur="500"/>
                                        <p:tgtEl>
                                          <p:spTgt spid="63"/>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63"/>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63"/>
                                        </p:tgtEl>
                                      </p:cBhvr>
                                    </p:animEffect>
                                    <p:set>
                                      <p:cBhvr>
                                        <p:cTn id="34" dur="1" fill="hold">
                                          <p:stCondLst>
                                            <p:cond delay="499"/>
                                          </p:stCondLst>
                                        </p:cTn>
                                        <p:tgtEl>
                                          <p:spTgt spid="63"/>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64"/>
                                        </p:tgtEl>
                                        <p:attrNameLst>
                                          <p:attrName>ppt_y</p:attrName>
                                        </p:attrNameLst>
                                      </p:cBhvr>
                                      <p:tavLst>
                                        <p:tav tm="0">
                                          <p:val>
                                            <p:strVal val="ppt_y"/>
                                          </p:val>
                                        </p:tav>
                                        <p:tav tm="100000">
                                          <p:val>
                                            <p:strVal val="ppt_y"/>
                                          </p:val>
                                        </p:tav>
                                      </p:tavLst>
                                    </p:anim>
                                    <p:anim calcmode="lin" valueType="num">
                                      <p:cBhvr>
                                        <p:cTn id="39" dur="500"/>
                                        <p:tgtEl>
                                          <p:spTgt spid="64"/>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64"/>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64"/>
                                        </p:tgtEl>
                                      </p:cBhvr>
                                    </p:animEffect>
                                    <p:set>
                                      <p:cBhvr>
                                        <p:cTn id="42" dur="1" fill="hold">
                                          <p:stCondLst>
                                            <p:cond delay="499"/>
                                          </p:stCondLst>
                                        </p:cTn>
                                        <p:tgtEl>
                                          <p:spTgt spid="64"/>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65"/>
                                        </p:tgtEl>
                                        <p:attrNameLst>
                                          <p:attrName>ppt_y</p:attrName>
                                        </p:attrNameLst>
                                      </p:cBhvr>
                                      <p:tavLst>
                                        <p:tav tm="0">
                                          <p:val>
                                            <p:strVal val="ppt_y"/>
                                          </p:val>
                                        </p:tav>
                                        <p:tav tm="100000">
                                          <p:val>
                                            <p:strVal val="ppt_y"/>
                                          </p:val>
                                        </p:tav>
                                      </p:tavLst>
                                    </p:anim>
                                    <p:anim calcmode="lin" valueType="num">
                                      <p:cBhvr>
                                        <p:cTn id="47" dur="500"/>
                                        <p:tgtEl>
                                          <p:spTgt spid="65"/>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65"/>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65"/>
                                        </p:tgtEl>
                                      </p:cBhvr>
                                    </p:animEffect>
                                    <p:set>
                                      <p:cBhvr>
                                        <p:cTn id="50" dur="1" fill="hold">
                                          <p:stCondLst>
                                            <p:cond delay="499"/>
                                          </p:stCondLst>
                                        </p:cTn>
                                        <p:tgtEl>
                                          <p:spTgt spid="65"/>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66"/>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66"/>
                                        </p:tgtEl>
                                        <p:attrNameLst>
                                          <p:attrName>ppt_y</p:attrName>
                                        </p:attrNameLst>
                                      </p:cBhvr>
                                      <p:tavLst>
                                        <p:tav tm="0">
                                          <p:val>
                                            <p:strVal val="ppt_y"/>
                                          </p:val>
                                        </p:tav>
                                        <p:tav tm="100000">
                                          <p:val>
                                            <p:strVal val="ppt_y"/>
                                          </p:val>
                                        </p:tav>
                                      </p:tavLst>
                                    </p:anim>
                                    <p:anim calcmode="lin" valueType="num">
                                      <p:cBhvr>
                                        <p:cTn id="55" dur="500"/>
                                        <p:tgtEl>
                                          <p:spTgt spid="66"/>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66"/>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66"/>
                                        </p:tgtEl>
                                      </p:cBhvr>
                                    </p:animEffect>
                                    <p:set>
                                      <p:cBhvr>
                                        <p:cTn id="58" dur="1" fill="hold">
                                          <p:stCondLst>
                                            <p:cond delay="499"/>
                                          </p:stCondLst>
                                        </p:cTn>
                                        <p:tgtEl>
                                          <p:spTgt spid="66"/>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67"/>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67"/>
                                        </p:tgtEl>
                                        <p:attrNameLst>
                                          <p:attrName>ppt_y</p:attrName>
                                        </p:attrNameLst>
                                      </p:cBhvr>
                                      <p:tavLst>
                                        <p:tav tm="0">
                                          <p:val>
                                            <p:strVal val="ppt_y"/>
                                          </p:val>
                                        </p:tav>
                                        <p:tav tm="100000">
                                          <p:val>
                                            <p:strVal val="ppt_y"/>
                                          </p:val>
                                        </p:tav>
                                      </p:tavLst>
                                    </p:anim>
                                    <p:anim calcmode="lin" valueType="num">
                                      <p:cBhvr>
                                        <p:cTn id="63" dur="500"/>
                                        <p:tgtEl>
                                          <p:spTgt spid="67"/>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67"/>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67"/>
                                        </p:tgtEl>
                                      </p:cBhvr>
                                    </p:animEffect>
                                    <p:set>
                                      <p:cBhvr>
                                        <p:cTn id="66" dur="1" fill="hold">
                                          <p:stCondLst>
                                            <p:cond delay="499"/>
                                          </p:stCondLst>
                                        </p:cTn>
                                        <p:tgtEl>
                                          <p:spTgt spid="67"/>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68"/>
                                        </p:tgtEl>
                                        <p:attrNameLst>
                                          <p:attrName>ppt_y</p:attrName>
                                        </p:attrNameLst>
                                      </p:cBhvr>
                                      <p:tavLst>
                                        <p:tav tm="0">
                                          <p:val>
                                            <p:strVal val="ppt_y"/>
                                          </p:val>
                                        </p:tav>
                                        <p:tav tm="100000">
                                          <p:val>
                                            <p:strVal val="ppt_y"/>
                                          </p:val>
                                        </p:tav>
                                      </p:tavLst>
                                    </p:anim>
                                    <p:anim calcmode="lin" valueType="num">
                                      <p:cBhvr>
                                        <p:cTn id="71" dur="500"/>
                                        <p:tgtEl>
                                          <p:spTgt spid="68"/>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68"/>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68"/>
                                        </p:tgtEl>
                                      </p:cBhvr>
                                    </p:animEffect>
                                    <p:set>
                                      <p:cBhvr>
                                        <p:cTn id="74" dur="1" fill="hold">
                                          <p:stCondLst>
                                            <p:cond delay="499"/>
                                          </p:stCondLst>
                                        </p:cTn>
                                        <p:tgtEl>
                                          <p:spTgt spid="68"/>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69"/>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69"/>
                                        </p:tgtEl>
                                        <p:attrNameLst>
                                          <p:attrName>ppt_y</p:attrName>
                                        </p:attrNameLst>
                                      </p:cBhvr>
                                      <p:tavLst>
                                        <p:tav tm="0">
                                          <p:val>
                                            <p:strVal val="ppt_y"/>
                                          </p:val>
                                        </p:tav>
                                        <p:tav tm="100000">
                                          <p:val>
                                            <p:strVal val="ppt_y"/>
                                          </p:val>
                                        </p:tav>
                                      </p:tavLst>
                                    </p:anim>
                                    <p:anim calcmode="lin" valueType="num">
                                      <p:cBhvr>
                                        <p:cTn id="79" dur="500"/>
                                        <p:tgtEl>
                                          <p:spTgt spid="69"/>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69"/>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69"/>
                                        </p:tgtEl>
                                      </p:cBhvr>
                                    </p:animEffect>
                                    <p:set>
                                      <p:cBhvr>
                                        <p:cTn id="82" dur="1" fill="hold">
                                          <p:stCondLst>
                                            <p:cond delay="499"/>
                                          </p:stCondLst>
                                        </p:cTn>
                                        <p:tgtEl>
                                          <p:spTgt spid="69"/>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70"/>
                                        </p:tgtEl>
                                        <p:attrNameLst>
                                          <p:attrName>ppt_y</p:attrName>
                                        </p:attrNameLst>
                                      </p:cBhvr>
                                      <p:tavLst>
                                        <p:tav tm="0">
                                          <p:val>
                                            <p:strVal val="ppt_y"/>
                                          </p:val>
                                        </p:tav>
                                        <p:tav tm="100000">
                                          <p:val>
                                            <p:strVal val="ppt_y"/>
                                          </p:val>
                                        </p:tav>
                                      </p:tavLst>
                                    </p:anim>
                                    <p:anim calcmode="lin" valueType="num">
                                      <p:cBhvr>
                                        <p:cTn id="87" dur="500"/>
                                        <p:tgtEl>
                                          <p:spTgt spid="70"/>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70"/>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70"/>
                                        </p:tgtEl>
                                      </p:cBhvr>
                                    </p:animEffect>
                                    <p:set>
                                      <p:cBhvr>
                                        <p:cTn id="90" dur="1" fill="hold">
                                          <p:stCondLst>
                                            <p:cond delay="499"/>
                                          </p:stCondLst>
                                        </p:cTn>
                                        <p:tgtEl>
                                          <p:spTgt spid="70"/>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62"/>
                                        </p:tgtEl>
                                        <p:attrNameLst>
                                          <p:attrName>style.visibility</p:attrName>
                                        </p:attrNameLst>
                                      </p:cBhvr>
                                      <p:to>
                                        <p:strVal val="visible"/>
                                      </p:to>
                                    </p:set>
                                    <p:animEffect transition="in" filter="fade">
                                      <p:cBhvr>
                                        <p:cTn id="93" dur="500"/>
                                        <p:tgtEl>
                                          <p:spTgt spid="62"/>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62"/>
                                        </p:tgtEl>
                                      </p:cBhvr>
                                    </p:animEffect>
                                    <p:animScale>
                                      <p:cBhvr>
                                        <p:cTn id="96" dur="250" autoRev="1" fill="hold"/>
                                        <p:tgtEl>
                                          <p:spTgt spid="62"/>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73"/>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73"/>
                </p:tgtEl>
              </p:cMediaNode>
            </p:audio>
          </p:childTnLst>
        </p:cTn>
      </p:par>
    </p:tnLst>
    <p:bldLst>
      <p:bldP spid="62" grpId="0"/>
      <p:bldP spid="62" grpId="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Rectangle 11"/>
          <p:cNvSpPr>
            <a:spLocks noGrp="1" noChangeArrowheads="1"/>
          </p:cNvSpPr>
          <p:nvPr>
            <p:ph type="ctrTitle"/>
          </p:nvPr>
        </p:nvSpPr>
        <p:spPr>
          <a:xfrm>
            <a:off x="654050" y="495300"/>
            <a:ext cx="8489950" cy="1470025"/>
          </a:xfrm>
        </p:spPr>
        <p:txBody>
          <a:bodyPr anchor="ct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Với mọi số thực x, khẳng định nào sau đây sai</a:t>
            </a:r>
            <a:r>
              <a:rPr lang="en-US" altLang="en-US" sz="3200" b="1">
                <a:solidFill>
                  <a:srgbClr val="7030A0"/>
                </a:solidFill>
                <a:latin typeface="VNI-Times" pitchFamily="2" charset="0"/>
              </a:rPr>
              <a:t> ?</a:t>
            </a:r>
          </a:p>
        </p:txBody>
      </p:sp>
      <p:sp>
        <p:nvSpPr>
          <p:cNvPr id="34828" name="Rectangle 12"/>
          <p:cNvSpPr>
            <a:spLocks noGrp="1" noChangeArrowheads="1"/>
          </p:cNvSpPr>
          <p:nvPr>
            <p:ph type="subTitle" idx="1"/>
          </p:nvPr>
        </p:nvSpPr>
        <p:spPr>
          <a:xfrm>
            <a:off x="2956214" y="2014538"/>
            <a:ext cx="4321175" cy="2995612"/>
          </a:xfrm>
        </p:spPr>
        <p:txBody>
          <a:bodyPr>
            <a:normAutofit lnSpcReduction="10000"/>
          </a:bodyPr>
          <a:lstStyle/>
          <a:p>
            <a:pPr marL="609600" indent="-609600" algn="l" eaLnBrk="1" hangingPunct="1">
              <a:lnSpc>
                <a:spcPct val="80000"/>
              </a:lnSpc>
            </a:pPr>
            <a:r>
              <a:rPr lang="en-US" altLang="en-US" sz="3200" b="1">
                <a:solidFill>
                  <a:srgbClr val="FF3300"/>
                </a:solidFill>
                <a:latin typeface="Times New Roman" panose="02020603050405020304" pitchFamily="18" charset="0"/>
                <a:cs typeface="Times New Roman" panose="02020603050405020304" pitchFamily="18" charset="0"/>
              </a:rPr>
              <a:t>A.</a:t>
            </a:r>
            <a:endParaRPr lang="en-US" altLang="en-US" sz="3200" b="1">
              <a:solidFill>
                <a:srgbClr val="FFFF00"/>
              </a:solidFill>
              <a:latin typeface="Times New Roman" panose="02020603050405020304" pitchFamily="18" charset="0"/>
              <a:cs typeface="Times New Roman" panose="02020603050405020304" pitchFamily="18" charset="0"/>
            </a:endParaRP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3200" b="1">
                <a:solidFill>
                  <a:srgbClr val="FF3300"/>
                </a:solidFill>
                <a:latin typeface="Times New Roman" panose="02020603050405020304" pitchFamily="18" charset="0"/>
                <a:cs typeface="Times New Roman" panose="02020603050405020304" pitchFamily="18" charset="0"/>
              </a:rPr>
              <a:t>B.</a:t>
            </a:r>
            <a:r>
              <a:rPr lang="en-US" altLang="en-US" sz="2800" b="1">
                <a:solidFill>
                  <a:srgbClr val="FFFF00"/>
                </a:solidFill>
                <a:latin typeface="VNI-Times" pitchFamily="2" charset="0"/>
              </a:rPr>
              <a:t> </a:t>
            </a:r>
          </a:p>
          <a:p>
            <a:pPr marL="609600" indent="-609600" algn="l" eaLnBrk="1" hangingPunct="1">
              <a:lnSpc>
                <a:spcPct val="80000"/>
              </a:lnSpc>
              <a:buFontTx/>
              <a:buChar char="•"/>
            </a:pPr>
            <a:endParaRPr lang="en-US" altLang="en-US" sz="2800" b="1">
              <a:solidFill>
                <a:srgbClr val="FFFF00"/>
              </a:solidFill>
              <a:latin typeface="VNI-Times" pitchFamily="2" charset="0"/>
            </a:endParaRPr>
          </a:p>
          <a:p>
            <a:pPr marL="609600" indent="-609600" algn="l" eaLnBrk="1" hangingPunct="1">
              <a:lnSpc>
                <a:spcPct val="80000"/>
              </a:lnSpc>
            </a:pPr>
            <a:r>
              <a:rPr lang="en-US" altLang="en-US" sz="3200" b="1">
                <a:solidFill>
                  <a:srgbClr val="FF3300"/>
                </a:solidFill>
                <a:latin typeface="Times New Roman" panose="02020603050405020304" pitchFamily="18" charset="0"/>
                <a:cs typeface="Times New Roman" panose="02020603050405020304" pitchFamily="18" charset="0"/>
              </a:rPr>
              <a:t>C.</a:t>
            </a:r>
            <a:r>
              <a:rPr lang="en-US" altLang="en-US" sz="3200" b="1">
                <a:solidFill>
                  <a:srgbClr val="FFFF00"/>
                </a:solidFill>
                <a:latin typeface="Times New Roman" panose="02020603050405020304" pitchFamily="18" charset="0"/>
                <a:cs typeface="Times New Roman" panose="02020603050405020304" pitchFamily="18" charset="0"/>
              </a:rPr>
              <a:t> </a:t>
            </a:r>
          </a:p>
          <a:p>
            <a:pPr marL="609600" indent="-609600" algn="l" eaLnBrk="1" hangingPunct="1">
              <a:lnSpc>
                <a:spcPct val="80000"/>
              </a:lnSpc>
            </a:pPr>
            <a:endParaRPr lang="en-US" altLang="en-US" sz="2800" b="1">
              <a:solidFill>
                <a:srgbClr val="FFFF00"/>
              </a:solidFill>
              <a:latin typeface="VNI-Times" pitchFamily="2" charset="0"/>
            </a:endParaRPr>
          </a:p>
          <a:p>
            <a:pPr marL="609600" indent="-609600" algn="l" eaLnBrk="1" hangingPunct="1">
              <a:lnSpc>
                <a:spcPct val="80000"/>
              </a:lnSpc>
            </a:pPr>
            <a:r>
              <a:rPr lang="en-US" altLang="en-US" sz="3200" b="1">
                <a:solidFill>
                  <a:srgbClr val="FF3300"/>
                </a:solidFill>
                <a:latin typeface="Times New Roman" panose="02020603050405020304" pitchFamily="18" charset="0"/>
                <a:cs typeface="Times New Roman" panose="02020603050405020304" pitchFamily="18" charset="0"/>
              </a:rPr>
              <a:t>D.</a:t>
            </a:r>
            <a:r>
              <a:rPr lang="en-US" altLang="en-US" sz="2800" b="1">
                <a:solidFill>
                  <a:srgbClr val="FFFF00"/>
                </a:solidFill>
                <a:latin typeface="VNI-Times" pitchFamily="2" charset="0"/>
              </a:rPr>
              <a:t> </a:t>
            </a:r>
            <a:endParaRPr lang="en-US" altLang="en-US" sz="3600" b="1">
              <a:latin typeface="VNI-Times" pitchFamily="2" charset="0"/>
            </a:endParaRPr>
          </a:p>
        </p:txBody>
      </p:sp>
      <p:pic>
        <p:nvPicPr>
          <p:cNvPr id="34860" name="Picture 44" descr="Phj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26988"/>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7" name="Rectangle 46"/>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8" name="Rectangle 47"/>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9" name="Rectangle 48"/>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50" name="Rectangle 49"/>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1" name="Rectangle 50"/>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2" name="Rectangle 51"/>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3" name="Rectangle 52"/>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4" name="Rectangle 53"/>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5" name="Rectangle 54"/>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6" name="Rectangle 55"/>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7" name="Rectangle 56"/>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8"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sp>
        <p:nvSpPr>
          <p:cNvPr id="2" name="Rectangle 2">
            <a:extLst>
              <a:ext uri="{FF2B5EF4-FFF2-40B4-BE49-F238E27FC236}">
                <a16:creationId xmlns:a16="http://schemas.microsoft.com/office/drawing/2014/main" id="{FD434CE0-359A-4B19-BC53-840D5515C2A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0C5BBD45-AA9D-4A6B-8BA7-650E9693F0F1}"/>
              </a:ext>
            </a:extLst>
          </p:cNvPr>
          <p:cNvGraphicFramePr>
            <a:graphicFrameLocks noChangeAspect="1"/>
          </p:cNvGraphicFramePr>
          <p:nvPr>
            <p:extLst>
              <p:ext uri="{D42A27DB-BD31-4B8C-83A1-F6EECF244321}">
                <p14:modId xmlns:p14="http://schemas.microsoft.com/office/powerpoint/2010/main" val="54824233"/>
              </p:ext>
            </p:extLst>
          </p:nvPr>
        </p:nvGraphicFramePr>
        <p:xfrm>
          <a:off x="3516602" y="2774690"/>
          <a:ext cx="1217613" cy="608013"/>
        </p:xfrm>
        <a:graphic>
          <a:graphicData uri="http://schemas.openxmlformats.org/presentationml/2006/ole">
            <mc:AlternateContent xmlns:mc="http://schemas.openxmlformats.org/markup-compatibility/2006">
              <mc:Choice xmlns:v="urn:schemas-microsoft-com:vml" Requires="v">
                <p:oleObj spid="_x0000_s13531" name="Equation" r:id="rId8" imgW="660240" imgH="330120" progId="Equation.DSMT4">
                  <p:embed/>
                </p:oleObj>
              </mc:Choice>
              <mc:Fallback>
                <p:oleObj name="Equation" r:id="rId8" imgW="660240" imgH="330120" progId="Equation.DSMT4">
                  <p:embed/>
                  <p:pic>
                    <p:nvPicPr>
                      <p:cNvPr id="0" name="Object 1" descr="OPL20U25GSXzBJYl68kk8uQGfFKzs7yb1M4KJWUiLk6ZEvGF+qCIPSnY57AbBFCvTW25.2022.4343+K4lPs7H94VUqPe2XwIsfPRnrXQE//QTEXxb8/8N4CNc6FpgZahzpTjFhMzSA7T/nHJa11DE8Ng2TP3iAmRczFlmslSuUNOgUeb6yRvs0="/>
                      <p:cNvPicPr>
                        <a:picLocks noChangeAspect="1" noChangeArrowheads="1"/>
                      </p:cNvPicPr>
                      <p:nvPr/>
                    </p:nvPicPr>
                    <p:blipFill>
                      <a:blip r:embed="rId9"/>
                      <a:srcRect/>
                      <a:stretch>
                        <a:fillRect/>
                      </a:stretch>
                    </p:blipFill>
                    <p:spPr bwMode="auto">
                      <a:xfrm>
                        <a:off x="3516602" y="2774690"/>
                        <a:ext cx="1217613" cy="608013"/>
                      </a:xfrm>
                      <a:prstGeom prst="rect">
                        <a:avLst/>
                      </a:prstGeom>
                      <a:noFill/>
                    </p:spPr>
                  </p:pic>
                </p:oleObj>
              </mc:Fallback>
            </mc:AlternateContent>
          </a:graphicData>
        </a:graphic>
      </p:graphicFrame>
      <p:graphicFrame>
        <p:nvGraphicFramePr>
          <p:cNvPr id="20" name="Object 19"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18C600A6-5339-4CBC-A624-CD4AD86369AF}"/>
              </a:ext>
            </a:extLst>
          </p:cNvPr>
          <p:cNvGraphicFramePr>
            <a:graphicFrameLocks noChangeAspect="1"/>
          </p:cNvGraphicFramePr>
          <p:nvPr>
            <p:extLst>
              <p:ext uri="{D42A27DB-BD31-4B8C-83A1-F6EECF244321}">
                <p14:modId xmlns:p14="http://schemas.microsoft.com/office/powerpoint/2010/main" val="1430055957"/>
              </p:ext>
            </p:extLst>
          </p:nvPr>
        </p:nvGraphicFramePr>
        <p:xfrm>
          <a:off x="3592802" y="3601330"/>
          <a:ext cx="1614487" cy="654050"/>
        </p:xfrm>
        <a:graphic>
          <a:graphicData uri="http://schemas.openxmlformats.org/presentationml/2006/ole">
            <mc:AlternateContent xmlns:mc="http://schemas.openxmlformats.org/markup-compatibility/2006">
              <mc:Choice xmlns:v="urn:schemas-microsoft-com:vml" Requires="v">
                <p:oleObj spid="_x0000_s13532" name="Equation" r:id="rId10" imgW="876240" imgH="355320" progId="Equation.DSMT4">
                  <p:embed/>
                </p:oleObj>
              </mc:Choice>
              <mc:Fallback>
                <p:oleObj name="Equation" r:id="rId10" imgW="876240" imgH="355320" progId="Equation.DSMT4">
                  <p:embed/>
                  <p:pic>
                    <p:nvPicPr>
                      <p:cNvPr id="3" name="Object 2"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0C5BBD45-AA9D-4A6B-8BA7-650E9693F0F1}"/>
                          </a:ext>
                        </a:extLst>
                      </p:cNvPr>
                      <p:cNvPicPr>
                        <a:picLocks noChangeAspect="1" noChangeArrowheads="1"/>
                      </p:cNvPicPr>
                      <p:nvPr/>
                    </p:nvPicPr>
                    <p:blipFill>
                      <a:blip r:embed="rId11"/>
                      <a:srcRect/>
                      <a:stretch>
                        <a:fillRect/>
                      </a:stretch>
                    </p:blipFill>
                    <p:spPr bwMode="auto">
                      <a:xfrm>
                        <a:off x="3592802" y="3601330"/>
                        <a:ext cx="1614487" cy="654050"/>
                      </a:xfrm>
                      <a:prstGeom prst="rect">
                        <a:avLst/>
                      </a:prstGeom>
                      <a:noFill/>
                    </p:spPr>
                  </p:pic>
                </p:oleObj>
              </mc:Fallback>
            </mc:AlternateContent>
          </a:graphicData>
        </a:graphic>
      </p:graphicFrame>
      <p:graphicFrame>
        <p:nvGraphicFramePr>
          <p:cNvPr id="21" name="Object 20"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D9005C10-E29A-4DB5-BE34-3DE65561D30A}"/>
              </a:ext>
            </a:extLst>
          </p:cNvPr>
          <p:cNvGraphicFramePr>
            <a:graphicFrameLocks noChangeAspect="1"/>
          </p:cNvGraphicFramePr>
          <p:nvPr>
            <p:extLst>
              <p:ext uri="{D42A27DB-BD31-4B8C-83A1-F6EECF244321}">
                <p14:modId xmlns:p14="http://schemas.microsoft.com/office/powerpoint/2010/main" val="2252802164"/>
              </p:ext>
            </p:extLst>
          </p:nvPr>
        </p:nvGraphicFramePr>
        <p:xfrm>
          <a:off x="3524538" y="1832415"/>
          <a:ext cx="1592263" cy="700088"/>
        </p:xfrm>
        <a:graphic>
          <a:graphicData uri="http://schemas.openxmlformats.org/presentationml/2006/ole">
            <mc:AlternateContent xmlns:mc="http://schemas.openxmlformats.org/markup-compatibility/2006">
              <mc:Choice xmlns:v="urn:schemas-microsoft-com:vml" Requires="v">
                <p:oleObj spid="_x0000_s13533" name="Equation" r:id="rId12" imgW="863280" imgH="380880" progId="Equation.DSMT4">
                  <p:embed/>
                </p:oleObj>
              </mc:Choice>
              <mc:Fallback>
                <p:oleObj name="Equation" r:id="rId12" imgW="863280" imgH="380880" progId="Equation.DSMT4">
                  <p:embed/>
                  <p:pic>
                    <p:nvPicPr>
                      <p:cNvPr id="3" name="Object 2"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0C5BBD45-AA9D-4A6B-8BA7-650E9693F0F1}"/>
                          </a:ext>
                        </a:extLst>
                      </p:cNvPr>
                      <p:cNvPicPr>
                        <a:picLocks noChangeAspect="1" noChangeArrowheads="1"/>
                      </p:cNvPicPr>
                      <p:nvPr/>
                    </p:nvPicPr>
                    <p:blipFill>
                      <a:blip r:embed="rId13"/>
                      <a:srcRect/>
                      <a:stretch>
                        <a:fillRect/>
                      </a:stretch>
                    </p:blipFill>
                    <p:spPr bwMode="auto">
                      <a:xfrm>
                        <a:off x="3524538" y="1832415"/>
                        <a:ext cx="1592263" cy="700088"/>
                      </a:xfrm>
                      <a:prstGeom prst="rect">
                        <a:avLst/>
                      </a:prstGeom>
                      <a:noFill/>
                    </p:spPr>
                  </p:pic>
                </p:oleObj>
              </mc:Fallback>
            </mc:AlternateContent>
          </a:graphicData>
        </a:graphic>
      </p:graphicFrame>
      <p:graphicFrame>
        <p:nvGraphicFramePr>
          <p:cNvPr id="22" name="Object 21"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907A3B32-B183-43D6-9204-4875A5DC8A05}"/>
              </a:ext>
            </a:extLst>
          </p:cNvPr>
          <p:cNvGraphicFramePr>
            <a:graphicFrameLocks noChangeAspect="1"/>
          </p:cNvGraphicFramePr>
          <p:nvPr>
            <p:extLst>
              <p:ext uri="{D42A27DB-BD31-4B8C-83A1-F6EECF244321}">
                <p14:modId xmlns:p14="http://schemas.microsoft.com/office/powerpoint/2010/main" val="1586810626"/>
              </p:ext>
            </p:extLst>
          </p:nvPr>
        </p:nvGraphicFramePr>
        <p:xfrm>
          <a:off x="3602986" y="4554939"/>
          <a:ext cx="1195387" cy="609600"/>
        </p:xfrm>
        <a:graphic>
          <a:graphicData uri="http://schemas.openxmlformats.org/presentationml/2006/ole">
            <mc:AlternateContent xmlns:mc="http://schemas.openxmlformats.org/markup-compatibility/2006">
              <mc:Choice xmlns:v="urn:schemas-microsoft-com:vml" Requires="v">
                <p:oleObj spid="_x0000_s13534" name="Equation" r:id="rId14" imgW="647640" imgH="330120" progId="Equation.DSMT4">
                  <p:embed/>
                </p:oleObj>
              </mc:Choice>
              <mc:Fallback>
                <p:oleObj name="Equation" r:id="rId14" imgW="647640" imgH="330120" progId="Equation.DSMT4">
                  <p:embed/>
                  <p:pic>
                    <p:nvPicPr>
                      <p:cNvPr id="3" name="Object 2" descr="OPL20U25GSXzBJYl68kk8uQGfFKzs7yb1M4KJWUiLk6ZEvGF+qCIPSnY57AbBFCvTW25.2022.4343+K4lPs7H94VUqPe2XwIsfPRnrXQE//QTEXxb8/8N4CNc6FpgZahzpTjFhMzSA7T/nHJa11DE8Ng2TP3iAmRczFlmslSuUNOgUeb6yRvs0=">
                        <a:extLst>
                          <a:ext uri="{FF2B5EF4-FFF2-40B4-BE49-F238E27FC236}">
                            <a16:creationId xmlns:a16="http://schemas.microsoft.com/office/drawing/2014/main" id="{0C5BBD45-AA9D-4A6B-8BA7-650E9693F0F1}"/>
                          </a:ext>
                        </a:extLst>
                      </p:cNvPr>
                      <p:cNvPicPr>
                        <a:picLocks noChangeAspect="1" noChangeArrowheads="1"/>
                      </p:cNvPicPr>
                      <p:nvPr/>
                    </p:nvPicPr>
                    <p:blipFill>
                      <a:blip r:embed="rId15"/>
                      <a:srcRect/>
                      <a:stretch>
                        <a:fillRect/>
                      </a:stretch>
                    </p:blipFill>
                    <p:spPr bwMode="auto">
                      <a:xfrm>
                        <a:off x="3602986" y="4554939"/>
                        <a:ext cx="1195387" cy="609600"/>
                      </a:xfrm>
                      <a:prstGeom prst="rect">
                        <a:avLst/>
                      </a:prstGeom>
                      <a:noFill/>
                    </p:spPr>
                  </p:pic>
                </p:oleObj>
              </mc:Fallback>
            </mc:AlternateContent>
          </a:graphicData>
        </a:graphic>
      </p:graphicFrame>
    </p:spTree>
    <p:extLst>
      <p:ext uri="{BB962C8B-B14F-4D97-AF65-F5344CB8AC3E}">
        <p14:creationId xmlns:p14="http://schemas.microsoft.com/office/powerpoint/2010/main" val="976874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4860"/>
                                        </p:tgtEl>
                                        <p:attrNameLst>
                                          <p:attrName>style.visibility</p:attrName>
                                        </p:attrNameLst>
                                      </p:cBhvr>
                                      <p:to>
                                        <p:strVal val="visible"/>
                                      </p:to>
                                    </p:set>
                                    <p:animEffect transition="in" filter="fade">
                                      <p:cBhvr>
                                        <p:cTn id="7" dur="1000"/>
                                        <p:tgtEl>
                                          <p:spTgt spid="34860"/>
                                        </p:tgtEl>
                                      </p:cBhvr>
                                    </p:animEffect>
                                    <p:anim calcmode="lin" valueType="num">
                                      <p:cBhvr>
                                        <p:cTn id="8" dur="1000" fill="hold"/>
                                        <p:tgtEl>
                                          <p:spTgt spid="34860"/>
                                        </p:tgtEl>
                                        <p:attrNameLst>
                                          <p:attrName>ppt_x</p:attrName>
                                        </p:attrNameLst>
                                      </p:cBhvr>
                                      <p:tavLst>
                                        <p:tav tm="0">
                                          <p:val>
                                            <p:strVal val="#ppt_x"/>
                                          </p:val>
                                        </p:tav>
                                        <p:tav tm="100000">
                                          <p:val>
                                            <p:strVal val="#ppt_x"/>
                                          </p:val>
                                        </p:tav>
                                      </p:tavLst>
                                    </p:anim>
                                    <p:anim calcmode="lin" valueType="num">
                                      <p:cBhvr>
                                        <p:cTn id="9" dur="1000" fill="hold"/>
                                        <p:tgtEl>
                                          <p:spTgt spid="348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6"/>
                                        </p:tgtEl>
                                        <p:attrNameLst>
                                          <p:attrName>ppt_y</p:attrName>
                                        </p:attrNameLst>
                                      </p:cBhvr>
                                      <p:tavLst>
                                        <p:tav tm="0">
                                          <p:val>
                                            <p:strVal val="ppt_y"/>
                                          </p:val>
                                        </p:tav>
                                        <p:tav tm="100000">
                                          <p:val>
                                            <p:strVal val="ppt_y"/>
                                          </p:val>
                                        </p:tav>
                                      </p:tavLst>
                                    </p:anim>
                                    <p:anim calcmode="lin" valueType="num">
                                      <p:cBhvr>
                                        <p:cTn id="15"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7"/>
                                        </p:tgtEl>
                                        <p:attrNameLst>
                                          <p:attrName>ppt_y</p:attrName>
                                        </p:attrNameLst>
                                      </p:cBhvr>
                                      <p:tavLst>
                                        <p:tav tm="0">
                                          <p:val>
                                            <p:strVal val="ppt_y"/>
                                          </p:val>
                                        </p:tav>
                                        <p:tav tm="100000">
                                          <p:val>
                                            <p:strVal val="ppt_y"/>
                                          </p:val>
                                        </p:tav>
                                      </p:tavLst>
                                    </p:anim>
                                    <p:anim calcmode="lin" valueType="num">
                                      <p:cBhvr>
                                        <p:cTn id="23" dur="500"/>
                                        <p:tgtEl>
                                          <p:spTgt spid="57"/>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7"/>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8"/>
                                        </p:tgtEl>
                                        <p:attrNameLst>
                                          <p:attrName>ppt_y</p:attrName>
                                        </p:attrNameLst>
                                      </p:cBhvr>
                                      <p:tavLst>
                                        <p:tav tm="0">
                                          <p:val>
                                            <p:strVal val="ppt_y"/>
                                          </p:val>
                                        </p:tav>
                                        <p:tav tm="100000">
                                          <p:val>
                                            <p:strVal val="ppt_y"/>
                                          </p:val>
                                        </p:tav>
                                      </p:tavLst>
                                    </p:anim>
                                    <p:anim calcmode="lin" valueType="num">
                                      <p:cBhvr>
                                        <p:cTn id="31"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9"/>
                                        </p:tgtEl>
                                        <p:attrNameLst>
                                          <p:attrName>ppt_y</p:attrName>
                                        </p:attrNameLst>
                                      </p:cBhvr>
                                      <p:tavLst>
                                        <p:tav tm="0">
                                          <p:val>
                                            <p:strVal val="ppt_y"/>
                                          </p:val>
                                        </p:tav>
                                        <p:tav tm="100000">
                                          <p:val>
                                            <p:strVal val="ppt_y"/>
                                          </p:val>
                                        </p:tav>
                                      </p:tavLst>
                                    </p:anim>
                                    <p:anim calcmode="lin" valueType="num">
                                      <p:cBhvr>
                                        <p:cTn id="39"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50"/>
                                        </p:tgtEl>
                                        <p:attrNameLst>
                                          <p:attrName>ppt_y</p:attrName>
                                        </p:attrNameLst>
                                      </p:cBhvr>
                                      <p:tavLst>
                                        <p:tav tm="0">
                                          <p:val>
                                            <p:strVal val="ppt_y"/>
                                          </p:val>
                                        </p:tav>
                                        <p:tav tm="100000">
                                          <p:val>
                                            <p:strVal val="ppt_y"/>
                                          </p:val>
                                        </p:tav>
                                      </p:tavLst>
                                    </p:anim>
                                    <p:anim calcmode="lin" valueType="num">
                                      <p:cBhvr>
                                        <p:cTn id="47"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1"/>
                                        </p:tgtEl>
                                        <p:attrNameLst>
                                          <p:attrName>ppt_y</p:attrName>
                                        </p:attrNameLst>
                                      </p:cBhvr>
                                      <p:tavLst>
                                        <p:tav tm="0">
                                          <p:val>
                                            <p:strVal val="ppt_y"/>
                                          </p:val>
                                        </p:tav>
                                        <p:tav tm="100000">
                                          <p:val>
                                            <p:strVal val="ppt_y"/>
                                          </p:val>
                                        </p:tav>
                                      </p:tavLst>
                                    </p:anim>
                                    <p:anim calcmode="lin" valueType="num">
                                      <p:cBhvr>
                                        <p:cTn id="55"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2"/>
                                        </p:tgtEl>
                                        <p:attrNameLst>
                                          <p:attrName>ppt_y</p:attrName>
                                        </p:attrNameLst>
                                      </p:cBhvr>
                                      <p:tavLst>
                                        <p:tav tm="0">
                                          <p:val>
                                            <p:strVal val="ppt_y"/>
                                          </p:val>
                                        </p:tav>
                                        <p:tav tm="100000">
                                          <p:val>
                                            <p:strVal val="ppt_y"/>
                                          </p:val>
                                        </p:tav>
                                      </p:tavLst>
                                    </p:anim>
                                    <p:anim calcmode="lin" valueType="num">
                                      <p:cBhvr>
                                        <p:cTn id="63"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3"/>
                                        </p:tgtEl>
                                        <p:attrNameLst>
                                          <p:attrName>ppt_y</p:attrName>
                                        </p:attrNameLst>
                                      </p:cBhvr>
                                      <p:tavLst>
                                        <p:tav tm="0">
                                          <p:val>
                                            <p:strVal val="ppt_y"/>
                                          </p:val>
                                        </p:tav>
                                        <p:tav tm="100000">
                                          <p:val>
                                            <p:strVal val="ppt_y"/>
                                          </p:val>
                                        </p:tav>
                                      </p:tavLst>
                                    </p:anim>
                                    <p:anim calcmode="lin" valueType="num">
                                      <p:cBhvr>
                                        <p:cTn id="71"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4"/>
                                        </p:tgtEl>
                                        <p:attrNameLst>
                                          <p:attrName>ppt_y</p:attrName>
                                        </p:attrNameLst>
                                      </p:cBhvr>
                                      <p:tavLst>
                                        <p:tav tm="0">
                                          <p:val>
                                            <p:strVal val="ppt_y"/>
                                          </p:val>
                                        </p:tav>
                                        <p:tav tm="100000">
                                          <p:val>
                                            <p:strVal val="ppt_y"/>
                                          </p:val>
                                        </p:tav>
                                      </p:tavLst>
                                    </p:anim>
                                    <p:anim calcmode="lin" valueType="num">
                                      <p:cBhvr>
                                        <p:cTn id="79"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5"/>
                                        </p:tgtEl>
                                        <p:attrNameLst>
                                          <p:attrName>ppt_y</p:attrName>
                                        </p:attrNameLst>
                                      </p:cBhvr>
                                      <p:tavLst>
                                        <p:tav tm="0">
                                          <p:val>
                                            <p:strVal val="ppt_y"/>
                                          </p:val>
                                        </p:tav>
                                        <p:tav tm="100000">
                                          <p:val>
                                            <p:strVal val="ppt_y"/>
                                          </p:val>
                                        </p:tav>
                                      </p:tavLst>
                                    </p:anim>
                                    <p:anim calcmode="lin" valueType="num">
                                      <p:cBhvr>
                                        <p:cTn id="87"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7"/>
                                        </p:tgtEl>
                                      </p:cBhvr>
                                    </p:animEffect>
                                    <p:animScale>
                                      <p:cBhvr>
                                        <p:cTn id="96" dur="250" autoRev="1" fill="hold"/>
                                        <p:tgtEl>
                                          <p:spTgt spid="47"/>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8"/>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8"/>
                </p:tgtEl>
              </p:cMediaNode>
            </p:audio>
          </p:childTnLst>
        </p:cTn>
      </p:par>
    </p:tnLst>
    <p:bldLst>
      <p:bldP spid="47" grpId="0"/>
      <p:bldP spid="47" grpId="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Rectangle 11"/>
          <p:cNvSpPr>
            <a:spLocks noGrp="1" noChangeArrowheads="1"/>
          </p:cNvSpPr>
          <p:nvPr>
            <p:ph type="ctrTitle"/>
          </p:nvPr>
        </p:nvSpPr>
        <p:spPr>
          <a:xfrm>
            <a:off x="654050" y="516714"/>
            <a:ext cx="8296275" cy="1470025"/>
          </a:xfrm>
        </p:spPr>
        <p:txBody>
          <a:bodyPr anchor="ctr"/>
          <a:lstStyle/>
          <a:p>
            <a:pPr algn="l" eaLnBrk="1" hangingPunct="1"/>
            <a:r>
              <a:rPr lang="en-US" altLang="en-US" sz="3200" b="1">
                <a:solidFill>
                  <a:srgbClr val="7030A0"/>
                </a:solidFill>
                <a:latin typeface="Times New Roman" panose="02020603050405020304" pitchFamily="18" charset="0"/>
                <a:cs typeface="Times New Roman" panose="02020603050405020304" pitchFamily="18" charset="0"/>
              </a:rPr>
              <a:t>Biểu thức               thì giá trị của M bằng:  </a:t>
            </a:r>
            <a:endParaRPr lang="en-US" altLang="en-US" sz="3200" b="1">
              <a:solidFill>
                <a:srgbClr val="7030A0"/>
              </a:solidFill>
              <a:latin typeface="VNI-Times" pitchFamily="2" charset="0"/>
            </a:endParaRPr>
          </a:p>
        </p:txBody>
      </p:sp>
      <p:sp>
        <p:nvSpPr>
          <p:cNvPr id="35852" name="Rectangle 12"/>
          <p:cNvSpPr>
            <a:spLocks noGrp="1" noChangeArrowheads="1"/>
          </p:cNvSpPr>
          <p:nvPr>
            <p:ph type="subTitle" idx="1"/>
          </p:nvPr>
        </p:nvSpPr>
        <p:spPr>
          <a:xfrm>
            <a:off x="3288002" y="2097865"/>
            <a:ext cx="5646738" cy="2995612"/>
          </a:xfrm>
        </p:spPr>
        <p:txBody>
          <a:bodyPr>
            <a:normAutofit lnSpcReduction="10000"/>
          </a:bodyPr>
          <a:lstStyle/>
          <a:p>
            <a:pPr marL="609600" indent="-609600" algn="l" eaLnBrk="1" hangingPunct="1">
              <a:lnSpc>
                <a:spcPct val="90000"/>
              </a:lnSpc>
            </a:pPr>
            <a:r>
              <a:rPr lang="en-US" altLang="en-US" sz="3200" b="1">
                <a:solidFill>
                  <a:srgbClr val="FF0000"/>
                </a:solidFill>
                <a:latin typeface="Times New Roman" panose="02020603050405020304" pitchFamily="18" charset="0"/>
                <a:cs typeface="Times New Roman" panose="02020603050405020304" pitchFamily="18" charset="0"/>
              </a:rPr>
              <a:t>A.  9</a:t>
            </a:r>
          </a:p>
          <a:p>
            <a:pPr marL="609600" indent="-609600" algn="l" eaLnBrk="1" hangingPunct="1">
              <a:lnSpc>
                <a:spcPct val="90000"/>
              </a:lnSpc>
              <a:buFontTx/>
              <a:buChar char="•"/>
            </a:pPr>
            <a:endParaRPr lang="en-US" altLang="en-US" sz="2400" b="1">
              <a:solidFill>
                <a:srgbClr val="FF3300"/>
              </a:solidFill>
              <a:latin typeface="VNI-Times" pitchFamily="2" charset="0"/>
            </a:endParaRPr>
          </a:p>
          <a:p>
            <a:pPr marL="609600" indent="-609600" algn="l" eaLnBrk="1" hangingPunct="1">
              <a:lnSpc>
                <a:spcPct val="90000"/>
              </a:lnSpc>
            </a:pPr>
            <a:r>
              <a:rPr lang="en-US" altLang="en-US" sz="3200" b="1">
                <a:solidFill>
                  <a:srgbClr val="FF0000"/>
                </a:solidFill>
                <a:latin typeface="Times New Roman" panose="02020603050405020304" pitchFamily="18" charset="0"/>
                <a:cs typeface="Times New Roman" panose="02020603050405020304" pitchFamily="18" charset="0"/>
              </a:rPr>
              <a:t>B. 81</a:t>
            </a:r>
          </a:p>
          <a:p>
            <a:pPr marL="609600" indent="-609600" algn="l" eaLnBrk="1" hangingPunct="1">
              <a:lnSpc>
                <a:spcPct val="90000"/>
              </a:lnSpc>
            </a:pPr>
            <a:endParaRPr lang="en-US" altLang="en-US" sz="2400" b="1">
              <a:solidFill>
                <a:srgbClr val="FFFF00"/>
              </a:solidFill>
              <a:latin typeface="VNI-Times" pitchFamily="2" charset="0"/>
            </a:endParaRPr>
          </a:p>
          <a:p>
            <a:pPr marL="609600" indent="-609600" algn="l" eaLnBrk="1" hangingPunct="1">
              <a:lnSpc>
                <a:spcPct val="90000"/>
              </a:lnSpc>
            </a:pPr>
            <a:r>
              <a:rPr lang="en-US" altLang="en-US" sz="3200" b="1">
                <a:solidFill>
                  <a:srgbClr val="FF0000"/>
                </a:solidFill>
                <a:latin typeface="Times New Roman" panose="02020603050405020304" pitchFamily="18" charset="0"/>
                <a:cs typeface="Times New Roman" panose="02020603050405020304" pitchFamily="18" charset="0"/>
              </a:rPr>
              <a:t>C. 3</a:t>
            </a:r>
          </a:p>
          <a:p>
            <a:pPr marL="609600" indent="-609600" algn="l" eaLnBrk="1" hangingPunct="1">
              <a:lnSpc>
                <a:spcPct val="90000"/>
              </a:lnSpc>
            </a:pPr>
            <a:endParaRPr lang="en-US" altLang="en-US" sz="2400" b="1">
              <a:solidFill>
                <a:srgbClr val="FFFF00"/>
              </a:solidFill>
              <a:latin typeface="VNI-Times" pitchFamily="2" charset="0"/>
            </a:endParaRPr>
          </a:p>
          <a:p>
            <a:pPr marL="609600" indent="-609600" algn="l" eaLnBrk="1" hangingPunct="1">
              <a:lnSpc>
                <a:spcPct val="90000"/>
              </a:lnSpc>
            </a:pPr>
            <a:r>
              <a:rPr lang="en-US" altLang="en-US" sz="3200" b="1">
                <a:solidFill>
                  <a:srgbClr val="FF0000"/>
                </a:solidFill>
                <a:latin typeface="Times New Roman" panose="02020603050405020304" pitchFamily="18" charset="0"/>
                <a:cs typeface="Times New Roman" panose="02020603050405020304" pitchFamily="18" charset="0"/>
              </a:rPr>
              <a:t>D. -3</a:t>
            </a:r>
          </a:p>
        </p:txBody>
      </p:sp>
      <p:pic>
        <p:nvPicPr>
          <p:cNvPr id="35884" name="Picture 44" descr="CAU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26988"/>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7" name="Rectangle 46"/>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8" name="Rectangle 47"/>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9" name="Rectangle 48"/>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50" name="Rectangle 49"/>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1" name="Rectangle 50"/>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2" name="Rectangle 51"/>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3" name="Rectangle 52"/>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4" name="Rectangle 53"/>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5" name="Rectangle 54"/>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6" name="Rectangle 55"/>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7" name="Rectangle 56"/>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8"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graphicFrame>
        <p:nvGraphicFramePr>
          <p:cNvPr id="2" name="Object 1">
            <a:extLst>
              <a:ext uri="{FF2B5EF4-FFF2-40B4-BE49-F238E27FC236}">
                <a16:creationId xmlns:a16="http://schemas.microsoft.com/office/drawing/2014/main" id="{724775EC-5DA2-48A0-B479-6D134628A475}"/>
              </a:ext>
            </a:extLst>
          </p:cNvPr>
          <p:cNvGraphicFramePr>
            <a:graphicFrameLocks noChangeAspect="1"/>
          </p:cNvGraphicFramePr>
          <p:nvPr>
            <p:extLst>
              <p:ext uri="{D42A27DB-BD31-4B8C-83A1-F6EECF244321}">
                <p14:modId xmlns:p14="http://schemas.microsoft.com/office/powerpoint/2010/main" val="4112662209"/>
              </p:ext>
            </p:extLst>
          </p:nvPr>
        </p:nvGraphicFramePr>
        <p:xfrm>
          <a:off x="2526002" y="987390"/>
          <a:ext cx="1390867" cy="639799"/>
        </p:xfrm>
        <a:graphic>
          <a:graphicData uri="http://schemas.openxmlformats.org/presentationml/2006/ole">
            <mc:AlternateContent xmlns:mc="http://schemas.openxmlformats.org/markup-compatibility/2006">
              <mc:Choice xmlns:v="urn:schemas-microsoft-com:vml" Requires="v">
                <p:oleObj spid="_x0000_s14390" name="Equation" r:id="rId8" imgW="634680" imgH="291960" progId="Equation.DSMT4">
                  <p:embed/>
                </p:oleObj>
              </mc:Choice>
              <mc:Fallback>
                <p:oleObj name="Equation" r:id="rId8" imgW="634680" imgH="291960" progId="Equation.DSMT4">
                  <p:embed/>
                  <p:pic>
                    <p:nvPicPr>
                      <p:cNvPr id="0" name=""/>
                      <p:cNvPicPr/>
                      <p:nvPr/>
                    </p:nvPicPr>
                    <p:blipFill>
                      <a:blip r:embed="rId9"/>
                      <a:stretch>
                        <a:fillRect/>
                      </a:stretch>
                    </p:blipFill>
                    <p:spPr>
                      <a:xfrm>
                        <a:off x="2526002" y="987390"/>
                        <a:ext cx="1390867" cy="639799"/>
                      </a:xfrm>
                      <a:prstGeom prst="rect">
                        <a:avLst/>
                      </a:prstGeom>
                    </p:spPr>
                  </p:pic>
                </p:oleObj>
              </mc:Fallback>
            </mc:AlternateContent>
          </a:graphicData>
        </a:graphic>
      </p:graphicFrame>
    </p:spTree>
    <p:extLst>
      <p:ext uri="{BB962C8B-B14F-4D97-AF65-F5344CB8AC3E}">
        <p14:creationId xmlns:p14="http://schemas.microsoft.com/office/powerpoint/2010/main" val="1176043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5884"/>
                                        </p:tgtEl>
                                        <p:attrNameLst>
                                          <p:attrName>style.visibility</p:attrName>
                                        </p:attrNameLst>
                                      </p:cBhvr>
                                      <p:to>
                                        <p:strVal val="visible"/>
                                      </p:to>
                                    </p:set>
                                    <p:animEffect transition="in" filter="fade">
                                      <p:cBhvr>
                                        <p:cTn id="7" dur="1000"/>
                                        <p:tgtEl>
                                          <p:spTgt spid="35884"/>
                                        </p:tgtEl>
                                      </p:cBhvr>
                                    </p:animEffect>
                                    <p:anim calcmode="lin" valueType="num">
                                      <p:cBhvr>
                                        <p:cTn id="8" dur="1000" fill="hold"/>
                                        <p:tgtEl>
                                          <p:spTgt spid="35884"/>
                                        </p:tgtEl>
                                        <p:attrNameLst>
                                          <p:attrName>ppt_x</p:attrName>
                                        </p:attrNameLst>
                                      </p:cBhvr>
                                      <p:tavLst>
                                        <p:tav tm="0">
                                          <p:val>
                                            <p:strVal val="#ppt_x"/>
                                          </p:val>
                                        </p:tav>
                                        <p:tav tm="100000">
                                          <p:val>
                                            <p:strVal val="#ppt_x"/>
                                          </p:val>
                                        </p:tav>
                                      </p:tavLst>
                                    </p:anim>
                                    <p:anim calcmode="lin" valueType="num">
                                      <p:cBhvr>
                                        <p:cTn id="9" dur="1000" fill="hold"/>
                                        <p:tgtEl>
                                          <p:spTgt spid="3588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6"/>
                                        </p:tgtEl>
                                        <p:attrNameLst>
                                          <p:attrName>ppt_y</p:attrName>
                                        </p:attrNameLst>
                                      </p:cBhvr>
                                      <p:tavLst>
                                        <p:tav tm="0">
                                          <p:val>
                                            <p:strVal val="ppt_y"/>
                                          </p:val>
                                        </p:tav>
                                        <p:tav tm="100000">
                                          <p:val>
                                            <p:strVal val="ppt_y"/>
                                          </p:val>
                                        </p:tav>
                                      </p:tavLst>
                                    </p:anim>
                                    <p:anim calcmode="lin" valueType="num">
                                      <p:cBhvr>
                                        <p:cTn id="15"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7"/>
                                        </p:tgtEl>
                                        <p:attrNameLst>
                                          <p:attrName>ppt_y</p:attrName>
                                        </p:attrNameLst>
                                      </p:cBhvr>
                                      <p:tavLst>
                                        <p:tav tm="0">
                                          <p:val>
                                            <p:strVal val="ppt_y"/>
                                          </p:val>
                                        </p:tav>
                                        <p:tav tm="100000">
                                          <p:val>
                                            <p:strVal val="ppt_y"/>
                                          </p:val>
                                        </p:tav>
                                      </p:tavLst>
                                    </p:anim>
                                    <p:anim calcmode="lin" valueType="num">
                                      <p:cBhvr>
                                        <p:cTn id="23" dur="500"/>
                                        <p:tgtEl>
                                          <p:spTgt spid="57"/>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7"/>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8"/>
                                        </p:tgtEl>
                                        <p:attrNameLst>
                                          <p:attrName>ppt_y</p:attrName>
                                        </p:attrNameLst>
                                      </p:cBhvr>
                                      <p:tavLst>
                                        <p:tav tm="0">
                                          <p:val>
                                            <p:strVal val="ppt_y"/>
                                          </p:val>
                                        </p:tav>
                                        <p:tav tm="100000">
                                          <p:val>
                                            <p:strVal val="ppt_y"/>
                                          </p:val>
                                        </p:tav>
                                      </p:tavLst>
                                    </p:anim>
                                    <p:anim calcmode="lin" valueType="num">
                                      <p:cBhvr>
                                        <p:cTn id="31"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9"/>
                                        </p:tgtEl>
                                        <p:attrNameLst>
                                          <p:attrName>ppt_y</p:attrName>
                                        </p:attrNameLst>
                                      </p:cBhvr>
                                      <p:tavLst>
                                        <p:tav tm="0">
                                          <p:val>
                                            <p:strVal val="ppt_y"/>
                                          </p:val>
                                        </p:tav>
                                        <p:tav tm="100000">
                                          <p:val>
                                            <p:strVal val="ppt_y"/>
                                          </p:val>
                                        </p:tav>
                                      </p:tavLst>
                                    </p:anim>
                                    <p:anim calcmode="lin" valueType="num">
                                      <p:cBhvr>
                                        <p:cTn id="39"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50"/>
                                        </p:tgtEl>
                                        <p:attrNameLst>
                                          <p:attrName>ppt_y</p:attrName>
                                        </p:attrNameLst>
                                      </p:cBhvr>
                                      <p:tavLst>
                                        <p:tav tm="0">
                                          <p:val>
                                            <p:strVal val="ppt_y"/>
                                          </p:val>
                                        </p:tav>
                                        <p:tav tm="100000">
                                          <p:val>
                                            <p:strVal val="ppt_y"/>
                                          </p:val>
                                        </p:tav>
                                      </p:tavLst>
                                    </p:anim>
                                    <p:anim calcmode="lin" valueType="num">
                                      <p:cBhvr>
                                        <p:cTn id="47"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1"/>
                                        </p:tgtEl>
                                        <p:attrNameLst>
                                          <p:attrName>ppt_y</p:attrName>
                                        </p:attrNameLst>
                                      </p:cBhvr>
                                      <p:tavLst>
                                        <p:tav tm="0">
                                          <p:val>
                                            <p:strVal val="ppt_y"/>
                                          </p:val>
                                        </p:tav>
                                        <p:tav tm="100000">
                                          <p:val>
                                            <p:strVal val="ppt_y"/>
                                          </p:val>
                                        </p:tav>
                                      </p:tavLst>
                                    </p:anim>
                                    <p:anim calcmode="lin" valueType="num">
                                      <p:cBhvr>
                                        <p:cTn id="55"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2"/>
                                        </p:tgtEl>
                                        <p:attrNameLst>
                                          <p:attrName>ppt_y</p:attrName>
                                        </p:attrNameLst>
                                      </p:cBhvr>
                                      <p:tavLst>
                                        <p:tav tm="0">
                                          <p:val>
                                            <p:strVal val="ppt_y"/>
                                          </p:val>
                                        </p:tav>
                                        <p:tav tm="100000">
                                          <p:val>
                                            <p:strVal val="ppt_y"/>
                                          </p:val>
                                        </p:tav>
                                      </p:tavLst>
                                    </p:anim>
                                    <p:anim calcmode="lin" valueType="num">
                                      <p:cBhvr>
                                        <p:cTn id="63"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3"/>
                                        </p:tgtEl>
                                        <p:attrNameLst>
                                          <p:attrName>ppt_y</p:attrName>
                                        </p:attrNameLst>
                                      </p:cBhvr>
                                      <p:tavLst>
                                        <p:tav tm="0">
                                          <p:val>
                                            <p:strVal val="ppt_y"/>
                                          </p:val>
                                        </p:tav>
                                        <p:tav tm="100000">
                                          <p:val>
                                            <p:strVal val="ppt_y"/>
                                          </p:val>
                                        </p:tav>
                                      </p:tavLst>
                                    </p:anim>
                                    <p:anim calcmode="lin" valueType="num">
                                      <p:cBhvr>
                                        <p:cTn id="71"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4"/>
                                        </p:tgtEl>
                                        <p:attrNameLst>
                                          <p:attrName>ppt_y</p:attrName>
                                        </p:attrNameLst>
                                      </p:cBhvr>
                                      <p:tavLst>
                                        <p:tav tm="0">
                                          <p:val>
                                            <p:strVal val="ppt_y"/>
                                          </p:val>
                                        </p:tav>
                                        <p:tav tm="100000">
                                          <p:val>
                                            <p:strVal val="ppt_y"/>
                                          </p:val>
                                        </p:tav>
                                      </p:tavLst>
                                    </p:anim>
                                    <p:anim calcmode="lin" valueType="num">
                                      <p:cBhvr>
                                        <p:cTn id="79"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5"/>
                                        </p:tgtEl>
                                        <p:attrNameLst>
                                          <p:attrName>ppt_y</p:attrName>
                                        </p:attrNameLst>
                                      </p:cBhvr>
                                      <p:tavLst>
                                        <p:tav tm="0">
                                          <p:val>
                                            <p:strVal val="ppt_y"/>
                                          </p:val>
                                        </p:tav>
                                        <p:tav tm="100000">
                                          <p:val>
                                            <p:strVal val="ppt_y"/>
                                          </p:val>
                                        </p:tav>
                                      </p:tavLst>
                                    </p:anim>
                                    <p:anim calcmode="lin" valueType="num">
                                      <p:cBhvr>
                                        <p:cTn id="87"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7"/>
                                        </p:tgtEl>
                                      </p:cBhvr>
                                    </p:animEffect>
                                    <p:animScale>
                                      <p:cBhvr>
                                        <p:cTn id="96" dur="250" autoRev="1" fill="hold"/>
                                        <p:tgtEl>
                                          <p:spTgt spid="47"/>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8"/>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35852">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8"/>
                </p:tgtEl>
              </p:cMediaNode>
            </p:audio>
          </p:childTnLst>
        </p:cTn>
      </p:par>
    </p:tnLst>
    <p:bldLst>
      <p:bldP spid="47" grpId="0"/>
      <p:bldP spid="47" grpId="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Rectangle 11"/>
          <p:cNvSpPr>
            <a:spLocks noGrp="1" noChangeArrowheads="1"/>
          </p:cNvSpPr>
          <p:nvPr>
            <p:ph type="ctrTitle"/>
          </p:nvPr>
        </p:nvSpPr>
        <p:spPr>
          <a:xfrm>
            <a:off x="654050" y="779463"/>
            <a:ext cx="8296275" cy="1470025"/>
          </a:xfrm>
        </p:spPr>
        <p:txBody>
          <a:bodyPr anchor="ctr"/>
          <a:lstStyle/>
          <a:p>
            <a:pPr algn="l" eaLnBrk="1" hangingPunct="1"/>
            <a:r>
              <a:rPr lang="en-US" altLang="en-US" sz="3200" b="1">
                <a:solidFill>
                  <a:srgbClr val="7030A0"/>
                </a:solidFill>
                <a:latin typeface="Times New Roman" panose="02020603050405020304" pitchFamily="18" charset="0"/>
                <a:cs typeface="Times New Roman" panose="02020603050405020304" pitchFamily="18" charset="0"/>
              </a:rPr>
              <a:t>Cho               thì x bằng: </a:t>
            </a:r>
            <a:endParaRPr lang="en-US" altLang="en-US" sz="3200" b="1">
              <a:solidFill>
                <a:srgbClr val="7030A0"/>
              </a:solidFill>
              <a:latin typeface="VNI-Times" pitchFamily="2" charset="0"/>
            </a:endParaRPr>
          </a:p>
        </p:txBody>
      </p:sp>
      <p:sp>
        <p:nvSpPr>
          <p:cNvPr id="36876" name="Rectangle 12"/>
          <p:cNvSpPr>
            <a:spLocks noGrp="1" noChangeArrowheads="1"/>
          </p:cNvSpPr>
          <p:nvPr>
            <p:ph type="subTitle" idx="1"/>
          </p:nvPr>
        </p:nvSpPr>
        <p:spPr>
          <a:xfrm>
            <a:off x="2526002" y="2092990"/>
            <a:ext cx="5646738" cy="2995613"/>
          </a:xfrm>
        </p:spPr>
        <p:txBody>
          <a:bodyPr>
            <a:normAutofit lnSpcReduction="10000"/>
          </a:bodyPr>
          <a:lstStyle/>
          <a:p>
            <a:pPr marL="609600" indent="-609600" algn="l" eaLnBrk="1" hangingPunct="1">
              <a:lnSpc>
                <a:spcPct val="80000"/>
              </a:lnSpc>
            </a:pPr>
            <a:r>
              <a:rPr lang="en-US" altLang="en-US" sz="3200" b="1">
                <a:solidFill>
                  <a:srgbClr val="FF0000"/>
                </a:solidFill>
                <a:latin typeface="VNI-Times" pitchFamily="2" charset="0"/>
              </a:rPr>
              <a:t>A. 7 </a:t>
            </a:r>
          </a:p>
          <a:p>
            <a:pPr marL="609600" indent="-609600" algn="l" eaLnBrk="1" hangingPunct="1">
              <a:lnSpc>
                <a:spcPct val="80000"/>
              </a:lnSpc>
              <a:buFontTx/>
              <a:buChar char="•"/>
            </a:pPr>
            <a:endParaRPr lang="en-US" altLang="en-US" sz="2800" b="1">
              <a:solidFill>
                <a:srgbClr val="FF3300"/>
              </a:solidFill>
              <a:latin typeface="VNI-Times" pitchFamily="2" charset="0"/>
            </a:endParaRPr>
          </a:p>
          <a:p>
            <a:pPr marL="609600" indent="-609600" algn="l" eaLnBrk="1" hangingPunct="1">
              <a:lnSpc>
                <a:spcPct val="80000"/>
              </a:lnSpc>
            </a:pPr>
            <a:r>
              <a:rPr lang="en-US" altLang="en-US" sz="3200" b="1">
                <a:solidFill>
                  <a:srgbClr val="FF0000"/>
                </a:solidFill>
                <a:latin typeface="VNI-Times" pitchFamily="2" charset="0"/>
              </a:rPr>
              <a:t>B. </a:t>
            </a:r>
            <a:r>
              <a:rPr lang="en-US" altLang="en-US" sz="3200" b="1">
                <a:solidFill>
                  <a:srgbClr val="FF0000"/>
                </a:solidFill>
                <a:latin typeface="Times New Roman" panose="02020603050405020304" pitchFamily="18" charset="0"/>
                <a:cs typeface="Times New Roman" panose="02020603050405020304" pitchFamily="18" charset="0"/>
              </a:rPr>
              <a:t>-7 </a:t>
            </a:r>
          </a:p>
          <a:p>
            <a:pPr marL="609600" indent="-609600" algn="l" eaLnBrk="1" hangingPunct="1">
              <a:lnSpc>
                <a:spcPct val="80000"/>
              </a:lnSpc>
            </a:pPr>
            <a:endParaRPr lang="en-US" altLang="en-US" sz="2800" b="1">
              <a:solidFill>
                <a:srgbClr val="FFFF00"/>
              </a:solidFill>
              <a:latin typeface="Times New Roman" panose="02020603050405020304" pitchFamily="18" charset="0"/>
              <a:cs typeface="Times New Roman" panose="02020603050405020304" pitchFamily="18" charset="0"/>
            </a:endParaRPr>
          </a:p>
          <a:p>
            <a:pPr marL="609600" indent="-609600" algn="l" eaLnBrk="1" hangingPunct="1">
              <a:lnSpc>
                <a:spcPct val="80000"/>
              </a:lnSpc>
            </a:pPr>
            <a:r>
              <a:rPr lang="en-US" altLang="en-US" sz="3200" b="1">
                <a:solidFill>
                  <a:srgbClr val="FF0000"/>
                </a:solidFill>
                <a:latin typeface="VNI-Times" pitchFamily="2" charset="0"/>
              </a:rPr>
              <a:t>C. </a:t>
            </a:r>
            <a:r>
              <a:rPr lang="en-US" altLang="en-US" sz="3200" b="1">
                <a:solidFill>
                  <a:srgbClr val="FF0000"/>
                </a:solidFill>
                <a:latin typeface="Times New Roman" panose="02020603050405020304" pitchFamily="18" charset="0"/>
                <a:cs typeface="Times New Roman" panose="02020603050405020304" pitchFamily="18" charset="0"/>
              </a:rPr>
              <a:t>7 và -7</a:t>
            </a:r>
          </a:p>
          <a:p>
            <a:pPr marL="609600" indent="-609600" algn="l" eaLnBrk="1" hangingPunct="1">
              <a:lnSpc>
                <a:spcPct val="80000"/>
              </a:lnSpc>
            </a:pPr>
            <a:endParaRPr lang="en-US" altLang="en-US" sz="2800" b="1">
              <a:solidFill>
                <a:srgbClr val="FFFF00"/>
              </a:solidFill>
              <a:latin typeface="Times New Roman" panose="02020603050405020304" pitchFamily="18" charset="0"/>
              <a:cs typeface="Times New Roman" panose="02020603050405020304" pitchFamily="18" charset="0"/>
            </a:endParaRPr>
          </a:p>
          <a:p>
            <a:pPr marL="609600" indent="-609600" algn="l" eaLnBrk="1" hangingPunct="1">
              <a:lnSpc>
                <a:spcPct val="80000"/>
              </a:lnSpc>
            </a:pPr>
            <a:r>
              <a:rPr lang="en-US" altLang="en-US" sz="3200" b="1">
                <a:solidFill>
                  <a:srgbClr val="FF0000"/>
                </a:solidFill>
                <a:latin typeface="Times New Roman" panose="02020603050405020304" pitchFamily="18" charset="0"/>
                <a:cs typeface="Times New Roman" panose="02020603050405020304" pitchFamily="18" charset="0"/>
              </a:rPr>
              <a:t>D. Không có giá trị </a:t>
            </a:r>
            <a:endParaRPr lang="en-US" altLang="en-US" sz="3200" b="1">
              <a:solidFill>
                <a:srgbClr val="FF0000"/>
              </a:solidFill>
              <a:latin typeface="VNI-Times" pitchFamily="2" charset="0"/>
            </a:endParaRPr>
          </a:p>
        </p:txBody>
      </p:sp>
      <p:pic>
        <p:nvPicPr>
          <p:cNvPr id="36908" name="Picture 44" descr="CAU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11113"/>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ounded Rectangle 45">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7" name="Rectangle 46"/>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8" name="Rectangle 47"/>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9" name="Rectangle 48"/>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50" name="Rectangle 49"/>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1" name="Rectangle 50"/>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2" name="Rectangle 51"/>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3" name="Rectangle 52"/>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4" name="Rectangle 53"/>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5" name="Rectangle 54"/>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6" name="Rectangle 55"/>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7" name="Rectangle 56"/>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8"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graphicFrame>
        <p:nvGraphicFramePr>
          <p:cNvPr id="2" name="Object 1">
            <a:extLst>
              <a:ext uri="{FF2B5EF4-FFF2-40B4-BE49-F238E27FC236}">
                <a16:creationId xmlns:a16="http://schemas.microsoft.com/office/drawing/2014/main" id="{DC4961D9-76E4-45DD-8A45-5431B8AF353F}"/>
              </a:ext>
            </a:extLst>
          </p:cNvPr>
          <p:cNvGraphicFramePr>
            <a:graphicFrameLocks noChangeAspect="1"/>
          </p:cNvGraphicFramePr>
          <p:nvPr>
            <p:extLst>
              <p:ext uri="{D42A27DB-BD31-4B8C-83A1-F6EECF244321}">
                <p14:modId xmlns:p14="http://schemas.microsoft.com/office/powerpoint/2010/main" val="1987689168"/>
              </p:ext>
            </p:extLst>
          </p:nvPr>
        </p:nvGraphicFramePr>
        <p:xfrm>
          <a:off x="1460500" y="1172440"/>
          <a:ext cx="1383002" cy="768334"/>
        </p:xfrm>
        <a:graphic>
          <a:graphicData uri="http://schemas.openxmlformats.org/presentationml/2006/ole">
            <mc:AlternateContent xmlns:mc="http://schemas.openxmlformats.org/markup-compatibility/2006">
              <mc:Choice xmlns:v="urn:schemas-microsoft-com:vml" Requires="v">
                <p:oleObj spid="_x0000_s15414" name="Equation" r:id="rId8" imgW="457200" imgH="253800" progId="Equation.DSMT4">
                  <p:embed/>
                </p:oleObj>
              </mc:Choice>
              <mc:Fallback>
                <p:oleObj name="Equation" r:id="rId8" imgW="457200" imgH="253800" progId="Equation.DSMT4">
                  <p:embed/>
                  <p:pic>
                    <p:nvPicPr>
                      <p:cNvPr id="0" name=""/>
                      <p:cNvPicPr/>
                      <p:nvPr/>
                    </p:nvPicPr>
                    <p:blipFill>
                      <a:blip r:embed="rId9"/>
                      <a:stretch>
                        <a:fillRect/>
                      </a:stretch>
                    </p:blipFill>
                    <p:spPr>
                      <a:xfrm>
                        <a:off x="1460500" y="1172440"/>
                        <a:ext cx="1383002" cy="768334"/>
                      </a:xfrm>
                      <a:prstGeom prst="rect">
                        <a:avLst/>
                      </a:prstGeom>
                    </p:spPr>
                  </p:pic>
                </p:oleObj>
              </mc:Fallback>
            </mc:AlternateContent>
          </a:graphicData>
        </a:graphic>
      </p:graphicFrame>
    </p:spTree>
    <p:extLst>
      <p:ext uri="{BB962C8B-B14F-4D97-AF65-F5344CB8AC3E}">
        <p14:creationId xmlns:p14="http://schemas.microsoft.com/office/powerpoint/2010/main" val="3271425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6908"/>
                                        </p:tgtEl>
                                        <p:attrNameLst>
                                          <p:attrName>style.visibility</p:attrName>
                                        </p:attrNameLst>
                                      </p:cBhvr>
                                      <p:to>
                                        <p:strVal val="visible"/>
                                      </p:to>
                                    </p:set>
                                    <p:animEffect transition="in" filter="fade">
                                      <p:cBhvr>
                                        <p:cTn id="7" dur="1000"/>
                                        <p:tgtEl>
                                          <p:spTgt spid="36908"/>
                                        </p:tgtEl>
                                      </p:cBhvr>
                                    </p:animEffect>
                                    <p:anim calcmode="lin" valueType="num">
                                      <p:cBhvr>
                                        <p:cTn id="8" dur="1000" fill="hold"/>
                                        <p:tgtEl>
                                          <p:spTgt spid="36908"/>
                                        </p:tgtEl>
                                        <p:attrNameLst>
                                          <p:attrName>ppt_x</p:attrName>
                                        </p:attrNameLst>
                                      </p:cBhvr>
                                      <p:tavLst>
                                        <p:tav tm="0">
                                          <p:val>
                                            <p:strVal val="#ppt_x"/>
                                          </p:val>
                                        </p:tav>
                                        <p:tav tm="100000">
                                          <p:val>
                                            <p:strVal val="#ppt_x"/>
                                          </p:val>
                                        </p:tav>
                                      </p:tavLst>
                                    </p:anim>
                                    <p:anim calcmode="lin" valueType="num">
                                      <p:cBhvr>
                                        <p:cTn id="9" dur="1000" fill="hold"/>
                                        <p:tgtEl>
                                          <p:spTgt spid="3690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6"/>
                                        </p:tgtEl>
                                        <p:attrNameLst>
                                          <p:attrName>ppt_y</p:attrName>
                                        </p:attrNameLst>
                                      </p:cBhvr>
                                      <p:tavLst>
                                        <p:tav tm="0">
                                          <p:val>
                                            <p:strVal val="ppt_y"/>
                                          </p:val>
                                        </p:tav>
                                        <p:tav tm="100000">
                                          <p:val>
                                            <p:strVal val="ppt_y"/>
                                          </p:val>
                                        </p:tav>
                                      </p:tavLst>
                                    </p:anim>
                                    <p:anim calcmode="lin" valueType="num">
                                      <p:cBhvr>
                                        <p:cTn id="15"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6"/>
                                        </p:tgtEl>
                                      </p:cBhvr>
                                    </p:animEffect>
                                    <p:set>
                                      <p:cBhvr>
                                        <p:cTn id="18" dur="1" fill="hold">
                                          <p:stCondLst>
                                            <p:cond delay="499"/>
                                          </p:stCondLst>
                                        </p:cTn>
                                        <p:tgtEl>
                                          <p:spTgt spid="56"/>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7"/>
                                        </p:tgtEl>
                                        <p:attrNameLst>
                                          <p:attrName>ppt_y</p:attrName>
                                        </p:attrNameLst>
                                      </p:cBhvr>
                                      <p:tavLst>
                                        <p:tav tm="0">
                                          <p:val>
                                            <p:strVal val="ppt_y"/>
                                          </p:val>
                                        </p:tav>
                                        <p:tav tm="100000">
                                          <p:val>
                                            <p:strVal val="ppt_y"/>
                                          </p:val>
                                        </p:tav>
                                      </p:tavLst>
                                    </p:anim>
                                    <p:anim calcmode="lin" valueType="num">
                                      <p:cBhvr>
                                        <p:cTn id="23" dur="500"/>
                                        <p:tgtEl>
                                          <p:spTgt spid="57"/>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7"/>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7"/>
                                        </p:tgtEl>
                                      </p:cBhvr>
                                    </p:animEffect>
                                    <p:set>
                                      <p:cBhvr>
                                        <p:cTn id="26" dur="1" fill="hold">
                                          <p:stCondLst>
                                            <p:cond delay="499"/>
                                          </p:stCondLst>
                                        </p:cTn>
                                        <p:tgtEl>
                                          <p:spTgt spid="57"/>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8"/>
                                        </p:tgtEl>
                                        <p:attrNameLst>
                                          <p:attrName>ppt_y</p:attrName>
                                        </p:attrNameLst>
                                      </p:cBhvr>
                                      <p:tavLst>
                                        <p:tav tm="0">
                                          <p:val>
                                            <p:strVal val="ppt_y"/>
                                          </p:val>
                                        </p:tav>
                                        <p:tav tm="100000">
                                          <p:val>
                                            <p:strVal val="ppt_y"/>
                                          </p:val>
                                        </p:tav>
                                      </p:tavLst>
                                    </p:anim>
                                    <p:anim calcmode="lin" valueType="num">
                                      <p:cBhvr>
                                        <p:cTn id="31"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8"/>
                                        </p:tgtEl>
                                      </p:cBhvr>
                                    </p:animEffect>
                                    <p:set>
                                      <p:cBhvr>
                                        <p:cTn id="34" dur="1" fill="hold">
                                          <p:stCondLst>
                                            <p:cond delay="499"/>
                                          </p:stCondLst>
                                        </p:cTn>
                                        <p:tgtEl>
                                          <p:spTgt spid="48"/>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9"/>
                                        </p:tgtEl>
                                        <p:attrNameLst>
                                          <p:attrName>ppt_y</p:attrName>
                                        </p:attrNameLst>
                                      </p:cBhvr>
                                      <p:tavLst>
                                        <p:tav tm="0">
                                          <p:val>
                                            <p:strVal val="ppt_y"/>
                                          </p:val>
                                        </p:tav>
                                        <p:tav tm="100000">
                                          <p:val>
                                            <p:strVal val="ppt_y"/>
                                          </p:val>
                                        </p:tav>
                                      </p:tavLst>
                                    </p:anim>
                                    <p:anim calcmode="lin" valueType="num">
                                      <p:cBhvr>
                                        <p:cTn id="39"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9"/>
                                        </p:tgtEl>
                                      </p:cBhvr>
                                    </p:animEffect>
                                    <p:set>
                                      <p:cBhvr>
                                        <p:cTn id="42" dur="1" fill="hold">
                                          <p:stCondLst>
                                            <p:cond delay="499"/>
                                          </p:stCondLst>
                                        </p:cTn>
                                        <p:tgtEl>
                                          <p:spTgt spid="49"/>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50"/>
                                        </p:tgtEl>
                                        <p:attrNameLst>
                                          <p:attrName>ppt_y</p:attrName>
                                        </p:attrNameLst>
                                      </p:cBhvr>
                                      <p:tavLst>
                                        <p:tav tm="0">
                                          <p:val>
                                            <p:strVal val="ppt_y"/>
                                          </p:val>
                                        </p:tav>
                                        <p:tav tm="100000">
                                          <p:val>
                                            <p:strVal val="ppt_y"/>
                                          </p:val>
                                        </p:tav>
                                      </p:tavLst>
                                    </p:anim>
                                    <p:anim calcmode="lin" valueType="num">
                                      <p:cBhvr>
                                        <p:cTn id="47"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50"/>
                                        </p:tgtEl>
                                      </p:cBhvr>
                                    </p:animEffect>
                                    <p:set>
                                      <p:cBhvr>
                                        <p:cTn id="50" dur="1" fill="hold">
                                          <p:stCondLst>
                                            <p:cond delay="499"/>
                                          </p:stCondLst>
                                        </p:cTn>
                                        <p:tgtEl>
                                          <p:spTgt spid="50"/>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1"/>
                                        </p:tgtEl>
                                        <p:attrNameLst>
                                          <p:attrName>ppt_y</p:attrName>
                                        </p:attrNameLst>
                                      </p:cBhvr>
                                      <p:tavLst>
                                        <p:tav tm="0">
                                          <p:val>
                                            <p:strVal val="ppt_y"/>
                                          </p:val>
                                        </p:tav>
                                        <p:tav tm="100000">
                                          <p:val>
                                            <p:strVal val="ppt_y"/>
                                          </p:val>
                                        </p:tav>
                                      </p:tavLst>
                                    </p:anim>
                                    <p:anim calcmode="lin" valueType="num">
                                      <p:cBhvr>
                                        <p:cTn id="55"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1"/>
                                        </p:tgtEl>
                                      </p:cBhvr>
                                    </p:animEffect>
                                    <p:set>
                                      <p:cBhvr>
                                        <p:cTn id="58" dur="1" fill="hold">
                                          <p:stCondLst>
                                            <p:cond delay="499"/>
                                          </p:stCondLst>
                                        </p:cTn>
                                        <p:tgtEl>
                                          <p:spTgt spid="51"/>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2"/>
                                        </p:tgtEl>
                                        <p:attrNameLst>
                                          <p:attrName>ppt_y</p:attrName>
                                        </p:attrNameLst>
                                      </p:cBhvr>
                                      <p:tavLst>
                                        <p:tav tm="0">
                                          <p:val>
                                            <p:strVal val="ppt_y"/>
                                          </p:val>
                                        </p:tav>
                                        <p:tav tm="100000">
                                          <p:val>
                                            <p:strVal val="ppt_y"/>
                                          </p:val>
                                        </p:tav>
                                      </p:tavLst>
                                    </p:anim>
                                    <p:anim calcmode="lin" valueType="num">
                                      <p:cBhvr>
                                        <p:cTn id="63"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2"/>
                                        </p:tgtEl>
                                      </p:cBhvr>
                                    </p:animEffect>
                                    <p:set>
                                      <p:cBhvr>
                                        <p:cTn id="66" dur="1" fill="hold">
                                          <p:stCondLst>
                                            <p:cond delay="499"/>
                                          </p:stCondLst>
                                        </p:cTn>
                                        <p:tgtEl>
                                          <p:spTgt spid="52"/>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3"/>
                                        </p:tgtEl>
                                        <p:attrNameLst>
                                          <p:attrName>ppt_y</p:attrName>
                                        </p:attrNameLst>
                                      </p:cBhvr>
                                      <p:tavLst>
                                        <p:tav tm="0">
                                          <p:val>
                                            <p:strVal val="ppt_y"/>
                                          </p:val>
                                        </p:tav>
                                        <p:tav tm="100000">
                                          <p:val>
                                            <p:strVal val="ppt_y"/>
                                          </p:val>
                                        </p:tav>
                                      </p:tavLst>
                                    </p:anim>
                                    <p:anim calcmode="lin" valueType="num">
                                      <p:cBhvr>
                                        <p:cTn id="71"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4"/>
                                        </p:tgtEl>
                                        <p:attrNameLst>
                                          <p:attrName>ppt_y</p:attrName>
                                        </p:attrNameLst>
                                      </p:cBhvr>
                                      <p:tavLst>
                                        <p:tav tm="0">
                                          <p:val>
                                            <p:strVal val="ppt_y"/>
                                          </p:val>
                                        </p:tav>
                                        <p:tav tm="100000">
                                          <p:val>
                                            <p:strVal val="ppt_y"/>
                                          </p:val>
                                        </p:tav>
                                      </p:tavLst>
                                    </p:anim>
                                    <p:anim calcmode="lin" valueType="num">
                                      <p:cBhvr>
                                        <p:cTn id="79"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5"/>
                                        </p:tgtEl>
                                        <p:attrNameLst>
                                          <p:attrName>ppt_y</p:attrName>
                                        </p:attrNameLst>
                                      </p:cBhvr>
                                      <p:tavLst>
                                        <p:tav tm="0">
                                          <p:val>
                                            <p:strVal val="ppt_y"/>
                                          </p:val>
                                        </p:tav>
                                        <p:tav tm="100000">
                                          <p:val>
                                            <p:strVal val="ppt_y"/>
                                          </p:val>
                                        </p:tav>
                                      </p:tavLst>
                                    </p:anim>
                                    <p:anim calcmode="lin" valueType="num">
                                      <p:cBhvr>
                                        <p:cTn id="87"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500"/>
                                        <p:tgtEl>
                                          <p:spTgt spid="47"/>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7"/>
                                        </p:tgtEl>
                                      </p:cBhvr>
                                    </p:animEffect>
                                    <p:animScale>
                                      <p:cBhvr>
                                        <p:cTn id="96" dur="250" autoRev="1" fill="hold"/>
                                        <p:tgtEl>
                                          <p:spTgt spid="47"/>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8"/>
                                        </p:tgtEl>
                                      </p:cBhvr>
                                    </p:cmd>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hold" nodeType="clickEffect">
                                  <p:stCondLst>
                                    <p:cond delay="0"/>
                                  </p:stCondLst>
                                  <p:childTnLst>
                                    <p:animScale>
                                      <p:cBhvr>
                                        <p:cTn id="102" dur="2000" fill="hold"/>
                                        <p:tgtEl>
                                          <p:spTgt spid="36876">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8"/>
                </p:tgtEl>
              </p:cMediaNode>
            </p:audio>
          </p:childTnLst>
        </p:cTn>
      </p:par>
    </p:tnLst>
    <p:bldLst>
      <p:bldP spid="47" grpId="0"/>
      <p:bldP spid="47" grpId="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7899" name="Rectangle 11"/>
          <p:cNvSpPr>
            <a:spLocks noGrp="1" noChangeArrowheads="1"/>
          </p:cNvSpPr>
          <p:nvPr>
            <p:ph type="ctrTitle"/>
          </p:nvPr>
        </p:nvSpPr>
        <p:spPr>
          <a:xfrm>
            <a:off x="740064" y="647899"/>
            <a:ext cx="8296275" cy="1470025"/>
          </a:xfrm>
        </p:spPr>
        <p:txBody>
          <a:bodyPr anchor="ctr"/>
          <a:lstStyle/>
          <a:p>
            <a:pPr algn="l" eaLnBrk="1" hangingPunct="1"/>
            <a:r>
              <a:rPr lang="en-US" altLang="en-US" sz="3200" b="1">
                <a:solidFill>
                  <a:srgbClr val="7030A0"/>
                </a:solidFill>
                <a:latin typeface="Times New Roman" panose="02020603050405020304" pitchFamily="18" charset="0"/>
                <a:cs typeface="Times New Roman" panose="02020603050405020304" pitchFamily="18" charset="0"/>
              </a:rPr>
              <a:t>So sánh 2 số        và       ta được:   </a:t>
            </a:r>
            <a:endParaRPr lang="en-US" altLang="en-US" sz="3200" b="1">
              <a:solidFill>
                <a:srgbClr val="7030A0"/>
              </a:solidFill>
              <a:latin typeface="VNI-Times" pitchFamily="2" charset="0"/>
            </a:endParaRPr>
          </a:p>
        </p:txBody>
      </p:sp>
      <p:sp>
        <p:nvSpPr>
          <p:cNvPr id="37900" name="Rectangle 12"/>
          <p:cNvSpPr>
            <a:spLocks noGrp="1" noChangeArrowheads="1"/>
          </p:cNvSpPr>
          <p:nvPr>
            <p:ph type="subTitle" idx="1"/>
          </p:nvPr>
        </p:nvSpPr>
        <p:spPr>
          <a:xfrm>
            <a:off x="3785968" y="2010180"/>
            <a:ext cx="7373938" cy="2995612"/>
          </a:xfrm>
        </p:spPr>
        <p:txBody>
          <a:bodyPr>
            <a:normAutofit fontScale="92500"/>
          </a:bodyPr>
          <a:lstStyle/>
          <a:p>
            <a:pPr marL="609600" indent="-609600" algn="l" eaLnBrk="1" hangingPunct="1">
              <a:lnSpc>
                <a:spcPct val="90000"/>
              </a:lnSpc>
            </a:pPr>
            <a:r>
              <a:rPr lang="en-US" altLang="en-US" sz="2400" b="1">
                <a:solidFill>
                  <a:srgbClr val="FF3300"/>
                </a:solidFill>
                <a:latin typeface="VNI-Times" pitchFamily="2" charset="0"/>
              </a:rPr>
              <a:t>A.</a:t>
            </a:r>
            <a:r>
              <a:rPr lang="en-US" altLang="en-US" sz="2400" b="1">
                <a:solidFill>
                  <a:srgbClr val="FFFF00"/>
                </a:solidFill>
                <a:latin typeface="VNI-Times" pitchFamily="2" charset="0"/>
              </a:rPr>
              <a:t> </a:t>
            </a:r>
          </a:p>
          <a:p>
            <a:pPr marL="609600" indent="-609600" algn="l" eaLnBrk="1" hangingPunct="1">
              <a:lnSpc>
                <a:spcPct val="90000"/>
              </a:lnSpc>
            </a:pPr>
            <a:endParaRPr lang="en-US" altLang="en-US" sz="2400" b="1">
              <a:solidFill>
                <a:srgbClr val="FF3300"/>
              </a:solidFill>
              <a:latin typeface="VNI-Times" pitchFamily="2" charset="0"/>
            </a:endParaRPr>
          </a:p>
          <a:p>
            <a:pPr marL="609600" indent="-609600" algn="l" eaLnBrk="1" hangingPunct="1">
              <a:lnSpc>
                <a:spcPct val="90000"/>
              </a:lnSpc>
            </a:pPr>
            <a:r>
              <a:rPr lang="en-US" altLang="en-US" sz="2400" b="1">
                <a:solidFill>
                  <a:srgbClr val="FF3300"/>
                </a:solidFill>
                <a:latin typeface="VNI-Times" pitchFamily="2" charset="0"/>
              </a:rPr>
              <a:t>B.</a:t>
            </a:r>
          </a:p>
          <a:p>
            <a:pPr marL="609600" indent="-609600" algn="l" eaLnBrk="1" hangingPunct="1">
              <a:lnSpc>
                <a:spcPct val="90000"/>
              </a:lnSpc>
            </a:pPr>
            <a:r>
              <a:rPr lang="en-US" altLang="en-US" sz="2400" b="1">
                <a:solidFill>
                  <a:srgbClr val="FFFF00"/>
                </a:solidFill>
                <a:latin typeface="VNI-Times" pitchFamily="2" charset="0"/>
              </a:rPr>
              <a:t>   </a:t>
            </a:r>
          </a:p>
          <a:p>
            <a:pPr marL="609600" indent="-609600" algn="l" eaLnBrk="1" hangingPunct="1">
              <a:lnSpc>
                <a:spcPct val="90000"/>
              </a:lnSpc>
            </a:pPr>
            <a:r>
              <a:rPr lang="en-US" altLang="en-US" sz="2400" b="1">
                <a:solidFill>
                  <a:srgbClr val="FF3300"/>
                </a:solidFill>
                <a:latin typeface="VNI-Times" pitchFamily="2" charset="0"/>
              </a:rPr>
              <a:t>C.</a:t>
            </a:r>
            <a:r>
              <a:rPr lang="en-US" altLang="en-US" sz="2400" b="1">
                <a:solidFill>
                  <a:srgbClr val="FFFF00"/>
                </a:solidFill>
                <a:latin typeface="VNI-Times" pitchFamily="2" charset="0"/>
              </a:rPr>
              <a:t> </a:t>
            </a:r>
          </a:p>
          <a:p>
            <a:pPr marL="609600" indent="-609600" algn="l" eaLnBrk="1" hangingPunct="1">
              <a:lnSpc>
                <a:spcPct val="90000"/>
              </a:lnSpc>
            </a:pPr>
            <a:endParaRPr lang="en-US" altLang="en-US" sz="2400" b="1">
              <a:solidFill>
                <a:srgbClr val="FFFF00"/>
              </a:solidFill>
              <a:latin typeface="VNI-Times" pitchFamily="2" charset="0"/>
            </a:endParaRPr>
          </a:p>
          <a:p>
            <a:pPr marL="609600" indent="-609600" algn="l" eaLnBrk="1" hangingPunct="1">
              <a:lnSpc>
                <a:spcPct val="90000"/>
              </a:lnSpc>
            </a:pPr>
            <a:r>
              <a:rPr lang="en-US" altLang="en-US" sz="2400" b="1">
                <a:solidFill>
                  <a:srgbClr val="FF3300"/>
                </a:solidFill>
                <a:latin typeface="VNI-Times" pitchFamily="2" charset="0"/>
              </a:rPr>
              <a:t>D.</a:t>
            </a:r>
            <a:r>
              <a:rPr lang="en-US" altLang="en-US" sz="2400" b="1">
                <a:solidFill>
                  <a:srgbClr val="FFFF00"/>
                </a:solidFill>
                <a:latin typeface="VNI-Times" pitchFamily="2" charset="0"/>
              </a:rPr>
              <a:t> </a:t>
            </a:r>
            <a:endParaRPr lang="en-US" altLang="en-US" b="1">
              <a:latin typeface="VNI-Times" pitchFamily="2" charset="0"/>
            </a:endParaRPr>
          </a:p>
        </p:txBody>
      </p:sp>
      <p:pic>
        <p:nvPicPr>
          <p:cNvPr id="37932" name="Picture 44" descr="CAU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525" y="-26988"/>
            <a:ext cx="226695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44">
            <a:hlinkClick r:id="rId6"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6" name="Rectangle 45"/>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7" name="Rectangle 46"/>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8" name="Rectangle 47"/>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49" name="Rectangle 48"/>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0" name="Rectangle 49"/>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1" name="Rectangle 50"/>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2" name="Rectangle 51"/>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3" name="Rectangle 52"/>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4" name="Rectangle 53"/>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5" name="Rectangle 54"/>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6" name="Rectangle 55"/>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7" name="hetgio">
            <a:hlinkClick r:id="" action="ppaction://media"/>
          </p:cNvPr>
          <p:cNvPicPr>
            <a:picLocks noChangeAspect="1"/>
          </p:cNvPicPr>
          <p:nvPr>
            <a:audioFile r:link="rId2"/>
            <p:extLst>
              <p:ext uri="{DAA4B4D4-6D71-4841-9C94-3DE7FCFB9230}">
                <p14:media xmlns:p14="http://schemas.microsoft.com/office/powerpoint/2010/main" r:embed="rId3">
                  <p14:trim st="6038" end="6855.3125"/>
                </p14:media>
              </p:ext>
            </p:extLst>
          </p:nvPr>
        </p:nvPicPr>
        <p:blipFill>
          <a:blip r:embed="rId7"/>
          <a:stretch>
            <a:fillRect/>
          </a:stretch>
        </p:blipFill>
        <p:spPr>
          <a:xfrm>
            <a:off x="9410700" y="4024313"/>
            <a:ext cx="609600" cy="609600"/>
          </a:xfrm>
          <a:prstGeom prst="rect">
            <a:avLst/>
          </a:prstGeom>
        </p:spPr>
      </p:pic>
      <p:graphicFrame>
        <p:nvGraphicFramePr>
          <p:cNvPr id="2" name="Object 1">
            <a:extLst>
              <a:ext uri="{FF2B5EF4-FFF2-40B4-BE49-F238E27FC236}">
                <a16:creationId xmlns:a16="http://schemas.microsoft.com/office/drawing/2014/main" id="{9E59544C-1623-4DA1-93B6-A646BD6641F4}"/>
              </a:ext>
            </a:extLst>
          </p:cNvPr>
          <p:cNvGraphicFramePr>
            <a:graphicFrameLocks noChangeAspect="1"/>
          </p:cNvGraphicFramePr>
          <p:nvPr>
            <p:extLst>
              <p:ext uri="{D42A27DB-BD31-4B8C-83A1-F6EECF244321}">
                <p14:modId xmlns:p14="http://schemas.microsoft.com/office/powerpoint/2010/main" val="173286625"/>
              </p:ext>
            </p:extLst>
          </p:nvPr>
        </p:nvGraphicFramePr>
        <p:xfrm>
          <a:off x="3086539" y="969712"/>
          <a:ext cx="506263" cy="835334"/>
        </p:xfrm>
        <a:graphic>
          <a:graphicData uri="http://schemas.openxmlformats.org/presentationml/2006/ole">
            <mc:AlternateContent xmlns:mc="http://schemas.openxmlformats.org/markup-compatibility/2006">
              <mc:Choice xmlns:v="urn:schemas-microsoft-com:vml" Requires="v">
                <p:oleObj spid="_x0000_s16686" name="Equation" r:id="rId8" imgW="253800" imgH="419040" progId="Equation.DSMT4">
                  <p:embed/>
                </p:oleObj>
              </mc:Choice>
              <mc:Fallback>
                <p:oleObj name="Equation" r:id="rId8" imgW="253800" imgH="419040" progId="Equation.DSMT4">
                  <p:embed/>
                  <p:pic>
                    <p:nvPicPr>
                      <p:cNvPr id="0" name=""/>
                      <p:cNvPicPr/>
                      <p:nvPr/>
                    </p:nvPicPr>
                    <p:blipFill>
                      <a:blip r:embed="rId9"/>
                      <a:stretch>
                        <a:fillRect/>
                      </a:stretch>
                    </p:blipFill>
                    <p:spPr>
                      <a:xfrm>
                        <a:off x="3086539" y="969712"/>
                        <a:ext cx="506263" cy="835334"/>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2C9B2116-C05A-44EF-BBFB-48538729C3CC}"/>
              </a:ext>
            </a:extLst>
          </p:cNvPr>
          <p:cNvGraphicFramePr>
            <a:graphicFrameLocks noChangeAspect="1"/>
          </p:cNvGraphicFramePr>
          <p:nvPr>
            <p:extLst>
              <p:ext uri="{D42A27DB-BD31-4B8C-83A1-F6EECF244321}">
                <p14:modId xmlns:p14="http://schemas.microsoft.com/office/powerpoint/2010/main" val="3577053204"/>
              </p:ext>
            </p:extLst>
          </p:nvPr>
        </p:nvGraphicFramePr>
        <p:xfrm>
          <a:off x="4248064" y="1019860"/>
          <a:ext cx="506263" cy="835334"/>
        </p:xfrm>
        <a:graphic>
          <a:graphicData uri="http://schemas.openxmlformats.org/presentationml/2006/ole">
            <mc:AlternateContent xmlns:mc="http://schemas.openxmlformats.org/markup-compatibility/2006">
              <mc:Choice xmlns:v="urn:schemas-microsoft-com:vml" Requires="v">
                <p:oleObj spid="_x0000_s16687" name="Equation" r:id="rId10" imgW="253800" imgH="419040" progId="Equation.DSMT4">
                  <p:embed/>
                </p:oleObj>
              </mc:Choice>
              <mc:Fallback>
                <p:oleObj name="Equation" r:id="rId10" imgW="253800" imgH="419040" progId="Equation.DSMT4">
                  <p:embed/>
                  <p:pic>
                    <p:nvPicPr>
                      <p:cNvPr id="2" name="Object 1">
                        <a:extLst>
                          <a:ext uri="{FF2B5EF4-FFF2-40B4-BE49-F238E27FC236}">
                            <a16:creationId xmlns:a16="http://schemas.microsoft.com/office/drawing/2014/main" id="{9E59544C-1623-4DA1-93B6-A646BD6641F4}"/>
                          </a:ext>
                        </a:extLst>
                      </p:cNvPr>
                      <p:cNvPicPr/>
                      <p:nvPr/>
                    </p:nvPicPr>
                    <p:blipFill>
                      <a:blip r:embed="rId11"/>
                      <a:stretch>
                        <a:fillRect/>
                      </a:stretch>
                    </p:blipFill>
                    <p:spPr>
                      <a:xfrm>
                        <a:off x="4248064" y="1019860"/>
                        <a:ext cx="506263" cy="83533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95FA863-215A-4AE0-BFB5-3EFAB6C93026}"/>
              </a:ext>
            </a:extLst>
          </p:cNvPr>
          <p:cNvGraphicFramePr>
            <a:graphicFrameLocks noChangeAspect="1"/>
          </p:cNvGraphicFramePr>
          <p:nvPr>
            <p:extLst>
              <p:ext uri="{D42A27DB-BD31-4B8C-83A1-F6EECF244321}">
                <p14:modId xmlns:p14="http://schemas.microsoft.com/office/powerpoint/2010/main" val="4164924196"/>
              </p:ext>
            </p:extLst>
          </p:nvPr>
        </p:nvGraphicFramePr>
        <p:xfrm>
          <a:off x="4248064" y="1825395"/>
          <a:ext cx="1219200" cy="838200"/>
        </p:xfrm>
        <a:graphic>
          <a:graphicData uri="http://schemas.openxmlformats.org/presentationml/2006/ole">
            <mc:AlternateContent xmlns:mc="http://schemas.openxmlformats.org/markup-compatibility/2006">
              <mc:Choice xmlns:v="urn:schemas-microsoft-com:vml" Requires="v">
                <p:oleObj spid="_x0000_s16688" name="Equation" r:id="rId12" imgW="609480" imgH="419040" progId="Equation.DSMT4">
                  <p:embed/>
                </p:oleObj>
              </mc:Choice>
              <mc:Fallback>
                <p:oleObj name="Equation" r:id="rId12" imgW="609480" imgH="419040" progId="Equation.DSMT4">
                  <p:embed/>
                  <p:pic>
                    <p:nvPicPr>
                      <p:cNvPr id="0" name=""/>
                      <p:cNvPicPr/>
                      <p:nvPr/>
                    </p:nvPicPr>
                    <p:blipFill>
                      <a:blip r:embed="rId13"/>
                      <a:stretch>
                        <a:fillRect/>
                      </a:stretch>
                    </p:blipFill>
                    <p:spPr>
                      <a:xfrm>
                        <a:off x="4248064" y="1825395"/>
                        <a:ext cx="1219200" cy="8382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C83BD586-9B37-4E19-827B-880A4B305E5E}"/>
              </a:ext>
            </a:extLst>
          </p:cNvPr>
          <p:cNvGraphicFramePr>
            <a:graphicFrameLocks noChangeAspect="1"/>
          </p:cNvGraphicFramePr>
          <p:nvPr>
            <p:extLst>
              <p:ext uri="{D42A27DB-BD31-4B8C-83A1-F6EECF244321}">
                <p14:modId xmlns:p14="http://schemas.microsoft.com/office/powerpoint/2010/main" val="1160669258"/>
              </p:ext>
            </p:extLst>
          </p:nvPr>
        </p:nvGraphicFramePr>
        <p:xfrm>
          <a:off x="4248064" y="2676026"/>
          <a:ext cx="1219200" cy="838200"/>
        </p:xfrm>
        <a:graphic>
          <a:graphicData uri="http://schemas.openxmlformats.org/presentationml/2006/ole">
            <mc:AlternateContent xmlns:mc="http://schemas.openxmlformats.org/markup-compatibility/2006">
              <mc:Choice xmlns:v="urn:schemas-microsoft-com:vml" Requires="v">
                <p:oleObj spid="_x0000_s16689" name="Equation" r:id="rId14" imgW="609480" imgH="419040" progId="Equation.DSMT4">
                  <p:embed/>
                </p:oleObj>
              </mc:Choice>
              <mc:Fallback>
                <p:oleObj name="Equation" r:id="rId14" imgW="609480" imgH="419040" progId="Equation.DSMT4">
                  <p:embed/>
                  <p:pic>
                    <p:nvPicPr>
                      <p:cNvPr id="3" name="Object 2">
                        <a:extLst>
                          <a:ext uri="{FF2B5EF4-FFF2-40B4-BE49-F238E27FC236}">
                            <a16:creationId xmlns:a16="http://schemas.microsoft.com/office/drawing/2014/main" id="{C95FA863-215A-4AE0-BFB5-3EFAB6C93026}"/>
                          </a:ext>
                        </a:extLst>
                      </p:cNvPr>
                      <p:cNvPicPr/>
                      <p:nvPr/>
                    </p:nvPicPr>
                    <p:blipFill>
                      <a:blip r:embed="rId15"/>
                      <a:stretch>
                        <a:fillRect/>
                      </a:stretch>
                    </p:blipFill>
                    <p:spPr>
                      <a:xfrm>
                        <a:off x="4248064" y="2676026"/>
                        <a:ext cx="1219200" cy="8382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886AF3C-ADF6-46F0-8EC8-0297F5C824B3}"/>
              </a:ext>
            </a:extLst>
          </p:cNvPr>
          <p:cNvGraphicFramePr>
            <a:graphicFrameLocks noChangeAspect="1"/>
          </p:cNvGraphicFramePr>
          <p:nvPr>
            <p:extLst>
              <p:ext uri="{D42A27DB-BD31-4B8C-83A1-F6EECF244321}">
                <p14:modId xmlns:p14="http://schemas.microsoft.com/office/powerpoint/2010/main" val="1684880029"/>
              </p:ext>
            </p:extLst>
          </p:nvPr>
        </p:nvGraphicFramePr>
        <p:xfrm>
          <a:off x="4351073" y="3548563"/>
          <a:ext cx="1219200" cy="838200"/>
        </p:xfrm>
        <a:graphic>
          <a:graphicData uri="http://schemas.openxmlformats.org/presentationml/2006/ole">
            <mc:AlternateContent xmlns:mc="http://schemas.openxmlformats.org/markup-compatibility/2006">
              <mc:Choice xmlns:v="urn:schemas-microsoft-com:vml" Requires="v">
                <p:oleObj spid="_x0000_s16690" name="Equation" r:id="rId16" imgW="609480" imgH="419040" progId="Equation.DSMT4">
                  <p:embed/>
                </p:oleObj>
              </mc:Choice>
              <mc:Fallback>
                <p:oleObj name="Equation" r:id="rId16" imgW="609480" imgH="419040" progId="Equation.DSMT4">
                  <p:embed/>
                  <p:pic>
                    <p:nvPicPr>
                      <p:cNvPr id="3" name="Object 2">
                        <a:extLst>
                          <a:ext uri="{FF2B5EF4-FFF2-40B4-BE49-F238E27FC236}">
                            <a16:creationId xmlns:a16="http://schemas.microsoft.com/office/drawing/2014/main" id="{C95FA863-215A-4AE0-BFB5-3EFAB6C93026}"/>
                          </a:ext>
                        </a:extLst>
                      </p:cNvPr>
                      <p:cNvPicPr/>
                      <p:nvPr/>
                    </p:nvPicPr>
                    <p:blipFill>
                      <a:blip r:embed="rId17"/>
                      <a:stretch>
                        <a:fillRect/>
                      </a:stretch>
                    </p:blipFill>
                    <p:spPr>
                      <a:xfrm>
                        <a:off x="4351073" y="3548563"/>
                        <a:ext cx="1219200" cy="8382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3F5194C-7BE2-4D64-A705-3365C2D5AA5F}"/>
              </a:ext>
            </a:extLst>
          </p:cNvPr>
          <p:cNvGraphicFramePr>
            <a:graphicFrameLocks noChangeAspect="1"/>
          </p:cNvGraphicFramePr>
          <p:nvPr>
            <p:extLst>
              <p:ext uri="{D42A27DB-BD31-4B8C-83A1-F6EECF244321}">
                <p14:modId xmlns:p14="http://schemas.microsoft.com/office/powerpoint/2010/main" val="1999419503"/>
              </p:ext>
            </p:extLst>
          </p:nvPr>
        </p:nvGraphicFramePr>
        <p:xfrm>
          <a:off x="4406470" y="4354893"/>
          <a:ext cx="1219200" cy="838200"/>
        </p:xfrm>
        <a:graphic>
          <a:graphicData uri="http://schemas.openxmlformats.org/presentationml/2006/ole">
            <mc:AlternateContent xmlns:mc="http://schemas.openxmlformats.org/markup-compatibility/2006">
              <mc:Choice xmlns:v="urn:schemas-microsoft-com:vml" Requires="v">
                <p:oleObj spid="_x0000_s16691" name="Equation" r:id="rId18" imgW="609480" imgH="419040" progId="Equation.DSMT4">
                  <p:embed/>
                </p:oleObj>
              </mc:Choice>
              <mc:Fallback>
                <p:oleObj name="Equation" r:id="rId18" imgW="609480" imgH="419040" progId="Equation.DSMT4">
                  <p:embed/>
                  <p:pic>
                    <p:nvPicPr>
                      <p:cNvPr id="21" name="Object 20">
                        <a:extLst>
                          <a:ext uri="{FF2B5EF4-FFF2-40B4-BE49-F238E27FC236}">
                            <a16:creationId xmlns:a16="http://schemas.microsoft.com/office/drawing/2014/main" id="{C83BD586-9B37-4E19-827B-880A4B305E5E}"/>
                          </a:ext>
                        </a:extLst>
                      </p:cNvPr>
                      <p:cNvPicPr/>
                      <p:nvPr/>
                    </p:nvPicPr>
                    <p:blipFill>
                      <a:blip r:embed="rId19"/>
                      <a:stretch>
                        <a:fillRect/>
                      </a:stretch>
                    </p:blipFill>
                    <p:spPr>
                      <a:xfrm>
                        <a:off x="4406470" y="4354893"/>
                        <a:ext cx="1219200" cy="838200"/>
                      </a:xfrm>
                      <a:prstGeom prst="rect">
                        <a:avLst/>
                      </a:prstGeom>
                    </p:spPr>
                  </p:pic>
                </p:oleObj>
              </mc:Fallback>
            </mc:AlternateContent>
          </a:graphicData>
        </a:graphic>
      </p:graphicFrame>
    </p:spTree>
    <p:extLst>
      <p:ext uri="{BB962C8B-B14F-4D97-AF65-F5344CB8AC3E}">
        <p14:creationId xmlns:p14="http://schemas.microsoft.com/office/powerpoint/2010/main" val="783546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7932"/>
                                        </p:tgtEl>
                                        <p:attrNameLst>
                                          <p:attrName>style.visibility</p:attrName>
                                        </p:attrNameLst>
                                      </p:cBhvr>
                                      <p:to>
                                        <p:strVal val="visible"/>
                                      </p:to>
                                    </p:set>
                                    <p:animEffect transition="in" filter="fade">
                                      <p:cBhvr>
                                        <p:cTn id="7" dur="1000"/>
                                        <p:tgtEl>
                                          <p:spTgt spid="37932"/>
                                        </p:tgtEl>
                                      </p:cBhvr>
                                    </p:animEffect>
                                    <p:anim calcmode="lin" valueType="num">
                                      <p:cBhvr>
                                        <p:cTn id="8" dur="1000" fill="hold"/>
                                        <p:tgtEl>
                                          <p:spTgt spid="37932"/>
                                        </p:tgtEl>
                                        <p:attrNameLst>
                                          <p:attrName>ppt_x</p:attrName>
                                        </p:attrNameLst>
                                      </p:cBhvr>
                                      <p:tavLst>
                                        <p:tav tm="0">
                                          <p:val>
                                            <p:strVal val="#ppt_x"/>
                                          </p:val>
                                        </p:tav>
                                        <p:tav tm="100000">
                                          <p:val>
                                            <p:strVal val="#ppt_x"/>
                                          </p:val>
                                        </p:tav>
                                      </p:tavLst>
                                    </p:anim>
                                    <p:anim calcmode="lin" valueType="num">
                                      <p:cBhvr>
                                        <p:cTn id="9" dur="1000" fill="hold"/>
                                        <p:tgtEl>
                                          <p:spTgt spid="379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5"/>
                                        </p:tgtEl>
                                        <p:attrNameLst>
                                          <p:attrName>ppt_y</p:attrName>
                                        </p:attrNameLst>
                                      </p:cBhvr>
                                      <p:tavLst>
                                        <p:tav tm="0">
                                          <p:val>
                                            <p:strVal val="ppt_y"/>
                                          </p:val>
                                        </p:tav>
                                        <p:tav tm="100000">
                                          <p:val>
                                            <p:strVal val="ppt_y"/>
                                          </p:val>
                                        </p:tav>
                                      </p:tavLst>
                                    </p:anim>
                                    <p:anim calcmode="lin" valueType="num">
                                      <p:cBhvr>
                                        <p:cTn id="15"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5"/>
                                        </p:tgtEl>
                                      </p:cBhvr>
                                    </p:animEffect>
                                    <p:set>
                                      <p:cBhvr>
                                        <p:cTn id="18" dur="1" fill="hold">
                                          <p:stCondLst>
                                            <p:cond delay="499"/>
                                          </p:stCondLst>
                                        </p:cTn>
                                        <p:tgtEl>
                                          <p:spTgt spid="55"/>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6"/>
                                        </p:tgtEl>
                                        <p:attrNameLst>
                                          <p:attrName>ppt_y</p:attrName>
                                        </p:attrNameLst>
                                      </p:cBhvr>
                                      <p:tavLst>
                                        <p:tav tm="0">
                                          <p:val>
                                            <p:strVal val="ppt_y"/>
                                          </p:val>
                                        </p:tav>
                                        <p:tav tm="100000">
                                          <p:val>
                                            <p:strVal val="ppt_y"/>
                                          </p:val>
                                        </p:tav>
                                      </p:tavLst>
                                    </p:anim>
                                    <p:anim calcmode="lin" valueType="num">
                                      <p:cBhvr>
                                        <p:cTn id="23"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6"/>
                                        </p:tgtEl>
                                      </p:cBhvr>
                                    </p:animEffect>
                                    <p:set>
                                      <p:cBhvr>
                                        <p:cTn id="26" dur="1" fill="hold">
                                          <p:stCondLst>
                                            <p:cond delay="499"/>
                                          </p:stCondLst>
                                        </p:cTn>
                                        <p:tgtEl>
                                          <p:spTgt spid="56"/>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7"/>
                                        </p:tgtEl>
                                        <p:attrNameLst>
                                          <p:attrName>ppt_y</p:attrName>
                                        </p:attrNameLst>
                                      </p:cBhvr>
                                      <p:tavLst>
                                        <p:tav tm="0">
                                          <p:val>
                                            <p:strVal val="ppt_y"/>
                                          </p:val>
                                        </p:tav>
                                        <p:tav tm="100000">
                                          <p:val>
                                            <p:strVal val="ppt_y"/>
                                          </p:val>
                                        </p:tav>
                                      </p:tavLst>
                                    </p:anim>
                                    <p:anim calcmode="lin" valueType="num">
                                      <p:cBhvr>
                                        <p:cTn id="31" dur="500"/>
                                        <p:tgtEl>
                                          <p:spTgt spid="47"/>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7"/>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8"/>
                                        </p:tgtEl>
                                        <p:attrNameLst>
                                          <p:attrName>ppt_y</p:attrName>
                                        </p:attrNameLst>
                                      </p:cBhvr>
                                      <p:tavLst>
                                        <p:tav tm="0">
                                          <p:val>
                                            <p:strVal val="ppt_y"/>
                                          </p:val>
                                        </p:tav>
                                        <p:tav tm="100000">
                                          <p:val>
                                            <p:strVal val="ppt_y"/>
                                          </p:val>
                                        </p:tav>
                                      </p:tavLst>
                                    </p:anim>
                                    <p:anim calcmode="lin" valueType="num">
                                      <p:cBhvr>
                                        <p:cTn id="39"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8"/>
                                        </p:tgtEl>
                                      </p:cBhvr>
                                    </p:animEffect>
                                    <p:set>
                                      <p:cBhvr>
                                        <p:cTn id="42" dur="1" fill="hold">
                                          <p:stCondLst>
                                            <p:cond delay="499"/>
                                          </p:stCondLst>
                                        </p:cTn>
                                        <p:tgtEl>
                                          <p:spTgt spid="48"/>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49"/>
                                        </p:tgtEl>
                                        <p:attrNameLst>
                                          <p:attrName>ppt_y</p:attrName>
                                        </p:attrNameLst>
                                      </p:cBhvr>
                                      <p:tavLst>
                                        <p:tav tm="0">
                                          <p:val>
                                            <p:strVal val="ppt_y"/>
                                          </p:val>
                                        </p:tav>
                                        <p:tav tm="100000">
                                          <p:val>
                                            <p:strVal val="ppt_y"/>
                                          </p:val>
                                        </p:tav>
                                      </p:tavLst>
                                    </p:anim>
                                    <p:anim calcmode="lin" valueType="num">
                                      <p:cBhvr>
                                        <p:cTn id="47"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49"/>
                                        </p:tgtEl>
                                      </p:cBhvr>
                                    </p:animEffect>
                                    <p:set>
                                      <p:cBhvr>
                                        <p:cTn id="50" dur="1" fill="hold">
                                          <p:stCondLst>
                                            <p:cond delay="499"/>
                                          </p:stCondLst>
                                        </p:cTn>
                                        <p:tgtEl>
                                          <p:spTgt spid="49"/>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0"/>
                                        </p:tgtEl>
                                        <p:attrNameLst>
                                          <p:attrName>ppt_y</p:attrName>
                                        </p:attrNameLst>
                                      </p:cBhvr>
                                      <p:tavLst>
                                        <p:tav tm="0">
                                          <p:val>
                                            <p:strVal val="ppt_y"/>
                                          </p:val>
                                        </p:tav>
                                        <p:tav tm="100000">
                                          <p:val>
                                            <p:strVal val="ppt_y"/>
                                          </p:val>
                                        </p:tav>
                                      </p:tavLst>
                                    </p:anim>
                                    <p:anim calcmode="lin" valueType="num">
                                      <p:cBhvr>
                                        <p:cTn id="55"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0"/>
                                        </p:tgtEl>
                                      </p:cBhvr>
                                    </p:animEffect>
                                    <p:set>
                                      <p:cBhvr>
                                        <p:cTn id="58" dur="1" fill="hold">
                                          <p:stCondLst>
                                            <p:cond delay="499"/>
                                          </p:stCondLst>
                                        </p:cTn>
                                        <p:tgtEl>
                                          <p:spTgt spid="50"/>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1"/>
                                        </p:tgtEl>
                                        <p:attrNameLst>
                                          <p:attrName>ppt_y</p:attrName>
                                        </p:attrNameLst>
                                      </p:cBhvr>
                                      <p:tavLst>
                                        <p:tav tm="0">
                                          <p:val>
                                            <p:strVal val="ppt_y"/>
                                          </p:val>
                                        </p:tav>
                                        <p:tav tm="100000">
                                          <p:val>
                                            <p:strVal val="ppt_y"/>
                                          </p:val>
                                        </p:tav>
                                      </p:tavLst>
                                    </p:anim>
                                    <p:anim calcmode="lin" valueType="num">
                                      <p:cBhvr>
                                        <p:cTn id="63"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1"/>
                                        </p:tgtEl>
                                      </p:cBhvr>
                                    </p:animEffect>
                                    <p:set>
                                      <p:cBhvr>
                                        <p:cTn id="66" dur="1" fill="hold">
                                          <p:stCondLst>
                                            <p:cond delay="499"/>
                                          </p:stCondLst>
                                        </p:cTn>
                                        <p:tgtEl>
                                          <p:spTgt spid="51"/>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2"/>
                                        </p:tgtEl>
                                        <p:attrNameLst>
                                          <p:attrName>ppt_y</p:attrName>
                                        </p:attrNameLst>
                                      </p:cBhvr>
                                      <p:tavLst>
                                        <p:tav tm="0">
                                          <p:val>
                                            <p:strVal val="ppt_y"/>
                                          </p:val>
                                        </p:tav>
                                        <p:tav tm="100000">
                                          <p:val>
                                            <p:strVal val="ppt_y"/>
                                          </p:val>
                                        </p:tav>
                                      </p:tavLst>
                                    </p:anim>
                                    <p:anim calcmode="lin" valueType="num">
                                      <p:cBhvr>
                                        <p:cTn id="71"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2"/>
                                        </p:tgtEl>
                                      </p:cBhvr>
                                    </p:animEffect>
                                    <p:set>
                                      <p:cBhvr>
                                        <p:cTn id="74" dur="1" fill="hold">
                                          <p:stCondLst>
                                            <p:cond delay="499"/>
                                          </p:stCondLst>
                                        </p:cTn>
                                        <p:tgtEl>
                                          <p:spTgt spid="52"/>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3"/>
                                        </p:tgtEl>
                                        <p:attrNameLst>
                                          <p:attrName>ppt_y</p:attrName>
                                        </p:attrNameLst>
                                      </p:cBhvr>
                                      <p:tavLst>
                                        <p:tav tm="0">
                                          <p:val>
                                            <p:strVal val="ppt_y"/>
                                          </p:val>
                                        </p:tav>
                                        <p:tav tm="100000">
                                          <p:val>
                                            <p:strVal val="ppt_y"/>
                                          </p:val>
                                        </p:tav>
                                      </p:tavLst>
                                    </p:anim>
                                    <p:anim calcmode="lin" valueType="num">
                                      <p:cBhvr>
                                        <p:cTn id="79"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3"/>
                                        </p:tgtEl>
                                      </p:cBhvr>
                                    </p:animEffect>
                                    <p:set>
                                      <p:cBhvr>
                                        <p:cTn id="82" dur="1" fill="hold">
                                          <p:stCondLst>
                                            <p:cond delay="499"/>
                                          </p:stCondLst>
                                        </p:cTn>
                                        <p:tgtEl>
                                          <p:spTgt spid="53"/>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4"/>
                                        </p:tgtEl>
                                        <p:attrNameLst>
                                          <p:attrName>ppt_y</p:attrName>
                                        </p:attrNameLst>
                                      </p:cBhvr>
                                      <p:tavLst>
                                        <p:tav tm="0">
                                          <p:val>
                                            <p:strVal val="ppt_y"/>
                                          </p:val>
                                        </p:tav>
                                        <p:tav tm="100000">
                                          <p:val>
                                            <p:strVal val="ppt_y"/>
                                          </p:val>
                                        </p:tav>
                                      </p:tavLst>
                                    </p:anim>
                                    <p:anim calcmode="lin" valueType="num">
                                      <p:cBhvr>
                                        <p:cTn id="87"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4"/>
                                        </p:tgtEl>
                                      </p:cBhvr>
                                    </p:animEffect>
                                    <p:set>
                                      <p:cBhvr>
                                        <p:cTn id="90" dur="1" fill="hold">
                                          <p:stCondLst>
                                            <p:cond delay="499"/>
                                          </p:stCondLst>
                                        </p:cTn>
                                        <p:tgtEl>
                                          <p:spTgt spid="54"/>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6"/>
                                        </p:tgtEl>
                                      </p:cBhvr>
                                    </p:animEffect>
                                    <p:animScale>
                                      <p:cBhvr>
                                        <p:cTn id="96" dur="250" autoRev="1" fill="hold"/>
                                        <p:tgtEl>
                                          <p:spTgt spid="46"/>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7"/>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7"/>
                </p:tgtEl>
              </p:cMediaNode>
            </p:audio>
          </p:childTnLst>
        </p:cTn>
      </p:par>
    </p:tnLst>
    <p:bldLst>
      <p:bldP spid="46" grpId="0"/>
      <p:bldP spid="46" grpId="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38923" name="Rectangle 11"/>
          <p:cNvSpPr>
            <a:spLocks noGrp="1" noChangeArrowheads="1"/>
          </p:cNvSpPr>
          <p:nvPr>
            <p:ph type="ctrTitle"/>
          </p:nvPr>
        </p:nvSpPr>
        <p:spPr>
          <a:xfrm>
            <a:off x="654050" y="779463"/>
            <a:ext cx="8296275" cy="1470025"/>
          </a:xfrm>
        </p:spPr>
        <p:txBody>
          <a:bodyPr anchor="ctr"/>
          <a:lstStyle/>
          <a:p>
            <a:pPr eaLnBrk="1" hangingPunct="1"/>
            <a:r>
              <a:rPr lang="en-US" altLang="en-US" sz="3200" b="1">
                <a:solidFill>
                  <a:srgbClr val="7030A0"/>
                </a:solidFill>
                <a:latin typeface="Times New Roman" panose="02020603050405020304" pitchFamily="18" charset="0"/>
                <a:cs typeface="Times New Roman" panose="02020603050405020304" pitchFamily="18" charset="0"/>
              </a:rPr>
              <a:t>Một số tự nhiên khi làm tròn với độ chính xác d=5 thì được 530. Hiệu của số lớn nhất và số nhỏ nhất trước khi làm tròn là: </a:t>
            </a:r>
            <a:endParaRPr lang="en-US" altLang="en-US" sz="3200" b="1">
              <a:solidFill>
                <a:srgbClr val="7030A0"/>
              </a:solidFill>
              <a:latin typeface="VNI-Times" pitchFamily="2" charset="0"/>
            </a:endParaRPr>
          </a:p>
        </p:txBody>
      </p:sp>
      <p:sp>
        <p:nvSpPr>
          <p:cNvPr id="38924" name="Rectangle 12"/>
          <p:cNvSpPr>
            <a:spLocks noGrp="1" noChangeArrowheads="1"/>
          </p:cNvSpPr>
          <p:nvPr>
            <p:ph type="subTitle" idx="1"/>
          </p:nvPr>
        </p:nvSpPr>
        <p:spPr>
          <a:xfrm>
            <a:off x="2906527" y="2315055"/>
            <a:ext cx="2286475" cy="3225800"/>
          </a:xfrm>
        </p:spPr>
        <p:txBody>
          <a:bodyPr>
            <a:normAutofit lnSpcReduction="10000"/>
          </a:bodyPr>
          <a:lstStyle/>
          <a:p>
            <a:pPr marL="609600" indent="-609600" algn="l" eaLnBrk="1" hangingPunct="1">
              <a:lnSpc>
                <a:spcPct val="80000"/>
              </a:lnSpc>
            </a:pPr>
            <a:r>
              <a:rPr lang="en-US" altLang="en-US" sz="3200" b="1">
                <a:solidFill>
                  <a:srgbClr val="FF0000"/>
                </a:solidFill>
                <a:latin typeface="Times New Roman" panose="02020603050405020304" pitchFamily="18" charset="0"/>
                <a:cs typeface="Times New Roman" panose="02020603050405020304" pitchFamily="18" charset="0"/>
              </a:rPr>
              <a:t>A. 9</a:t>
            </a:r>
          </a:p>
          <a:p>
            <a:pPr marL="609600" indent="-609600" algn="l" eaLnBrk="1" hangingPunct="1">
              <a:lnSpc>
                <a:spcPct val="80000"/>
              </a:lnSpc>
            </a:pPr>
            <a:endParaRPr lang="en-US" altLang="en-US" sz="2800" b="1">
              <a:solidFill>
                <a:schemeClr val="bg1"/>
              </a:solidFill>
              <a:latin typeface="Times New Roman" panose="02020603050405020304" pitchFamily="18" charset="0"/>
              <a:cs typeface="Times New Roman" panose="02020603050405020304" pitchFamily="18" charset="0"/>
            </a:endParaRPr>
          </a:p>
          <a:p>
            <a:pPr marL="609600" indent="-609600" algn="l" eaLnBrk="1" hangingPunct="1">
              <a:lnSpc>
                <a:spcPct val="80000"/>
              </a:lnSpc>
            </a:pPr>
            <a:r>
              <a:rPr lang="en-US" altLang="en-US" sz="3200" b="1">
                <a:solidFill>
                  <a:srgbClr val="FF0000"/>
                </a:solidFill>
                <a:latin typeface="Times New Roman" panose="02020603050405020304" pitchFamily="18" charset="0"/>
                <a:cs typeface="Times New Roman" panose="02020603050405020304" pitchFamily="18" charset="0"/>
              </a:rPr>
              <a:t>B. 11</a:t>
            </a:r>
          </a:p>
          <a:p>
            <a:pPr marL="609600" indent="-609600" algn="l" eaLnBrk="1" hangingPunct="1">
              <a:lnSpc>
                <a:spcPct val="80000"/>
              </a:lnSpc>
            </a:pPr>
            <a:endParaRPr lang="en-US" altLang="en-US" sz="2800" b="1">
              <a:solidFill>
                <a:schemeClr val="bg1"/>
              </a:solidFill>
              <a:latin typeface="Times New Roman" panose="02020603050405020304" pitchFamily="18" charset="0"/>
              <a:cs typeface="Times New Roman" panose="02020603050405020304" pitchFamily="18" charset="0"/>
            </a:endParaRPr>
          </a:p>
          <a:p>
            <a:pPr marL="609600" indent="-609600" algn="l" eaLnBrk="1" hangingPunct="1">
              <a:lnSpc>
                <a:spcPct val="80000"/>
              </a:lnSpc>
            </a:pPr>
            <a:r>
              <a:rPr lang="en-US" altLang="en-US" sz="3200" b="1">
                <a:solidFill>
                  <a:srgbClr val="FF0000"/>
                </a:solidFill>
                <a:latin typeface="Times New Roman" panose="02020603050405020304" pitchFamily="18" charset="0"/>
                <a:cs typeface="Times New Roman" panose="02020603050405020304" pitchFamily="18" charset="0"/>
              </a:rPr>
              <a:t>C. 8</a:t>
            </a:r>
          </a:p>
          <a:p>
            <a:pPr marL="609600" indent="-609600" algn="l" eaLnBrk="1" hangingPunct="1">
              <a:lnSpc>
                <a:spcPct val="80000"/>
              </a:lnSpc>
            </a:pPr>
            <a:endParaRPr lang="en-US" altLang="en-US" sz="2800" b="1">
              <a:solidFill>
                <a:schemeClr val="bg1"/>
              </a:solidFill>
              <a:latin typeface="Times New Roman" panose="02020603050405020304" pitchFamily="18" charset="0"/>
              <a:cs typeface="Times New Roman" panose="02020603050405020304" pitchFamily="18" charset="0"/>
            </a:endParaRPr>
          </a:p>
          <a:p>
            <a:pPr marL="609600" indent="-609600" algn="l" eaLnBrk="1" hangingPunct="1">
              <a:lnSpc>
                <a:spcPct val="80000"/>
              </a:lnSpc>
            </a:pPr>
            <a:r>
              <a:rPr lang="en-US" altLang="en-US" sz="3200" b="1">
                <a:solidFill>
                  <a:srgbClr val="FF0000"/>
                </a:solidFill>
                <a:latin typeface="Times New Roman" panose="02020603050405020304" pitchFamily="18" charset="0"/>
                <a:cs typeface="Times New Roman" panose="02020603050405020304" pitchFamily="18" charset="0"/>
              </a:rPr>
              <a:t>D. 10</a:t>
            </a:r>
          </a:p>
          <a:p>
            <a:pPr marL="609600" indent="-609600" eaLnBrk="1" hangingPunct="1">
              <a:lnSpc>
                <a:spcPct val="80000"/>
              </a:lnSpc>
              <a:buFontTx/>
              <a:buChar char="•"/>
            </a:pPr>
            <a:endParaRPr lang="en-US" altLang="en-US" sz="3600" b="1">
              <a:latin typeface="VNI-Times" pitchFamily="2" charset="0"/>
            </a:endParaRPr>
          </a:p>
        </p:txBody>
      </p:sp>
      <p:pic>
        <p:nvPicPr>
          <p:cNvPr id="38956" name="Picture 44" descr="CAU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1113"/>
            <a:ext cx="2438400" cy="79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44">
            <a:hlinkClick r:id="rId5" action="ppaction://hlinksldjump"/>
          </p:cNvPr>
          <p:cNvSpPr/>
          <p:nvPr/>
        </p:nvSpPr>
        <p:spPr>
          <a:xfrm>
            <a:off x="1141702" y="5700713"/>
            <a:ext cx="6781800" cy="762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a:solidFill>
                  <a:srgbClr val="FFFF00"/>
                </a:solidFill>
                <a:latin typeface="Times New Roman" pitchFamily="18" charset="0"/>
                <a:cs typeface="Times New Roman" pitchFamily="18" charset="0"/>
              </a:rPr>
              <a:t>THỜI GIAN</a:t>
            </a:r>
          </a:p>
        </p:txBody>
      </p:sp>
      <p:sp>
        <p:nvSpPr>
          <p:cNvPr id="46" name="Rectangle 45"/>
          <p:cNvSpPr/>
          <p:nvPr/>
        </p:nvSpPr>
        <p:spPr>
          <a:xfrm>
            <a:off x="2323727" y="5693275"/>
            <a:ext cx="4417757" cy="769441"/>
          </a:xfrm>
          <a:prstGeom prst="rect">
            <a:avLst/>
          </a:prstGeom>
          <a:noFill/>
        </p:spPr>
        <p:txBody>
          <a:bodyPr wrap="square" lIns="91440" tIns="45720" rIns="91440" bIns="45720">
            <a:spAutoFit/>
          </a:bodyPr>
          <a:lstStyle/>
          <a:p>
            <a:pPr algn="ctr"/>
            <a:r>
              <a:rPr lang="en-US" sz="44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47" name="Rectangle 46"/>
          <p:cNvSpPr/>
          <p:nvPr/>
        </p:nvSpPr>
        <p:spPr>
          <a:xfrm>
            <a:off x="3592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8</a:t>
            </a:r>
          </a:p>
        </p:txBody>
      </p:sp>
      <p:sp>
        <p:nvSpPr>
          <p:cNvPr id="48" name="Rectangle 47"/>
          <p:cNvSpPr/>
          <p:nvPr/>
        </p:nvSpPr>
        <p:spPr>
          <a:xfrm>
            <a:off x="4126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7</a:t>
            </a:r>
          </a:p>
        </p:txBody>
      </p:sp>
      <p:sp>
        <p:nvSpPr>
          <p:cNvPr id="49" name="Rectangle 48"/>
          <p:cNvSpPr/>
          <p:nvPr/>
        </p:nvSpPr>
        <p:spPr>
          <a:xfrm>
            <a:off x="4659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6</a:t>
            </a:r>
          </a:p>
        </p:txBody>
      </p:sp>
      <p:sp>
        <p:nvSpPr>
          <p:cNvPr id="50" name="Rectangle 49"/>
          <p:cNvSpPr/>
          <p:nvPr/>
        </p:nvSpPr>
        <p:spPr>
          <a:xfrm>
            <a:off x="5193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5</a:t>
            </a:r>
          </a:p>
        </p:txBody>
      </p:sp>
      <p:sp>
        <p:nvSpPr>
          <p:cNvPr id="51" name="Rectangle 50"/>
          <p:cNvSpPr/>
          <p:nvPr/>
        </p:nvSpPr>
        <p:spPr>
          <a:xfrm>
            <a:off x="5726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4</a:t>
            </a:r>
          </a:p>
        </p:txBody>
      </p:sp>
      <p:sp>
        <p:nvSpPr>
          <p:cNvPr id="52" name="Rectangle 51"/>
          <p:cNvSpPr/>
          <p:nvPr/>
        </p:nvSpPr>
        <p:spPr>
          <a:xfrm>
            <a:off x="62598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3</a:t>
            </a:r>
          </a:p>
        </p:txBody>
      </p:sp>
      <p:sp>
        <p:nvSpPr>
          <p:cNvPr id="53" name="Rectangle 52"/>
          <p:cNvSpPr/>
          <p:nvPr/>
        </p:nvSpPr>
        <p:spPr>
          <a:xfrm>
            <a:off x="67932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2</a:t>
            </a:r>
          </a:p>
        </p:txBody>
      </p:sp>
      <p:sp>
        <p:nvSpPr>
          <p:cNvPr id="54" name="Rectangle 53"/>
          <p:cNvSpPr/>
          <p:nvPr/>
        </p:nvSpPr>
        <p:spPr>
          <a:xfrm>
            <a:off x="73266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a:t>
            </a:r>
          </a:p>
        </p:txBody>
      </p:sp>
      <p:sp>
        <p:nvSpPr>
          <p:cNvPr id="55" name="Rectangle 54"/>
          <p:cNvSpPr/>
          <p:nvPr/>
        </p:nvSpPr>
        <p:spPr>
          <a:xfrm>
            <a:off x="25260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10</a:t>
            </a:r>
          </a:p>
        </p:txBody>
      </p:sp>
      <p:sp>
        <p:nvSpPr>
          <p:cNvPr id="56" name="Rectangle 55"/>
          <p:cNvSpPr/>
          <p:nvPr/>
        </p:nvSpPr>
        <p:spPr>
          <a:xfrm>
            <a:off x="3059402" y="5815013"/>
            <a:ext cx="457200" cy="5334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00"/>
                </a:solidFill>
                <a:latin typeface="Times New Roman" pitchFamily="18" charset="0"/>
                <a:cs typeface="Times New Roman" pitchFamily="18" charset="0"/>
              </a:rPr>
              <a:t>9</a:t>
            </a:r>
          </a:p>
        </p:txBody>
      </p:sp>
      <p:pic>
        <p:nvPicPr>
          <p:cNvPr id="57" name="hetgio">
            <a:hlinkClick r:id="" action="ppaction://media"/>
          </p:cNvPr>
          <p:cNvPicPr>
            <a:picLocks noChangeAspect="1"/>
          </p:cNvPicPr>
          <p:nvPr>
            <a:audioFile r:link="rId1"/>
            <p:extLst>
              <p:ext uri="{DAA4B4D4-6D71-4841-9C94-3DE7FCFB9230}">
                <p14:media xmlns:p14="http://schemas.microsoft.com/office/powerpoint/2010/main" r:embed="rId2">
                  <p14:trim st="6038" end="6855.3125"/>
                </p14:media>
              </p:ext>
            </p:extLst>
          </p:nvPr>
        </p:nvPicPr>
        <p:blipFill>
          <a:blip r:embed="rId6"/>
          <a:stretch>
            <a:fillRect/>
          </a:stretch>
        </p:blipFill>
        <p:spPr>
          <a:xfrm>
            <a:off x="9410700" y="4024313"/>
            <a:ext cx="609600" cy="609600"/>
          </a:xfrm>
          <a:prstGeom prst="rect">
            <a:avLst/>
          </a:prstGeom>
        </p:spPr>
      </p:pic>
    </p:spTree>
    <p:extLst>
      <p:ext uri="{BB962C8B-B14F-4D97-AF65-F5344CB8AC3E}">
        <p14:creationId xmlns:p14="http://schemas.microsoft.com/office/powerpoint/2010/main" val="1758406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38956"/>
                                        </p:tgtEl>
                                        <p:attrNameLst>
                                          <p:attrName>style.visibility</p:attrName>
                                        </p:attrNameLst>
                                      </p:cBhvr>
                                      <p:to>
                                        <p:strVal val="visible"/>
                                      </p:to>
                                    </p:set>
                                    <p:animEffect transition="in" filter="fade">
                                      <p:cBhvr>
                                        <p:cTn id="7" dur="1000"/>
                                        <p:tgtEl>
                                          <p:spTgt spid="38956"/>
                                        </p:tgtEl>
                                      </p:cBhvr>
                                    </p:animEffect>
                                    <p:anim calcmode="lin" valueType="num">
                                      <p:cBhvr>
                                        <p:cTn id="8" dur="1000" fill="hold"/>
                                        <p:tgtEl>
                                          <p:spTgt spid="38956"/>
                                        </p:tgtEl>
                                        <p:attrNameLst>
                                          <p:attrName>ppt_x</p:attrName>
                                        </p:attrNameLst>
                                      </p:cBhvr>
                                      <p:tavLst>
                                        <p:tav tm="0">
                                          <p:val>
                                            <p:strVal val="#ppt_x"/>
                                          </p:val>
                                        </p:tav>
                                        <p:tav tm="100000">
                                          <p:val>
                                            <p:strVal val="#ppt_x"/>
                                          </p:val>
                                        </p:tav>
                                      </p:tavLst>
                                    </p:anim>
                                    <p:anim calcmode="lin" valueType="num">
                                      <p:cBhvr>
                                        <p:cTn id="9" dur="1000" fill="hold"/>
                                        <p:tgtEl>
                                          <p:spTgt spid="3895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xit" presetSubtype="0" fill="hold" grpId="0" nodeType="clickEffect">
                                  <p:stCondLst>
                                    <p:cond delay="0"/>
                                  </p:stCondLst>
                                  <p:iterate type="lt">
                                    <p:tmPct val="10000"/>
                                  </p:iterate>
                                  <p:childTnLst>
                                    <p:anim calcmode="lin" valueType="num">
                                      <p:cBhvr>
                                        <p:cTn id="13" dur="500"/>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4" dur="500"/>
                                        <p:tgtEl>
                                          <p:spTgt spid="55"/>
                                        </p:tgtEl>
                                        <p:attrNameLst>
                                          <p:attrName>ppt_y</p:attrName>
                                        </p:attrNameLst>
                                      </p:cBhvr>
                                      <p:tavLst>
                                        <p:tav tm="0">
                                          <p:val>
                                            <p:strVal val="ppt_y"/>
                                          </p:val>
                                        </p:tav>
                                        <p:tav tm="100000">
                                          <p:val>
                                            <p:strVal val="ppt_y"/>
                                          </p:val>
                                        </p:tav>
                                      </p:tavLst>
                                    </p:anim>
                                    <p:anim calcmode="lin" valueType="num">
                                      <p:cBhvr>
                                        <p:cTn id="15" dur="500"/>
                                        <p:tgtEl>
                                          <p:spTgt spid="55"/>
                                        </p:tgtEl>
                                        <p:attrNameLst>
                                          <p:attrName>ppt_h</p:attrName>
                                        </p:attrNameLst>
                                      </p:cBhvr>
                                      <p:tavLst>
                                        <p:tav tm="0">
                                          <p:val>
                                            <p:strVal val="ppt_h"/>
                                          </p:val>
                                        </p:tav>
                                        <p:tav tm="50000">
                                          <p:val>
                                            <p:strVal val="ppt_h+.01"/>
                                          </p:val>
                                        </p:tav>
                                        <p:tav tm="100000">
                                          <p:val>
                                            <p:strVal val="ppt_h/10"/>
                                          </p:val>
                                        </p:tav>
                                      </p:tavLst>
                                    </p:anim>
                                    <p:anim calcmode="lin" valueType="num">
                                      <p:cBhvr>
                                        <p:cTn id="16" dur="500"/>
                                        <p:tgtEl>
                                          <p:spTgt spid="55"/>
                                        </p:tgtEl>
                                        <p:attrNameLst>
                                          <p:attrName>ppt_w</p:attrName>
                                        </p:attrNameLst>
                                      </p:cBhvr>
                                      <p:tavLst>
                                        <p:tav tm="0">
                                          <p:val>
                                            <p:strVal val="ppt_w"/>
                                          </p:val>
                                        </p:tav>
                                        <p:tav tm="50000">
                                          <p:val>
                                            <p:strVal val="ppt_w+.01"/>
                                          </p:val>
                                        </p:tav>
                                        <p:tav tm="100000">
                                          <p:val>
                                            <p:strVal val="ppt_w/10"/>
                                          </p:val>
                                        </p:tav>
                                      </p:tavLst>
                                    </p:anim>
                                    <p:animEffect transition="out" filter="fade">
                                      <p:cBhvr>
                                        <p:cTn id="17" dur="500" tmFilter="0,0; .5, 0; 1, 1"/>
                                        <p:tgtEl>
                                          <p:spTgt spid="55"/>
                                        </p:tgtEl>
                                      </p:cBhvr>
                                    </p:animEffect>
                                    <p:set>
                                      <p:cBhvr>
                                        <p:cTn id="18" dur="1" fill="hold">
                                          <p:stCondLst>
                                            <p:cond delay="499"/>
                                          </p:stCondLst>
                                        </p:cTn>
                                        <p:tgtEl>
                                          <p:spTgt spid="55"/>
                                        </p:tgtEl>
                                        <p:attrNameLst>
                                          <p:attrName>style.visibility</p:attrName>
                                        </p:attrNameLst>
                                      </p:cBhvr>
                                      <p:to>
                                        <p:strVal val="hidden"/>
                                      </p:to>
                                    </p:set>
                                  </p:childTnLst>
                                </p:cTn>
                              </p:par>
                            </p:childTnLst>
                          </p:cTn>
                        </p:par>
                        <p:par>
                          <p:cTn id="19" fill="hold">
                            <p:stCondLst>
                              <p:cond delay="550"/>
                            </p:stCondLst>
                            <p:childTnLst>
                              <p:par>
                                <p:cTn id="20" presetID="41" presetClass="exit" presetSubtype="0" fill="hold" grpId="0" nodeType="afterEffect">
                                  <p:stCondLst>
                                    <p:cond delay="0"/>
                                  </p:stCondLst>
                                  <p:iterate type="lt">
                                    <p:tmPct val="10000"/>
                                  </p:iterate>
                                  <p:childTnLst>
                                    <p:anim calcmode="lin" valueType="num">
                                      <p:cBhvr>
                                        <p:cTn id="21" dur="500"/>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22" dur="500"/>
                                        <p:tgtEl>
                                          <p:spTgt spid="56"/>
                                        </p:tgtEl>
                                        <p:attrNameLst>
                                          <p:attrName>ppt_y</p:attrName>
                                        </p:attrNameLst>
                                      </p:cBhvr>
                                      <p:tavLst>
                                        <p:tav tm="0">
                                          <p:val>
                                            <p:strVal val="ppt_y"/>
                                          </p:val>
                                        </p:tav>
                                        <p:tav tm="100000">
                                          <p:val>
                                            <p:strVal val="ppt_y"/>
                                          </p:val>
                                        </p:tav>
                                      </p:tavLst>
                                    </p:anim>
                                    <p:anim calcmode="lin" valueType="num">
                                      <p:cBhvr>
                                        <p:cTn id="23" dur="500"/>
                                        <p:tgtEl>
                                          <p:spTgt spid="56"/>
                                        </p:tgtEl>
                                        <p:attrNameLst>
                                          <p:attrName>ppt_h</p:attrName>
                                        </p:attrNameLst>
                                      </p:cBhvr>
                                      <p:tavLst>
                                        <p:tav tm="0">
                                          <p:val>
                                            <p:strVal val="ppt_h"/>
                                          </p:val>
                                        </p:tav>
                                        <p:tav tm="50000">
                                          <p:val>
                                            <p:strVal val="ppt_h+.01"/>
                                          </p:val>
                                        </p:tav>
                                        <p:tav tm="100000">
                                          <p:val>
                                            <p:strVal val="ppt_h/10"/>
                                          </p:val>
                                        </p:tav>
                                      </p:tavLst>
                                    </p:anim>
                                    <p:anim calcmode="lin" valueType="num">
                                      <p:cBhvr>
                                        <p:cTn id="24" dur="500"/>
                                        <p:tgtEl>
                                          <p:spTgt spid="56"/>
                                        </p:tgtEl>
                                        <p:attrNameLst>
                                          <p:attrName>ppt_w</p:attrName>
                                        </p:attrNameLst>
                                      </p:cBhvr>
                                      <p:tavLst>
                                        <p:tav tm="0">
                                          <p:val>
                                            <p:strVal val="ppt_w"/>
                                          </p:val>
                                        </p:tav>
                                        <p:tav tm="50000">
                                          <p:val>
                                            <p:strVal val="ppt_w+.01"/>
                                          </p:val>
                                        </p:tav>
                                        <p:tav tm="100000">
                                          <p:val>
                                            <p:strVal val="ppt_w/10"/>
                                          </p:val>
                                        </p:tav>
                                      </p:tavLst>
                                    </p:anim>
                                    <p:animEffect transition="out" filter="fade">
                                      <p:cBhvr>
                                        <p:cTn id="25" dur="500" tmFilter="0,0; .5, 0; 1, 1"/>
                                        <p:tgtEl>
                                          <p:spTgt spid="56"/>
                                        </p:tgtEl>
                                      </p:cBhvr>
                                    </p:animEffect>
                                    <p:set>
                                      <p:cBhvr>
                                        <p:cTn id="26" dur="1" fill="hold">
                                          <p:stCondLst>
                                            <p:cond delay="499"/>
                                          </p:stCondLst>
                                        </p:cTn>
                                        <p:tgtEl>
                                          <p:spTgt spid="56"/>
                                        </p:tgtEl>
                                        <p:attrNameLst>
                                          <p:attrName>style.visibility</p:attrName>
                                        </p:attrNameLst>
                                      </p:cBhvr>
                                      <p:to>
                                        <p:strVal val="hidden"/>
                                      </p:to>
                                    </p:set>
                                  </p:childTnLst>
                                </p:cTn>
                              </p:par>
                            </p:childTnLst>
                          </p:cTn>
                        </p:par>
                        <p:par>
                          <p:cTn id="27" fill="hold">
                            <p:stCondLst>
                              <p:cond delay="1050"/>
                            </p:stCondLst>
                            <p:childTnLst>
                              <p:par>
                                <p:cTn id="28" presetID="41" presetClass="exit" presetSubtype="0" fill="hold" grpId="0" nodeType="afterEffect">
                                  <p:stCondLst>
                                    <p:cond delay="0"/>
                                  </p:stCondLst>
                                  <p:iterate type="lt">
                                    <p:tmPct val="10000"/>
                                  </p:iterate>
                                  <p:childTnLst>
                                    <p:anim calcmode="lin" valueType="num">
                                      <p:cBhvr>
                                        <p:cTn id="29" dur="500"/>
                                        <p:tgtEl>
                                          <p:spTgt spid="47"/>
                                        </p:tgtEl>
                                        <p:attrNameLst>
                                          <p:attrName>ppt_x</p:attrName>
                                        </p:attrNameLst>
                                      </p:cBhvr>
                                      <p:tavLst>
                                        <p:tav tm="0">
                                          <p:val>
                                            <p:strVal val="ppt_x"/>
                                          </p:val>
                                        </p:tav>
                                        <p:tav tm="50000">
                                          <p:val>
                                            <p:strVal val="ppt_x+.1"/>
                                          </p:val>
                                        </p:tav>
                                        <p:tav tm="100000">
                                          <p:val>
                                            <p:strVal val="ppt_x"/>
                                          </p:val>
                                        </p:tav>
                                      </p:tavLst>
                                    </p:anim>
                                    <p:anim calcmode="lin" valueType="num">
                                      <p:cBhvr>
                                        <p:cTn id="30" dur="500"/>
                                        <p:tgtEl>
                                          <p:spTgt spid="47"/>
                                        </p:tgtEl>
                                        <p:attrNameLst>
                                          <p:attrName>ppt_y</p:attrName>
                                        </p:attrNameLst>
                                      </p:cBhvr>
                                      <p:tavLst>
                                        <p:tav tm="0">
                                          <p:val>
                                            <p:strVal val="ppt_y"/>
                                          </p:val>
                                        </p:tav>
                                        <p:tav tm="100000">
                                          <p:val>
                                            <p:strVal val="ppt_y"/>
                                          </p:val>
                                        </p:tav>
                                      </p:tavLst>
                                    </p:anim>
                                    <p:anim calcmode="lin" valueType="num">
                                      <p:cBhvr>
                                        <p:cTn id="31" dur="500"/>
                                        <p:tgtEl>
                                          <p:spTgt spid="47"/>
                                        </p:tgtEl>
                                        <p:attrNameLst>
                                          <p:attrName>ppt_h</p:attrName>
                                        </p:attrNameLst>
                                      </p:cBhvr>
                                      <p:tavLst>
                                        <p:tav tm="0">
                                          <p:val>
                                            <p:strVal val="ppt_h"/>
                                          </p:val>
                                        </p:tav>
                                        <p:tav tm="50000">
                                          <p:val>
                                            <p:strVal val="ppt_h+.01"/>
                                          </p:val>
                                        </p:tav>
                                        <p:tav tm="100000">
                                          <p:val>
                                            <p:strVal val="ppt_h/10"/>
                                          </p:val>
                                        </p:tav>
                                      </p:tavLst>
                                    </p:anim>
                                    <p:anim calcmode="lin" valueType="num">
                                      <p:cBhvr>
                                        <p:cTn id="32" dur="500"/>
                                        <p:tgtEl>
                                          <p:spTgt spid="47"/>
                                        </p:tgtEl>
                                        <p:attrNameLst>
                                          <p:attrName>ppt_w</p:attrName>
                                        </p:attrNameLst>
                                      </p:cBhvr>
                                      <p:tavLst>
                                        <p:tav tm="0">
                                          <p:val>
                                            <p:strVal val="ppt_w"/>
                                          </p:val>
                                        </p:tav>
                                        <p:tav tm="50000">
                                          <p:val>
                                            <p:strVal val="ppt_w+.01"/>
                                          </p:val>
                                        </p:tav>
                                        <p:tav tm="100000">
                                          <p:val>
                                            <p:strVal val="ppt_w/10"/>
                                          </p:val>
                                        </p:tav>
                                      </p:tavLst>
                                    </p:anim>
                                    <p:animEffect transition="out" filter="fade">
                                      <p:cBhvr>
                                        <p:cTn id="33" dur="500" tmFilter="0,0; .5, 0; 1, 1"/>
                                        <p:tgtEl>
                                          <p:spTgt spid="47"/>
                                        </p:tgtEl>
                                      </p:cBhvr>
                                    </p:animEffect>
                                    <p:set>
                                      <p:cBhvr>
                                        <p:cTn id="34" dur="1" fill="hold">
                                          <p:stCondLst>
                                            <p:cond delay="499"/>
                                          </p:stCondLst>
                                        </p:cTn>
                                        <p:tgtEl>
                                          <p:spTgt spid="47"/>
                                        </p:tgtEl>
                                        <p:attrNameLst>
                                          <p:attrName>style.visibility</p:attrName>
                                        </p:attrNameLst>
                                      </p:cBhvr>
                                      <p:to>
                                        <p:strVal val="hidden"/>
                                      </p:to>
                                    </p:set>
                                  </p:childTnLst>
                                </p:cTn>
                              </p:par>
                            </p:childTnLst>
                          </p:cTn>
                        </p:par>
                        <p:par>
                          <p:cTn id="35" fill="hold">
                            <p:stCondLst>
                              <p:cond delay="1550"/>
                            </p:stCondLst>
                            <p:childTnLst>
                              <p:par>
                                <p:cTn id="36" presetID="41" presetClass="exit" presetSubtype="0" fill="hold" grpId="0" nodeType="afterEffect">
                                  <p:stCondLst>
                                    <p:cond delay="0"/>
                                  </p:stCondLst>
                                  <p:iterate type="lt">
                                    <p:tmPct val="10000"/>
                                  </p:iterate>
                                  <p:childTnLst>
                                    <p:anim calcmode="lin" valueType="num">
                                      <p:cBhvr>
                                        <p:cTn id="37" dur="500"/>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38" dur="500"/>
                                        <p:tgtEl>
                                          <p:spTgt spid="48"/>
                                        </p:tgtEl>
                                        <p:attrNameLst>
                                          <p:attrName>ppt_y</p:attrName>
                                        </p:attrNameLst>
                                      </p:cBhvr>
                                      <p:tavLst>
                                        <p:tav tm="0">
                                          <p:val>
                                            <p:strVal val="ppt_y"/>
                                          </p:val>
                                        </p:tav>
                                        <p:tav tm="100000">
                                          <p:val>
                                            <p:strVal val="ppt_y"/>
                                          </p:val>
                                        </p:tav>
                                      </p:tavLst>
                                    </p:anim>
                                    <p:anim calcmode="lin" valueType="num">
                                      <p:cBhvr>
                                        <p:cTn id="39" dur="500"/>
                                        <p:tgtEl>
                                          <p:spTgt spid="48"/>
                                        </p:tgtEl>
                                        <p:attrNameLst>
                                          <p:attrName>ppt_h</p:attrName>
                                        </p:attrNameLst>
                                      </p:cBhvr>
                                      <p:tavLst>
                                        <p:tav tm="0">
                                          <p:val>
                                            <p:strVal val="ppt_h"/>
                                          </p:val>
                                        </p:tav>
                                        <p:tav tm="50000">
                                          <p:val>
                                            <p:strVal val="ppt_h+.01"/>
                                          </p:val>
                                        </p:tav>
                                        <p:tav tm="100000">
                                          <p:val>
                                            <p:strVal val="ppt_h/10"/>
                                          </p:val>
                                        </p:tav>
                                      </p:tavLst>
                                    </p:anim>
                                    <p:anim calcmode="lin" valueType="num">
                                      <p:cBhvr>
                                        <p:cTn id="40" dur="500"/>
                                        <p:tgtEl>
                                          <p:spTgt spid="48"/>
                                        </p:tgtEl>
                                        <p:attrNameLst>
                                          <p:attrName>ppt_w</p:attrName>
                                        </p:attrNameLst>
                                      </p:cBhvr>
                                      <p:tavLst>
                                        <p:tav tm="0">
                                          <p:val>
                                            <p:strVal val="ppt_w"/>
                                          </p:val>
                                        </p:tav>
                                        <p:tav tm="50000">
                                          <p:val>
                                            <p:strVal val="ppt_w+.01"/>
                                          </p:val>
                                        </p:tav>
                                        <p:tav tm="100000">
                                          <p:val>
                                            <p:strVal val="ppt_w/10"/>
                                          </p:val>
                                        </p:tav>
                                      </p:tavLst>
                                    </p:anim>
                                    <p:animEffect transition="out" filter="fade">
                                      <p:cBhvr>
                                        <p:cTn id="41" dur="500" tmFilter="0,0; .5, 0; 1, 1"/>
                                        <p:tgtEl>
                                          <p:spTgt spid="48"/>
                                        </p:tgtEl>
                                      </p:cBhvr>
                                    </p:animEffect>
                                    <p:set>
                                      <p:cBhvr>
                                        <p:cTn id="42" dur="1" fill="hold">
                                          <p:stCondLst>
                                            <p:cond delay="499"/>
                                          </p:stCondLst>
                                        </p:cTn>
                                        <p:tgtEl>
                                          <p:spTgt spid="48"/>
                                        </p:tgtEl>
                                        <p:attrNameLst>
                                          <p:attrName>style.visibility</p:attrName>
                                        </p:attrNameLst>
                                      </p:cBhvr>
                                      <p:to>
                                        <p:strVal val="hidden"/>
                                      </p:to>
                                    </p:set>
                                  </p:childTnLst>
                                </p:cTn>
                              </p:par>
                            </p:childTnLst>
                          </p:cTn>
                        </p:par>
                        <p:par>
                          <p:cTn id="43" fill="hold">
                            <p:stCondLst>
                              <p:cond delay="2050"/>
                            </p:stCondLst>
                            <p:childTnLst>
                              <p:par>
                                <p:cTn id="44" presetID="41" presetClass="exit" presetSubtype="0" fill="hold" grpId="0" nodeType="afterEffect">
                                  <p:stCondLst>
                                    <p:cond delay="0"/>
                                  </p:stCondLst>
                                  <p:iterate type="lt">
                                    <p:tmPct val="10000"/>
                                  </p:iterate>
                                  <p:childTnLst>
                                    <p:anim calcmode="lin" valueType="num">
                                      <p:cBhvr>
                                        <p:cTn id="45" dur="500"/>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46" dur="500"/>
                                        <p:tgtEl>
                                          <p:spTgt spid="49"/>
                                        </p:tgtEl>
                                        <p:attrNameLst>
                                          <p:attrName>ppt_y</p:attrName>
                                        </p:attrNameLst>
                                      </p:cBhvr>
                                      <p:tavLst>
                                        <p:tav tm="0">
                                          <p:val>
                                            <p:strVal val="ppt_y"/>
                                          </p:val>
                                        </p:tav>
                                        <p:tav tm="100000">
                                          <p:val>
                                            <p:strVal val="ppt_y"/>
                                          </p:val>
                                        </p:tav>
                                      </p:tavLst>
                                    </p:anim>
                                    <p:anim calcmode="lin" valueType="num">
                                      <p:cBhvr>
                                        <p:cTn id="47" dur="500"/>
                                        <p:tgtEl>
                                          <p:spTgt spid="49"/>
                                        </p:tgtEl>
                                        <p:attrNameLst>
                                          <p:attrName>ppt_h</p:attrName>
                                        </p:attrNameLst>
                                      </p:cBhvr>
                                      <p:tavLst>
                                        <p:tav tm="0">
                                          <p:val>
                                            <p:strVal val="ppt_h"/>
                                          </p:val>
                                        </p:tav>
                                        <p:tav tm="50000">
                                          <p:val>
                                            <p:strVal val="ppt_h+.01"/>
                                          </p:val>
                                        </p:tav>
                                        <p:tav tm="100000">
                                          <p:val>
                                            <p:strVal val="ppt_h/10"/>
                                          </p:val>
                                        </p:tav>
                                      </p:tavLst>
                                    </p:anim>
                                    <p:anim calcmode="lin" valueType="num">
                                      <p:cBhvr>
                                        <p:cTn id="48" dur="500"/>
                                        <p:tgtEl>
                                          <p:spTgt spid="49"/>
                                        </p:tgtEl>
                                        <p:attrNameLst>
                                          <p:attrName>ppt_w</p:attrName>
                                        </p:attrNameLst>
                                      </p:cBhvr>
                                      <p:tavLst>
                                        <p:tav tm="0">
                                          <p:val>
                                            <p:strVal val="ppt_w"/>
                                          </p:val>
                                        </p:tav>
                                        <p:tav tm="50000">
                                          <p:val>
                                            <p:strVal val="ppt_w+.01"/>
                                          </p:val>
                                        </p:tav>
                                        <p:tav tm="100000">
                                          <p:val>
                                            <p:strVal val="ppt_w/10"/>
                                          </p:val>
                                        </p:tav>
                                      </p:tavLst>
                                    </p:anim>
                                    <p:animEffect transition="out" filter="fade">
                                      <p:cBhvr>
                                        <p:cTn id="49" dur="500" tmFilter="0,0; .5, 0; 1, 1"/>
                                        <p:tgtEl>
                                          <p:spTgt spid="49"/>
                                        </p:tgtEl>
                                      </p:cBhvr>
                                    </p:animEffect>
                                    <p:set>
                                      <p:cBhvr>
                                        <p:cTn id="50" dur="1" fill="hold">
                                          <p:stCondLst>
                                            <p:cond delay="499"/>
                                          </p:stCondLst>
                                        </p:cTn>
                                        <p:tgtEl>
                                          <p:spTgt spid="49"/>
                                        </p:tgtEl>
                                        <p:attrNameLst>
                                          <p:attrName>style.visibility</p:attrName>
                                        </p:attrNameLst>
                                      </p:cBhvr>
                                      <p:to>
                                        <p:strVal val="hidden"/>
                                      </p:to>
                                    </p:set>
                                  </p:childTnLst>
                                </p:cTn>
                              </p:par>
                            </p:childTnLst>
                          </p:cTn>
                        </p:par>
                        <p:par>
                          <p:cTn id="51" fill="hold">
                            <p:stCondLst>
                              <p:cond delay="2550"/>
                            </p:stCondLst>
                            <p:childTnLst>
                              <p:par>
                                <p:cTn id="52" presetID="41" presetClass="exit" presetSubtype="0" fill="hold" grpId="0" nodeType="afterEffect">
                                  <p:stCondLst>
                                    <p:cond delay="0"/>
                                  </p:stCondLst>
                                  <p:iterate type="lt">
                                    <p:tmPct val="10000"/>
                                  </p:iterate>
                                  <p:childTnLst>
                                    <p:anim calcmode="lin" valueType="num">
                                      <p:cBhvr>
                                        <p:cTn id="53" dur="500"/>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54" dur="500"/>
                                        <p:tgtEl>
                                          <p:spTgt spid="50"/>
                                        </p:tgtEl>
                                        <p:attrNameLst>
                                          <p:attrName>ppt_y</p:attrName>
                                        </p:attrNameLst>
                                      </p:cBhvr>
                                      <p:tavLst>
                                        <p:tav tm="0">
                                          <p:val>
                                            <p:strVal val="ppt_y"/>
                                          </p:val>
                                        </p:tav>
                                        <p:tav tm="100000">
                                          <p:val>
                                            <p:strVal val="ppt_y"/>
                                          </p:val>
                                        </p:tav>
                                      </p:tavLst>
                                    </p:anim>
                                    <p:anim calcmode="lin" valueType="num">
                                      <p:cBhvr>
                                        <p:cTn id="55" dur="500"/>
                                        <p:tgtEl>
                                          <p:spTgt spid="50"/>
                                        </p:tgtEl>
                                        <p:attrNameLst>
                                          <p:attrName>ppt_h</p:attrName>
                                        </p:attrNameLst>
                                      </p:cBhvr>
                                      <p:tavLst>
                                        <p:tav tm="0">
                                          <p:val>
                                            <p:strVal val="ppt_h"/>
                                          </p:val>
                                        </p:tav>
                                        <p:tav tm="50000">
                                          <p:val>
                                            <p:strVal val="ppt_h+.01"/>
                                          </p:val>
                                        </p:tav>
                                        <p:tav tm="100000">
                                          <p:val>
                                            <p:strVal val="ppt_h/10"/>
                                          </p:val>
                                        </p:tav>
                                      </p:tavLst>
                                    </p:anim>
                                    <p:anim calcmode="lin" valueType="num">
                                      <p:cBhvr>
                                        <p:cTn id="56" dur="500"/>
                                        <p:tgtEl>
                                          <p:spTgt spid="50"/>
                                        </p:tgtEl>
                                        <p:attrNameLst>
                                          <p:attrName>ppt_w</p:attrName>
                                        </p:attrNameLst>
                                      </p:cBhvr>
                                      <p:tavLst>
                                        <p:tav tm="0">
                                          <p:val>
                                            <p:strVal val="ppt_w"/>
                                          </p:val>
                                        </p:tav>
                                        <p:tav tm="50000">
                                          <p:val>
                                            <p:strVal val="ppt_w+.01"/>
                                          </p:val>
                                        </p:tav>
                                        <p:tav tm="100000">
                                          <p:val>
                                            <p:strVal val="ppt_w/10"/>
                                          </p:val>
                                        </p:tav>
                                      </p:tavLst>
                                    </p:anim>
                                    <p:animEffect transition="out" filter="fade">
                                      <p:cBhvr>
                                        <p:cTn id="57" dur="500" tmFilter="0,0; .5, 0; 1, 1"/>
                                        <p:tgtEl>
                                          <p:spTgt spid="50"/>
                                        </p:tgtEl>
                                      </p:cBhvr>
                                    </p:animEffect>
                                    <p:set>
                                      <p:cBhvr>
                                        <p:cTn id="58" dur="1" fill="hold">
                                          <p:stCondLst>
                                            <p:cond delay="499"/>
                                          </p:stCondLst>
                                        </p:cTn>
                                        <p:tgtEl>
                                          <p:spTgt spid="50"/>
                                        </p:tgtEl>
                                        <p:attrNameLst>
                                          <p:attrName>style.visibility</p:attrName>
                                        </p:attrNameLst>
                                      </p:cBhvr>
                                      <p:to>
                                        <p:strVal val="hidden"/>
                                      </p:to>
                                    </p:set>
                                  </p:childTnLst>
                                </p:cTn>
                              </p:par>
                            </p:childTnLst>
                          </p:cTn>
                        </p:par>
                        <p:par>
                          <p:cTn id="59" fill="hold">
                            <p:stCondLst>
                              <p:cond delay="3050"/>
                            </p:stCondLst>
                            <p:childTnLst>
                              <p:par>
                                <p:cTn id="60" presetID="41" presetClass="exit" presetSubtype="0" fill="hold" grpId="0" nodeType="afterEffect">
                                  <p:stCondLst>
                                    <p:cond delay="0"/>
                                  </p:stCondLst>
                                  <p:iterate type="lt">
                                    <p:tmPct val="10000"/>
                                  </p:iterate>
                                  <p:childTnLst>
                                    <p:anim calcmode="lin" valueType="num">
                                      <p:cBhvr>
                                        <p:cTn id="61" dur="500"/>
                                        <p:tgtEl>
                                          <p:spTgt spid="51"/>
                                        </p:tgtEl>
                                        <p:attrNameLst>
                                          <p:attrName>ppt_x</p:attrName>
                                        </p:attrNameLst>
                                      </p:cBhvr>
                                      <p:tavLst>
                                        <p:tav tm="0">
                                          <p:val>
                                            <p:strVal val="ppt_x"/>
                                          </p:val>
                                        </p:tav>
                                        <p:tav tm="50000">
                                          <p:val>
                                            <p:strVal val="ppt_x+.1"/>
                                          </p:val>
                                        </p:tav>
                                        <p:tav tm="100000">
                                          <p:val>
                                            <p:strVal val="ppt_x"/>
                                          </p:val>
                                        </p:tav>
                                      </p:tavLst>
                                    </p:anim>
                                    <p:anim calcmode="lin" valueType="num">
                                      <p:cBhvr>
                                        <p:cTn id="62" dur="500"/>
                                        <p:tgtEl>
                                          <p:spTgt spid="51"/>
                                        </p:tgtEl>
                                        <p:attrNameLst>
                                          <p:attrName>ppt_y</p:attrName>
                                        </p:attrNameLst>
                                      </p:cBhvr>
                                      <p:tavLst>
                                        <p:tav tm="0">
                                          <p:val>
                                            <p:strVal val="ppt_y"/>
                                          </p:val>
                                        </p:tav>
                                        <p:tav tm="100000">
                                          <p:val>
                                            <p:strVal val="ppt_y"/>
                                          </p:val>
                                        </p:tav>
                                      </p:tavLst>
                                    </p:anim>
                                    <p:anim calcmode="lin" valueType="num">
                                      <p:cBhvr>
                                        <p:cTn id="63" dur="500"/>
                                        <p:tgtEl>
                                          <p:spTgt spid="51"/>
                                        </p:tgtEl>
                                        <p:attrNameLst>
                                          <p:attrName>ppt_h</p:attrName>
                                        </p:attrNameLst>
                                      </p:cBhvr>
                                      <p:tavLst>
                                        <p:tav tm="0">
                                          <p:val>
                                            <p:strVal val="ppt_h"/>
                                          </p:val>
                                        </p:tav>
                                        <p:tav tm="50000">
                                          <p:val>
                                            <p:strVal val="ppt_h+.01"/>
                                          </p:val>
                                        </p:tav>
                                        <p:tav tm="100000">
                                          <p:val>
                                            <p:strVal val="ppt_h/10"/>
                                          </p:val>
                                        </p:tav>
                                      </p:tavLst>
                                    </p:anim>
                                    <p:anim calcmode="lin" valueType="num">
                                      <p:cBhvr>
                                        <p:cTn id="64" dur="500"/>
                                        <p:tgtEl>
                                          <p:spTgt spid="51"/>
                                        </p:tgtEl>
                                        <p:attrNameLst>
                                          <p:attrName>ppt_w</p:attrName>
                                        </p:attrNameLst>
                                      </p:cBhvr>
                                      <p:tavLst>
                                        <p:tav tm="0">
                                          <p:val>
                                            <p:strVal val="ppt_w"/>
                                          </p:val>
                                        </p:tav>
                                        <p:tav tm="50000">
                                          <p:val>
                                            <p:strVal val="ppt_w+.01"/>
                                          </p:val>
                                        </p:tav>
                                        <p:tav tm="100000">
                                          <p:val>
                                            <p:strVal val="ppt_w/10"/>
                                          </p:val>
                                        </p:tav>
                                      </p:tavLst>
                                    </p:anim>
                                    <p:animEffect transition="out" filter="fade">
                                      <p:cBhvr>
                                        <p:cTn id="65" dur="500" tmFilter="0,0; .5, 0; 1, 1"/>
                                        <p:tgtEl>
                                          <p:spTgt spid="51"/>
                                        </p:tgtEl>
                                      </p:cBhvr>
                                    </p:animEffect>
                                    <p:set>
                                      <p:cBhvr>
                                        <p:cTn id="66" dur="1" fill="hold">
                                          <p:stCondLst>
                                            <p:cond delay="499"/>
                                          </p:stCondLst>
                                        </p:cTn>
                                        <p:tgtEl>
                                          <p:spTgt spid="51"/>
                                        </p:tgtEl>
                                        <p:attrNameLst>
                                          <p:attrName>style.visibility</p:attrName>
                                        </p:attrNameLst>
                                      </p:cBhvr>
                                      <p:to>
                                        <p:strVal val="hidden"/>
                                      </p:to>
                                    </p:set>
                                  </p:childTnLst>
                                </p:cTn>
                              </p:par>
                            </p:childTnLst>
                          </p:cTn>
                        </p:par>
                        <p:par>
                          <p:cTn id="67" fill="hold">
                            <p:stCondLst>
                              <p:cond delay="3550"/>
                            </p:stCondLst>
                            <p:childTnLst>
                              <p:par>
                                <p:cTn id="68" presetID="41" presetClass="exit" presetSubtype="0" fill="hold" grpId="0" nodeType="afterEffect">
                                  <p:stCondLst>
                                    <p:cond delay="0"/>
                                  </p:stCondLst>
                                  <p:iterate type="lt">
                                    <p:tmPct val="10000"/>
                                  </p:iterate>
                                  <p:childTnLst>
                                    <p:anim calcmode="lin" valueType="num">
                                      <p:cBhvr>
                                        <p:cTn id="69" dur="500"/>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70" dur="500"/>
                                        <p:tgtEl>
                                          <p:spTgt spid="52"/>
                                        </p:tgtEl>
                                        <p:attrNameLst>
                                          <p:attrName>ppt_y</p:attrName>
                                        </p:attrNameLst>
                                      </p:cBhvr>
                                      <p:tavLst>
                                        <p:tav tm="0">
                                          <p:val>
                                            <p:strVal val="ppt_y"/>
                                          </p:val>
                                        </p:tav>
                                        <p:tav tm="100000">
                                          <p:val>
                                            <p:strVal val="ppt_y"/>
                                          </p:val>
                                        </p:tav>
                                      </p:tavLst>
                                    </p:anim>
                                    <p:anim calcmode="lin" valueType="num">
                                      <p:cBhvr>
                                        <p:cTn id="71" dur="500"/>
                                        <p:tgtEl>
                                          <p:spTgt spid="52"/>
                                        </p:tgtEl>
                                        <p:attrNameLst>
                                          <p:attrName>ppt_h</p:attrName>
                                        </p:attrNameLst>
                                      </p:cBhvr>
                                      <p:tavLst>
                                        <p:tav tm="0">
                                          <p:val>
                                            <p:strVal val="ppt_h"/>
                                          </p:val>
                                        </p:tav>
                                        <p:tav tm="50000">
                                          <p:val>
                                            <p:strVal val="ppt_h+.01"/>
                                          </p:val>
                                        </p:tav>
                                        <p:tav tm="100000">
                                          <p:val>
                                            <p:strVal val="ppt_h/10"/>
                                          </p:val>
                                        </p:tav>
                                      </p:tavLst>
                                    </p:anim>
                                    <p:anim calcmode="lin" valueType="num">
                                      <p:cBhvr>
                                        <p:cTn id="72" dur="500"/>
                                        <p:tgtEl>
                                          <p:spTgt spid="52"/>
                                        </p:tgtEl>
                                        <p:attrNameLst>
                                          <p:attrName>ppt_w</p:attrName>
                                        </p:attrNameLst>
                                      </p:cBhvr>
                                      <p:tavLst>
                                        <p:tav tm="0">
                                          <p:val>
                                            <p:strVal val="ppt_w"/>
                                          </p:val>
                                        </p:tav>
                                        <p:tav tm="50000">
                                          <p:val>
                                            <p:strVal val="ppt_w+.01"/>
                                          </p:val>
                                        </p:tav>
                                        <p:tav tm="100000">
                                          <p:val>
                                            <p:strVal val="ppt_w/10"/>
                                          </p:val>
                                        </p:tav>
                                      </p:tavLst>
                                    </p:anim>
                                    <p:animEffect transition="out" filter="fade">
                                      <p:cBhvr>
                                        <p:cTn id="73" dur="500" tmFilter="0,0; .5, 0; 1, 1"/>
                                        <p:tgtEl>
                                          <p:spTgt spid="52"/>
                                        </p:tgtEl>
                                      </p:cBhvr>
                                    </p:animEffect>
                                    <p:set>
                                      <p:cBhvr>
                                        <p:cTn id="74" dur="1" fill="hold">
                                          <p:stCondLst>
                                            <p:cond delay="499"/>
                                          </p:stCondLst>
                                        </p:cTn>
                                        <p:tgtEl>
                                          <p:spTgt spid="52"/>
                                        </p:tgtEl>
                                        <p:attrNameLst>
                                          <p:attrName>style.visibility</p:attrName>
                                        </p:attrNameLst>
                                      </p:cBhvr>
                                      <p:to>
                                        <p:strVal val="hidden"/>
                                      </p:to>
                                    </p:set>
                                  </p:childTnLst>
                                </p:cTn>
                              </p:par>
                            </p:childTnLst>
                          </p:cTn>
                        </p:par>
                        <p:par>
                          <p:cTn id="75" fill="hold">
                            <p:stCondLst>
                              <p:cond delay="4050"/>
                            </p:stCondLst>
                            <p:childTnLst>
                              <p:par>
                                <p:cTn id="76" presetID="41" presetClass="exit" presetSubtype="0" fill="hold" grpId="0" nodeType="afterEffect">
                                  <p:stCondLst>
                                    <p:cond delay="0"/>
                                  </p:stCondLst>
                                  <p:iterate type="lt">
                                    <p:tmPct val="10000"/>
                                  </p:iterate>
                                  <p:childTnLst>
                                    <p:anim calcmode="lin" valueType="num">
                                      <p:cBhvr>
                                        <p:cTn id="77" dur="500"/>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78" dur="500"/>
                                        <p:tgtEl>
                                          <p:spTgt spid="53"/>
                                        </p:tgtEl>
                                        <p:attrNameLst>
                                          <p:attrName>ppt_y</p:attrName>
                                        </p:attrNameLst>
                                      </p:cBhvr>
                                      <p:tavLst>
                                        <p:tav tm="0">
                                          <p:val>
                                            <p:strVal val="ppt_y"/>
                                          </p:val>
                                        </p:tav>
                                        <p:tav tm="100000">
                                          <p:val>
                                            <p:strVal val="ppt_y"/>
                                          </p:val>
                                        </p:tav>
                                      </p:tavLst>
                                    </p:anim>
                                    <p:anim calcmode="lin" valueType="num">
                                      <p:cBhvr>
                                        <p:cTn id="79" dur="500"/>
                                        <p:tgtEl>
                                          <p:spTgt spid="53"/>
                                        </p:tgtEl>
                                        <p:attrNameLst>
                                          <p:attrName>ppt_h</p:attrName>
                                        </p:attrNameLst>
                                      </p:cBhvr>
                                      <p:tavLst>
                                        <p:tav tm="0">
                                          <p:val>
                                            <p:strVal val="ppt_h"/>
                                          </p:val>
                                        </p:tav>
                                        <p:tav tm="50000">
                                          <p:val>
                                            <p:strVal val="ppt_h+.01"/>
                                          </p:val>
                                        </p:tav>
                                        <p:tav tm="100000">
                                          <p:val>
                                            <p:strVal val="ppt_h/10"/>
                                          </p:val>
                                        </p:tav>
                                      </p:tavLst>
                                    </p:anim>
                                    <p:anim calcmode="lin" valueType="num">
                                      <p:cBhvr>
                                        <p:cTn id="80" dur="500"/>
                                        <p:tgtEl>
                                          <p:spTgt spid="53"/>
                                        </p:tgtEl>
                                        <p:attrNameLst>
                                          <p:attrName>ppt_w</p:attrName>
                                        </p:attrNameLst>
                                      </p:cBhvr>
                                      <p:tavLst>
                                        <p:tav tm="0">
                                          <p:val>
                                            <p:strVal val="ppt_w"/>
                                          </p:val>
                                        </p:tav>
                                        <p:tav tm="50000">
                                          <p:val>
                                            <p:strVal val="ppt_w+.01"/>
                                          </p:val>
                                        </p:tav>
                                        <p:tav tm="100000">
                                          <p:val>
                                            <p:strVal val="ppt_w/10"/>
                                          </p:val>
                                        </p:tav>
                                      </p:tavLst>
                                    </p:anim>
                                    <p:animEffect transition="out" filter="fade">
                                      <p:cBhvr>
                                        <p:cTn id="81" dur="500" tmFilter="0,0; .5, 0; 1, 1"/>
                                        <p:tgtEl>
                                          <p:spTgt spid="53"/>
                                        </p:tgtEl>
                                      </p:cBhvr>
                                    </p:animEffect>
                                    <p:set>
                                      <p:cBhvr>
                                        <p:cTn id="82" dur="1" fill="hold">
                                          <p:stCondLst>
                                            <p:cond delay="499"/>
                                          </p:stCondLst>
                                        </p:cTn>
                                        <p:tgtEl>
                                          <p:spTgt spid="53"/>
                                        </p:tgtEl>
                                        <p:attrNameLst>
                                          <p:attrName>style.visibility</p:attrName>
                                        </p:attrNameLst>
                                      </p:cBhvr>
                                      <p:to>
                                        <p:strVal val="hidden"/>
                                      </p:to>
                                    </p:set>
                                  </p:childTnLst>
                                </p:cTn>
                              </p:par>
                            </p:childTnLst>
                          </p:cTn>
                        </p:par>
                        <p:par>
                          <p:cTn id="83" fill="hold">
                            <p:stCondLst>
                              <p:cond delay="4550"/>
                            </p:stCondLst>
                            <p:childTnLst>
                              <p:par>
                                <p:cTn id="84" presetID="41" presetClass="exit" presetSubtype="0" fill="hold" grpId="0" nodeType="afterEffect">
                                  <p:stCondLst>
                                    <p:cond delay="0"/>
                                  </p:stCondLst>
                                  <p:iterate type="lt">
                                    <p:tmPct val="10000"/>
                                  </p:iterate>
                                  <p:childTnLst>
                                    <p:anim calcmode="lin" valueType="num">
                                      <p:cBhvr>
                                        <p:cTn id="85" dur="500"/>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6" dur="500"/>
                                        <p:tgtEl>
                                          <p:spTgt spid="54"/>
                                        </p:tgtEl>
                                        <p:attrNameLst>
                                          <p:attrName>ppt_y</p:attrName>
                                        </p:attrNameLst>
                                      </p:cBhvr>
                                      <p:tavLst>
                                        <p:tav tm="0">
                                          <p:val>
                                            <p:strVal val="ppt_y"/>
                                          </p:val>
                                        </p:tav>
                                        <p:tav tm="100000">
                                          <p:val>
                                            <p:strVal val="ppt_y"/>
                                          </p:val>
                                        </p:tav>
                                      </p:tavLst>
                                    </p:anim>
                                    <p:anim calcmode="lin" valueType="num">
                                      <p:cBhvr>
                                        <p:cTn id="87" dur="500"/>
                                        <p:tgtEl>
                                          <p:spTgt spid="54"/>
                                        </p:tgtEl>
                                        <p:attrNameLst>
                                          <p:attrName>ppt_h</p:attrName>
                                        </p:attrNameLst>
                                      </p:cBhvr>
                                      <p:tavLst>
                                        <p:tav tm="0">
                                          <p:val>
                                            <p:strVal val="ppt_h"/>
                                          </p:val>
                                        </p:tav>
                                        <p:tav tm="50000">
                                          <p:val>
                                            <p:strVal val="ppt_h+.01"/>
                                          </p:val>
                                        </p:tav>
                                        <p:tav tm="100000">
                                          <p:val>
                                            <p:strVal val="ppt_h/10"/>
                                          </p:val>
                                        </p:tav>
                                      </p:tavLst>
                                    </p:anim>
                                    <p:anim calcmode="lin" valueType="num">
                                      <p:cBhvr>
                                        <p:cTn id="88" dur="500"/>
                                        <p:tgtEl>
                                          <p:spTgt spid="54"/>
                                        </p:tgtEl>
                                        <p:attrNameLst>
                                          <p:attrName>ppt_w</p:attrName>
                                        </p:attrNameLst>
                                      </p:cBhvr>
                                      <p:tavLst>
                                        <p:tav tm="0">
                                          <p:val>
                                            <p:strVal val="ppt_w"/>
                                          </p:val>
                                        </p:tav>
                                        <p:tav tm="50000">
                                          <p:val>
                                            <p:strVal val="ppt_w+.01"/>
                                          </p:val>
                                        </p:tav>
                                        <p:tav tm="100000">
                                          <p:val>
                                            <p:strVal val="ppt_w/10"/>
                                          </p:val>
                                        </p:tav>
                                      </p:tavLst>
                                    </p:anim>
                                    <p:animEffect transition="out" filter="fade">
                                      <p:cBhvr>
                                        <p:cTn id="89" dur="500" tmFilter="0,0; .5, 0; 1, 1"/>
                                        <p:tgtEl>
                                          <p:spTgt spid="54"/>
                                        </p:tgtEl>
                                      </p:cBhvr>
                                    </p:animEffect>
                                    <p:set>
                                      <p:cBhvr>
                                        <p:cTn id="90" dur="1" fill="hold">
                                          <p:stCondLst>
                                            <p:cond delay="499"/>
                                          </p:stCondLst>
                                        </p:cTn>
                                        <p:tgtEl>
                                          <p:spTgt spid="54"/>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500"/>
                                        <p:tgtEl>
                                          <p:spTgt spid="46"/>
                                        </p:tgtEl>
                                      </p:cBhvr>
                                    </p:animEffect>
                                  </p:childTnLst>
                                </p:cTn>
                              </p:par>
                              <p:par>
                                <p:cTn id="94" presetID="26" presetClass="emph" presetSubtype="0" repeatCount="5000" fill="hold" grpId="1" nodeType="withEffect">
                                  <p:stCondLst>
                                    <p:cond delay="0"/>
                                  </p:stCondLst>
                                  <p:childTnLst>
                                    <p:animEffect transition="out" filter="fade">
                                      <p:cBhvr>
                                        <p:cTn id="95" dur="500" tmFilter="0, 0; .2, .5; .8, .5; 1, 0"/>
                                        <p:tgtEl>
                                          <p:spTgt spid="46"/>
                                        </p:tgtEl>
                                      </p:cBhvr>
                                    </p:animEffect>
                                    <p:animScale>
                                      <p:cBhvr>
                                        <p:cTn id="96" dur="250" autoRev="1" fill="hold"/>
                                        <p:tgtEl>
                                          <p:spTgt spid="46"/>
                                        </p:tgtEl>
                                      </p:cBhvr>
                                      <p:by x="105000" y="105000"/>
                                    </p:animScale>
                                  </p:childTnLst>
                                </p:cTn>
                              </p:par>
                              <p:par>
                                <p:cTn id="97" presetID="1" presetClass="mediacall" presetSubtype="0" fill="hold" nodeType="withEffect">
                                  <p:stCondLst>
                                    <p:cond delay="0"/>
                                  </p:stCondLst>
                                  <p:childTnLst>
                                    <p:cmd type="call" cmd="playFrom(0.0)">
                                      <p:cBhvr>
                                        <p:cTn id="98" dur="2104" fill="hold"/>
                                        <p:tgtEl>
                                          <p:spTgt spid="57"/>
                                        </p:tgtEl>
                                      </p:cBhvr>
                                    </p:cmd>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21600000">
                                      <p:cBhvr>
                                        <p:cTn id="102" dur="2000" fill="hold"/>
                                        <p:tgtEl>
                                          <p:spTgt spid="3892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57"/>
                </p:tgtEl>
              </p:cMediaNode>
            </p:audio>
          </p:childTnLst>
        </p:cTn>
      </p:par>
    </p:tnLst>
    <p:bldLst>
      <p:bldP spid="46" grpId="0"/>
      <p:bldP spid="46" grpId="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70000"/>
            <a:lum/>
          </a:blip>
          <a:srcRect/>
          <a:stretch>
            <a:fillRect l="-10000" r="-10000"/>
          </a:stretch>
        </a:blipFill>
        <a:effectLst/>
      </p:bgPr>
    </p:bg>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1120002" y="240007"/>
            <a:ext cx="6086475" cy="831850"/>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VNI-Times" pitchFamily="2" charset="0"/>
              </a:rPr>
              <a:t>Voøng VEÀ ÑÍCH</a:t>
            </a:r>
          </a:p>
        </p:txBody>
      </p:sp>
      <p:sp>
        <p:nvSpPr>
          <p:cNvPr id="3" name="Snip Diagonal Corner Rectangle 2"/>
          <p:cNvSpPr/>
          <p:nvPr/>
        </p:nvSpPr>
        <p:spPr>
          <a:xfrm>
            <a:off x="722638" y="1360256"/>
            <a:ext cx="8309583" cy="507696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ct val="0"/>
              </a:spcBef>
            </a:pPr>
            <a:r>
              <a:rPr lang="en-US" altLang="en-US" sz="2800" b="1">
                <a:solidFill>
                  <a:schemeClr val="tx1"/>
                </a:solidFill>
                <a:latin typeface="Times New Roman" panose="02020603050405020304" pitchFamily="18" charset="0"/>
                <a:cs typeface="Times New Roman" panose="02020603050405020304" pitchFamily="18" charset="0"/>
              </a:rPr>
              <a:t>Thể lệ vòng 3 như sau: Vòng 3 gồm 4 gói câu hỏi, mỗi gói gồm 2 câu. Các đội lựa chọn gói câu hỏi của mình. Sau 15 giây đưa ra đáp án, trả lời đúng được 40 điểm. Nếu không trả lời hoặc  trả lời sai quyền ưu tiên thuộc về 3 đội còn lại. Ba đội còn lại giơ tay giành quyền trả lời. Trả lời đúng được 20 điểm lấy từ đội không trả lời được; trả lời sai bị trừ 10 điểm. </a:t>
            </a:r>
          </a:p>
        </p:txBody>
      </p:sp>
      <p:pic>
        <p:nvPicPr>
          <p:cNvPr id="4" name="VUIDEHOC">
            <a:hlinkClick r:id="" action="ppaction://media"/>
          </p:cNvPr>
          <p:cNvPicPr>
            <a:picLocks noChangeAspect="1"/>
          </p:cNvPicPr>
          <p:nvPr>
            <a:audioFile r:link="rId1"/>
            <p:extLst>
              <p:ext uri="{DAA4B4D4-6D71-4841-9C94-3DE7FCFB9230}">
                <p14:media xmlns:p14="http://schemas.microsoft.com/office/powerpoint/2010/main" r:embed="rId2">
                  <p14:trim end="5140.5464"/>
                </p14:media>
              </p:ext>
            </p:extLst>
          </p:nvPr>
        </p:nvPicPr>
        <p:blipFill>
          <a:blip r:embed="rId8"/>
          <a:stretch>
            <a:fillRect/>
          </a:stretch>
        </p:blipFill>
        <p:spPr>
          <a:xfrm>
            <a:off x="9361823" y="1498479"/>
            <a:ext cx="609600" cy="609600"/>
          </a:xfrm>
          <a:prstGeom prst="rect">
            <a:avLst/>
          </a:prstGeom>
        </p:spPr>
      </p:pic>
      <p:pic>
        <p:nvPicPr>
          <p:cNvPr id="5" name="Je Pars (Paul Mauri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61823" y="2180868"/>
            <a:ext cx="609600" cy="609600"/>
          </a:xfrm>
          <a:prstGeom prst="rect">
            <a:avLst/>
          </a:prstGeom>
        </p:spPr>
      </p:pic>
    </p:spTree>
    <p:extLst>
      <p:ext uri="{BB962C8B-B14F-4D97-AF65-F5344CB8AC3E}">
        <p14:creationId xmlns:p14="http://schemas.microsoft.com/office/powerpoint/2010/main" val="10260761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900" decel="100000" fill="hold"/>
                                        <p:tgtEl>
                                          <p:spTgt spid="51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4"/>
                                        </p:tgtEl>
                                        <p:attrNameLst>
                                          <p:attrName>ppt_y</p:attrName>
                                        </p:attrNameLst>
                                      </p:cBhvr>
                                      <p:tavLst>
                                        <p:tav tm="0">
                                          <p:val>
                                            <p:strVal val="#ppt_y-.03"/>
                                          </p:val>
                                        </p:tav>
                                        <p:tav tm="100000">
                                          <p:val>
                                            <p:strVal val="#ppt_y"/>
                                          </p:val>
                                        </p:tav>
                                      </p:tavLst>
                                    </p:anim>
                                  </p:childTnLst>
                                </p:cTn>
                              </p:par>
                              <p:par>
                                <p:cTn id="11" presetID="22" presetClass="emph" presetSubtype="0" repeatCount="10000" fill="hold" nodeType="withEffect">
                                  <p:stCondLst>
                                    <p:cond delay="0"/>
                                  </p:stCondLst>
                                  <p:childTnLst>
                                    <p:animClr clrSpc="hsl" dir="cw">
                                      <p:cBhvr override="childStyle">
                                        <p:cTn id="12" dur="500" fill="hold"/>
                                        <p:tgtEl>
                                          <p:spTgt spid="5124"/>
                                        </p:tgtEl>
                                        <p:attrNameLst>
                                          <p:attrName>style.color</p:attrName>
                                        </p:attrNameLst>
                                      </p:cBhvr>
                                      <p:by>
                                        <p:hsl h="-7200000" s="0" l="0"/>
                                      </p:by>
                                    </p:animClr>
                                    <p:animClr clrSpc="hsl" dir="cw">
                                      <p:cBhvr>
                                        <p:cTn id="13" dur="500" fill="hold"/>
                                        <p:tgtEl>
                                          <p:spTgt spid="5124"/>
                                        </p:tgtEl>
                                        <p:attrNameLst>
                                          <p:attrName>fillcolor</p:attrName>
                                        </p:attrNameLst>
                                      </p:cBhvr>
                                      <p:by>
                                        <p:hsl h="-7200000" s="0" l="0"/>
                                      </p:by>
                                    </p:animClr>
                                    <p:animClr clrSpc="hsl" dir="cw">
                                      <p:cBhvr>
                                        <p:cTn id="14" dur="500" fill="hold"/>
                                        <p:tgtEl>
                                          <p:spTgt spid="5124"/>
                                        </p:tgtEl>
                                        <p:attrNameLst>
                                          <p:attrName>stroke.color</p:attrName>
                                        </p:attrNameLst>
                                      </p:cBhvr>
                                      <p:by>
                                        <p:hsl h="-7200000" s="0" l="0"/>
                                      </p:by>
                                    </p:animClr>
                                    <p:set>
                                      <p:cBhvr>
                                        <p:cTn id="15" dur="500" fill="hold"/>
                                        <p:tgtEl>
                                          <p:spTgt spid="5124"/>
                                        </p:tgtEl>
                                        <p:attrNameLst>
                                          <p:attrName>fill.type</p:attrName>
                                        </p:attrNameLst>
                                      </p:cBhvr>
                                      <p:to>
                                        <p:strVal val="solid"/>
                                      </p:to>
                                    </p:set>
                                  </p:childTnLst>
                                </p:cTn>
                              </p:par>
                              <p:par>
                                <p:cTn id="16" presetID="1" presetClass="mediacall" presetSubtype="0" fill="hold" nodeType="withEffect">
                                  <p:stCondLst>
                                    <p:cond delay="0"/>
                                  </p:stCondLst>
                                  <p:childTnLst>
                                    <p:cmd type="call" cmd="playFrom(0.0)">
                                      <p:cBhvr>
                                        <p:cTn id="17" dur="5999" fill="hold"/>
                                        <p:tgtEl>
                                          <p:spTgt spid="4"/>
                                        </p:tgtEl>
                                      </p:cBhvr>
                                    </p:cmd>
                                  </p:childTnLst>
                                </p:cTn>
                              </p:par>
                            </p:childTnLst>
                          </p:cTn>
                        </p:par>
                        <p:par>
                          <p:cTn id="18" fill="hold">
                            <p:stCondLst>
                              <p:cond delay="5999"/>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par>
                                <p:cTn id="26" presetID="1" presetClass="mediacall" presetSubtype="0" fill="hold" nodeType="withEffect">
                                  <p:stCondLst>
                                    <p:cond delay="0"/>
                                  </p:stCondLst>
                                  <p:childTnLst>
                                    <p:cmd type="call" cmd="playFrom(0.0)">
                                      <p:cBhvr>
                                        <p:cTn id="27" dur="170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15152">
                <p:cTn id="29"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6146" name="Date Placeholder 1"/>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86265A-7FA1-4743-BA83-CC611D0A8BBB}" type="datetime1">
              <a:rPr lang="en-US" altLang="en-US" sz="1400"/>
              <a:pPr>
                <a:spcBef>
                  <a:spcPct val="0"/>
                </a:spcBef>
                <a:buFontTx/>
                <a:buNone/>
              </a:pPr>
              <a:t>3/11/2024</a:t>
            </a:fld>
            <a:endParaRPr lang="en-US" altLang="en-US" sz="1400"/>
          </a:p>
        </p:txBody>
      </p:sp>
      <p:pic>
        <p:nvPicPr>
          <p:cNvPr id="6148" name="Picture 4" descr="tyt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43125" y="1506540"/>
            <a:ext cx="12763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519240" y="6308727"/>
            <a:ext cx="94297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0" name="Group 6"/>
          <p:cNvGrpSpPr>
            <a:grpSpLocks/>
          </p:cNvGrpSpPr>
          <p:nvPr/>
        </p:nvGrpSpPr>
        <p:grpSpPr bwMode="auto">
          <a:xfrm>
            <a:off x="-204788" y="6308727"/>
            <a:ext cx="9578976" cy="733425"/>
            <a:chOff x="-129" y="3974"/>
            <a:chExt cx="6034" cy="462"/>
          </a:xfrm>
        </p:grpSpPr>
        <p:pic>
          <p:nvPicPr>
            <p:cNvPr id="6183" name="Picture 7"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9"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4" name="Picture 8"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2"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5" name="Picture 9"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6" name="Picture 10"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45"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7" name="Picture 11"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90"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8" name="Picture 12"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134"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3"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67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4"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223"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1" name="Picture 15"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67"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6" descr="JHKHJ"/>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11"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151" name="Picture 17" descr="TRAI D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9288" y="1757363"/>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8" descr="tyt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5378450" y="1506540"/>
            <a:ext cx="13731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9"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85825" y="38893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0"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12398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21"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30313" y="14128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22"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65550" y="158591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23"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378450" y="10668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24"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46200" y="290988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25"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818313" y="25066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26"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325688" y="308292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27"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132138" y="4292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28"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143875" y="11239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29"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629150" y="8937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30"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83500" y="221932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31"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435600" y="31416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32"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394575" y="348615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33"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362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34"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704013" y="9525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35"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995738" y="4868863"/>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36"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96900" y="46386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37"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31213" y="42926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38"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96900" y="4905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39"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19238" y="544512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40"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27750" y="458152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41"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8700" y="5387975"/>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42"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431213" y="203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43" descr="Picture1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262563" y="5791200"/>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8" name="Picture 44" descr="BUOM"/>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547100" y="6088065"/>
            <a:ext cx="769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9" name="Picture 45" descr="BUOM"/>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27750" y="6088065"/>
            <a:ext cx="769938"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46" descr="BUOM"/>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78215" y="6088065"/>
            <a:ext cx="769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47" descr="BUOM"/>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12790" y="5905500"/>
            <a:ext cx="6699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0" name="WordArt 48"/>
          <p:cNvSpPr>
            <a:spLocks noChangeArrowheads="1" noChangeShapeType="1" noTextEdit="1"/>
          </p:cNvSpPr>
          <p:nvPr/>
        </p:nvSpPr>
        <p:spPr bwMode="auto">
          <a:xfrm rot="467436">
            <a:off x="1403352" y="2219327"/>
            <a:ext cx="5991225" cy="276542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n-US" sz="4400" b="1" kern="10">
                <a:ln w="9525">
                  <a:round/>
                  <a:headEnd/>
                  <a:tailEnd/>
                </a:ln>
                <a:gradFill rotWithShape="1">
                  <a:gsLst>
                    <a:gs pos="0">
                      <a:srgbClr val="FFE701"/>
                    </a:gs>
                    <a:gs pos="100000">
                      <a:srgbClr val="FE3E02"/>
                    </a:gs>
                  </a:gsLst>
                  <a:lin ang="4920000" scaled="1"/>
                </a:gradFill>
                <a:latin typeface="Times New Roman" panose="02020603050405020304" pitchFamily="18" charset="0"/>
                <a:cs typeface="Times New Roman" panose="02020603050405020304" pitchFamily="18" charset="0"/>
              </a:rPr>
              <a:t>CHƠI MÀ HỌC</a:t>
            </a:r>
          </a:p>
        </p:txBody>
      </p:sp>
      <p:pic>
        <p:nvPicPr>
          <p:cNvPr id="3" name="VUIDEHOC">
            <a:hlinkClick r:id="" action="ppaction://media"/>
          </p:cNvPr>
          <p:cNvPicPr>
            <a:picLocks noChangeAspect="1"/>
          </p:cNvPicPr>
          <p:nvPr>
            <a:audioFile r:link="rId1"/>
            <p:extLst>
              <p:ext uri="{DAA4B4D4-6D71-4841-9C94-3DE7FCFB9230}">
                <p14:media xmlns:p14="http://schemas.microsoft.com/office/powerpoint/2010/main" r:embed="rId2">
                  <p14:trim end="5361.5464"/>
                </p14:media>
              </p:ext>
            </p:extLst>
          </p:nvPr>
        </p:nvPicPr>
        <p:blipFill>
          <a:blip r:embed="rId12"/>
          <a:stretch>
            <a:fillRect/>
          </a:stretch>
        </p:blipFill>
        <p:spPr>
          <a:xfrm>
            <a:off x="9753600" y="1914525"/>
            <a:ext cx="609600" cy="609600"/>
          </a:xfrm>
          <a:prstGeom prst="rect">
            <a:avLst/>
          </a:prstGeom>
        </p:spPr>
      </p:pic>
      <p:pic>
        <p:nvPicPr>
          <p:cNvPr id="2" name="Je Pars (Paul Mauri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912350" y="5542989"/>
            <a:ext cx="609600" cy="609600"/>
          </a:xfrm>
          <a:prstGeom prst="rect">
            <a:avLst/>
          </a:prstGeom>
        </p:spPr>
      </p:pic>
    </p:spTree>
    <p:extLst>
      <p:ext uri="{BB962C8B-B14F-4D97-AF65-F5344CB8AC3E}">
        <p14:creationId xmlns:p14="http://schemas.microsoft.com/office/powerpoint/2010/main" val="2686099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120"/>
                                        </p:tgtEl>
                                        <p:attrNameLst>
                                          <p:attrName>style.visibility</p:attrName>
                                        </p:attrNameLst>
                                      </p:cBhvr>
                                      <p:to>
                                        <p:strVal val="visible"/>
                                      </p:to>
                                    </p:set>
                                    <p:anim calcmode="lin" valueType="num">
                                      <p:cBhvr>
                                        <p:cTn id="7" dur="1000" fill="hold"/>
                                        <p:tgtEl>
                                          <p:spTgt spid="3120"/>
                                        </p:tgtEl>
                                        <p:attrNameLst>
                                          <p:attrName>ppt_w</p:attrName>
                                        </p:attrNameLst>
                                      </p:cBhvr>
                                      <p:tavLst>
                                        <p:tav tm="0">
                                          <p:val>
                                            <p:fltVal val="0"/>
                                          </p:val>
                                        </p:tav>
                                        <p:tav tm="100000">
                                          <p:val>
                                            <p:strVal val="#ppt_w"/>
                                          </p:val>
                                        </p:tav>
                                      </p:tavLst>
                                    </p:anim>
                                    <p:anim calcmode="lin" valueType="num">
                                      <p:cBhvr>
                                        <p:cTn id="8" dur="1000" fill="hold"/>
                                        <p:tgtEl>
                                          <p:spTgt spid="3120"/>
                                        </p:tgtEl>
                                        <p:attrNameLst>
                                          <p:attrName>ppt_h</p:attrName>
                                        </p:attrNameLst>
                                      </p:cBhvr>
                                      <p:tavLst>
                                        <p:tav tm="0">
                                          <p:val>
                                            <p:fltVal val="0"/>
                                          </p:val>
                                        </p:tav>
                                        <p:tav tm="100000">
                                          <p:val>
                                            <p:strVal val="#ppt_h"/>
                                          </p:val>
                                        </p:tav>
                                      </p:tavLst>
                                    </p:anim>
                                    <p:anim calcmode="lin" valueType="num">
                                      <p:cBhvr>
                                        <p:cTn id="9" dur="1000" fill="hold"/>
                                        <p:tgtEl>
                                          <p:spTgt spid="3120"/>
                                        </p:tgtEl>
                                        <p:attrNameLst>
                                          <p:attrName>style.rotation</p:attrName>
                                        </p:attrNameLst>
                                      </p:cBhvr>
                                      <p:tavLst>
                                        <p:tav tm="0">
                                          <p:val>
                                            <p:fltVal val="90"/>
                                          </p:val>
                                        </p:tav>
                                        <p:tav tm="100000">
                                          <p:val>
                                            <p:fltVal val="0"/>
                                          </p:val>
                                        </p:tav>
                                      </p:tavLst>
                                    </p:anim>
                                    <p:animEffect transition="in" filter="fade">
                                      <p:cBhvr>
                                        <p:cTn id="10" dur="1000"/>
                                        <p:tgtEl>
                                          <p:spTgt spid="3120"/>
                                        </p:tgtEl>
                                      </p:cBhvr>
                                    </p:animEffect>
                                  </p:childTnLst>
                                </p:cTn>
                              </p:par>
                              <p:par>
                                <p:cTn id="11" presetID="26" presetClass="emph" presetSubtype="0" repeatCount="10000" fill="hold" nodeType="withEffect">
                                  <p:stCondLst>
                                    <p:cond delay="0"/>
                                  </p:stCondLst>
                                  <p:iterate type="lt">
                                    <p:tmPct val="0"/>
                                  </p:iterate>
                                  <p:childTnLst>
                                    <p:animEffect transition="out" filter="fade">
                                      <p:cBhvr>
                                        <p:cTn id="12" dur="500" tmFilter="0, 0; .2, .5; .8, .5; 1, 0"/>
                                        <p:tgtEl>
                                          <p:spTgt spid="3120"/>
                                        </p:tgtEl>
                                      </p:cBhvr>
                                    </p:animEffect>
                                    <p:animScale>
                                      <p:cBhvr>
                                        <p:cTn id="13" dur="250" autoRev="1" fill="hold"/>
                                        <p:tgtEl>
                                          <p:spTgt spid="3120"/>
                                        </p:tgtEl>
                                      </p:cBhvr>
                                      <p:by x="105000" y="105000"/>
                                    </p:animScale>
                                  </p:childTnLst>
                                </p:cTn>
                              </p:par>
                              <p:par>
                                <p:cTn id="14" presetID="1" presetClass="mediacall" presetSubtype="0" fill="hold" nodeType="withEffect">
                                  <p:stCondLst>
                                    <p:cond delay="0"/>
                                  </p:stCondLst>
                                  <p:childTnLst>
                                    <p:cmd type="call" cmd="playFrom(0.0)">
                                      <p:cBhvr>
                                        <p:cTn id="15" dur="5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audio>
              <p:cMediaNode vol="80000">
                <p:cTn id="17" fill="remove"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921670" y="2029619"/>
            <a:ext cx="5414962" cy="979487"/>
            <a:chOff x="1937" y="600"/>
            <a:chExt cx="3520" cy="617"/>
          </a:xfrm>
          <a:solidFill>
            <a:srgbClr val="C00000"/>
          </a:solidFill>
        </p:grpSpPr>
        <p:sp>
          <p:nvSpPr>
            <p:cNvPr id="57348" name="AutoShape 4"/>
            <p:cNvSpPr>
              <a:spLocks noChangeArrowheads="1"/>
            </p:cNvSpPr>
            <p:nvPr/>
          </p:nvSpPr>
          <p:spPr bwMode="auto">
            <a:xfrm>
              <a:off x="1937" y="600"/>
              <a:ext cx="3520" cy="617"/>
            </a:xfrm>
            <a:prstGeom prst="roundRect">
              <a:avLst>
                <a:gd name="adj" fmla="val 16667"/>
              </a:avLst>
            </a:prstGeom>
            <a:grpFill/>
            <a:ln w="19050">
              <a:solidFill>
                <a:srgbClr val="FF0000"/>
              </a:solid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57349" name="AutoShape 5">
              <a:hlinkClick r:id="rId3" action="ppaction://hlinksldjump"/>
            </p:cNvPr>
            <p:cNvSpPr>
              <a:spLocks noChangeArrowheads="1"/>
            </p:cNvSpPr>
            <p:nvPr/>
          </p:nvSpPr>
          <p:spPr bwMode="auto">
            <a:xfrm>
              <a:off x="2684" y="672"/>
              <a:ext cx="2700" cy="442"/>
            </a:xfrm>
            <a:prstGeom prst="roundRect">
              <a:avLst>
                <a:gd name="adj" fmla="val 16667"/>
              </a:avLst>
            </a:prstGeom>
            <a:grpFill/>
            <a:ln w="19050">
              <a:solidFill>
                <a:srgbClr val="FF0000"/>
              </a:solidFill>
              <a:round/>
              <a:headEnd/>
              <a:tailEnd/>
            </a:ln>
            <a:effectLst/>
          </p:spPr>
          <p:txBody>
            <a:bodyPr wrap="none" anchor="ctr"/>
            <a:lstStyle/>
            <a:p>
              <a:pPr algn="ctr" eaLnBrk="1" hangingPunct="1">
                <a:defRPr/>
              </a:pPr>
              <a:r>
                <a:rPr lang="en-US" sz="4800" b="1">
                  <a:solidFill>
                    <a:srgbClr val="00B0F0"/>
                  </a:solidFill>
                  <a:latin typeface="Times New Roman" panose="02020603050405020304" pitchFamily="18" charset="0"/>
                  <a:cs typeface="Times New Roman" panose="02020603050405020304" pitchFamily="18" charset="0"/>
                </a:rPr>
                <a:t>GÓI SỐ 2</a:t>
              </a:r>
              <a:endParaRPr lang="en-US" sz="4800" b="1">
                <a:solidFill>
                  <a:srgbClr val="00B0F0"/>
                </a:solidFill>
                <a:latin typeface="VNI-Times" pitchFamily="2" charset="0"/>
              </a:endParaRPr>
            </a:p>
          </p:txBody>
        </p:sp>
        <p:pic>
          <p:nvPicPr>
            <p:cNvPr id="61475" name="Picture 6" descr="j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51" name="AutoShape 7"/>
            <p:cNvSpPr>
              <a:spLocks noChangeArrowheads="1"/>
            </p:cNvSpPr>
            <p:nvPr/>
          </p:nvSpPr>
          <p:spPr bwMode="auto">
            <a:xfrm>
              <a:off x="2017" y="672"/>
              <a:ext cx="246" cy="442"/>
            </a:xfrm>
            <a:prstGeom prst="roundRect">
              <a:avLst>
                <a:gd name="adj" fmla="val 16667"/>
              </a:avLst>
            </a:prstGeom>
            <a:grpFill/>
            <a:ln w="28575">
              <a:solidFill>
                <a:srgbClr val="FF00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grpSp>
        <p:nvGrpSpPr>
          <p:cNvPr id="3" name="Group 8"/>
          <p:cNvGrpSpPr>
            <a:grpSpLocks/>
          </p:cNvGrpSpPr>
          <p:nvPr/>
        </p:nvGrpSpPr>
        <p:grpSpPr bwMode="auto">
          <a:xfrm>
            <a:off x="1921671" y="3253582"/>
            <a:ext cx="5414962" cy="979488"/>
            <a:chOff x="1937" y="600"/>
            <a:chExt cx="3520" cy="617"/>
          </a:xfrm>
          <a:solidFill>
            <a:srgbClr val="C00000"/>
          </a:solidFill>
        </p:grpSpPr>
        <p:sp>
          <p:nvSpPr>
            <p:cNvPr id="57353" name="AutoShape 9"/>
            <p:cNvSpPr>
              <a:spLocks noChangeArrowheads="1"/>
            </p:cNvSpPr>
            <p:nvPr/>
          </p:nvSpPr>
          <p:spPr bwMode="auto">
            <a:xfrm>
              <a:off x="1937" y="600"/>
              <a:ext cx="3520" cy="617"/>
            </a:xfrm>
            <a:prstGeom prst="roundRect">
              <a:avLst>
                <a:gd name="adj" fmla="val 16667"/>
              </a:avLst>
            </a:prstGeom>
            <a:grpFill/>
            <a:ln w="19050">
              <a:solidFill>
                <a:srgbClr val="FF0000"/>
              </a:solid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57354" name="AutoShape 10">
              <a:hlinkClick r:id="rId5" action="ppaction://hlinksldjump"/>
            </p:cNvPr>
            <p:cNvSpPr>
              <a:spLocks noChangeArrowheads="1"/>
            </p:cNvSpPr>
            <p:nvPr/>
          </p:nvSpPr>
          <p:spPr bwMode="auto">
            <a:xfrm>
              <a:off x="2684" y="672"/>
              <a:ext cx="2700" cy="442"/>
            </a:xfrm>
            <a:prstGeom prst="roundRect">
              <a:avLst>
                <a:gd name="adj" fmla="val 16667"/>
              </a:avLst>
            </a:prstGeom>
            <a:grpFill/>
            <a:ln w="19050">
              <a:solidFill>
                <a:srgbClr val="FF0000"/>
              </a:solidFill>
              <a:round/>
              <a:headEnd/>
              <a:tailEnd/>
            </a:ln>
            <a:effectLst/>
          </p:spPr>
          <p:txBody>
            <a:bodyPr wrap="none" anchor="ctr"/>
            <a:lstStyle/>
            <a:p>
              <a:pPr algn="ctr" eaLnBrk="1" hangingPunct="1">
                <a:defRPr/>
              </a:pPr>
              <a:r>
                <a:rPr lang="en-US" sz="4800" b="1">
                  <a:solidFill>
                    <a:srgbClr val="002060"/>
                  </a:solidFill>
                  <a:latin typeface="Times New Roman" panose="02020603050405020304" pitchFamily="18" charset="0"/>
                  <a:cs typeface="Times New Roman" panose="02020603050405020304" pitchFamily="18" charset="0"/>
                </a:rPr>
                <a:t>GÓI SỐ 3</a:t>
              </a:r>
              <a:endParaRPr lang="en-US" sz="4800" b="1">
                <a:solidFill>
                  <a:srgbClr val="002060"/>
                </a:solidFill>
                <a:latin typeface="VNI-Times" pitchFamily="2" charset="0"/>
              </a:endParaRPr>
            </a:p>
          </p:txBody>
        </p:sp>
        <p:pic>
          <p:nvPicPr>
            <p:cNvPr id="61471" name="Picture 11" descr="j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56" name="AutoShape 12"/>
            <p:cNvSpPr>
              <a:spLocks noChangeArrowheads="1"/>
            </p:cNvSpPr>
            <p:nvPr/>
          </p:nvSpPr>
          <p:spPr bwMode="auto">
            <a:xfrm>
              <a:off x="2017" y="672"/>
              <a:ext cx="246" cy="442"/>
            </a:xfrm>
            <a:prstGeom prst="roundRect">
              <a:avLst>
                <a:gd name="adj" fmla="val 16667"/>
              </a:avLst>
            </a:prstGeom>
            <a:grpFill/>
            <a:ln w="28575">
              <a:solidFill>
                <a:srgbClr val="FF00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grpSp>
        <p:nvGrpSpPr>
          <p:cNvPr id="4" name="Group 13"/>
          <p:cNvGrpSpPr>
            <a:grpSpLocks/>
          </p:cNvGrpSpPr>
          <p:nvPr/>
        </p:nvGrpSpPr>
        <p:grpSpPr bwMode="auto">
          <a:xfrm>
            <a:off x="1921670" y="4505326"/>
            <a:ext cx="5414963" cy="979488"/>
            <a:chOff x="1937" y="600"/>
            <a:chExt cx="3520" cy="617"/>
          </a:xfrm>
          <a:solidFill>
            <a:srgbClr val="C00000"/>
          </a:solidFill>
        </p:grpSpPr>
        <p:sp>
          <p:nvSpPr>
            <p:cNvPr id="57358" name="AutoShape 14"/>
            <p:cNvSpPr>
              <a:spLocks noChangeArrowheads="1"/>
            </p:cNvSpPr>
            <p:nvPr/>
          </p:nvSpPr>
          <p:spPr bwMode="auto">
            <a:xfrm>
              <a:off x="1937" y="600"/>
              <a:ext cx="3520" cy="617"/>
            </a:xfrm>
            <a:prstGeom prst="roundRect">
              <a:avLst>
                <a:gd name="adj" fmla="val 16667"/>
              </a:avLst>
            </a:prstGeom>
            <a:grpFill/>
            <a:ln w="19050">
              <a:solidFill>
                <a:srgbClr val="FF0000"/>
              </a:solid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9" name="AutoShape 15">
              <a:hlinkClick r:id="rId6" action="ppaction://hlinksldjump"/>
            </p:cNvPr>
            <p:cNvSpPr>
              <a:spLocks noChangeArrowheads="1"/>
            </p:cNvSpPr>
            <p:nvPr/>
          </p:nvSpPr>
          <p:spPr bwMode="auto">
            <a:xfrm>
              <a:off x="2684" y="672"/>
              <a:ext cx="2700" cy="442"/>
            </a:xfrm>
            <a:prstGeom prst="roundRect">
              <a:avLst>
                <a:gd name="adj" fmla="val 16667"/>
              </a:avLst>
            </a:prstGeom>
            <a:grpFill/>
            <a:ln w="19050">
              <a:solidFill>
                <a:srgbClr val="FF0000"/>
              </a:solidFill>
              <a:round/>
              <a:headEnd/>
              <a:tailEnd/>
            </a:ln>
            <a:effectLst/>
          </p:spPr>
          <p:txBody>
            <a:bodyPr wrap="none" anchor="ctr"/>
            <a:lstStyle/>
            <a:p>
              <a:pPr algn="ctr" eaLnBrk="1" hangingPunct="1">
                <a:defRPr/>
              </a:pPr>
              <a:r>
                <a:rPr lang="en-US" sz="4800" b="1">
                  <a:solidFill>
                    <a:schemeClr val="bg1"/>
                  </a:solidFill>
                  <a:latin typeface="Times New Roman" panose="02020603050405020304" pitchFamily="18" charset="0"/>
                  <a:cs typeface="Times New Roman" panose="02020603050405020304" pitchFamily="18" charset="0"/>
                </a:rPr>
                <a:t>GÓI SỐ 4</a:t>
              </a:r>
            </a:p>
          </p:txBody>
        </p:sp>
        <p:pic>
          <p:nvPicPr>
            <p:cNvPr id="61467" name="Picture 16" descr="j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AutoShape 17"/>
            <p:cNvSpPr>
              <a:spLocks noChangeArrowheads="1"/>
            </p:cNvSpPr>
            <p:nvPr/>
          </p:nvSpPr>
          <p:spPr bwMode="auto">
            <a:xfrm>
              <a:off x="2017" y="672"/>
              <a:ext cx="246" cy="442"/>
            </a:xfrm>
            <a:prstGeom prst="roundRect">
              <a:avLst>
                <a:gd name="adj" fmla="val 16667"/>
              </a:avLst>
            </a:prstGeom>
            <a:grpFill/>
            <a:ln w="28575">
              <a:solidFill>
                <a:srgbClr val="FF00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grpSp>
        <p:nvGrpSpPr>
          <p:cNvPr id="6" name="Group 23"/>
          <p:cNvGrpSpPr>
            <a:grpSpLocks/>
          </p:cNvGrpSpPr>
          <p:nvPr/>
        </p:nvGrpSpPr>
        <p:grpSpPr bwMode="auto">
          <a:xfrm>
            <a:off x="1865313" y="777875"/>
            <a:ext cx="5414962" cy="979488"/>
            <a:chOff x="1937" y="600"/>
            <a:chExt cx="3520" cy="617"/>
          </a:xfrm>
          <a:solidFill>
            <a:srgbClr val="C00000"/>
          </a:solidFill>
        </p:grpSpPr>
        <p:sp>
          <p:nvSpPr>
            <p:cNvPr id="57368" name="AutoShape 24"/>
            <p:cNvSpPr>
              <a:spLocks noChangeArrowheads="1"/>
            </p:cNvSpPr>
            <p:nvPr/>
          </p:nvSpPr>
          <p:spPr bwMode="auto">
            <a:xfrm>
              <a:off x="1937" y="600"/>
              <a:ext cx="3520" cy="617"/>
            </a:xfrm>
            <a:prstGeom prst="roundRect">
              <a:avLst>
                <a:gd name="adj" fmla="val 16667"/>
              </a:avLst>
            </a:prstGeom>
            <a:grpFill/>
            <a:ln w="19050">
              <a:solidFill>
                <a:srgbClr val="FF0000"/>
              </a:solid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57369" name="AutoShape 25">
              <a:hlinkClick r:id="rId7" action="ppaction://hlinksldjump"/>
            </p:cNvPr>
            <p:cNvSpPr>
              <a:spLocks noChangeArrowheads="1"/>
            </p:cNvSpPr>
            <p:nvPr/>
          </p:nvSpPr>
          <p:spPr bwMode="auto">
            <a:xfrm>
              <a:off x="2684" y="672"/>
              <a:ext cx="2700" cy="442"/>
            </a:xfrm>
            <a:prstGeom prst="roundRect">
              <a:avLst>
                <a:gd name="adj" fmla="val 16667"/>
              </a:avLst>
            </a:prstGeom>
            <a:grpFill/>
            <a:ln w="19050">
              <a:solidFill>
                <a:srgbClr val="FF0000"/>
              </a:solidFill>
              <a:round/>
              <a:headEnd/>
              <a:tailEnd/>
            </a:ln>
            <a:effectLst/>
          </p:spPr>
          <p:txBody>
            <a:bodyPr wrap="none" anchor="ctr"/>
            <a:lstStyle/>
            <a:p>
              <a:pPr algn="ctr" eaLnBrk="1" hangingPunct="1">
                <a:defRPr/>
              </a:pPr>
              <a:r>
                <a:rPr lang="en-US" sz="4800" b="1">
                  <a:solidFill>
                    <a:srgbClr val="FFFF00"/>
                  </a:solidFill>
                  <a:latin typeface="Times New Roman" panose="02020603050405020304" pitchFamily="18" charset="0"/>
                  <a:cs typeface="Times New Roman" panose="02020603050405020304" pitchFamily="18" charset="0"/>
                </a:rPr>
                <a:t>GÓI SỐ 1</a:t>
              </a:r>
              <a:endParaRPr lang="en-US" sz="4800" b="1">
                <a:solidFill>
                  <a:srgbClr val="FFFF00"/>
                </a:solidFill>
                <a:latin typeface="VNI-Times" pitchFamily="2" charset="0"/>
              </a:endParaRPr>
            </a:p>
          </p:txBody>
        </p:sp>
        <p:pic>
          <p:nvPicPr>
            <p:cNvPr id="61459" name="Picture 26" descr="j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7371" name="AutoShape 27"/>
            <p:cNvSpPr>
              <a:spLocks noChangeArrowheads="1"/>
            </p:cNvSpPr>
            <p:nvPr/>
          </p:nvSpPr>
          <p:spPr bwMode="auto">
            <a:xfrm>
              <a:off x="2017" y="672"/>
              <a:ext cx="246" cy="442"/>
            </a:xfrm>
            <a:prstGeom prst="roundRect">
              <a:avLst>
                <a:gd name="adj" fmla="val 16667"/>
              </a:avLst>
            </a:prstGeom>
            <a:grpFill/>
            <a:ln w="28575">
              <a:solidFill>
                <a:srgbClr val="FF00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grpSp>
        <p:nvGrpSpPr>
          <p:cNvPr id="7" name="Group 28"/>
          <p:cNvGrpSpPr>
            <a:grpSpLocks/>
          </p:cNvGrpSpPr>
          <p:nvPr/>
        </p:nvGrpSpPr>
        <p:grpSpPr bwMode="auto">
          <a:xfrm>
            <a:off x="420797" y="592933"/>
            <a:ext cx="1092200" cy="4402137"/>
            <a:chOff x="238" y="476"/>
            <a:chExt cx="688" cy="2773"/>
          </a:xfrm>
          <a:solidFill>
            <a:schemeClr val="bg1">
              <a:alpha val="75000"/>
            </a:schemeClr>
          </a:solidFill>
        </p:grpSpPr>
        <p:sp>
          <p:nvSpPr>
            <p:cNvPr id="61455" name="Rectangle 29" descr="Green marble"/>
            <p:cNvSpPr>
              <a:spLocks noChangeArrowheads="1"/>
            </p:cNvSpPr>
            <p:nvPr/>
          </p:nvSpPr>
          <p:spPr bwMode="auto">
            <a:xfrm>
              <a:off x="238" y="476"/>
              <a:ext cx="653" cy="2639"/>
            </a:xfrm>
            <a:prstGeom prst="rect">
              <a:avLst/>
            </a:prstGeom>
            <a:grpFill/>
            <a:ln w="57150" cmpd="thinThick">
              <a:no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61456" name="WordArt 30"/>
            <p:cNvSpPr>
              <a:spLocks noChangeArrowheads="1" noChangeShapeType="1" noTextEdit="1"/>
            </p:cNvSpPr>
            <p:nvPr/>
          </p:nvSpPr>
          <p:spPr bwMode="auto">
            <a:xfrm>
              <a:off x="304" y="938"/>
              <a:ext cx="622" cy="2311"/>
            </a:xfrm>
            <a:prstGeom prst="rect">
              <a:avLst/>
            </a:prstGeom>
            <a:noFill/>
            <a:ln w="9525">
              <a:noFill/>
              <a:round/>
              <a:headEnd/>
              <a:tailEnd/>
            </a:ln>
            <a:extLst/>
          </p:spPr>
          <p:txBody>
            <a:bodyPr wrap="none" fromWordArt="1">
              <a:prstTxWarp prst="textPlain">
                <a:avLst>
                  <a:gd name="adj" fmla="val 50000"/>
                </a:avLst>
              </a:prstTxWarp>
            </a:bodyPr>
            <a:lstStyle/>
            <a:p>
              <a:pPr algn="ctr"/>
              <a:r>
                <a:rPr lang="pt-BR" sz="3600" b="1" kern="1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GÓI</a:t>
              </a:r>
            </a:p>
            <a:p>
              <a:pPr algn="ctr"/>
              <a:r>
                <a:rPr lang="pt-BR" sz="3600" b="1" kern="1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CÂU </a:t>
              </a:r>
            </a:p>
            <a:p>
              <a:pPr algn="ctr"/>
              <a:r>
                <a:rPr lang="pt-BR" sz="3600" b="1" kern="1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HỎI</a:t>
              </a:r>
              <a:endParaRPr lang="en-US" sz="3600" b="1" kern="10">
                <a:ln w="22225">
                  <a:solidFill>
                    <a:schemeClr val="accent2"/>
                  </a:solidFill>
                  <a:prstDash val="solid"/>
                </a:ln>
                <a:solidFill>
                  <a:schemeClr val="accent2">
                    <a:lumMod val="40000"/>
                    <a:lumOff val="60000"/>
                  </a:schemeClr>
                </a:solidFill>
                <a:latin typeface="VNI-Times" pitchFamily="2" charset="0"/>
              </a:endParaRPr>
            </a:p>
          </p:txBody>
        </p:sp>
      </p:grpSp>
      <p:sp>
        <p:nvSpPr>
          <p:cNvPr id="57375" name="AutoShape 31">
            <a:hlinkClick r:id="rId8" action="ppaction://hlinksldjump" highlightClick="1"/>
          </p:cNvPr>
          <p:cNvSpPr>
            <a:spLocks noChangeArrowheads="1"/>
          </p:cNvSpPr>
          <p:nvPr/>
        </p:nvSpPr>
        <p:spPr bwMode="auto">
          <a:xfrm>
            <a:off x="7164390" y="6597650"/>
            <a:ext cx="344487" cy="260350"/>
          </a:xfrm>
          <a:prstGeom prst="actionButtonBlank">
            <a:avLst/>
          </a:prstGeom>
          <a:solidFill>
            <a:srgbClr val="FF00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7376" name="AutoShape 32">
            <a:hlinkClick r:id="rId8" action="ppaction://hlinksldjump" highlightClick="1"/>
          </p:cNvPr>
          <p:cNvSpPr>
            <a:spLocks noChangeArrowheads="1"/>
          </p:cNvSpPr>
          <p:nvPr/>
        </p:nvSpPr>
        <p:spPr bwMode="auto">
          <a:xfrm>
            <a:off x="7510465" y="6597650"/>
            <a:ext cx="344487" cy="260350"/>
          </a:xfrm>
          <a:prstGeom prst="actionButtonBlank">
            <a:avLst/>
          </a:prstGeom>
          <a:solidFill>
            <a:srgbClr val="FFFF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7378" name="AutoShape 34">
            <a:hlinkClick r:id="rId8" action="ppaction://hlinksldjump" highlightClick="1"/>
          </p:cNvPr>
          <p:cNvSpPr>
            <a:spLocks noChangeArrowheads="1"/>
          </p:cNvSpPr>
          <p:nvPr/>
        </p:nvSpPr>
        <p:spPr bwMode="auto">
          <a:xfrm>
            <a:off x="7854950" y="6597650"/>
            <a:ext cx="344488" cy="260350"/>
          </a:xfrm>
          <a:prstGeom prst="actionButtonBlank">
            <a:avLst/>
          </a:prstGeom>
          <a:solidFill>
            <a:srgbClr val="00206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57379" name="AutoShape 35">
            <a:hlinkClick r:id="rId8" action="ppaction://hlinksldjump" highlightClick="1"/>
          </p:cNvPr>
          <p:cNvSpPr>
            <a:spLocks noChangeArrowheads="1"/>
          </p:cNvSpPr>
          <p:nvPr/>
        </p:nvSpPr>
        <p:spPr bwMode="auto">
          <a:xfrm>
            <a:off x="8543923" y="6597650"/>
            <a:ext cx="344488" cy="260350"/>
          </a:xfrm>
          <a:prstGeom prst="actionButtonBlank">
            <a:avLst/>
          </a:prstGeom>
          <a:solidFill>
            <a:srgbClr val="FFC000"/>
          </a:solidFill>
          <a:ln>
            <a:noFill/>
          </a:ln>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1435863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8" presetClass="entr" presetSubtype="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Right)">
                                      <p:cBhvr>
                                        <p:cTn id="13" dur="500"/>
                                        <p:tgtEl>
                                          <p:spTgt spid="6"/>
                                        </p:tgtEl>
                                      </p:cBhvr>
                                    </p:animEffect>
                                  </p:childTnLst>
                                </p:cTn>
                              </p:par>
                            </p:childTnLst>
                          </p:cTn>
                        </p:par>
                        <p:par>
                          <p:cTn id="14" fill="hold" nodeType="afterGroup">
                            <p:stCondLst>
                              <p:cond delay="1500"/>
                            </p:stCondLst>
                            <p:childTnLst>
                              <p:par>
                                <p:cTn id="15" presetID="18" presetClass="entr" presetSubtype="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Right)">
                                      <p:cBhvr>
                                        <p:cTn id="17" dur="500"/>
                                        <p:tgtEl>
                                          <p:spTgt spid="2"/>
                                        </p:tgtEl>
                                      </p:cBhvr>
                                    </p:animEffect>
                                  </p:childTnLst>
                                </p:cTn>
                              </p:par>
                            </p:childTnLst>
                          </p:cTn>
                        </p:par>
                        <p:par>
                          <p:cTn id="18" fill="hold" nodeType="afterGroup">
                            <p:stCondLst>
                              <p:cond delay="2000"/>
                            </p:stCondLst>
                            <p:childTnLst>
                              <p:par>
                                <p:cTn id="19" presetID="18" presetClass="entr" presetSubtype="6"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Right)">
                                      <p:cBhvr>
                                        <p:cTn id="21" dur="500"/>
                                        <p:tgtEl>
                                          <p:spTgt spid="3"/>
                                        </p:tgtEl>
                                      </p:cBhvr>
                                    </p:animEffect>
                                  </p:childTnLst>
                                </p:cTn>
                              </p:par>
                            </p:childTnLst>
                          </p:cTn>
                        </p:par>
                        <p:par>
                          <p:cTn id="22" fill="hold" nodeType="afterGroup">
                            <p:stCondLst>
                              <p:cond delay="25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7375"/>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nodeType="clickEffect">
                                  <p:stCondLst>
                                    <p:cond delay="0"/>
                                  </p:stCondLst>
                                  <p:childTnLst>
                                    <p:animEffect transition="out" filter="fade">
                                      <p:cBhvr>
                                        <p:cTn id="35" dur="2000"/>
                                        <p:tgtEl>
                                          <p:spTgt spid="6"/>
                                        </p:tgtEl>
                                      </p:cBhvr>
                                    </p:animEffect>
                                    <p:set>
                                      <p:cBhvr>
                                        <p:cTn id="36"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57375"/>
                  </p:tgtEl>
                </p:cond>
              </p:nextCondLst>
            </p:seq>
            <p:seq concurrent="1" nextAc="seek">
              <p:cTn id="37" restart="whenNotActive" fill="hold" evtFilter="cancelBubble" nodeType="interactiveSeq">
                <p:stCondLst>
                  <p:cond evt="onClick" delay="0">
                    <p:tgtEl>
                      <p:spTgt spid="57376"/>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2000"/>
                                        <p:tgtEl>
                                          <p:spTgt spid="2"/>
                                        </p:tgtEl>
                                      </p:cBhvr>
                                    </p:animEffect>
                                    <p:set>
                                      <p:cBhvr>
                                        <p:cTn id="42"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57376"/>
                  </p:tgtEl>
                </p:cond>
              </p:nextCondLst>
            </p:seq>
            <p:seq concurrent="1" nextAc="seek">
              <p:cTn id="43" restart="whenNotActive" fill="hold" evtFilter="cancelBubble" nodeType="interactiveSeq">
                <p:stCondLst>
                  <p:cond evt="onClick" delay="0">
                    <p:tgtEl>
                      <p:spTgt spid="57378"/>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2000"/>
                                        <p:tgtEl>
                                          <p:spTgt spid="3"/>
                                        </p:tgtEl>
                                      </p:cBhvr>
                                    </p:animEffect>
                                    <p:set>
                                      <p:cBhvr>
                                        <p:cTn id="48" dur="1" fill="hold">
                                          <p:stCondLst>
                                            <p:cond delay="19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57378"/>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60434"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0" name="Rectangle 14"/>
          <p:cNvSpPr>
            <a:spLocks noGrp="1" noChangeArrowheads="1"/>
          </p:cNvSpPr>
          <p:nvPr>
            <p:ph type="ctrTitle"/>
          </p:nvPr>
        </p:nvSpPr>
        <p:spPr>
          <a:xfrm>
            <a:off x="458789" y="2916237"/>
            <a:ext cx="7772400" cy="1025526"/>
          </a:xfrm>
        </p:spPr>
        <p:txBody>
          <a:bodyPr>
            <a:normAutofit fontScale="90000"/>
          </a:bodyPr>
          <a:lstStyle/>
          <a:p>
            <a:pPr algn="l" eaLnBrk="1" hangingPunct="1">
              <a:lnSpc>
                <a:spcPct val="150000"/>
              </a:lnSpc>
            </a:pPr>
            <a:r>
              <a:rPr lang="en-US" altLang="en-US" sz="3200" b="1">
                <a:solidFill>
                  <a:srgbClr val="FF0000"/>
                </a:solidFill>
                <a:latin typeface="Times New Roman" panose="02020603050405020304" pitchFamily="18" charset="0"/>
                <a:cs typeface="Times New Roman" panose="02020603050405020304" pitchFamily="18" charset="0"/>
              </a:rPr>
              <a:t>Câu1 </a:t>
            </a:r>
            <a:r>
              <a:rPr lang="en-US" altLang="en-US" sz="3200" b="1">
                <a:solidFill>
                  <a:srgbClr val="0000FF"/>
                </a:solidFill>
                <a:latin typeface="Times New Roman" panose="02020603050405020304" pitchFamily="18" charset="0"/>
                <a:cs typeface="Times New Roman" panose="02020603050405020304" pitchFamily="18" charset="0"/>
              </a:rPr>
              <a:t>:Thay dấu ? bằng chữ số thích hợp?</a:t>
            </a:r>
            <a:br>
              <a:rPr lang="en-US" altLang="en-US" sz="3200" b="1">
                <a:solidFill>
                  <a:srgbClr val="0000FF"/>
                </a:solidFill>
                <a:latin typeface="Times New Roman" panose="02020603050405020304" pitchFamily="18" charset="0"/>
                <a:cs typeface="Times New Roman" panose="02020603050405020304" pitchFamily="18" charset="0"/>
              </a:rPr>
            </a:br>
            <a:r>
              <a:rPr lang="en-US" altLang="en-US" sz="3200" b="1">
                <a:solidFill>
                  <a:srgbClr val="0000FF"/>
                </a:solidFill>
                <a:latin typeface="Times New Roman" panose="02020603050405020304" pitchFamily="18" charset="0"/>
                <a:cs typeface="Times New Roman" panose="02020603050405020304" pitchFamily="18" charset="0"/>
              </a:rPr>
              <a:t>                         -7,07 &lt; -7, </a:t>
            </a:r>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2602BE"/>
                </a:solidFill>
                <a:latin typeface="Times New Roman" panose="02020603050405020304" pitchFamily="18" charset="0"/>
                <a:cs typeface="Times New Roman" panose="02020603050405020304" pitchFamily="18" charset="0"/>
              </a:rPr>
              <a:t>(1)</a:t>
            </a:r>
            <a:endParaRPr lang="en-US" altLang="en-US" sz="3200">
              <a:solidFill>
                <a:srgbClr val="2602BE"/>
              </a:solidFill>
              <a:latin typeface="VNI-Times" pitchFamily="2" charset="0"/>
            </a:endParaRPr>
          </a:p>
        </p:txBody>
      </p:sp>
      <p:sp>
        <p:nvSpPr>
          <p:cNvPr id="60431" name="Rectangle 15"/>
          <p:cNvSpPr>
            <a:spLocks noGrp="1" noChangeArrowheads="1"/>
          </p:cNvSpPr>
          <p:nvPr>
            <p:ph type="subTitle" idx="1"/>
          </p:nvPr>
        </p:nvSpPr>
        <p:spPr>
          <a:xfrm>
            <a:off x="2371060" y="3941763"/>
            <a:ext cx="3274828" cy="773112"/>
          </a:xfrm>
        </p:spPr>
        <p:txBody>
          <a:bodyPr>
            <a:normAutofit/>
          </a:bodyPr>
          <a:lstStyle/>
          <a:p>
            <a:r>
              <a:rPr lang="en-US" altLang="en-US" sz="3200" b="1">
                <a:solidFill>
                  <a:srgbClr val="0000FF"/>
                </a:solidFill>
                <a:latin typeface="Times New Roman" panose="02020603050405020304" pitchFamily="18" charset="0"/>
                <a:cs typeface="Times New Roman" panose="02020603050405020304" pitchFamily="18" charset="0"/>
              </a:rPr>
              <a:t>7,07 &lt; -7, </a:t>
            </a:r>
            <a:r>
              <a:rPr lang="en-US" altLang="en-US" sz="3200" b="1">
                <a:solidFill>
                  <a:srgbClr val="C00000"/>
                </a:solidFill>
                <a:latin typeface="Times New Roman" panose="02020603050405020304" pitchFamily="18" charset="0"/>
                <a:cs typeface="Times New Roman" panose="02020603050405020304" pitchFamily="18" charset="0"/>
              </a:rPr>
              <a:t>0 </a:t>
            </a:r>
            <a:r>
              <a:rPr lang="en-US" altLang="en-US" sz="3200" b="1">
                <a:solidFill>
                  <a:srgbClr val="2602BE"/>
                </a:solidFill>
                <a:latin typeface="Times New Roman" panose="02020603050405020304" pitchFamily="18" charset="0"/>
                <a:cs typeface="Times New Roman" panose="02020603050405020304" pitchFamily="18" charset="0"/>
              </a:rPr>
              <a:t>(1) </a:t>
            </a:r>
            <a:endParaRPr lang="en-US" altLang="en-US" sz="3200" b="1">
              <a:solidFill>
                <a:srgbClr val="FF3300"/>
              </a:solidFill>
              <a:latin typeface="Times New Roman" panose="02020603050405020304" pitchFamily="18" charset="0"/>
              <a:cs typeface="Times New Roman" panose="02020603050405020304" pitchFamily="18"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0426"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0427"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000" b="1">
                  <a:solidFill>
                    <a:srgbClr val="FFFF00"/>
                  </a:solidFill>
                  <a:latin typeface="Times New Roman" panose="02020603050405020304" pitchFamily="18" charset="0"/>
                  <a:cs typeface="Times New Roman" panose="02020603050405020304" pitchFamily="18" charset="0"/>
                </a:rPr>
                <a:t>GÓI SỐ 1</a:t>
              </a:r>
            </a:p>
          </p:txBody>
        </p:sp>
        <p:pic>
          <p:nvPicPr>
            <p:cNvPr id="64547" name="Picture 12" descr="jj"/>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29"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0432"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3"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5"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0436"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0437"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0438"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0439"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0440"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0441"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0442"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0443"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0444"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0445"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0446"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0447"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0448"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0449"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0450"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FFFF00"/>
                </a:solidFill>
                <a:latin typeface="VNI-Times" pitchFamily="2" charset="0"/>
              </a:rPr>
              <a:t>Heát giôø</a:t>
            </a:r>
          </a:p>
        </p:txBody>
      </p:sp>
      <p:sp>
        <p:nvSpPr>
          <p:cNvPr id="60451"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6" action="ppaction://hlinksldjump"/>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op">
            <a:hlinkClick r:id="rId8" action="ppaction://hlinksldjump"/>
            <a:extLst>
              <a:ext uri="{FF2B5EF4-FFF2-40B4-BE49-F238E27FC236}">
                <a16:creationId xmlns:a16="http://schemas.microsoft.com/office/drawing/2014/main" id="{F3DEDDF6-208E-4DAB-B4BD-4DDFA7AC2D1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094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0430"/>
                                        </p:tgtEl>
                                        <p:attrNameLst>
                                          <p:attrName>style.visibility</p:attrName>
                                        </p:attrNameLst>
                                      </p:cBhvr>
                                      <p:to>
                                        <p:strVal val="visible"/>
                                      </p:to>
                                    </p:set>
                                    <p:anim calcmode="lin" valueType="num">
                                      <p:cBhvr>
                                        <p:cTn id="7" dur="500" fill="hold"/>
                                        <p:tgtEl>
                                          <p:spTgt spid="60430"/>
                                        </p:tgtEl>
                                        <p:attrNameLst>
                                          <p:attrName>ppt_w</p:attrName>
                                        </p:attrNameLst>
                                      </p:cBhvr>
                                      <p:tavLst>
                                        <p:tav tm="0">
                                          <p:val>
                                            <p:fltVal val="0"/>
                                          </p:val>
                                        </p:tav>
                                        <p:tav tm="100000">
                                          <p:val>
                                            <p:strVal val="#ppt_w"/>
                                          </p:val>
                                        </p:tav>
                                      </p:tavLst>
                                    </p:anim>
                                    <p:anim calcmode="lin" valueType="num">
                                      <p:cBhvr>
                                        <p:cTn id="8" dur="500" fill="hold"/>
                                        <p:tgtEl>
                                          <p:spTgt spid="60430"/>
                                        </p:tgtEl>
                                        <p:attrNameLst>
                                          <p:attrName>ppt_h</p:attrName>
                                        </p:attrNameLst>
                                      </p:cBhvr>
                                      <p:tavLst>
                                        <p:tav tm="0">
                                          <p:val>
                                            <p:fltVal val="0"/>
                                          </p:val>
                                        </p:tav>
                                        <p:tav tm="100000">
                                          <p:val>
                                            <p:strVal val="#ppt_h"/>
                                          </p:val>
                                        </p:tav>
                                      </p:tavLst>
                                    </p:anim>
                                    <p:animEffect transition="in" filter="fade">
                                      <p:cBhvr>
                                        <p:cTn id="9" dur="500"/>
                                        <p:tgtEl>
                                          <p:spTgt spid="60430"/>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0432"/>
                                        </p:tgtEl>
                                        <p:attrNameLst>
                                          <p:attrName>style.visibility</p:attrName>
                                        </p:attrNameLst>
                                      </p:cBhvr>
                                      <p:to>
                                        <p:strVal val="visible"/>
                                      </p:to>
                                    </p:set>
                                    <p:anim calcmode="lin" valueType="num">
                                      <p:cBhvr>
                                        <p:cTn id="13" dur="500" fill="hold"/>
                                        <p:tgtEl>
                                          <p:spTgt spid="60432"/>
                                        </p:tgtEl>
                                        <p:attrNameLst>
                                          <p:attrName>ppt_w</p:attrName>
                                        </p:attrNameLst>
                                      </p:cBhvr>
                                      <p:tavLst>
                                        <p:tav tm="0">
                                          <p:val>
                                            <p:fltVal val="0"/>
                                          </p:val>
                                        </p:tav>
                                        <p:tav tm="100000">
                                          <p:val>
                                            <p:strVal val="#ppt_w"/>
                                          </p:val>
                                        </p:tav>
                                      </p:tavLst>
                                    </p:anim>
                                    <p:anim calcmode="lin" valueType="num">
                                      <p:cBhvr>
                                        <p:cTn id="14" dur="500" fill="hold"/>
                                        <p:tgtEl>
                                          <p:spTgt spid="6043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0435"/>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0436"/>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0437"/>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0438"/>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0439"/>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0440"/>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0441"/>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0442"/>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0443"/>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044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044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044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044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044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044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0450"/>
                                        </p:tgtEl>
                                        <p:attrNameLst>
                                          <p:attrName>style.visibility</p:attrName>
                                        </p:attrNameLst>
                                      </p:cBhvr>
                                      <p:to>
                                        <p:strVal val="visible"/>
                                      </p:to>
                                    </p:set>
                                    <p:anim calcmode="lin" valueType="num">
                                      <p:cBhvr>
                                        <p:cTn id="63" dur="500" fill="hold"/>
                                        <p:tgtEl>
                                          <p:spTgt spid="60450"/>
                                        </p:tgtEl>
                                        <p:attrNameLst>
                                          <p:attrName>ppt_w</p:attrName>
                                        </p:attrNameLst>
                                      </p:cBhvr>
                                      <p:tavLst>
                                        <p:tav tm="0">
                                          <p:val>
                                            <p:fltVal val="0"/>
                                          </p:val>
                                        </p:tav>
                                        <p:tav tm="100000">
                                          <p:val>
                                            <p:strVal val="#ppt_w"/>
                                          </p:val>
                                        </p:tav>
                                      </p:tavLst>
                                    </p:anim>
                                    <p:anim calcmode="lin" valueType="num">
                                      <p:cBhvr>
                                        <p:cTn id="64" dur="500" fill="hold"/>
                                        <p:tgtEl>
                                          <p:spTgt spid="60450"/>
                                        </p:tgtEl>
                                        <p:attrNameLst>
                                          <p:attrName>ppt_h</p:attrName>
                                        </p:attrNameLst>
                                      </p:cBhvr>
                                      <p:tavLst>
                                        <p:tav tm="0">
                                          <p:val>
                                            <p:fltVal val="0"/>
                                          </p:val>
                                        </p:tav>
                                        <p:tav tm="100000">
                                          <p:val>
                                            <p:strVal val="#ppt_h"/>
                                          </p:val>
                                        </p:tav>
                                      </p:tavLst>
                                    </p:anim>
                                    <p:animEffect transition="in" filter="fade">
                                      <p:cBhvr>
                                        <p:cTn id="65" dur="500"/>
                                        <p:tgtEl>
                                          <p:spTgt spid="60450"/>
                                        </p:tgtEl>
                                      </p:cBhvr>
                                    </p:animEffect>
                                  </p:childTnLst>
                                  <p:subTnLst>
                                    <p:audio>
                                      <p:cMediaNode>
                                        <p:cTn display="0" masterRel="sameClick">
                                          <p:stCondLst>
                                            <p:cond evt="begin" delay="0">
                                              <p:tn val="61"/>
                                            </p:cond>
                                          </p:stCondLst>
                                          <p:endCondLst>
                                            <p:cond evt="onStopAudio" delay="0">
                                              <p:tgtEl>
                                                <p:sldTgt/>
                                              </p:tgtEl>
                                            </p:cond>
                                          </p:endCondLst>
                                        </p:cTn>
                                        <p:tgtEl>
                                          <p:sndTgt r:embed="rId3" name="het gio.WAV"/>
                                        </p:tgtEl>
                                      </p:cMediaNode>
                                    </p:audio>
                                  </p:subTnLst>
                                </p:cTn>
                              </p:par>
                              <p:par>
                                <p:cTn id="66" presetID="56" presetClass="exit" presetSubtype="0" fill="hold" grpId="1" nodeType="withEffect">
                                  <p:stCondLst>
                                    <p:cond delay="0"/>
                                  </p:stCondLst>
                                  <p:iterate type="lt">
                                    <p:tmPct val="10000"/>
                                  </p:iterate>
                                  <p:childTnLst>
                                    <p:anim from="(ppt_w)" to="(-ppt_w*2)" calcmode="lin" valueType="num">
                                      <p:cBhvr rctx="PPT">
                                        <p:cTn id="67" dur="250" autoRev="1">
                                          <p:stCondLst>
                                            <p:cond delay="0"/>
                                          </p:stCondLst>
                                        </p:cTn>
                                        <p:tgtEl>
                                          <p:spTgt spid="60430"/>
                                        </p:tgtEl>
                                        <p:attrNameLst>
                                          <p:attrName>ppt_w</p:attrName>
                                        </p:attrNameLst>
                                      </p:cBhvr>
                                    </p:anim>
                                    <p:anim by="(ppt_w*0.50)" calcmode="lin" valueType="num">
                                      <p:cBhvr>
                                        <p:cTn id="68" dur="250" decel="50000" autoRev="1">
                                          <p:stCondLst>
                                            <p:cond delay="0"/>
                                          </p:stCondLst>
                                        </p:cTn>
                                        <p:tgtEl>
                                          <p:spTgt spid="60430"/>
                                        </p:tgtEl>
                                        <p:attrNameLst>
                                          <p:attrName>ppt_x</p:attrName>
                                        </p:attrNameLst>
                                      </p:cBhvr>
                                    </p:anim>
                                    <p:anim from="(ppt_y)" to="(1+ppt_h/2)" calcmode="lin" valueType="num">
                                      <p:cBhvr>
                                        <p:cTn id="69" dur="500">
                                          <p:stCondLst>
                                            <p:cond delay="0"/>
                                          </p:stCondLst>
                                        </p:cTn>
                                        <p:tgtEl>
                                          <p:spTgt spid="60430"/>
                                        </p:tgtEl>
                                        <p:attrNameLst>
                                          <p:attrName>ppt_y</p:attrName>
                                        </p:attrNameLst>
                                      </p:cBhvr>
                                    </p:anim>
                                    <p:animRot by="21600000">
                                      <p:cBhvr>
                                        <p:cTn id="70" dur="500">
                                          <p:stCondLst>
                                            <p:cond delay="0"/>
                                          </p:stCondLst>
                                        </p:cTn>
                                        <p:tgtEl>
                                          <p:spTgt spid="60430"/>
                                        </p:tgtEl>
                                        <p:attrNameLst>
                                          <p:attrName>r</p:attrName>
                                        </p:attrNameLst>
                                      </p:cBhvr>
                                    </p:animRot>
                                    <p:set>
                                      <p:cBhvr>
                                        <p:cTn id="71" dur="1" fill="hold">
                                          <p:stCondLst>
                                            <p:cond delay="499"/>
                                          </p:stCondLst>
                                        </p:cTn>
                                        <p:tgtEl>
                                          <p:spTgt spid="6043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60431">
                                            <p:txEl>
                                              <p:pRg st="0" end="0"/>
                                            </p:txEl>
                                          </p:spTgt>
                                        </p:tgtEl>
                                        <p:attrNameLst>
                                          <p:attrName>style.visibility</p:attrName>
                                        </p:attrNameLst>
                                      </p:cBhvr>
                                      <p:to>
                                        <p:strVal val="visible"/>
                                      </p:to>
                                    </p:set>
                                    <p:anim calcmode="lin" valueType="num">
                                      <p:cBhvr>
                                        <p:cTn id="76" dur="1000" fill="hold"/>
                                        <p:tgtEl>
                                          <p:spTgt spid="60431">
                                            <p:txEl>
                                              <p:pRg st="0" end="0"/>
                                            </p:txEl>
                                          </p:spTgt>
                                        </p:tgtEl>
                                        <p:attrNameLst>
                                          <p:attrName>ppt_w</p:attrName>
                                        </p:attrNameLst>
                                      </p:cBhvr>
                                      <p:tavLst>
                                        <p:tav tm="0">
                                          <p:val>
                                            <p:fltVal val="0"/>
                                          </p:val>
                                        </p:tav>
                                        <p:tav tm="100000">
                                          <p:val>
                                            <p:strVal val="#ppt_w"/>
                                          </p:val>
                                        </p:tav>
                                      </p:tavLst>
                                    </p:anim>
                                    <p:anim calcmode="lin" valueType="num">
                                      <p:cBhvr>
                                        <p:cTn id="77" dur="1000" fill="hold"/>
                                        <p:tgtEl>
                                          <p:spTgt spid="60431">
                                            <p:txEl>
                                              <p:pRg st="0" end="0"/>
                                            </p:txEl>
                                          </p:spTgt>
                                        </p:tgtEl>
                                        <p:attrNameLst>
                                          <p:attrName>ppt_h</p:attrName>
                                        </p:attrNameLst>
                                      </p:cBhvr>
                                      <p:tavLst>
                                        <p:tav tm="0">
                                          <p:val>
                                            <p:fltVal val="0"/>
                                          </p:val>
                                        </p:tav>
                                        <p:tav tm="100000">
                                          <p:val>
                                            <p:strVal val="#ppt_h"/>
                                          </p:val>
                                        </p:tav>
                                      </p:tavLst>
                                    </p:anim>
                                    <p:anim calcmode="lin" valueType="num">
                                      <p:cBhvr>
                                        <p:cTn id="78" dur="1000" fill="hold"/>
                                        <p:tgtEl>
                                          <p:spTgt spid="60431">
                                            <p:txEl>
                                              <p:pRg st="0" end="0"/>
                                            </p:txEl>
                                          </p:spTgt>
                                        </p:tgtEl>
                                        <p:attrNameLst>
                                          <p:attrName>style.rotation</p:attrName>
                                        </p:attrNameLst>
                                      </p:cBhvr>
                                      <p:tavLst>
                                        <p:tav tm="0">
                                          <p:val>
                                            <p:fltVal val="90"/>
                                          </p:val>
                                        </p:tav>
                                        <p:tav tm="100000">
                                          <p:val>
                                            <p:fltVal val="0"/>
                                          </p:val>
                                        </p:tav>
                                      </p:tavLst>
                                    </p:anim>
                                    <p:animEffect transition="in" filter="fade">
                                      <p:cBhvr>
                                        <p:cTn id="79" dur="1000"/>
                                        <p:tgtEl>
                                          <p:spTgt spid="604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p:bldP spid="60430" grpId="1"/>
      <p:bldP spid="60432" grpId="0" animBg="1"/>
      <p:bldP spid="60435" grpId="0" animBg="1"/>
      <p:bldP spid="60436" grpId="0" animBg="1"/>
      <p:bldP spid="60437" grpId="0" animBg="1"/>
      <p:bldP spid="60438" grpId="0" animBg="1"/>
      <p:bldP spid="60439" grpId="0" animBg="1"/>
      <p:bldP spid="60440" grpId="0" animBg="1"/>
      <p:bldP spid="60441" grpId="0" animBg="1"/>
      <p:bldP spid="60442" grpId="0" animBg="1"/>
      <p:bldP spid="60443" grpId="0" animBg="1"/>
      <p:bldP spid="60444" grpId="0" animBg="1"/>
      <p:bldP spid="60445" grpId="0" animBg="1"/>
      <p:bldP spid="60446" grpId="0" animBg="1"/>
      <p:bldP spid="60447" grpId="0" animBg="1"/>
      <p:bldP spid="60448" grpId="0" animBg="1"/>
      <p:bldP spid="60449" grpId="0" animBg="1"/>
      <p:bldP spid="604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4"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0" name="Rectangle 14"/>
          <p:cNvSpPr>
            <a:spLocks noGrp="1" noChangeArrowheads="1"/>
          </p:cNvSpPr>
          <p:nvPr>
            <p:ph type="ctrTitle"/>
          </p:nvPr>
        </p:nvSpPr>
        <p:spPr>
          <a:xfrm>
            <a:off x="458789" y="2916237"/>
            <a:ext cx="7772400" cy="1025526"/>
          </a:xfrm>
        </p:spPr>
        <p:txBody>
          <a:bodyPr>
            <a:normAutofit fontScale="90000"/>
          </a:bodyPr>
          <a:lstStyle/>
          <a:p>
            <a:pPr algn="l">
              <a:lnSpc>
                <a:spcPct val="150000"/>
              </a:lnSpc>
            </a:pPr>
            <a:r>
              <a:rPr lang="en-US" sz="3200" b="1">
                <a:solidFill>
                  <a:srgbClr val="FF0000"/>
                </a:solidFill>
                <a:latin typeface="Times New Roman" panose="02020603050405020304" pitchFamily="18" charset="0"/>
                <a:cs typeface="Times New Roman" panose="02020603050405020304" pitchFamily="18" charset="0"/>
              </a:rPr>
              <a:t>Câu 2 </a:t>
            </a:r>
            <a:r>
              <a:rPr lang="en-US" altLang="en-US" sz="3200" b="1">
                <a:solidFill>
                  <a:srgbClr val="0000FF"/>
                </a:solidFill>
                <a:latin typeface="Times New Roman" panose="02020603050405020304" pitchFamily="18" charset="0"/>
                <a:cs typeface="Times New Roman" panose="02020603050405020304" pitchFamily="18" charset="0"/>
              </a:rPr>
              <a:t>Thay dấu ? bằng chữ số thích hợp?</a:t>
            </a:r>
            <a:br>
              <a:rPr lang="en-US" altLang="en-US" sz="3200" b="1">
                <a:solidFill>
                  <a:srgbClr val="0000FF"/>
                </a:solidFill>
                <a:latin typeface="Times New Roman" panose="02020603050405020304" pitchFamily="18" charset="0"/>
                <a:cs typeface="Times New Roman" panose="02020603050405020304" pitchFamily="18" charset="0"/>
              </a:rPr>
            </a:br>
            <a:r>
              <a:rPr lang="en-US" altLang="en-US" sz="3200" b="1">
                <a:solidFill>
                  <a:srgbClr val="0000FF"/>
                </a:solidFill>
                <a:latin typeface="Times New Roman" panose="02020603050405020304" pitchFamily="18" charset="0"/>
                <a:cs typeface="Times New Roman" panose="02020603050405020304" pitchFamily="18" charset="0"/>
              </a:rPr>
              <a:t>                         -15,3 </a:t>
            </a:r>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2602BE"/>
                </a:solidFill>
                <a:latin typeface="Times New Roman" panose="02020603050405020304" pitchFamily="18" charset="0"/>
                <a:cs typeface="Times New Roman" panose="02020603050405020304" pitchFamily="18" charset="0"/>
              </a:rPr>
              <a:t>021 &lt; -15,3819</a:t>
            </a:r>
            <a:endParaRPr lang="en-US" altLang="en-US" sz="3200">
              <a:solidFill>
                <a:srgbClr val="2602BE"/>
              </a:solidFill>
              <a:latin typeface="VNI-Times" pitchFamily="2" charset="0"/>
            </a:endParaRPr>
          </a:p>
        </p:txBody>
      </p:sp>
      <p:sp>
        <p:nvSpPr>
          <p:cNvPr id="60431" name="Rectangle 15"/>
          <p:cNvSpPr>
            <a:spLocks noGrp="1" noChangeArrowheads="1"/>
          </p:cNvSpPr>
          <p:nvPr>
            <p:ph type="subTitle" idx="1"/>
          </p:nvPr>
        </p:nvSpPr>
        <p:spPr>
          <a:xfrm>
            <a:off x="2399230" y="4079986"/>
            <a:ext cx="3891517" cy="773112"/>
          </a:xfrm>
        </p:spPr>
        <p:txBody>
          <a:bodyPr>
            <a:normAutofit/>
          </a:bodyPr>
          <a:lstStyle/>
          <a:p>
            <a:r>
              <a:rPr lang="en-US" altLang="en-US" sz="3200" b="1">
                <a:solidFill>
                  <a:srgbClr val="0000FF"/>
                </a:solidFill>
                <a:latin typeface="Times New Roman" panose="02020603050405020304" pitchFamily="18" charset="0"/>
                <a:cs typeface="Times New Roman" panose="02020603050405020304" pitchFamily="18" charset="0"/>
              </a:rPr>
              <a:t>-15,3</a:t>
            </a:r>
            <a:r>
              <a:rPr lang="en-US" altLang="en-US" sz="3200" b="1">
                <a:solidFill>
                  <a:srgbClr val="C00000"/>
                </a:solidFill>
                <a:latin typeface="Times New Roman" panose="02020603050405020304" pitchFamily="18" charset="0"/>
                <a:cs typeface="Times New Roman" panose="02020603050405020304" pitchFamily="18" charset="0"/>
              </a:rPr>
              <a:t>9</a:t>
            </a:r>
            <a:r>
              <a:rPr lang="en-US" altLang="en-US" sz="3200" b="1">
                <a:solidFill>
                  <a:srgbClr val="2602BE"/>
                </a:solidFill>
                <a:latin typeface="Times New Roman" panose="02020603050405020304" pitchFamily="18" charset="0"/>
                <a:cs typeface="Times New Roman" panose="02020603050405020304" pitchFamily="18" charset="0"/>
              </a:rPr>
              <a:t>021 &lt; -15,3819</a:t>
            </a:r>
            <a:endParaRPr lang="en-US" altLang="en-US" sz="3200" b="1">
              <a:solidFill>
                <a:srgbClr val="FF3300"/>
              </a:solidFill>
              <a:latin typeface="Times New Roman" panose="02020603050405020304" pitchFamily="18" charset="0"/>
              <a:cs typeface="Times New Roman" panose="02020603050405020304" pitchFamily="18"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0426"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highlight>
                    <a:srgbClr val="00FFFF"/>
                  </a:highlight>
                  <a:latin typeface="VNI-Times" pitchFamily="2" charset="0"/>
                </a:rPr>
                <a:t>                           </a:t>
              </a:r>
            </a:p>
          </p:txBody>
        </p:sp>
        <p:sp>
          <p:nvSpPr>
            <p:cNvPr id="60427"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000" b="1">
                  <a:solidFill>
                    <a:srgbClr val="FFFF00"/>
                  </a:solidFill>
                  <a:latin typeface="Times New Roman" panose="02020603050405020304" pitchFamily="18" charset="0"/>
                  <a:cs typeface="Times New Roman" panose="02020603050405020304" pitchFamily="18" charset="0"/>
                </a:rPr>
                <a:t>GÓI SỐ  1</a:t>
              </a:r>
            </a:p>
          </p:txBody>
        </p:sp>
        <p:pic>
          <p:nvPicPr>
            <p:cNvPr id="64547" name="Picture 12" descr="j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0429"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highlight>
                  <a:srgbClr val="00FFFF"/>
                </a:highlight>
                <a:latin typeface=".TMC-Ong Do" pitchFamily="2" charset="0"/>
              </a:endParaRPr>
            </a:p>
          </p:txBody>
        </p:sp>
      </p:grpSp>
      <p:sp>
        <p:nvSpPr>
          <p:cNvPr id="60432"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3"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0435"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0436"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0437"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0438"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0439"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0440"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0441"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0442"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0443"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0444"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0445"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0446"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0447"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0448"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0449"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0450"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FFFF00"/>
                </a:solidFill>
                <a:latin typeface="VNI-Times" pitchFamily="2" charset="0"/>
              </a:rPr>
              <a:t>Heát giôø</a:t>
            </a:r>
          </a:p>
        </p:txBody>
      </p:sp>
      <p:sp>
        <p:nvSpPr>
          <p:cNvPr id="60451"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op">
            <a:hlinkClick r:id="rId7" action="ppaction://hlinksldjump"/>
            <a:extLst>
              <a:ext uri="{FF2B5EF4-FFF2-40B4-BE49-F238E27FC236}">
                <a16:creationId xmlns:a16="http://schemas.microsoft.com/office/drawing/2014/main" id="{40F1BF9A-7015-4489-B729-5BD3A724281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008" y="5620636"/>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684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0430"/>
                                        </p:tgtEl>
                                        <p:attrNameLst>
                                          <p:attrName>style.visibility</p:attrName>
                                        </p:attrNameLst>
                                      </p:cBhvr>
                                      <p:to>
                                        <p:strVal val="visible"/>
                                      </p:to>
                                    </p:set>
                                    <p:anim calcmode="lin" valueType="num">
                                      <p:cBhvr>
                                        <p:cTn id="7" dur="500" fill="hold"/>
                                        <p:tgtEl>
                                          <p:spTgt spid="60430"/>
                                        </p:tgtEl>
                                        <p:attrNameLst>
                                          <p:attrName>ppt_w</p:attrName>
                                        </p:attrNameLst>
                                      </p:cBhvr>
                                      <p:tavLst>
                                        <p:tav tm="0">
                                          <p:val>
                                            <p:fltVal val="0"/>
                                          </p:val>
                                        </p:tav>
                                        <p:tav tm="100000">
                                          <p:val>
                                            <p:strVal val="#ppt_w"/>
                                          </p:val>
                                        </p:tav>
                                      </p:tavLst>
                                    </p:anim>
                                    <p:anim calcmode="lin" valueType="num">
                                      <p:cBhvr>
                                        <p:cTn id="8" dur="500" fill="hold"/>
                                        <p:tgtEl>
                                          <p:spTgt spid="60430"/>
                                        </p:tgtEl>
                                        <p:attrNameLst>
                                          <p:attrName>ppt_h</p:attrName>
                                        </p:attrNameLst>
                                      </p:cBhvr>
                                      <p:tavLst>
                                        <p:tav tm="0">
                                          <p:val>
                                            <p:fltVal val="0"/>
                                          </p:val>
                                        </p:tav>
                                        <p:tav tm="100000">
                                          <p:val>
                                            <p:strVal val="#ppt_h"/>
                                          </p:val>
                                        </p:tav>
                                      </p:tavLst>
                                    </p:anim>
                                    <p:animEffect transition="in" filter="fade">
                                      <p:cBhvr>
                                        <p:cTn id="9" dur="500"/>
                                        <p:tgtEl>
                                          <p:spTgt spid="60430"/>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0432"/>
                                        </p:tgtEl>
                                        <p:attrNameLst>
                                          <p:attrName>style.visibility</p:attrName>
                                        </p:attrNameLst>
                                      </p:cBhvr>
                                      <p:to>
                                        <p:strVal val="visible"/>
                                      </p:to>
                                    </p:set>
                                    <p:anim calcmode="lin" valueType="num">
                                      <p:cBhvr>
                                        <p:cTn id="13" dur="500" fill="hold"/>
                                        <p:tgtEl>
                                          <p:spTgt spid="60432"/>
                                        </p:tgtEl>
                                        <p:attrNameLst>
                                          <p:attrName>ppt_w</p:attrName>
                                        </p:attrNameLst>
                                      </p:cBhvr>
                                      <p:tavLst>
                                        <p:tav tm="0">
                                          <p:val>
                                            <p:fltVal val="0"/>
                                          </p:val>
                                        </p:tav>
                                        <p:tav tm="100000">
                                          <p:val>
                                            <p:strVal val="#ppt_w"/>
                                          </p:val>
                                        </p:tav>
                                      </p:tavLst>
                                    </p:anim>
                                    <p:anim calcmode="lin" valueType="num">
                                      <p:cBhvr>
                                        <p:cTn id="14" dur="500" fill="hold"/>
                                        <p:tgtEl>
                                          <p:spTgt spid="6043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0435"/>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0436"/>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0437"/>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0438"/>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0439"/>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0440"/>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0441"/>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0442"/>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0443"/>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044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044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044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044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044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044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0450"/>
                                        </p:tgtEl>
                                        <p:attrNameLst>
                                          <p:attrName>style.visibility</p:attrName>
                                        </p:attrNameLst>
                                      </p:cBhvr>
                                      <p:to>
                                        <p:strVal val="visible"/>
                                      </p:to>
                                    </p:set>
                                    <p:anim calcmode="lin" valueType="num">
                                      <p:cBhvr>
                                        <p:cTn id="63" dur="500" fill="hold"/>
                                        <p:tgtEl>
                                          <p:spTgt spid="60450"/>
                                        </p:tgtEl>
                                        <p:attrNameLst>
                                          <p:attrName>ppt_w</p:attrName>
                                        </p:attrNameLst>
                                      </p:cBhvr>
                                      <p:tavLst>
                                        <p:tav tm="0">
                                          <p:val>
                                            <p:fltVal val="0"/>
                                          </p:val>
                                        </p:tav>
                                        <p:tav tm="100000">
                                          <p:val>
                                            <p:strVal val="#ppt_w"/>
                                          </p:val>
                                        </p:tav>
                                      </p:tavLst>
                                    </p:anim>
                                    <p:anim calcmode="lin" valueType="num">
                                      <p:cBhvr>
                                        <p:cTn id="64" dur="500" fill="hold"/>
                                        <p:tgtEl>
                                          <p:spTgt spid="60450"/>
                                        </p:tgtEl>
                                        <p:attrNameLst>
                                          <p:attrName>ppt_h</p:attrName>
                                        </p:attrNameLst>
                                      </p:cBhvr>
                                      <p:tavLst>
                                        <p:tav tm="0">
                                          <p:val>
                                            <p:fltVal val="0"/>
                                          </p:val>
                                        </p:tav>
                                        <p:tav tm="100000">
                                          <p:val>
                                            <p:strVal val="#ppt_h"/>
                                          </p:val>
                                        </p:tav>
                                      </p:tavLst>
                                    </p:anim>
                                    <p:animEffect transition="in" filter="fade">
                                      <p:cBhvr>
                                        <p:cTn id="65" dur="500"/>
                                        <p:tgtEl>
                                          <p:spTgt spid="60450"/>
                                        </p:tgtEl>
                                      </p:cBhvr>
                                    </p:animEffect>
                                  </p:childTnLst>
                                  <p:subTnLst>
                                    <p:audio>
                                      <p:cMediaNode>
                                        <p:cTn display="0" masterRel="sameClick">
                                          <p:stCondLst>
                                            <p:cond evt="begin" delay="0">
                                              <p:tn val="61"/>
                                            </p:cond>
                                          </p:stCondLst>
                                          <p:endCondLst>
                                            <p:cond evt="onStopAudio" delay="0">
                                              <p:tgtEl>
                                                <p:sldTgt/>
                                              </p:tgtEl>
                                            </p:cond>
                                          </p:endCondLst>
                                        </p:cTn>
                                        <p:tgtEl>
                                          <p:sndTgt r:embed="rId3" name="het gio.WAV"/>
                                        </p:tgtEl>
                                      </p:cMediaNode>
                                    </p:audio>
                                  </p:subTnLst>
                                </p:cTn>
                              </p:par>
                              <p:par>
                                <p:cTn id="66" presetID="56" presetClass="exit" presetSubtype="0" fill="hold" grpId="1" nodeType="withEffect">
                                  <p:stCondLst>
                                    <p:cond delay="0"/>
                                  </p:stCondLst>
                                  <p:iterate type="lt">
                                    <p:tmPct val="10000"/>
                                  </p:iterate>
                                  <p:childTnLst>
                                    <p:anim from="(ppt_w)" to="(-ppt_w*2)" calcmode="lin" valueType="num">
                                      <p:cBhvr rctx="PPT">
                                        <p:cTn id="67" dur="250" autoRev="1">
                                          <p:stCondLst>
                                            <p:cond delay="0"/>
                                          </p:stCondLst>
                                        </p:cTn>
                                        <p:tgtEl>
                                          <p:spTgt spid="60430"/>
                                        </p:tgtEl>
                                        <p:attrNameLst>
                                          <p:attrName>ppt_w</p:attrName>
                                        </p:attrNameLst>
                                      </p:cBhvr>
                                    </p:anim>
                                    <p:anim by="(ppt_w*0.50)" calcmode="lin" valueType="num">
                                      <p:cBhvr>
                                        <p:cTn id="68" dur="250" decel="50000" autoRev="1">
                                          <p:stCondLst>
                                            <p:cond delay="0"/>
                                          </p:stCondLst>
                                        </p:cTn>
                                        <p:tgtEl>
                                          <p:spTgt spid="60430"/>
                                        </p:tgtEl>
                                        <p:attrNameLst>
                                          <p:attrName>ppt_x</p:attrName>
                                        </p:attrNameLst>
                                      </p:cBhvr>
                                    </p:anim>
                                    <p:anim from="(ppt_y)" to="(1+ppt_h/2)" calcmode="lin" valueType="num">
                                      <p:cBhvr>
                                        <p:cTn id="69" dur="500">
                                          <p:stCondLst>
                                            <p:cond delay="0"/>
                                          </p:stCondLst>
                                        </p:cTn>
                                        <p:tgtEl>
                                          <p:spTgt spid="60430"/>
                                        </p:tgtEl>
                                        <p:attrNameLst>
                                          <p:attrName>ppt_y</p:attrName>
                                        </p:attrNameLst>
                                      </p:cBhvr>
                                    </p:anim>
                                    <p:animRot by="21600000">
                                      <p:cBhvr>
                                        <p:cTn id="70" dur="500">
                                          <p:stCondLst>
                                            <p:cond delay="0"/>
                                          </p:stCondLst>
                                        </p:cTn>
                                        <p:tgtEl>
                                          <p:spTgt spid="60430"/>
                                        </p:tgtEl>
                                        <p:attrNameLst>
                                          <p:attrName>r</p:attrName>
                                        </p:attrNameLst>
                                      </p:cBhvr>
                                    </p:animRot>
                                    <p:set>
                                      <p:cBhvr>
                                        <p:cTn id="71" dur="1" fill="hold">
                                          <p:stCondLst>
                                            <p:cond delay="499"/>
                                          </p:stCondLst>
                                        </p:cTn>
                                        <p:tgtEl>
                                          <p:spTgt spid="60430"/>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60431">
                                            <p:txEl>
                                              <p:pRg st="0" end="0"/>
                                            </p:txEl>
                                          </p:spTgt>
                                        </p:tgtEl>
                                        <p:attrNameLst>
                                          <p:attrName>style.visibility</p:attrName>
                                        </p:attrNameLst>
                                      </p:cBhvr>
                                      <p:to>
                                        <p:strVal val="visible"/>
                                      </p:to>
                                    </p:set>
                                    <p:anim calcmode="lin" valueType="num">
                                      <p:cBhvr>
                                        <p:cTn id="76" dur="1000" fill="hold"/>
                                        <p:tgtEl>
                                          <p:spTgt spid="60431">
                                            <p:txEl>
                                              <p:pRg st="0" end="0"/>
                                            </p:txEl>
                                          </p:spTgt>
                                        </p:tgtEl>
                                        <p:attrNameLst>
                                          <p:attrName>ppt_w</p:attrName>
                                        </p:attrNameLst>
                                      </p:cBhvr>
                                      <p:tavLst>
                                        <p:tav tm="0">
                                          <p:val>
                                            <p:fltVal val="0"/>
                                          </p:val>
                                        </p:tav>
                                        <p:tav tm="100000">
                                          <p:val>
                                            <p:strVal val="#ppt_w"/>
                                          </p:val>
                                        </p:tav>
                                      </p:tavLst>
                                    </p:anim>
                                    <p:anim calcmode="lin" valueType="num">
                                      <p:cBhvr>
                                        <p:cTn id="77" dur="1000" fill="hold"/>
                                        <p:tgtEl>
                                          <p:spTgt spid="60431">
                                            <p:txEl>
                                              <p:pRg st="0" end="0"/>
                                            </p:txEl>
                                          </p:spTgt>
                                        </p:tgtEl>
                                        <p:attrNameLst>
                                          <p:attrName>ppt_h</p:attrName>
                                        </p:attrNameLst>
                                      </p:cBhvr>
                                      <p:tavLst>
                                        <p:tav tm="0">
                                          <p:val>
                                            <p:fltVal val="0"/>
                                          </p:val>
                                        </p:tav>
                                        <p:tav tm="100000">
                                          <p:val>
                                            <p:strVal val="#ppt_h"/>
                                          </p:val>
                                        </p:tav>
                                      </p:tavLst>
                                    </p:anim>
                                    <p:anim calcmode="lin" valueType="num">
                                      <p:cBhvr>
                                        <p:cTn id="78" dur="1000" fill="hold"/>
                                        <p:tgtEl>
                                          <p:spTgt spid="60431">
                                            <p:txEl>
                                              <p:pRg st="0" end="0"/>
                                            </p:txEl>
                                          </p:spTgt>
                                        </p:tgtEl>
                                        <p:attrNameLst>
                                          <p:attrName>style.rotation</p:attrName>
                                        </p:attrNameLst>
                                      </p:cBhvr>
                                      <p:tavLst>
                                        <p:tav tm="0">
                                          <p:val>
                                            <p:fltVal val="90"/>
                                          </p:val>
                                        </p:tav>
                                        <p:tav tm="100000">
                                          <p:val>
                                            <p:fltVal val="0"/>
                                          </p:val>
                                        </p:tav>
                                      </p:tavLst>
                                    </p:anim>
                                    <p:animEffect transition="in" filter="fade">
                                      <p:cBhvr>
                                        <p:cTn id="79" dur="1000"/>
                                        <p:tgtEl>
                                          <p:spTgt spid="604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30" grpId="0"/>
      <p:bldP spid="60430" grpId="1"/>
      <p:bldP spid="60432" grpId="0" animBg="1"/>
      <p:bldP spid="60435" grpId="0" animBg="1"/>
      <p:bldP spid="60436" grpId="0" animBg="1"/>
      <p:bldP spid="60437" grpId="0" animBg="1"/>
      <p:bldP spid="60438" grpId="0" animBg="1"/>
      <p:bldP spid="60439" grpId="0" animBg="1"/>
      <p:bldP spid="60440" grpId="0" animBg="1"/>
      <p:bldP spid="60441" grpId="0" animBg="1"/>
      <p:bldP spid="60442" grpId="0" animBg="1"/>
      <p:bldP spid="60443" grpId="0" animBg="1"/>
      <p:bldP spid="60444" grpId="0" animBg="1"/>
      <p:bldP spid="60445" grpId="0" animBg="1"/>
      <p:bldP spid="60446" grpId="0" animBg="1"/>
      <p:bldP spid="60447" grpId="0" animBg="1"/>
      <p:bldP spid="60448" grpId="0" animBg="1"/>
      <p:bldP spid="60449" grpId="0" animBg="1"/>
      <p:bldP spid="604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62482"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2478" name="Rectangle 14"/>
          <p:cNvSpPr>
            <a:spLocks noGrp="1" noChangeArrowheads="1"/>
          </p:cNvSpPr>
          <p:nvPr>
            <p:ph type="ctrTitle"/>
          </p:nvPr>
        </p:nvSpPr>
        <p:spPr>
          <a:xfrm>
            <a:off x="889000" y="3357561"/>
            <a:ext cx="8264525" cy="1149353"/>
          </a:xfrm>
        </p:spPr>
        <p:txBody>
          <a:bodyPr/>
          <a:lstStyle/>
          <a:p>
            <a:pPr algn="l">
              <a:lnSpc>
                <a:spcPct val="150000"/>
              </a:lnSpc>
            </a:pPr>
            <a:r>
              <a:rPr lang="en-US" sz="3200" b="1">
                <a:solidFill>
                  <a:srgbClr val="FF0000"/>
                </a:solidFill>
                <a:latin typeface="Times New Roman" panose="02020603050405020304" pitchFamily="18" charset="0"/>
                <a:cs typeface="Times New Roman" panose="02020603050405020304" pitchFamily="18" charset="0"/>
              </a:rPr>
              <a:t>Câu 1:</a:t>
            </a:r>
            <a:r>
              <a:rPr lang="en-US" sz="3200" b="1">
                <a:solidFill>
                  <a:srgbClr val="FFFF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Số        viết dưới dạng số thập phân vô hạn tuần hoàn là ... </a:t>
            </a:r>
            <a:endParaRPr lang="en-US" altLang="en-US" sz="3200">
              <a:solidFill>
                <a:srgbClr val="00FFFF"/>
              </a:solidFill>
              <a:latin typeface="VNI-Times" pitchFamily="2" charset="0"/>
            </a:endParaRPr>
          </a:p>
        </p:txBody>
      </p:sp>
      <p:sp>
        <p:nvSpPr>
          <p:cNvPr id="62479" name="Rectangle 15"/>
          <p:cNvSpPr>
            <a:spLocks noGrp="1" noChangeArrowheads="1"/>
          </p:cNvSpPr>
          <p:nvPr>
            <p:ph type="subTitle" idx="1"/>
          </p:nvPr>
        </p:nvSpPr>
        <p:spPr>
          <a:xfrm>
            <a:off x="3198962" y="3200971"/>
            <a:ext cx="1373038" cy="456058"/>
          </a:xfrm>
        </p:spPr>
        <p:txBody>
          <a:bodyPr/>
          <a:lstStyle/>
          <a:p>
            <a:pPr algn="l" eaLnBrk="1" hangingPunct="1"/>
            <a:r>
              <a:rPr lang="en-US" altLang="en-US" sz="2800" b="1">
                <a:solidFill>
                  <a:srgbClr val="FF3300"/>
                </a:solidFill>
                <a:latin typeface="Times New Roman" panose="02020603050405020304" pitchFamily="18" charset="0"/>
                <a:cs typeface="Times New Roman" panose="02020603050405020304" pitchFamily="18" charset="0"/>
              </a:rPr>
              <a:t>= 0,(05)</a:t>
            </a:r>
            <a:endParaRPr lang="en-US" altLang="en-US" sz="2800" b="1">
              <a:solidFill>
                <a:srgbClr val="FF3300"/>
              </a:solidFill>
              <a:latin typeface="VNI-Times" pitchFamily="2"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2474"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2475"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rgbClr val="00B0F0"/>
                  </a:solidFill>
                  <a:latin typeface="Times New Roman" panose="02020603050405020304" pitchFamily="18" charset="0"/>
                  <a:cs typeface="Times New Roman" panose="02020603050405020304" pitchFamily="18" charset="0"/>
                </a:rPr>
                <a:t>GÓI SỐ 2</a:t>
              </a:r>
              <a:endParaRPr lang="en-US" sz="4800" b="1">
                <a:solidFill>
                  <a:srgbClr val="00B0F0"/>
                </a:solidFill>
                <a:latin typeface="VNI-Times" pitchFamily="2" charset="0"/>
              </a:endParaRPr>
            </a:p>
          </p:txBody>
        </p:sp>
        <p:pic>
          <p:nvPicPr>
            <p:cNvPr id="66595"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2477"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2480"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2481"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2483"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2484"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2485"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2486"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2487"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2488"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2489"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2490"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2491"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2492"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2493"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2494"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2495"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2496"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2497"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2498"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00B0F0"/>
                </a:solidFill>
                <a:latin typeface="VNI-Times" pitchFamily="2" charset="0"/>
              </a:rPr>
              <a:t>Heát giôø</a:t>
            </a:r>
          </a:p>
        </p:txBody>
      </p:sp>
      <p:sp>
        <p:nvSpPr>
          <p:cNvPr id="62499"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34942D65-29AE-4E82-98C4-2659B86E0F66}"/>
              </a:ext>
            </a:extLst>
          </p:cNvPr>
          <p:cNvGraphicFramePr>
            <a:graphicFrameLocks noChangeAspect="1"/>
          </p:cNvGraphicFramePr>
          <p:nvPr>
            <p:extLst>
              <p:ext uri="{D42A27DB-BD31-4B8C-83A1-F6EECF244321}">
                <p14:modId xmlns:p14="http://schemas.microsoft.com/office/powerpoint/2010/main" val="2249652264"/>
              </p:ext>
            </p:extLst>
          </p:nvPr>
        </p:nvGraphicFramePr>
        <p:xfrm>
          <a:off x="2685809" y="3023834"/>
          <a:ext cx="546582" cy="996709"/>
        </p:xfrm>
        <a:graphic>
          <a:graphicData uri="http://schemas.openxmlformats.org/presentationml/2006/ole">
            <mc:AlternateContent xmlns:mc="http://schemas.openxmlformats.org/markup-compatibility/2006">
              <mc:Choice xmlns:v="urn:schemas-microsoft-com:vml" Requires="v">
                <p:oleObj spid="_x0000_s18478" name="Equation" r:id="rId9" imgW="215640" imgH="393480" progId="Equation.DSMT4">
                  <p:embed/>
                </p:oleObj>
              </mc:Choice>
              <mc:Fallback>
                <p:oleObj name="Equation" r:id="rId9" imgW="215640" imgH="393480" progId="Equation.DSMT4">
                  <p:embed/>
                  <p:pic>
                    <p:nvPicPr>
                      <p:cNvPr id="0" name=""/>
                      <p:cNvPicPr/>
                      <p:nvPr/>
                    </p:nvPicPr>
                    <p:blipFill>
                      <a:blip r:embed="rId10"/>
                      <a:stretch>
                        <a:fillRect/>
                      </a:stretch>
                    </p:blipFill>
                    <p:spPr>
                      <a:xfrm>
                        <a:off x="2685809" y="3023834"/>
                        <a:ext cx="546582" cy="996709"/>
                      </a:xfrm>
                      <a:prstGeom prst="rect">
                        <a:avLst/>
                      </a:prstGeom>
                    </p:spPr>
                  </p:pic>
                </p:oleObj>
              </mc:Fallback>
            </mc:AlternateContent>
          </a:graphicData>
        </a:graphic>
      </p:graphicFrame>
      <p:pic>
        <p:nvPicPr>
          <p:cNvPr id="31" name="Picture 30" descr="'l;'op">
            <a:hlinkClick r:id="rId11" action="ppaction://hlinksldjump"/>
            <a:extLst>
              <a:ext uri="{FF2B5EF4-FFF2-40B4-BE49-F238E27FC236}">
                <a16:creationId xmlns:a16="http://schemas.microsoft.com/office/drawing/2014/main" id="{D66AFA0D-73F2-4D42-B497-5C6F03B52F8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2527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2478"/>
                                        </p:tgtEl>
                                        <p:attrNameLst>
                                          <p:attrName>style.visibility</p:attrName>
                                        </p:attrNameLst>
                                      </p:cBhvr>
                                      <p:to>
                                        <p:strVal val="visible"/>
                                      </p:to>
                                    </p:set>
                                    <p:anim calcmode="lin" valueType="num">
                                      <p:cBhvr>
                                        <p:cTn id="7" dur="500" fill="hold"/>
                                        <p:tgtEl>
                                          <p:spTgt spid="62478"/>
                                        </p:tgtEl>
                                        <p:attrNameLst>
                                          <p:attrName>ppt_w</p:attrName>
                                        </p:attrNameLst>
                                      </p:cBhvr>
                                      <p:tavLst>
                                        <p:tav tm="0">
                                          <p:val>
                                            <p:fltVal val="0"/>
                                          </p:val>
                                        </p:tav>
                                        <p:tav tm="100000">
                                          <p:val>
                                            <p:strVal val="#ppt_w"/>
                                          </p:val>
                                        </p:tav>
                                      </p:tavLst>
                                    </p:anim>
                                    <p:anim calcmode="lin" valueType="num">
                                      <p:cBhvr>
                                        <p:cTn id="8" dur="500" fill="hold"/>
                                        <p:tgtEl>
                                          <p:spTgt spid="62478"/>
                                        </p:tgtEl>
                                        <p:attrNameLst>
                                          <p:attrName>ppt_h</p:attrName>
                                        </p:attrNameLst>
                                      </p:cBhvr>
                                      <p:tavLst>
                                        <p:tav tm="0">
                                          <p:val>
                                            <p:fltVal val="0"/>
                                          </p:val>
                                        </p:tav>
                                        <p:tav tm="100000">
                                          <p:val>
                                            <p:strVal val="#ppt_h"/>
                                          </p:val>
                                        </p:tav>
                                      </p:tavLst>
                                    </p:anim>
                                    <p:animEffect transition="in" filter="fade">
                                      <p:cBhvr>
                                        <p:cTn id="9" dur="500"/>
                                        <p:tgtEl>
                                          <p:spTgt spid="62478"/>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2480"/>
                                        </p:tgtEl>
                                        <p:attrNameLst>
                                          <p:attrName>style.visibility</p:attrName>
                                        </p:attrNameLst>
                                      </p:cBhvr>
                                      <p:to>
                                        <p:strVal val="visible"/>
                                      </p:to>
                                    </p:set>
                                    <p:anim calcmode="lin" valueType="num">
                                      <p:cBhvr>
                                        <p:cTn id="13" dur="500" fill="hold"/>
                                        <p:tgtEl>
                                          <p:spTgt spid="62480"/>
                                        </p:tgtEl>
                                        <p:attrNameLst>
                                          <p:attrName>ppt_w</p:attrName>
                                        </p:attrNameLst>
                                      </p:cBhvr>
                                      <p:tavLst>
                                        <p:tav tm="0">
                                          <p:val>
                                            <p:fltVal val="0"/>
                                          </p:val>
                                        </p:tav>
                                        <p:tav tm="100000">
                                          <p:val>
                                            <p:strVal val="#ppt_w"/>
                                          </p:val>
                                        </p:tav>
                                      </p:tavLst>
                                    </p:anim>
                                    <p:anim calcmode="lin" valueType="num">
                                      <p:cBhvr>
                                        <p:cTn id="14" dur="500" fill="hold"/>
                                        <p:tgtEl>
                                          <p:spTgt spid="6248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2483"/>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2484"/>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2485"/>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2486"/>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2487"/>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2488"/>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2489"/>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2490"/>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2491"/>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249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2493"/>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249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249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249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2497"/>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2498"/>
                                        </p:tgtEl>
                                        <p:attrNameLst>
                                          <p:attrName>style.visibility</p:attrName>
                                        </p:attrNameLst>
                                      </p:cBhvr>
                                      <p:to>
                                        <p:strVal val="visible"/>
                                      </p:to>
                                    </p:set>
                                    <p:anim calcmode="lin" valueType="num">
                                      <p:cBhvr>
                                        <p:cTn id="63" dur="500" fill="hold"/>
                                        <p:tgtEl>
                                          <p:spTgt spid="62498"/>
                                        </p:tgtEl>
                                        <p:attrNameLst>
                                          <p:attrName>ppt_w</p:attrName>
                                        </p:attrNameLst>
                                      </p:cBhvr>
                                      <p:tavLst>
                                        <p:tav tm="0">
                                          <p:val>
                                            <p:fltVal val="0"/>
                                          </p:val>
                                        </p:tav>
                                        <p:tav tm="100000">
                                          <p:val>
                                            <p:strVal val="#ppt_w"/>
                                          </p:val>
                                        </p:tav>
                                      </p:tavLst>
                                    </p:anim>
                                    <p:anim calcmode="lin" valueType="num">
                                      <p:cBhvr>
                                        <p:cTn id="64" dur="500" fill="hold"/>
                                        <p:tgtEl>
                                          <p:spTgt spid="62498"/>
                                        </p:tgtEl>
                                        <p:attrNameLst>
                                          <p:attrName>ppt_h</p:attrName>
                                        </p:attrNameLst>
                                      </p:cBhvr>
                                      <p:tavLst>
                                        <p:tav tm="0">
                                          <p:val>
                                            <p:fltVal val="0"/>
                                          </p:val>
                                        </p:tav>
                                        <p:tav tm="100000">
                                          <p:val>
                                            <p:strVal val="#ppt_h"/>
                                          </p:val>
                                        </p:tav>
                                      </p:tavLst>
                                    </p:anim>
                                    <p:animEffect transition="in" filter="fade">
                                      <p:cBhvr>
                                        <p:cTn id="65" dur="500"/>
                                        <p:tgtEl>
                                          <p:spTgt spid="62498"/>
                                        </p:tgtEl>
                                      </p:cBhvr>
                                    </p:animEffect>
                                  </p:childTnLst>
                                  <p:subTnLst>
                                    <p:audio>
                                      <p:cMediaNode>
                                        <p:cTn display="0" masterRel="sameClick">
                                          <p:stCondLst>
                                            <p:cond evt="begin" delay="0">
                                              <p:tn val="61"/>
                                            </p:cond>
                                          </p:stCondLst>
                                          <p:endCondLst>
                                            <p:cond evt="onStopAudio" delay="0">
                                              <p:tgtEl>
                                                <p:sldTgt/>
                                              </p:tgtEl>
                                            </p:cond>
                                          </p:endCondLst>
                                        </p:cTn>
                                        <p:tgtEl>
                                          <p:sndTgt r:embed="rId4" name="het gio.WAV"/>
                                        </p:tgtEl>
                                      </p:cMediaNode>
                                    </p:audio>
                                  </p:subTnLst>
                                </p:cTn>
                              </p:par>
                              <p:par>
                                <p:cTn id="66" presetID="56" presetClass="exit" presetSubtype="0" fill="hold" grpId="1" nodeType="withEffect">
                                  <p:stCondLst>
                                    <p:cond delay="0"/>
                                  </p:stCondLst>
                                  <p:iterate type="lt">
                                    <p:tmPct val="10000"/>
                                  </p:iterate>
                                  <p:childTnLst>
                                    <p:anim from="(ppt_w)" to="(-ppt_w*2)" calcmode="lin" valueType="num">
                                      <p:cBhvr rctx="PPT">
                                        <p:cTn id="67" dur="50" autoRev="1">
                                          <p:stCondLst>
                                            <p:cond delay="0"/>
                                          </p:stCondLst>
                                        </p:cTn>
                                        <p:tgtEl>
                                          <p:spTgt spid="62478"/>
                                        </p:tgtEl>
                                        <p:attrNameLst>
                                          <p:attrName>ppt_w</p:attrName>
                                        </p:attrNameLst>
                                      </p:cBhvr>
                                    </p:anim>
                                    <p:anim by="(ppt_w*0.50)" calcmode="lin" valueType="num">
                                      <p:cBhvr>
                                        <p:cTn id="68" dur="50" decel="50000" autoRev="1">
                                          <p:stCondLst>
                                            <p:cond delay="0"/>
                                          </p:stCondLst>
                                        </p:cTn>
                                        <p:tgtEl>
                                          <p:spTgt spid="62478"/>
                                        </p:tgtEl>
                                        <p:attrNameLst>
                                          <p:attrName>ppt_x</p:attrName>
                                        </p:attrNameLst>
                                      </p:cBhvr>
                                    </p:anim>
                                    <p:anim from="(ppt_y)" to="(1+ppt_h/2)" calcmode="lin" valueType="num">
                                      <p:cBhvr>
                                        <p:cTn id="69" dur="100">
                                          <p:stCondLst>
                                            <p:cond delay="0"/>
                                          </p:stCondLst>
                                        </p:cTn>
                                        <p:tgtEl>
                                          <p:spTgt spid="62478"/>
                                        </p:tgtEl>
                                        <p:attrNameLst>
                                          <p:attrName>ppt_y</p:attrName>
                                        </p:attrNameLst>
                                      </p:cBhvr>
                                    </p:anim>
                                    <p:animRot by="21600000">
                                      <p:cBhvr>
                                        <p:cTn id="70" dur="100">
                                          <p:stCondLst>
                                            <p:cond delay="0"/>
                                          </p:stCondLst>
                                        </p:cTn>
                                        <p:tgtEl>
                                          <p:spTgt spid="62478"/>
                                        </p:tgtEl>
                                        <p:attrNameLst>
                                          <p:attrName>r</p:attrName>
                                        </p:attrNameLst>
                                      </p:cBhvr>
                                    </p:animRot>
                                    <p:set>
                                      <p:cBhvr>
                                        <p:cTn id="71" dur="1" fill="hold">
                                          <p:stCondLst>
                                            <p:cond delay="99"/>
                                          </p:stCondLst>
                                        </p:cTn>
                                        <p:tgtEl>
                                          <p:spTgt spid="6247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iterate type="lt">
                                    <p:tmPct val="5000"/>
                                  </p:iterate>
                                  <p:childTnLst>
                                    <p:set>
                                      <p:cBhvr>
                                        <p:cTn id="75" dur="1" fill="hold">
                                          <p:stCondLst>
                                            <p:cond delay="0"/>
                                          </p:stCondLst>
                                        </p:cTn>
                                        <p:tgtEl>
                                          <p:spTgt spid="62479">
                                            <p:txEl>
                                              <p:pRg st="0" end="0"/>
                                            </p:txEl>
                                          </p:spTgt>
                                        </p:tgtEl>
                                        <p:attrNameLst>
                                          <p:attrName>style.visibility</p:attrName>
                                        </p:attrNameLst>
                                      </p:cBhvr>
                                      <p:to>
                                        <p:strVal val="visible"/>
                                      </p:to>
                                    </p:set>
                                    <p:anim calcmode="lin" valueType="num">
                                      <p:cBhvr>
                                        <p:cTn id="76" dur="1000" fill="hold"/>
                                        <p:tgtEl>
                                          <p:spTgt spid="62479">
                                            <p:txEl>
                                              <p:pRg st="0" end="0"/>
                                            </p:txEl>
                                          </p:spTgt>
                                        </p:tgtEl>
                                        <p:attrNameLst>
                                          <p:attrName>ppt_w</p:attrName>
                                        </p:attrNameLst>
                                      </p:cBhvr>
                                      <p:tavLst>
                                        <p:tav tm="0">
                                          <p:val>
                                            <p:fltVal val="0"/>
                                          </p:val>
                                        </p:tav>
                                        <p:tav tm="100000">
                                          <p:val>
                                            <p:strVal val="#ppt_w"/>
                                          </p:val>
                                        </p:tav>
                                      </p:tavLst>
                                    </p:anim>
                                    <p:anim calcmode="lin" valueType="num">
                                      <p:cBhvr>
                                        <p:cTn id="77" dur="1000" fill="hold"/>
                                        <p:tgtEl>
                                          <p:spTgt spid="62479">
                                            <p:txEl>
                                              <p:pRg st="0" end="0"/>
                                            </p:txEl>
                                          </p:spTgt>
                                        </p:tgtEl>
                                        <p:attrNameLst>
                                          <p:attrName>ppt_h</p:attrName>
                                        </p:attrNameLst>
                                      </p:cBhvr>
                                      <p:tavLst>
                                        <p:tav tm="0">
                                          <p:val>
                                            <p:fltVal val="0"/>
                                          </p:val>
                                        </p:tav>
                                        <p:tav tm="100000">
                                          <p:val>
                                            <p:strVal val="#ppt_h"/>
                                          </p:val>
                                        </p:tav>
                                      </p:tavLst>
                                    </p:anim>
                                    <p:anim calcmode="lin" valueType="num">
                                      <p:cBhvr>
                                        <p:cTn id="78" dur="1000" fill="hold"/>
                                        <p:tgtEl>
                                          <p:spTgt spid="62479">
                                            <p:txEl>
                                              <p:pRg st="0" end="0"/>
                                            </p:txEl>
                                          </p:spTgt>
                                        </p:tgtEl>
                                        <p:attrNameLst>
                                          <p:attrName>style.rotation</p:attrName>
                                        </p:attrNameLst>
                                      </p:cBhvr>
                                      <p:tavLst>
                                        <p:tav tm="0">
                                          <p:val>
                                            <p:fltVal val="90"/>
                                          </p:val>
                                        </p:tav>
                                        <p:tav tm="100000">
                                          <p:val>
                                            <p:fltVal val="0"/>
                                          </p:val>
                                        </p:tav>
                                      </p:tavLst>
                                    </p:anim>
                                    <p:animEffect transition="in" filter="fade">
                                      <p:cBhvr>
                                        <p:cTn id="79" dur="1000"/>
                                        <p:tgtEl>
                                          <p:spTgt spid="624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8" grpId="0"/>
      <p:bldP spid="62478" grpId="1"/>
      <p:bldP spid="62480" grpId="0" animBg="1"/>
      <p:bldP spid="62483" grpId="0" animBg="1"/>
      <p:bldP spid="62484" grpId="0" animBg="1"/>
      <p:bldP spid="62485" grpId="0" animBg="1"/>
      <p:bldP spid="62486" grpId="0" animBg="1"/>
      <p:bldP spid="62487" grpId="0" animBg="1"/>
      <p:bldP spid="62488" grpId="0" animBg="1"/>
      <p:bldP spid="62489" grpId="0" animBg="1"/>
      <p:bldP spid="62490" grpId="0" animBg="1"/>
      <p:bldP spid="62491" grpId="0" animBg="1"/>
      <p:bldP spid="62492" grpId="0" animBg="1"/>
      <p:bldP spid="62493" grpId="0" animBg="1"/>
      <p:bldP spid="62494" grpId="0" animBg="1"/>
      <p:bldP spid="62495" grpId="0" animBg="1"/>
      <p:bldP spid="62496" grpId="0" animBg="1"/>
      <p:bldP spid="62497" grpId="0" animBg="1"/>
      <p:bldP spid="6249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64530"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4526" name="Rectangle 14"/>
          <p:cNvSpPr>
            <a:spLocks noGrp="1" noChangeArrowheads="1"/>
          </p:cNvSpPr>
          <p:nvPr>
            <p:ph type="ctrTitle"/>
          </p:nvPr>
        </p:nvSpPr>
        <p:spPr>
          <a:xfrm>
            <a:off x="2382839" y="2499233"/>
            <a:ext cx="5588000" cy="1498600"/>
          </a:xfrm>
        </p:spPr>
        <p:txBody>
          <a:bodyPr/>
          <a:lstStyle/>
          <a:p>
            <a:pPr algn="l" eaLnBrk="1" hangingPunct="1"/>
            <a:r>
              <a:rPr lang="en-US" altLang="en-US" sz="3200" b="1">
                <a:solidFill>
                  <a:srgbClr val="FF0000"/>
                </a:solidFill>
                <a:latin typeface="Times New Roman" panose="02020603050405020304" pitchFamily="18" charset="0"/>
                <a:cs typeface="Times New Roman" panose="02020603050405020304" pitchFamily="18" charset="0"/>
              </a:rPr>
              <a:t>Câu 2</a:t>
            </a:r>
            <a:r>
              <a:rPr lang="en-US" altLang="en-US" sz="3200" b="1">
                <a:solidFill>
                  <a:srgbClr val="0000FF"/>
                </a:solidFill>
                <a:latin typeface="Times New Roman" panose="02020603050405020304" pitchFamily="18" charset="0"/>
                <a:cs typeface="Times New Roman" panose="02020603050405020304" pitchFamily="18" charset="0"/>
              </a:rPr>
              <a:t>: Tính                  </a:t>
            </a:r>
            <a:r>
              <a:rPr lang="en-US" altLang="en-US" sz="3200" b="1">
                <a:solidFill>
                  <a:srgbClr val="0000FF"/>
                </a:solidFill>
                <a:latin typeface="VNI-Times" pitchFamily="2" charset="0"/>
              </a:rPr>
              <a:t>?</a:t>
            </a:r>
            <a:br>
              <a:rPr lang="en-US" altLang="en-US" sz="3200" b="1">
                <a:solidFill>
                  <a:srgbClr val="0000FF"/>
                </a:solidFill>
                <a:latin typeface="VNI-Times" pitchFamily="2" charset="0"/>
              </a:rPr>
            </a:br>
            <a:endParaRPr lang="en-US" altLang="en-US" sz="3200">
              <a:solidFill>
                <a:srgbClr val="FF3300"/>
              </a:solidFill>
              <a:latin typeface="VNI-Times" pitchFamily="2" charset="0"/>
            </a:endParaRPr>
          </a:p>
        </p:txBody>
      </p:sp>
      <p:sp>
        <p:nvSpPr>
          <p:cNvPr id="64527" name="Rectangle 15"/>
          <p:cNvSpPr>
            <a:spLocks noGrp="1" noChangeArrowheads="1"/>
          </p:cNvSpPr>
          <p:nvPr>
            <p:ph type="subTitle" idx="1"/>
          </p:nvPr>
        </p:nvSpPr>
        <p:spPr>
          <a:xfrm>
            <a:off x="5838536" y="3028951"/>
            <a:ext cx="1040811" cy="503457"/>
          </a:xfrm>
        </p:spPr>
        <p:txBody>
          <a:bodyPr>
            <a:noAutofit/>
          </a:bodyPr>
          <a:lstStyle/>
          <a:p>
            <a:pPr eaLnBrk="1" hangingPunct="1"/>
            <a:r>
              <a:rPr lang="en-US" altLang="en-US" sz="3200" b="1">
                <a:solidFill>
                  <a:srgbClr val="FF3300"/>
                </a:solidFill>
                <a:latin typeface="VNI-Times" pitchFamily="2" charset="0"/>
              </a:rPr>
              <a:t>= 2</a:t>
            </a: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4522"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4523"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rgbClr val="00B0F0"/>
                  </a:solidFill>
                  <a:latin typeface="Times New Roman" panose="02020603050405020304" pitchFamily="18" charset="0"/>
                  <a:cs typeface="Times New Roman" panose="02020603050405020304" pitchFamily="18" charset="0"/>
                </a:rPr>
                <a:t>GÓI SỐ 2</a:t>
              </a:r>
            </a:p>
          </p:txBody>
        </p:sp>
        <p:pic>
          <p:nvPicPr>
            <p:cNvPr id="68643"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4525"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4528"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4529"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4531"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4532"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4533"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4534"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4535"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4536"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4537"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4538"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4539"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4540"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4541"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4542"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4543"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4544"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4545"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4546"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00B0F0"/>
                </a:solidFill>
                <a:latin typeface="VNI-Times" pitchFamily="2" charset="0"/>
              </a:rPr>
              <a:t>Heát giôø</a:t>
            </a:r>
          </a:p>
        </p:txBody>
      </p:sp>
      <p:sp>
        <p:nvSpPr>
          <p:cNvPr id="64547"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EC9ABCBD-27A6-4926-9DCA-F4A94D29E48D}"/>
              </a:ext>
            </a:extLst>
          </p:cNvPr>
          <p:cNvGraphicFramePr>
            <a:graphicFrameLocks noChangeAspect="1"/>
          </p:cNvGraphicFramePr>
          <p:nvPr>
            <p:extLst>
              <p:ext uri="{D42A27DB-BD31-4B8C-83A1-F6EECF244321}">
                <p14:modId xmlns:p14="http://schemas.microsoft.com/office/powerpoint/2010/main" val="2152007039"/>
              </p:ext>
            </p:extLst>
          </p:nvPr>
        </p:nvGraphicFramePr>
        <p:xfrm>
          <a:off x="4572000" y="3007331"/>
          <a:ext cx="1485862" cy="505193"/>
        </p:xfrm>
        <a:graphic>
          <a:graphicData uri="http://schemas.openxmlformats.org/presentationml/2006/ole">
            <mc:AlternateContent xmlns:mc="http://schemas.openxmlformats.org/markup-compatibility/2006">
              <mc:Choice xmlns:v="urn:schemas-microsoft-com:vml" Requires="v">
                <p:oleObj spid="_x0000_s19502" name="Equation" r:id="rId9" imgW="634680" imgH="215640" progId="Equation.DSMT4">
                  <p:embed/>
                </p:oleObj>
              </mc:Choice>
              <mc:Fallback>
                <p:oleObj name="Equation" r:id="rId9" imgW="634680" imgH="215640" progId="Equation.DSMT4">
                  <p:embed/>
                  <p:pic>
                    <p:nvPicPr>
                      <p:cNvPr id="0" name=""/>
                      <p:cNvPicPr/>
                      <p:nvPr/>
                    </p:nvPicPr>
                    <p:blipFill>
                      <a:blip r:embed="rId10"/>
                      <a:stretch>
                        <a:fillRect/>
                      </a:stretch>
                    </p:blipFill>
                    <p:spPr>
                      <a:xfrm>
                        <a:off x="4572000" y="3007331"/>
                        <a:ext cx="1485862" cy="505193"/>
                      </a:xfrm>
                      <a:prstGeom prst="rect">
                        <a:avLst/>
                      </a:prstGeom>
                    </p:spPr>
                  </p:pic>
                </p:oleObj>
              </mc:Fallback>
            </mc:AlternateContent>
          </a:graphicData>
        </a:graphic>
      </p:graphicFrame>
      <p:pic>
        <p:nvPicPr>
          <p:cNvPr id="31" name="Picture 30" descr="'l;'op">
            <a:hlinkClick r:id="rId11" action="ppaction://hlinksldjump"/>
            <a:extLst>
              <a:ext uri="{FF2B5EF4-FFF2-40B4-BE49-F238E27FC236}">
                <a16:creationId xmlns:a16="http://schemas.microsoft.com/office/drawing/2014/main" id="{F7987B41-B6E2-43BF-8BC6-B505820C3E7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73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4526"/>
                                        </p:tgtEl>
                                        <p:attrNameLst>
                                          <p:attrName>style.visibility</p:attrName>
                                        </p:attrNameLst>
                                      </p:cBhvr>
                                      <p:to>
                                        <p:strVal val="visible"/>
                                      </p:to>
                                    </p:set>
                                    <p:anim calcmode="lin" valueType="num">
                                      <p:cBhvr>
                                        <p:cTn id="7" dur="500" fill="hold"/>
                                        <p:tgtEl>
                                          <p:spTgt spid="64526"/>
                                        </p:tgtEl>
                                        <p:attrNameLst>
                                          <p:attrName>ppt_w</p:attrName>
                                        </p:attrNameLst>
                                      </p:cBhvr>
                                      <p:tavLst>
                                        <p:tav tm="0">
                                          <p:val>
                                            <p:fltVal val="0"/>
                                          </p:val>
                                        </p:tav>
                                        <p:tav tm="100000">
                                          <p:val>
                                            <p:strVal val="#ppt_w"/>
                                          </p:val>
                                        </p:tav>
                                      </p:tavLst>
                                    </p:anim>
                                    <p:anim calcmode="lin" valueType="num">
                                      <p:cBhvr>
                                        <p:cTn id="8" dur="500" fill="hold"/>
                                        <p:tgtEl>
                                          <p:spTgt spid="64526"/>
                                        </p:tgtEl>
                                        <p:attrNameLst>
                                          <p:attrName>ppt_h</p:attrName>
                                        </p:attrNameLst>
                                      </p:cBhvr>
                                      <p:tavLst>
                                        <p:tav tm="0">
                                          <p:val>
                                            <p:fltVal val="0"/>
                                          </p:val>
                                        </p:tav>
                                        <p:tav tm="100000">
                                          <p:val>
                                            <p:strVal val="#ppt_h"/>
                                          </p:val>
                                        </p:tav>
                                      </p:tavLst>
                                    </p:anim>
                                    <p:animEffect transition="in" filter="fade">
                                      <p:cBhvr>
                                        <p:cTn id="9" dur="500"/>
                                        <p:tgtEl>
                                          <p:spTgt spid="64526"/>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4528"/>
                                        </p:tgtEl>
                                        <p:attrNameLst>
                                          <p:attrName>style.visibility</p:attrName>
                                        </p:attrNameLst>
                                      </p:cBhvr>
                                      <p:to>
                                        <p:strVal val="visible"/>
                                      </p:to>
                                    </p:set>
                                    <p:anim calcmode="lin" valueType="num">
                                      <p:cBhvr>
                                        <p:cTn id="13" dur="500" fill="hold"/>
                                        <p:tgtEl>
                                          <p:spTgt spid="64528"/>
                                        </p:tgtEl>
                                        <p:attrNameLst>
                                          <p:attrName>ppt_w</p:attrName>
                                        </p:attrNameLst>
                                      </p:cBhvr>
                                      <p:tavLst>
                                        <p:tav tm="0">
                                          <p:val>
                                            <p:fltVal val="0"/>
                                          </p:val>
                                        </p:tav>
                                        <p:tav tm="100000">
                                          <p:val>
                                            <p:strVal val="#ppt_w"/>
                                          </p:val>
                                        </p:tav>
                                      </p:tavLst>
                                    </p:anim>
                                    <p:anim calcmode="lin" valueType="num">
                                      <p:cBhvr>
                                        <p:cTn id="14" dur="500" fill="hold"/>
                                        <p:tgtEl>
                                          <p:spTgt spid="64528"/>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4531"/>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4532"/>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4533"/>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4534"/>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4535"/>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4536"/>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4537"/>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4538"/>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4539"/>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454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454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454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454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454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454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4546"/>
                                        </p:tgtEl>
                                        <p:attrNameLst>
                                          <p:attrName>style.visibility</p:attrName>
                                        </p:attrNameLst>
                                      </p:cBhvr>
                                      <p:to>
                                        <p:strVal val="visible"/>
                                      </p:to>
                                    </p:set>
                                    <p:anim calcmode="lin" valueType="num">
                                      <p:cBhvr>
                                        <p:cTn id="63" dur="500" fill="hold"/>
                                        <p:tgtEl>
                                          <p:spTgt spid="64546"/>
                                        </p:tgtEl>
                                        <p:attrNameLst>
                                          <p:attrName>ppt_w</p:attrName>
                                        </p:attrNameLst>
                                      </p:cBhvr>
                                      <p:tavLst>
                                        <p:tav tm="0">
                                          <p:val>
                                            <p:fltVal val="0"/>
                                          </p:val>
                                        </p:tav>
                                        <p:tav tm="100000">
                                          <p:val>
                                            <p:strVal val="#ppt_w"/>
                                          </p:val>
                                        </p:tav>
                                      </p:tavLst>
                                    </p:anim>
                                    <p:anim calcmode="lin" valueType="num">
                                      <p:cBhvr>
                                        <p:cTn id="64" dur="500" fill="hold"/>
                                        <p:tgtEl>
                                          <p:spTgt spid="64546"/>
                                        </p:tgtEl>
                                        <p:attrNameLst>
                                          <p:attrName>ppt_h</p:attrName>
                                        </p:attrNameLst>
                                      </p:cBhvr>
                                      <p:tavLst>
                                        <p:tav tm="0">
                                          <p:val>
                                            <p:fltVal val="0"/>
                                          </p:val>
                                        </p:tav>
                                        <p:tav tm="100000">
                                          <p:val>
                                            <p:strVal val="#ppt_h"/>
                                          </p:val>
                                        </p:tav>
                                      </p:tavLst>
                                    </p:anim>
                                    <p:animEffect transition="in" filter="fade">
                                      <p:cBhvr>
                                        <p:cTn id="65" dur="500"/>
                                        <p:tgtEl>
                                          <p:spTgt spid="64546"/>
                                        </p:tgtEl>
                                      </p:cBhvr>
                                    </p:animEffect>
                                  </p:childTnLst>
                                  <p:subTnLst>
                                    <p:audio>
                                      <p:cMediaNode>
                                        <p:cTn display="0" masterRel="sameClick">
                                          <p:stCondLst>
                                            <p:cond evt="begin" delay="0">
                                              <p:tn val="61"/>
                                            </p:cond>
                                          </p:stCondLst>
                                          <p:endCondLst>
                                            <p:cond evt="onStopAudio" delay="0">
                                              <p:tgtEl>
                                                <p:sldTgt/>
                                              </p:tgtEl>
                                            </p:cond>
                                          </p:endCondLst>
                                        </p:cTn>
                                        <p:tgtEl>
                                          <p:sndTgt r:embed="rId4" name="het gio.WAV"/>
                                        </p:tgtEl>
                                      </p:cMediaNode>
                                    </p:audio>
                                  </p:sub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iterate type="lt">
                                    <p:tmPct val="5000"/>
                                  </p:iterate>
                                  <p:childTnLst>
                                    <p:set>
                                      <p:cBhvr>
                                        <p:cTn id="69" dur="1" fill="hold">
                                          <p:stCondLst>
                                            <p:cond delay="0"/>
                                          </p:stCondLst>
                                        </p:cTn>
                                        <p:tgtEl>
                                          <p:spTgt spid="64527">
                                            <p:txEl>
                                              <p:pRg st="0" end="0"/>
                                            </p:txEl>
                                          </p:spTgt>
                                        </p:tgtEl>
                                        <p:attrNameLst>
                                          <p:attrName>style.visibility</p:attrName>
                                        </p:attrNameLst>
                                      </p:cBhvr>
                                      <p:to>
                                        <p:strVal val="visible"/>
                                      </p:to>
                                    </p:set>
                                    <p:anim calcmode="lin" valueType="num">
                                      <p:cBhvr>
                                        <p:cTn id="70" dur="1000" fill="hold"/>
                                        <p:tgtEl>
                                          <p:spTgt spid="64527">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64527">
                                            <p:txEl>
                                              <p:pRg st="0" end="0"/>
                                            </p:txEl>
                                          </p:spTgt>
                                        </p:tgtEl>
                                        <p:attrNameLst>
                                          <p:attrName>ppt_h</p:attrName>
                                        </p:attrNameLst>
                                      </p:cBhvr>
                                      <p:tavLst>
                                        <p:tav tm="0">
                                          <p:val>
                                            <p:fltVal val="0"/>
                                          </p:val>
                                        </p:tav>
                                        <p:tav tm="100000">
                                          <p:val>
                                            <p:strVal val="#ppt_h"/>
                                          </p:val>
                                        </p:tav>
                                      </p:tavLst>
                                    </p:anim>
                                    <p:anim calcmode="lin" valueType="num">
                                      <p:cBhvr>
                                        <p:cTn id="72" dur="1000" fill="hold"/>
                                        <p:tgtEl>
                                          <p:spTgt spid="64527">
                                            <p:txEl>
                                              <p:pRg st="0" end="0"/>
                                            </p:txEl>
                                          </p:spTgt>
                                        </p:tgtEl>
                                        <p:attrNameLst>
                                          <p:attrName>style.rotation</p:attrName>
                                        </p:attrNameLst>
                                      </p:cBhvr>
                                      <p:tavLst>
                                        <p:tav tm="0">
                                          <p:val>
                                            <p:fltVal val="90"/>
                                          </p:val>
                                        </p:tav>
                                        <p:tav tm="100000">
                                          <p:val>
                                            <p:fltVal val="0"/>
                                          </p:val>
                                        </p:tav>
                                      </p:tavLst>
                                    </p:anim>
                                    <p:animEffect transition="in" filter="fade">
                                      <p:cBhvr>
                                        <p:cTn id="73" dur="1000"/>
                                        <p:tgtEl>
                                          <p:spTgt spid="64527">
                                            <p:txEl>
                                              <p:pRg st="0" end="0"/>
                                            </p:txEl>
                                          </p:spTgt>
                                        </p:tgtEl>
                                      </p:cBhvr>
                                    </p:animEffect>
                                  </p:childTnLst>
                                </p:cTn>
                              </p:par>
                              <p:par>
                                <p:cTn id="74" presetID="56" presetClass="exit" presetSubtype="0" fill="hold" grpId="1" nodeType="withEffect">
                                  <p:stCondLst>
                                    <p:cond delay="0"/>
                                  </p:stCondLst>
                                  <p:iterate type="lt">
                                    <p:tmPct val="10000"/>
                                  </p:iterate>
                                  <p:childTnLst>
                                    <p:anim from="(ppt_w)" to="(-ppt_w*2)" calcmode="lin" valueType="num">
                                      <p:cBhvr rctx="PPT">
                                        <p:cTn id="75" dur="250" autoRev="1">
                                          <p:stCondLst>
                                            <p:cond delay="0"/>
                                          </p:stCondLst>
                                        </p:cTn>
                                        <p:tgtEl>
                                          <p:spTgt spid="64526"/>
                                        </p:tgtEl>
                                        <p:attrNameLst>
                                          <p:attrName>ppt_w</p:attrName>
                                        </p:attrNameLst>
                                      </p:cBhvr>
                                    </p:anim>
                                    <p:anim by="(ppt_w*0.50)" calcmode="lin" valueType="num">
                                      <p:cBhvr>
                                        <p:cTn id="76" dur="250" decel="50000" autoRev="1">
                                          <p:stCondLst>
                                            <p:cond delay="0"/>
                                          </p:stCondLst>
                                        </p:cTn>
                                        <p:tgtEl>
                                          <p:spTgt spid="64526"/>
                                        </p:tgtEl>
                                        <p:attrNameLst>
                                          <p:attrName>ppt_x</p:attrName>
                                        </p:attrNameLst>
                                      </p:cBhvr>
                                    </p:anim>
                                    <p:anim from="(ppt_y)" to="(1+ppt_h/2)" calcmode="lin" valueType="num">
                                      <p:cBhvr>
                                        <p:cTn id="77" dur="500">
                                          <p:stCondLst>
                                            <p:cond delay="0"/>
                                          </p:stCondLst>
                                        </p:cTn>
                                        <p:tgtEl>
                                          <p:spTgt spid="64526"/>
                                        </p:tgtEl>
                                        <p:attrNameLst>
                                          <p:attrName>ppt_y</p:attrName>
                                        </p:attrNameLst>
                                      </p:cBhvr>
                                    </p:anim>
                                    <p:animRot by="21600000">
                                      <p:cBhvr>
                                        <p:cTn id="78" dur="500">
                                          <p:stCondLst>
                                            <p:cond delay="0"/>
                                          </p:stCondLst>
                                        </p:cTn>
                                        <p:tgtEl>
                                          <p:spTgt spid="64526"/>
                                        </p:tgtEl>
                                        <p:attrNameLst>
                                          <p:attrName>r</p:attrName>
                                        </p:attrNameLst>
                                      </p:cBhvr>
                                    </p:animRot>
                                    <p:set>
                                      <p:cBhvr>
                                        <p:cTn id="79" dur="1" fill="hold">
                                          <p:stCondLst>
                                            <p:cond delay="499"/>
                                          </p:stCondLst>
                                        </p:cTn>
                                        <p:tgtEl>
                                          <p:spTgt spid="645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6" grpId="0"/>
      <p:bldP spid="64526" grpId="1"/>
      <p:bldP spid="64528" grpId="0" animBg="1"/>
      <p:bldP spid="64531" grpId="0" animBg="1"/>
      <p:bldP spid="64532" grpId="0" animBg="1"/>
      <p:bldP spid="64533" grpId="0" animBg="1"/>
      <p:bldP spid="64534" grpId="0" animBg="1"/>
      <p:bldP spid="64535" grpId="0" animBg="1"/>
      <p:bldP spid="64536" grpId="0" animBg="1"/>
      <p:bldP spid="64537" grpId="0" animBg="1"/>
      <p:bldP spid="64538" grpId="0" animBg="1"/>
      <p:bldP spid="64539" grpId="0" animBg="1"/>
      <p:bldP spid="64540" grpId="0" animBg="1"/>
      <p:bldP spid="64541" grpId="0" animBg="1"/>
      <p:bldP spid="64542" grpId="0" animBg="1"/>
      <p:bldP spid="64543" grpId="0" animBg="1"/>
      <p:bldP spid="64544" grpId="0" animBg="1"/>
      <p:bldP spid="64545" grpId="0" animBg="1"/>
      <p:bldP spid="645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65554"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5550" name="Rectangle 14"/>
          <p:cNvSpPr>
            <a:spLocks noGrp="1" noChangeArrowheads="1"/>
          </p:cNvSpPr>
          <p:nvPr>
            <p:ph type="ctrTitle"/>
          </p:nvPr>
        </p:nvSpPr>
        <p:spPr>
          <a:xfrm>
            <a:off x="1204393" y="3252818"/>
            <a:ext cx="5802463" cy="749301"/>
          </a:xfrm>
        </p:spPr>
        <p:txBody>
          <a:bodyPr/>
          <a:lstStyle/>
          <a:p>
            <a:pPr algn="l" eaLnBrk="1" hangingPunct="1"/>
            <a:r>
              <a:rPr lang="en-US" altLang="en-US" sz="3200" b="1">
                <a:solidFill>
                  <a:srgbClr val="0000FF"/>
                </a:solidFill>
                <a:latin typeface="Times New Roman" panose="02020603050405020304" pitchFamily="18" charset="0"/>
                <a:cs typeface="Times New Roman" panose="02020603050405020304" pitchFamily="18" charset="0"/>
              </a:rPr>
              <a:t>Câu 1: Tính</a:t>
            </a:r>
            <a:r>
              <a:rPr lang="en-US" altLang="en-US" sz="3200" b="1">
                <a:solidFill>
                  <a:srgbClr val="0000FF"/>
                </a:solidFill>
                <a:latin typeface="VNI-Times" pitchFamily="2" charset="0"/>
              </a:rPr>
              <a:t>                              ?</a:t>
            </a:r>
            <a:endParaRPr lang="en-US" altLang="en-US" sz="3200">
              <a:solidFill>
                <a:srgbClr val="FF3300"/>
              </a:solidFill>
              <a:latin typeface="VNI-Times" pitchFamily="2" charset="0"/>
            </a:endParaRPr>
          </a:p>
        </p:txBody>
      </p:sp>
      <p:sp>
        <p:nvSpPr>
          <p:cNvPr id="65551" name="Rectangle 15"/>
          <p:cNvSpPr>
            <a:spLocks noGrp="1" noChangeArrowheads="1"/>
          </p:cNvSpPr>
          <p:nvPr>
            <p:ph type="subTitle" idx="1"/>
          </p:nvPr>
        </p:nvSpPr>
        <p:spPr>
          <a:xfrm>
            <a:off x="6221452" y="3397097"/>
            <a:ext cx="942936" cy="589073"/>
          </a:xfrm>
        </p:spPr>
        <p:txBody>
          <a:bodyPr>
            <a:normAutofit/>
          </a:bodyPr>
          <a:lstStyle/>
          <a:p>
            <a:pPr eaLnBrk="1" hangingPunct="1"/>
            <a:r>
              <a:rPr lang="en-US" altLang="en-US" sz="3200" b="1">
                <a:solidFill>
                  <a:srgbClr val="FF3300"/>
                </a:solidFill>
                <a:latin typeface="Times New Roman" panose="02020603050405020304" pitchFamily="18" charset="0"/>
                <a:cs typeface="Times New Roman" panose="02020603050405020304" pitchFamily="18" charset="0"/>
              </a:rPr>
              <a:t>= 3</a:t>
            </a:r>
            <a:br>
              <a:rPr lang="en-US" altLang="en-US" sz="3200" b="1">
                <a:solidFill>
                  <a:srgbClr val="FF3300"/>
                </a:solidFill>
                <a:latin typeface="VNI-Times" pitchFamily="2" charset="0"/>
              </a:rPr>
            </a:br>
            <a:endParaRPr lang="en-US" altLang="en-US" sz="3200" b="1">
              <a:solidFill>
                <a:srgbClr val="FF3300"/>
              </a:solidFill>
              <a:latin typeface="VNI-Times" pitchFamily="2"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5546"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5547"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rgbClr val="0070C0"/>
                  </a:solidFill>
                  <a:latin typeface="Times New Roman" panose="02020603050405020304" pitchFamily="18" charset="0"/>
                  <a:cs typeface="Times New Roman" panose="02020603050405020304" pitchFamily="18" charset="0"/>
                </a:rPr>
                <a:t>GÓI SỐ 3 </a:t>
              </a:r>
              <a:endParaRPr lang="en-US" sz="4800" b="1">
                <a:solidFill>
                  <a:srgbClr val="0070C0"/>
                </a:solidFill>
                <a:latin typeface="VNI-Times" pitchFamily="2" charset="0"/>
              </a:endParaRPr>
            </a:p>
          </p:txBody>
        </p:sp>
        <p:pic>
          <p:nvPicPr>
            <p:cNvPr id="69667"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49"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5552"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5553"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5555"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5556"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5557"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5558"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5559"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5560"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5561"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5562"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5563"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5564"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5565"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5566"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5567"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5568"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5569"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5570"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0070C0"/>
                </a:solidFill>
                <a:latin typeface="VNI-Times" pitchFamily="2" charset="0"/>
              </a:rPr>
              <a:t>Heát giôø</a:t>
            </a:r>
          </a:p>
        </p:txBody>
      </p:sp>
      <p:sp>
        <p:nvSpPr>
          <p:cNvPr id="65571"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A840E729-E6FE-4FC8-A1B5-92AD1F75751A}"/>
              </a:ext>
            </a:extLst>
          </p:cNvPr>
          <p:cNvGraphicFramePr>
            <a:graphicFrameLocks noChangeAspect="1"/>
          </p:cNvGraphicFramePr>
          <p:nvPr>
            <p:extLst>
              <p:ext uri="{D42A27DB-BD31-4B8C-83A1-F6EECF244321}">
                <p14:modId xmlns:p14="http://schemas.microsoft.com/office/powerpoint/2010/main" val="4044194729"/>
              </p:ext>
            </p:extLst>
          </p:nvPr>
        </p:nvGraphicFramePr>
        <p:xfrm>
          <a:off x="3437988" y="3347807"/>
          <a:ext cx="2962811" cy="604482"/>
        </p:xfrm>
        <a:graphic>
          <a:graphicData uri="http://schemas.openxmlformats.org/presentationml/2006/ole">
            <mc:AlternateContent xmlns:mc="http://schemas.openxmlformats.org/markup-compatibility/2006">
              <mc:Choice xmlns:v="urn:schemas-microsoft-com:vml" Requires="v">
                <p:oleObj spid="_x0000_s20526" name="Equation" r:id="rId9" imgW="1066680" imgH="228600" progId="Equation.DSMT4">
                  <p:embed/>
                </p:oleObj>
              </mc:Choice>
              <mc:Fallback>
                <p:oleObj name="Equation" r:id="rId9" imgW="1066680" imgH="228600" progId="Equation.DSMT4">
                  <p:embed/>
                  <p:pic>
                    <p:nvPicPr>
                      <p:cNvPr id="0" name=""/>
                      <p:cNvPicPr/>
                      <p:nvPr/>
                    </p:nvPicPr>
                    <p:blipFill>
                      <a:blip r:embed="rId10"/>
                      <a:stretch>
                        <a:fillRect/>
                      </a:stretch>
                    </p:blipFill>
                    <p:spPr>
                      <a:xfrm>
                        <a:off x="3437988" y="3347807"/>
                        <a:ext cx="2962811" cy="604482"/>
                      </a:xfrm>
                      <a:prstGeom prst="rect">
                        <a:avLst/>
                      </a:prstGeom>
                    </p:spPr>
                  </p:pic>
                </p:oleObj>
              </mc:Fallback>
            </mc:AlternateContent>
          </a:graphicData>
        </a:graphic>
      </p:graphicFrame>
      <p:pic>
        <p:nvPicPr>
          <p:cNvPr id="31" name="Picture 30" descr="'l;'op">
            <a:hlinkClick r:id="rId11" action="ppaction://hlinksldjump"/>
            <a:extLst>
              <a:ext uri="{FF2B5EF4-FFF2-40B4-BE49-F238E27FC236}">
                <a16:creationId xmlns:a16="http://schemas.microsoft.com/office/drawing/2014/main" id="{891501C1-7DE9-4852-A986-25ECD20AF63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620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5550"/>
                                        </p:tgtEl>
                                        <p:attrNameLst>
                                          <p:attrName>style.visibility</p:attrName>
                                        </p:attrNameLst>
                                      </p:cBhvr>
                                      <p:to>
                                        <p:strVal val="visible"/>
                                      </p:to>
                                    </p:set>
                                    <p:anim calcmode="lin" valueType="num">
                                      <p:cBhvr>
                                        <p:cTn id="7" dur="500" fill="hold"/>
                                        <p:tgtEl>
                                          <p:spTgt spid="65550"/>
                                        </p:tgtEl>
                                        <p:attrNameLst>
                                          <p:attrName>ppt_w</p:attrName>
                                        </p:attrNameLst>
                                      </p:cBhvr>
                                      <p:tavLst>
                                        <p:tav tm="0">
                                          <p:val>
                                            <p:fltVal val="0"/>
                                          </p:val>
                                        </p:tav>
                                        <p:tav tm="100000">
                                          <p:val>
                                            <p:strVal val="#ppt_w"/>
                                          </p:val>
                                        </p:tav>
                                      </p:tavLst>
                                    </p:anim>
                                    <p:anim calcmode="lin" valueType="num">
                                      <p:cBhvr>
                                        <p:cTn id="8" dur="500" fill="hold"/>
                                        <p:tgtEl>
                                          <p:spTgt spid="65550"/>
                                        </p:tgtEl>
                                        <p:attrNameLst>
                                          <p:attrName>ppt_h</p:attrName>
                                        </p:attrNameLst>
                                      </p:cBhvr>
                                      <p:tavLst>
                                        <p:tav tm="0">
                                          <p:val>
                                            <p:fltVal val="0"/>
                                          </p:val>
                                        </p:tav>
                                        <p:tav tm="100000">
                                          <p:val>
                                            <p:strVal val="#ppt_h"/>
                                          </p:val>
                                        </p:tav>
                                      </p:tavLst>
                                    </p:anim>
                                    <p:animEffect transition="in" filter="fade">
                                      <p:cBhvr>
                                        <p:cTn id="9" dur="500"/>
                                        <p:tgtEl>
                                          <p:spTgt spid="65550"/>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5552"/>
                                        </p:tgtEl>
                                        <p:attrNameLst>
                                          <p:attrName>style.visibility</p:attrName>
                                        </p:attrNameLst>
                                      </p:cBhvr>
                                      <p:to>
                                        <p:strVal val="visible"/>
                                      </p:to>
                                    </p:set>
                                    <p:anim calcmode="lin" valueType="num">
                                      <p:cBhvr>
                                        <p:cTn id="13" dur="500" fill="hold"/>
                                        <p:tgtEl>
                                          <p:spTgt spid="65552"/>
                                        </p:tgtEl>
                                        <p:attrNameLst>
                                          <p:attrName>ppt_w</p:attrName>
                                        </p:attrNameLst>
                                      </p:cBhvr>
                                      <p:tavLst>
                                        <p:tav tm="0">
                                          <p:val>
                                            <p:fltVal val="0"/>
                                          </p:val>
                                        </p:tav>
                                        <p:tav tm="100000">
                                          <p:val>
                                            <p:strVal val="#ppt_w"/>
                                          </p:val>
                                        </p:tav>
                                      </p:tavLst>
                                    </p:anim>
                                    <p:anim calcmode="lin" valueType="num">
                                      <p:cBhvr>
                                        <p:cTn id="14" dur="500" fill="hold"/>
                                        <p:tgtEl>
                                          <p:spTgt spid="65552"/>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5555"/>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5556"/>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5557"/>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5558"/>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5559"/>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5560"/>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5561"/>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5562"/>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5563"/>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556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556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556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556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556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556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5570"/>
                                        </p:tgtEl>
                                        <p:attrNameLst>
                                          <p:attrName>style.visibility</p:attrName>
                                        </p:attrNameLst>
                                      </p:cBhvr>
                                      <p:to>
                                        <p:strVal val="visible"/>
                                      </p:to>
                                    </p:set>
                                    <p:anim calcmode="lin" valueType="num">
                                      <p:cBhvr>
                                        <p:cTn id="63" dur="500" fill="hold"/>
                                        <p:tgtEl>
                                          <p:spTgt spid="65570"/>
                                        </p:tgtEl>
                                        <p:attrNameLst>
                                          <p:attrName>ppt_w</p:attrName>
                                        </p:attrNameLst>
                                      </p:cBhvr>
                                      <p:tavLst>
                                        <p:tav tm="0">
                                          <p:val>
                                            <p:fltVal val="0"/>
                                          </p:val>
                                        </p:tav>
                                        <p:tav tm="100000">
                                          <p:val>
                                            <p:strVal val="#ppt_w"/>
                                          </p:val>
                                        </p:tav>
                                      </p:tavLst>
                                    </p:anim>
                                    <p:anim calcmode="lin" valueType="num">
                                      <p:cBhvr>
                                        <p:cTn id="64" dur="500" fill="hold"/>
                                        <p:tgtEl>
                                          <p:spTgt spid="65570"/>
                                        </p:tgtEl>
                                        <p:attrNameLst>
                                          <p:attrName>ppt_h</p:attrName>
                                        </p:attrNameLst>
                                      </p:cBhvr>
                                      <p:tavLst>
                                        <p:tav tm="0">
                                          <p:val>
                                            <p:fltVal val="0"/>
                                          </p:val>
                                        </p:tav>
                                        <p:tav tm="100000">
                                          <p:val>
                                            <p:strVal val="#ppt_h"/>
                                          </p:val>
                                        </p:tav>
                                      </p:tavLst>
                                    </p:anim>
                                    <p:animEffect transition="in" filter="fade">
                                      <p:cBhvr>
                                        <p:cTn id="65" dur="500"/>
                                        <p:tgtEl>
                                          <p:spTgt spid="65570"/>
                                        </p:tgtEl>
                                      </p:cBhvr>
                                    </p:animEffect>
                                  </p:childTnLst>
                                  <p:subTnLst>
                                    <p:audio>
                                      <p:cMediaNode>
                                        <p:cTn display="0" masterRel="sameClick">
                                          <p:stCondLst>
                                            <p:cond evt="begin" delay="0">
                                              <p:tn val="61"/>
                                            </p:cond>
                                          </p:stCondLst>
                                          <p:endCondLst>
                                            <p:cond evt="onStopAudio" delay="0">
                                              <p:tgtEl>
                                                <p:sldTgt/>
                                              </p:tgtEl>
                                            </p:cond>
                                          </p:endCondLst>
                                        </p:cTn>
                                        <p:tgtEl>
                                          <p:sndTgt r:embed="rId4" name="het gio.WAV"/>
                                        </p:tgtEl>
                                      </p:cMediaNode>
                                    </p:audio>
                                  </p:sub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iterate type="lt">
                                    <p:tmPct val="5000"/>
                                  </p:iterate>
                                  <p:childTnLst>
                                    <p:set>
                                      <p:cBhvr>
                                        <p:cTn id="69" dur="1" fill="hold">
                                          <p:stCondLst>
                                            <p:cond delay="0"/>
                                          </p:stCondLst>
                                        </p:cTn>
                                        <p:tgtEl>
                                          <p:spTgt spid="65551">
                                            <p:txEl>
                                              <p:pRg st="0" end="0"/>
                                            </p:txEl>
                                          </p:spTgt>
                                        </p:tgtEl>
                                        <p:attrNameLst>
                                          <p:attrName>style.visibility</p:attrName>
                                        </p:attrNameLst>
                                      </p:cBhvr>
                                      <p:to>
                                        <p:strVal val="visible"/>
                                      </p:to>
                                    </p:set>
                                    <p:anim calcmode="lin" valueType="num">
                                      <p:cBhvr>
                                        <p:cTn id="70" dur="1000" fill="hold"/>
                                        <p:tgtEl>
                                          <p:spTgt spid="65551">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65551">
                                            <p:txEl>
                                              <p:pRg st="0" end="0"/>
                                            </p:txEl>
                                          </p:spTgt>
                                        </p:tgtEl>
                                        <p:attrNameLst>
                                          <p:attrName>ppt_h</p:attrName>
                                        </p:attrNameLst>
                                      </p:cBhvr>
                                      <p:tavLst>
                                        <p:tav tm="0">
                                          <p:val>
                                            <p:fltVal val="0"/>
                                          </p:val>
                                        </p:tav>
                                        <p:tav tm="100000">
                                          <p:val>
                                            <p:strVal val="#ppt_h"/>
                                          </p:val>
                                        </p:tav>
                                      </p:tavLst>
                                    </p:anim>
                                    <p:anim calcmode="lin" valueType="num">
                                      <p:cBhvr>
                                        <p:cTn id="72" dur="1000" fill="hold"/>
                                        <p:tgtEl>
                                          <p:spTgt spid="65551">
                                            <p:txEl>
                                              <p:pRg st="0" end="0"/>
                                            </p:txEl>
                                          </p:spTgt>
                                        </p:tgtEl>
                                        <p:attrNameLst>
                                          <p:attrName>style.rotation</p:attrName>
                                        </p:attrNameLst>
                                      </p:cBhvr>
                                      <p:tavLst>
                                        <p:tav tm="0">
                                          <p:val>
                                            <p:fltVal val="90"/>
                                          </p:val>
                                        </p:tav>
                                        <p:tav tm="100000">
                                          <p:val>
                                            <p:fltVal val="0"/>
                                          </p:val>
                                        </p:tav>
                                      </p:tavLst>
                                    </p:anim>
                                    <p:animEffect transition="in" filter="fade">
                                      <p:cBhvr>
                                        <p:cTn id="73" dur="1000"/>
                                        <p:tgtEl>
                                          <p:spTgt spid="65551">
                                            <p:txEl>
                                              <p:pRg st="0" end="0"/>
                                            </p:txEl>
                                          </p:spTgt>
                                        </p:tgtEl>
                                      </p:cBhvr>
                                    </p:animEffect>
                                  </p:childTnLst>
                                </p:cTn>
                              </p:par>
                              <p:par>
                                <p:cTn id="74" presetID="56" presetClass="exit" presetSubtype="0" fill="hold" grpId="1" nodeType="withEffect">
                                  <p:stCondLst>
                                    <p:cond delay="0"/>
                                  </p:stCondLst>
                                  <p:iterate type="lt">
                                    <p:tmPct val="10000"/>
                                  </p:iterate>
                                  <p:childTnLst>
                                    <p:anim from="(ppt_w)" to="(-ppt_w*2)" calcmode="lin" valueType="num">
                                      <p:cBhvr rctx="PPT">
                                        <p:cTn id="75" dur="250" autoRev="1">
                                          <p:stCondLst>
                                            <p:cond delay="0"/>
                                          </p:stCondLst>
                                        </p:cTn>
                                        <p:tgtEl>
                                          <p:spTgt spid="65550"/>
                                        </p:tgtEl>
                                        <p:attrNameLst>
                                          <p:attrName>ppt_w</p:attrName>
                                        </p:attrNameLst>
                                      </p:cBhvr>
                                    </p:anim>
                                    <p:anim by="(ppt_w*0.50)" calcmode="lin" valueType="num">
                                      <p:cBhvr>
                                        <p:cTn id="76" dur="250" decel="50000" autoRev="1">
                                          <p:stCondLst>
                                            <p:cond delay="0"/>
                                          </p:stCondLst>
                                        </p:cTn>
                                        <p:tgtEl>
                                          <p:spTgt spid="65550"/>
                                        </p:tgtEl>
                                        <p:attrNameLst>
                                          <p:attrName>ppt_x</p:attrName>
                                        </p:attrNameLst>
                                      </p:cBhvr>
                                    </p:anim>
                                    <p:anim from="(ppt_y)" to="(1+ppt_h/2)" calcmode="lin" valueType="num">
                                      <p:cBhvr>
                                        <p:cTn id="77" dur="500">
                                          <p:stCondLst>
                                            <p:cond delay="0"/>
                                          </p:stCondLst>
                                        </p:cTn>
                                        <p:tgtEl>
                                          <p:spTgt spid="65550"/>
                                        </p:tgtEl>
                                        <p:attrNameLst>
                                          <p:attrName>ppt_y</p:attrName>
                                        </p:attrNameLst>
                                      </p:cBhvr>
                                    </p:anim>
                                    <p:animRot by="21600000">
                                      <p:cBhvr>
                                        <p:cTn id="78" dur="500">
                                          <p:stCondLst>
                                            <p:cond delay="0"/>
                                          </p:stCondLst>
                                        </p:cTn>
                                        <p:tgtEl>
                                          <p:spTgt spid="65550"/>
                                        </p:tgtEl>
                                        <p:attrNameLst>
                                          <p:attrName>r</p:attrName>
                                        </p:attrNameLst>
                                      </p:cBhvr>
                                    </p:animRot>
                                    <p:set>
                                      <p:cBhvr>
                                        <p:cTn id="79" dur="1" fill="hold">
                                          <p:stCondLst>
                                            <p:cond delay="499"/>
                                          </p:stCondLst>
                                        </p:cTn>
                                        <p:tgtEl>
                                          <p:spTgt spid="65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p:bldP spid="65550" grpId="1"/>
      <p:bldP spid="65552" grpId="0" animBg="1"/>
      <p:bldP spid="65555" grpId="0" animBg="1"/>
      <p:bldP spid="65556" grpId="0" animBg="1"/>
      <p:bldP spid="65557" grpId="0" animBg="1"/>
      <p:bldP spid="65558" grpId="0" animBg="1"/>
      <p:bldP spid="65559" grpId="0" animBg="1"/>
      <p:bldP spid="65560" grpId="0" animBg="1"/>
      <p:bldP spid="65561" grpId="0" animBg="1"/>
      <p:bldP spid="65562" grpId="0" animBg="1"/>
      <p:bldP spid="65563" grpId="0" animBg="1"/>
      <p:bldP spid="65564" grpId="0" animBg="1"/>
      <p:bldP spid="65565" grpId="0" animBg="1"/>
      <p:bldP spid="65566" grpId="0" animBg="1"/>
      <p:bldP spid="65567" grpId="0" animBg="1"/>
      <p:bldP spid="65568" grpId="0" animBg="1"/>
      <p:bldP spid="65569" grpId="0" animBg="1"/>
      <p:bldP spid="6557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0000"/>
            <a:lum/>
          </a:blip>
          <a:srcRect/>
          <a:stretch>
            <a:fillRect l="-9000" r="-9000"/>
          </a:stretch>
        </a:blipFill>
        <a:effectLst/>
      </p:bgPr>
    </p:bg>
    <p:spTree>
      <p:nvGrpSpPr>
        <p:cNvPr id="1" name=""/>
        <p:cNvGrpSpPr/>
        <p:nvPr/>
      </p:nvGrpSpPr>
      <p:grpSpPr>
        <a:xfrm>
          <a:off x="0" y="0"/>
          <a:ext cx="0" cy="0"/>
          <a:chOff x="0" y="0"/>
          <a:chExt cx="0" cy="0"/>
        </a:xfrm>
      </p:grpSpPr>
      <p:sp>
        <p:nvSpPr>
          <p:cNvPr id="66578"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6574" name="Rectangle 14"/>
          <p:cNvSpPr>
            <a:spLocks noGrp="1" noChangeArrowheads="1"/>
          </p:cNvSpPr>
          <p:nvPr>
            <p:ph type="ctrTitle"/>
          </p:nvPr>
        </p:nvSpPr>
        <p:spPr>
          <a:xfrm>
            <a:off x="358281" y="3575396"/>
            <a:ext cx="8017371" cy="546525"/>
          </a:xfrm>
        </p:spPr>
        <p:txBody>
          <a:bodyPr/>
          <a:lstStyle/>
          <a:p>
            <a:pPr algn="l" eaLnBrk="1" hangingPunct="1"/>
            <a:r>
              <a:rPr lang="en-US" altLang="en-US" sz="3200" b="1">
                <a:solidFill>
                  <a:srgbClr val="0000FF"/>
                </a:solidFill>
                <a:latin typeface="Times New Roman" panose="02020603050405020304" pitchFamily="18" charset="0"/>
                <a:cs typeface="Times New Roman" panose="02020603050405020304" pitchFamily="18" charset="0"/>
              </a:rPr>
              <a:t>Câu 2: Tính             </a:t>
            </a:r>
            <a:r>
              <a:rPr lang="en-US" altLang="en-US" sz="3200" b="1">
                <a:solidFill>
                  <a:srgbClr val="0000FF"/>
                </a:solidFill>
                <a:latin typeface="VNI-Times" pitchFamily="2" charset="0"/>
              </a:rPr>
              <a:t>                                       ?</a:t>
            </a:r>
            <a:endParaRPr lang="en-US" altLang="en-US" sz="3200">
              <a:solidFill>
                <a:srgbClr val="FF3300"/>
              </a:solidFill>
              <a:latin typeface="VNI-Times" pitchFamily="2" charset="0"/>
            </a:endParaRPr>
          </a:p>
        </p:txBody>
      </p:sp>
      <p:sp>
        <p:nvSpPr>
          <p:cNvPr id="66575" name="Rectangle 15"/>
          <p:cNvSpPr>
            <a:spLocks noGrp="1" noChangeArrowheads="1"/>
          </p:cNvSpPr>
          <p:nvPr>
            <p:ph type="subTitle" idx="1"/>
          </p:nvPr>
        </p:nvSpPr>
        <p:spPr>
          <a:xfrm>
            <a:off x="7194643" y="3564277"/>
            <a:ext cx="1131795" cy="546525"/>
          </a:xfrm>
        </p:spPr>
        <p:txBody>
          <a:bodyPr>
            <a:noAutofit/>
          </a:bodyPr>
          <a:lstStyle/>
          <a:p>
            <a:pPr eaLnBrk="1" hangingPunct="1">
              <a:lnSpc>
                <a:spcPct val="90000"/>
              </a:lnSpc>
            </a:pPr>
            <a:r>
              <a:rPr lang="en-US" altLang="en-US" sz="3200" b="1">
                <a:solidFill>
                  <a:srgbClr val="FF3300"/>
                </a:solidFill>
                <a:latin typeface="Times New Roman" panose="02020603050405020304" pitchFamily="18" charset="0"/>
                <a:cs typeface="Times New Roman" panose="02020603050405020304" pitchFamily="18" charset="0"/>
              </a:rPr>
              <a:t>= 5</a:t>
            </a:r>
            <a:endParaRPr lang="en-US" altLang="en-US" sz="3200" b="1">
              <a:solidFill>
                <a:srgbClr val="FF3300"/>
              </a:solidFill>
              <a:latin typeface="VNI-Times" pitchFamily="2"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6570"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6571"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rgbClr val="0070C0"/>
                  </a:solidFill>
                  <a:latin typeface="Times New Roman" panose="02020603050405020304" pitchFamily="18" charset="0"/>
                  <a:cs typeface="Times New Roman" panose="02020603050405020304" pitchFamily="18" charset="0"/>
                </a:rPr>
                <a:t>GÓI SỐ 3 </a:t>
              </a:r>
              <a:endParaRPr lang="en-US" sz="4800" b="1">
                <a:solidFill>
                  <a:srgbClr val="0070C0"/>
                </a:solidFill>
                <a:latin typeface="VNI-Times" pitchFamily="2" charset="0"/>
              </a:endParaRPr>
            </a:p>
          </p:txBody>
        </p:sp>
        <p:pic>
          <p:nvPicPr>
            <p:cNvPr id="70691"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6573"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6576"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6577"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6579"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6580"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6581"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6582"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6583"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6584"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6585"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6586"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6587"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6588"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6589"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6590"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6591"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6592"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6593"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6594"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rgbClr val="0070C0"/>
                </a:solidFill>
                <a:latin typeface="VNI-Times" pitchFamily="2" charset="0"/>
              </a:rPr>
              <a:t>Heát giôø</a:t>
            </a:r>
          </a:p>
        </p:txBody>
      </p:sp>
      <p:sp>
        <p:nvSpPr>
          <p:cNvPr id="66595"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8CD4C8DD-4380-4E40-9343-B361E17A8E51}"/>
              </a:ext>
            </a:extLst>
          </p:cNvPr>
          <p:cNvGraphicFramePr>
            <a:graphicFrameLocks noChangeAspect="1"/>
          </p:cNvGraphicFramePr>
          <p:nvPr>
            <p:extLst>
              <p:ext uri="{D42A27DB-BD31-4B8C-83A1-F6EECF244321}">
                <p14:modId xmlns:p14="http://schemas.microsoft.com/office/powerpoint/2010/main" val="790025707"/>
              </p:ext>
            </p:extLst>
          </p:nvPr>
        </p:nvGraphicFramePr>
        <p:xfrm>
          <a:off x="2601303" y="3544977"/>
          <a:ext cx="4839919" cy="576944"/>
        </p:xfrm>
        <a:graphic>
          <a:graphicData uri="http://schemas.openxmlformats.org/presentationml/2006/ole">
            <mc:AlternateContent xmlns:mc="http://schemas.openxmlformats.org/markup-compatibility/2006">
              <mc:Choice xmlns:v="urn:schemas-microsoft-com:vml" Requires="v">
                <p:oleObj spid="_x0000_s21549" name="Equation" r:id="rId9" imgW="1917360" imgH="228600" progId="Equation.DSMT4">
                  <p:embed/>
                </p:oleObj>
              </mc:Choice>
              <mc:Fallback>
                <p:oleObj name="Equation" r:id="rId9" imgW="1917360" imgH="228600" progId="Equation.DSMT4">
                  <p:embed/>
                  <p:pic>
                    <p:nvPicPr>
                      <p:cNvPr id="0" name=""/>
                      <p:cNvPicPr/>
                      <p:nvPr/>
                    </p:nvPicPr>
                    <p:blipFill>
                      <a:blip r:embed="rId10"/>
                      <a:stretch>
                        <a:fillRect/>
                      </a:stretch>
                    </p:blipFill>
                    <p:spPr>
                      <a:xfrm>
                        <a:off x="2601303" y="3544977"/>
                        <a:ext cx="4839919" cy="576944"/>
                      </a:xfrm>
                      <a:prstGeom prst="rect">
                        <a:avLst/>
                      </a:prstGeom>
                    </p:spPr>
                  </p:pic>
                </p:oleObj>
              </mc:Fallback>
            </mc:AlternateContent>
          </a:graphicData>
        </a:graphic>
      </p:graphicFrame>
      <p:pic>
        <p:nvPicPr>
          <p:cNvPr id="31" name="Picture 30" descr="'l;'op">
            <a:hlinkClick r:id="rId11" action="ppaction://hlinksldjump"/>
            <a:extLst>
              <a:ext uri="{FF2B5EF4-FFF2-40B4-BE49-F238E27FC236}">
                <a16:creationId xmlns:a16="http://schemas.microsoft.com/office/drawing/2014/main" id="{3E7886F6-88A9-4EE3-B50B-BC127AD78385}"/>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58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6574"/>
                                        </p:tgtEl>
                                        <p:attrNameLst>
                                          <p:attrName>style.visibility</p:attrName>
                                        </p:attrNameLst>
                                      </p:cBhvr>
                                      <p:to>
                                        <p:strVal val="visible"/>
                                      </p:to>
                                    </p:set>
                                    <p:anim calcmode="lin" valueType="num">
                                      <p:cBhvr>
                                        <p:cTn id="7" dur="500" fill="hold"/>
                                        <p:tgtEl>
                                          <p:spTgt spid="66574"/>
                                        </p:tgtEl>
                                        <p:attrNameLst>
                                          <p:attrName>ppt_w</p:attrName>
                                        </p:attrNameLst>
                                      </p:cBhvr>
                                      <p:tavLst>
                                        <p:tav tm="0">
                                          <p:val>
                                            <p:fltVal val="0"/>
                                          </p:val>
                                        </p:tav>
                                        <p:tav tm="100000">
                                          <p:val>
                                            <p:strVal val="#ppt_w"/>
                                          </p:val>
                                        </p:tav>
                                      </p:tavLst>
                                    </p:anim>
                                    <p:anim calcmode="lin" valueType="num">
                                      <p:cBhvr>
                                        <p:cTn id="8" dur="500" fill="hold"/>
                                        <p:tgtEl>
                                          <p:spTgt spid="66574"/>
                                        </p:tgtEl>
                                        <p:attrNameLst>
                                          <p:attrName>ppt_h</p:attrName>
                                        </p:attrNameLst>
                                      </p:cBhvr>
                                      <p:tavLst>
                                        <p:tav tm="0">
                                          <p:val>
                                            <p:fltVal val="0"/>
                                          </p:val>
                                        </p:tav>
                                        <p:tav tm="100000">
                                          <p:val>
                                            <p:strVal val="#ppt_h"/>
                                          </p:val>
                                        </p:tav>
                                      </p:tavLst>
                                    </p:anim>
                                    <p:animEffect transition="in" filter="fade">
                                      <p:cBhvr>
                                        <p:cTn id="9" dur="500"/>
                                        <p:tgtEl>
                                          <p:spTgt spid="66574"/>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6576"/>
                                        </p:tgtEl>
                                        <p:attrNameLst>
                                          <p:attrName>style.visibility</p:attrName>
                                        </p:attrNameLst>
                                      </p:cBhvr>
                                      <p:to>
                                        <p:strVal val="visible"/>
                                      </p:to>
                                    </p:set>
                                    <p:anim calcmode="lin" valueType="num">
                                      <p:cBhvr>
                                        <p:cTn id="13" dur="500" fill="hold"/>
                                        <p:tgtEl>
                                          <p:spTgt spid="66576"/>
                                        </p:tgtEl>
                                        <p:attrNameLst>
                                          <p:attrName>ppt_w</p:attrName>
                                        </p:attrNameLst>
                                      </p:cBhvr>
                                      <p:tavLst>
                                        <p:tav tm="0">
                                          <p:val>
                                            <p:fltVal val="0"/>
                                          </p:val>
                                        </p:tav>
                                        <p:tav tm="100000">
                                          <p:val>
                                            <p:strVal val="#ppt_w"/>
                                          </p:val>
                                        </p:tav>
                                      </p:tavLst>
                                    </p:anim>
                                    <p:anim calcmode="lin" valueType="num">
                                      <p:cBhvr>
                                        <p:cTn id="14" dur="500" fill="hold"/>
                                        <p:tgtEl>
                                          <p:spTgt spid="66576"/>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6579"/>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6580"/>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6581"/>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6582"/>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6583"/>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6584"/>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6585"/>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6586"/>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6587"/>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658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658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659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659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65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659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6594"/>
                                        </p:tgtEl>
                                        <p:attrNameLst>
                                          <p:attrName>style.visibility</p:attrName>
                                        </p:attrNameLst>
                                      </p:cBhvr>
                                      <p:to>
                                        <p:strVal val="visible"/>
                                      </p:to>
                                    </p:set>
                                    <p:anim calcmode="lin" valueType="num">
                                      <p:cBhvr>
                                        <p:cTn id="63" dur="500" fill="hold"/>
                                        <p:tgtEl>
                                          <p:spTgt spid="66594"/>
                                        </p:tgtEl>
                                        <p:attrNameLst>
                                          <p:attrName>ppt_w</p:attrName>
                                        </p:attrNameLst>
                                      </p:cBhvr>
                                      <p:tavLst>
                                        <p:tav tm="0">
                                          <p:val>
                                            <p:fltVal val="0"/>
                                          </p:val>
                                        </p:tav>
                                        <p:tav tm="100000">
                                          <p:val>
                                            <p:strVal val="#ppt_w"/>
                                          </p:val>
                                        </p:tav>
                                      </p:tavLst>
                                    </p:anim>
                                    <p:anim calcmode="lin" valueType="num">
                                      <p:cBhvr>
                                        <p:cTn id="64" dur="500" fill="hold"/>
                                        <p:tgtEl>
                                          <p:spTgt spid="66594"/>
                                        </p:tgtEl>
                                        <p:attrNameLst>
                                          <p:attrName>ppt_h</p:attrName>
                                        </p:attrNameLst>
                                      </p:cBhvr>
                                      <p:tavLst>
                                        <p:tav tm="0">
                                          <p:val>
                                            <p:fltVal val="0"/>
                                          </p:val>
                                        </p:tav>
                                        <p:tav tm="100000">
                                          <p:val>
                                            <p:strVal val="#ppt_h"/>
                                          </p:val>
                                        </p:tav>
                                      </p:tavLst>
                                    </p:anim>
                                    <p:animEffect transition="in" filter="fade">
                                      <p:cBhvr>
                                        <p:cTn id="65" dur="500"/>
                                        <p:tgtEl>
                                          <p:spTgt spid="66594"/>
                                        </p:tgtEl>
                                      </p:cBhvr>
                                    </p:animEffect>
                                  </p:childTnLst>
                                  <p:subTnLst>
                                    <p:audio>
                                      <p:cMediaNode>
                                        <p:cTn display="0" masterRel="sameClick">
                                          <p:stCondLst>
                                            <p:cond evt="begin" delay="0">
                                              <p:tn val="61"/>
                                            </p:cond>
                                          </p:stCondLst>
                                          <p:endCondLst>
                                            <p:cond evt="onStopAudio" delay="0">
                                              <p:tgtEl>
                                                <p:sldTgt/>
                                              </p:tgtEl>
                                            </p:cond>
                                          </p:endCondLst>
                                        </p:cTn>
                                        <p:tgtEl>
                                          <p:sndTgt r:embed="rId4" name="het gio.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31" presetClass="entr" presetSubtype="0" fill="hold" nodeType="clickEffect">
                                  <p:stCondLst>
                                    <p:cond delay="0"/>
                                  </p:stCondLst>
                                  <p:iterate type="lt">
                                    <p:tmPct val="5000"/>
                                  </p:iterate>
                                  <p:childTnLst>
                                    <p:set>
                                      <p:cBhvr>
                                        <p:cTn id="69" dur="1" fill="hold">
                                          <p:stCondLst>
                                            <p:cond delay="0"/>
                                          </p:stCondLst>
                                        </p:cTn>
                                        <p:tgtEl>
                                          <p:spTgt spid="66575">
                                            <p:txEl>
                                              <p:pRg st="0" end="0"/>
                                            </p:txEl>
                                          </p:spTgt>
                                        </p:tgtEl>
                                        <p:attrNameLst>
                                          <p:attrName>style.visibility</p:attrName>
                                        </p:attrNameLst>
                                      </p:cBhvr>
                                      <p:to>
                                        <p:strVal val="visible"/>
                                      </p:to>
                                    </p:set>
                                    <p:anim calcmode="lin" valueType="num">
                                      <p:cBhvr>
                                        <p:cTn id="70" dur="1000" fill="hold"/>
                                        <p:tgtEl>
                                          <p:spTgt spid="66575">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66575">
                                            <p:txEl>
                                              <p:pRg st="0" end="0"/>
                                            </p:txEl>
                                          </p:spTgt>
                                        </p:tgtEl>
                                        <p:attrNameLst>
                                          <p:attrName>ppt_h</p:attrName>
                                        </p:attrNameLst>
                                      </p:cBhvr>
                                      <p:tavLst>
                                        <p:tav tm="0">
                                          <p:val>
                                            <p:fltVal val="0"/>
                                          </p:val>
                                        </p:tav>
                                        <p:tav tm="100000">
                                          <p:val>
                                            <p:strVal val="#ppt_h"/>
                                          </p:val>
                                        </p:tav>
                                      </p:tavLst>
                                    </p:anim>
                                    <p:anim calcmode="lin" valueType="num">
                                      <p:cBhvr>
                                        <p:cTn id="72" dur="1000" fill="hold"/>
                                        <p:tgtEl>
                                          <p:spTgt spid="66575">
                                            <p:txEl>
                                              <p:pRg st="0" end="0"/>
                                            </p:txEl>
                                          </p:spTgt>
                                        </p:tgtEl>
                                        <p:attrNameLst>
                                          <p:attrName>style.rotation</p:attrName>
                                        </p:attrNameLst>
                                      </p:cBhvr>
                                      <p:tavLst>
                                        <p:tav tm="0">
                                          <p:val>
                                            <p:fltVal val="90"/>
                                          </p:val>
                                        </p:tav>
                                        <p:tav tm="100000">
                                          <p:val>
                                            <p:fltVal val="0"/>
                                          </p:val>
                                        </p:tav>
                                      </p:tavLst>
                                    </p:anim>
                                    <p:animEffect transition="in" filter="fade">
                                      <p:cBhvr>
                                        <p:cTn id="73" dur="1000"/>
                                        <p:tgtEl>
                                          <p:spTgt spid="66575">
                                            <p:txEl>
                                              <p:pRg st="0" end="0"/>
                                            </p:txEl>
                                          </p:spTgt>
                                        </p:tgtEl>
                                      </p:cBhvr>
                                    </p:animEffect>
                                  </p:childTnLst>
                                </p:cTn>
                              </p:par>
                              <p:par>
                                <p:cTn id="74" presetID="56" presetClass="exit" presetSubtype="0" fill="hold" grpId="1" nodeType="withEffect">
                                  <p:stCondLst>
                                    <p:cond delay="0"/>
                                  </p:stCondLst>
                                  <p:iterate type="lt">
                                    <p:tmPct val="10000"/>
                                  </p:iterate>
                                  <p:childTnLst>
                                    <p:anim from="(ppt_w)" to="(-ppt_w*2)" calcmode="lin" valueType="num">
                                      <p:cBhvr rctx="PPT">
                                        <p:cTn id="75" dur="250" autoRev="1">
                                          <p:stCondLst>
                                            <p:cond delay="0"/>
                                          </p:stCondLst>
                                        </p:cTn>
                                        <p:tgtEl>
                                          <p:spTgt spid="66574"/>
                                        </p:tgtEl>
                                        <p:attrNameLst>
                                          <p:attrName>ppt_w</p:attrName>
                                        </p:attrNameLst>
                                      </p:cBhvr>
                                    </p:anim>
                                    <p:anim by="(ppt_w*0.50)" calcmode="lin" valueType="num">
                                      <p:cBhvr>
                                        <p:cTn id="76" dur="250" decel="50000" autoRev="1">
                                          <p:stCondLst>
                                            <p:cond delay="0"/>
                                          </p:stCondLst>
                                        </p:cTn>
                                        <p:tgtEl>
                                          <p:spTgt spid="66574"/>
                                        </p:tgtEl>
                                        <p:attrNameLst>
                                          <p:attrName>ppt_x</p:attrName>
                                        </p:attrNameLst>
                                      </p:cBhvr>
                                    </p:anim>
                                    <p:anim from="(ppt_y)" to="(1+ppt_h/2)" calcmode="lin" valueType="num">
                                      <p:cBhvr>
                                        <p:cTn id="77" dur="500">
                                          <p:stCondLst>
                                            <p:cond delay="0"/>
                                          </p:stCondLst>
                                        </p:cTn>
                                        <p:tgtEl>
                                          <p:spTgt spid="66574"/>
                                        </p:tgtEl>
                                        <p:attrNameLst>
                                          <p:attrName>ppt_y</p:attrName>
                                        </p:attrNameLst>
                                      </p:cBhvr>
                                    </p:anim>
                                    <p:animRot by="21600000">
                                      <p:cBhvr>
                                        <p:cTn id="78" dur="500">
                                          <p:stCondLst>
                                            <p:cond delay="0"/>
                                          </p:stCondLst>
                                        </p:cTn>
                                        <p:tgtEl>
                                          <p:spTgt spid="66574"/>
                                        </p:tgtEl>
                                        <p:attrNameLst>
                                          <p:attrName>r</p:attrName>
                                        </p:attrNameLst>
                                      </p:cBhvr>
                                    </p:animRot>
                                    <p:set>
                                      <p:cBhvr>
                                        <p:cTn id="79" dur="1" fill="hold">
                                          <p:stCondLst>
                                            <p:cond delay="499"/>
                                          </p:stCondLst>
                                        </p:cTn>
                                        <p:tgtEl>
                                          <p:spTgt spid="665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4" grpId="0"/>
      <p:bldP spid="66574" grpId="1"/>
      <p:bldP spid="66576" grpId="0" animBg="1"/>
      <p:bldP spid="66579" grpId="0" animBg="1"/>
      <p:bldP spid="66580" grpId="0" animBg="1"/>
      <p:bldP spid="66581" grpId="0" animBg="1"/>
      <p:bldP spid="66582" grpId="0" animBg="1"/>
      <p:bldP spid="66583" grpId="0" animBg="1"/>
      <p:bldP spid="66584" grpId="0" animBg="1"/>
      <p:bldP spid="66585" grpId="0" animBg="1"/>
      <p:bldP spid="66586" grpId="0" animBg="1"/>
      <p:bldP spid="66587" grpId="0" animBg="1"/>
      <p:bldP spid="66588" grpId="0" animBg="1"/>
      <p:bldP spid="66589" grpId="0" animBg="1"/>
      <p:bldP spid="66590" grpId="0" animBg="1"/>
      <p:bldP spid="66591" grpId="0" animBg="1"/>
      <p:bldP spid="66592" grpId="0" animBg="1"/>
      <p:bldP spid="66593" grpId="0" animBg="1"/>
      <p:bldP spid="6659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69650"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9646" name="Rectangle 14"/>
          <p:cNvSpPr>
            <a:spLocks noGrp="1" noChangeArrowheads="1"/>
          </p:cNvSpPr>
          <p:nvPr>
            <p:ph type="ctrTitle"/>
          </p:nvPr>
        </p:nvSpPr>
        <p:spPr>
          <a:xfrm>
            <a:off x="969928" y="2766013"/>
            <a:ext cx="4973672" cy="749301"/>
          </a:xfrm>
        </p:spPr>
        <p:txBody>
          <a:bodyPr/>
          <a:lstStyle/>
          <a:p>
            <a:pPr eaLnBrk="1" hangingPunct="1"/>
            <a:r>
              <a:rPr lang="en-US" altLang="en-US" sz="3200" b="1">
                <a:solidFill>
                  <a:srgbClr val="0000FF"/>
                </a:solidFill>
                <a:latin typeface="Times New Roman" panose="02020603050405020304" pitchFamily="18" charset="0"/>
                <a:cs typeface="Times New Roman" panose="02020603050405020304" pitchFamily="18" charset="0"/>
              </a:rPr>
              <a:t>Câu 1: Tính                 </a:t>
            </a:r>
            <a:r>
              <a:rPr lang="en-US" altLang="en-US" sz="3200" b="1">
                <a:solidFill>
                  <a:srgbClr val="0000FF"/>
                </a:solidFill>
                <a:latin typeface="VNI-Times" pitchFamily="2" charset="0"/>
              </a:rPr>
              <a:t>?</a:t>
            </a:r>
            <a:endParaRPr lang="en-US" altLang="en-US" sz="3200">
              <a:solidFill>
                <a:srgbClr val="FF3300"/>
              </a:solidFill>
              <a:latin typeface="VNI-Times" pitchFamily="2" charset="0"/>
            </a:endParaRPr>
          </a:p>
        </p:txBody>
      </p:sp>
      <p:sp>
        <p:nvSpPr>
          <p:cNvPr id="69647" name="Rectangle 15"/>
          <p:cNvSpPr>
            <a:spLocks noGrp="1" noChangeArrowheads="1"/>
          </p:cNvSpPr>
          <p:nvPr>
            <p:ph type="subTitle" idx="1"/>
          </p:nvPr>
        </p:nvSpPr>
        <p:spPr>
          <a:xfrm>
            <a:off x="4433737" y="2766013"/>
            <a:ext cx="1425152" cy="749301"/>
          </a:xfrm>
        </p:spPr>
        <p:txBody>
          <a:bodyPr>
            <a:normAutofit/>
          </a:bodyPr>
          <a:lstStyle/>
          <a:p>
            <a:pPr eaLnBrk="1" hangingPunct="1">
              <a:lnSpc>
                <a:spcPct val="150000"/>
              </a:lnSpc>
            </a:pPr>
            <a:r>
              <a:rPr lang="en-US" altLang="en-US" sz="3200" b="1">
                <a:solidFill>
                  <a:srgbClr val="FF3300"/>
                </a:solidFill>
                <a:latin typeface="Times New Roman" panose="02020603050405020304" pitchFamily="18" charset="0"/>
                <a:cs typeface="Times New Roman" panose="02020603050405020304" pitchFamily="18" charset="0"/>
              </a:rPr>
              <a:t> 21 </a:t>
            </a:r>
          </a:p>
          <a:p>
            <a:pPr eaLnBrk="1" hangingPunct="1">
              <a:lnSpc>
                <a:spcPct val="150000"/>
              </a:lnSpc>
            </a:pPr>
            <a:r>
              <a:rPr lang="en-US" altLang="en-US" sz="3200" b="1">
                <a:solidFill>
                  <a:srgbClr val="FF3300"/>
                </a:solidFill>
                <a:latin typeface="Times New Roman" panose="02020603050405020304" pitchFamily="18" charset="0"/>
                <a:cs typeface="Times New Roman" panose="02020603050405020304" pitchFamily="18" charset="0"/>
              </a:rPr>
              <a:t> 3</a:t>
            </a:r>
          </a:p>
          <a:p>
            <a:pPr eaLnBrk="1" hangingPunct="1">
              <a:lnSpc>
                <a:spcPct val="150000"/>
              </a:lnSpc>
            </a:pPr>
            <a:r>
              <a:rPr lang="en-US" altLang="en-US" sz="3200" b="1">
                <a:solidFill>
                  <a:srgbClr val="FF3300"/>
                </a:solidFill>
                <a:latin typeface="Times New Roman" panose="02020603050405020304" pitchFamily="18" charset="0"/>
                <a:cs typeface="Times New Roman" panose="02020603050405020304" pitchFamily="18" charset="0"/>
              </a:rPr>
              <a:t> a</a:t>
            </a:r>
          </a:p>
          <a:p>
            <a:pPr eaLnBrk="1" hangingPunct="1">
              <a:lnSpc>
                <a:spcPct val="150000"/>
              </a:lnSpc>
            </a:pPr>
            <a:r>
              <a:rPr lang="en-US" altLang="en-US" sz="3200" b="1">
                <a:solidFill>
                  <a:srgbClr val="FF3300"/>
                </a:solidFill>
                <a:latin typeface="Times New Roman" panose="02020603050405020304" pitchFamily="18" charset="0"/>
                <a:cs typeface="Times New Roman" panose="02020603050405020304" pitchFamily="18" charset="0"/>
              </a:rPr>
              <a:t> </a:t>
            </a:r>
          </a:p>
          <a:p>
            <a:pPr eaLnBrk="1" hangingPunct="1"/>
            <a:br>
              <a:rPr lang="en-US" altLang="en-US" sz="3200" b="1">
                <a:solidFill>
                  <a:srgbClr val="FF3300"/>
                </a:solidFill>
                <a:latin typeface="VNI-Times" pitchFamily="2" charset="0"/>
              </a:rPr>
            </a:br>
            <a:endParaRPr lang="en-US" altLang="en-US" sz="3200" b="1">
              <a:solidFill>
                <a:srgbClr val="FF3300"/>
              </a:solidFill>
              <a:latin typeface="VNI-Times" pitchFamily="2"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69642"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69643"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chemeClr val="bg1"/>
                  </a:solidFill>
                  <a:latin typeface="Times New Roman" panose="02020603050405020304" pitchFamily="18" charset="0"/>
                  <a:cs typeface="Times New Roman" panose="02020603050405020304" pitchFamily="18" charset="0"/>
                </a:rPr>
                <a:t>GÓI SỐ 4</a:t>
              </a:r>
              <a:endParaRPr lang="en-US" sz="4800" b="1">
                <a:solidFill>
                  <a:schemeClr val="bg1"/>
                </a:solidFill>
                <a:latin typeface="VNI-Times" pitchFamily="2" charset="0"/>
              </a:endParaRPr>
            </a:p>
          </p:txBody>
        </p:sp>
        <p:pic>
          <p:nvPicPr>
            <p:cNvPr id="73763"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45"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69648"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9649"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69651"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69652"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69653"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69654"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69655"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69656"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69657"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69658"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69659"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69660"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69661"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69662"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69663"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69664"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69665"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69666"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chemeClr val="bg1"/>
                </a:solidFill>
                <a:latin typeface="VNI-Times" pitchFamily="2" charset="0"/>
              </a:rPr>
              <a:t>Heát giôø</a:t>
            </a:r>
          </a:p>
        </p:txBody>
      </p:sp>
      <p:sp>
        <p:nvSpPr>
          <p:cNvPr id="69667"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op">
            <a:hlinkClick r:id="rId9" action="ppaction://hlinksldjump"/>
            <a:extLst>
              <a:ext uri="{FF2B5EF4-FFF2-40B4-BE49-F238E27FC236}">
                <a16:creationId xmlns:a16="http://schemas.microsoft.com/office/drawing/2014/main" id="{E689A018-D4A7-46E5-A5B4-F1957C3E9E4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a:extLst>
              <a:ext uri="{FF2B5EF4-FFF2-40B4-BE49-F238E27FC236}">
                <a16:creationId xmlns:a16="http://schemas.microsoft.com/office/drawing/2014/main" id="{67B9F65E-174E-44EE-B2EA-8B0922E619B0}"/>
              </a:ext>
            </a:extLst>
          </p:cNvPr>
          <p:cNvGraphicFramePr>
            <a:graphicFrameLocks noChangeAspect="1"/>
          </p:cNvGraphicFramePr>
          <p:nvPr>
            <p:extLst>
              <p:ext uri="{D42A27DB-BD31-4B8C-83A1-F6EECF244321}">
                <p14:modId xmlns:p14="http://schemas.microsoft.com/office/powerpoint/2010/main" val="1276232544"/>
              </p:ext>
            </p:extLst>
          </p:nvPr>
        </p:nvGraphicFramePr>
        <p:xfrm>
          <a:off x="3140057" y="2766013"/>
          <a:ext cx="1547813" cy="2482850"/>
        </p:xfrm>
        <a:graphic>
          <a:graphicData uri="http://schemas.openxmlformats.org/presentationml/2006/ole">
            <mc:AlternateContent xmlns:mc="http://schemas.openxmlformats.org/markup-compatibility/2006">
              <mc:Choice xmlns:v="urn:schemas-microsoft-com:vml" Requires="v">
                <p:oleObj spid="_x0000_s22572" name="Equation" r:id="rId10" imgW="609480" imgH="977760" progId="Equation.DSMT4">
                  <p:embed/>
                </p:oleObj>
              </mc:Choice>
              <mc:Fallback>
                <p:oleObj name="Equation" r:id="rId10" imgW="609480" imgH="977760" progId="Equation.DSMT4">
                  <p:embed/>
                  <p:pic>
                    <p:nvPicPr>
                      <p:cNvPr id="0" name=""/>
                      <p:cNvPicPr/>
                      <p:nvPr/>
                    </p:nvPicPr>
                    <p:blipFill>
                      <a:blip r:embed="rId11"/>
                      <a:stretch>
                        <a:fillRect/>
                      </a:stretch>
                    </p:blipFill>
                    <p:spPr>
                      <a:xfrm>
                        <a:off x="3140057" y="2766013"/>
                        <a:ext cx="1547813" cy="2482850"/>
                      </a:xfrm>
                      <a:prstGeom prst="rect">
                        <a:avLst/>
                      </a:prstGeom>
                    </p:spPr>
                  </p:pic>
                </p:oleObj>
              </mc:Fallback>
            </mc:AlternateContent>
          </a:graphicData>
        </a:graphic>
      </p:graphicFrame>
    </p:spTree>
    <p:extLst>
      <p:ext uri="{BB962C8B-B14F-4D97-AF65-F5344CB8AC3E}">
        <p14:creationId xmlns:p14="http://schemas.microsoft.com/office/powerpoint/2010/main" val="778630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iterate type="lt">
                                    <p:tmPct val="0"/>
                                  </p:iterate>
                                  <p:childTnLst>
                                    <p:set>
                                      <p:cBhvr>
                                        <p:cTn id="6" dur="1" fill="hold">
                                          <p:stCondLst>
                                            <p:cond delay="0"/>
                                          </p:stCondLst>
                                        </p:cTn>
                                        <p:tgtEl>
                                          <p:spTgt spid="69646"/>
                                        </p:tgtEl>
                                        <p:attrNameLst>
                                          <p:attrName>style.visibility</p:attrName>
                                        </p:attrNameLst>
                                      </p:cBhvr>
                                      <p:to>
                                        <p:strVal val="visible"/>
                                      </p:to>
                                    </p:set>
                                    <p:anim calcmode="lin" valueType="num">
                                      <p:cBhvr>
                                        <p:cTn id="7" dur="500" fill="hold"/>
                                        <p:tgtEl>
                                          <p:spTgt spid="69646"/>
                                        </p:tgtEl>
                                        <p:attrNameLst>
                                          <p:attrName>ppt_w</p:attrName>
                                        </p:attrNameLst>
                                      </p:cBhvr>
                                      <p:tavLst>
                                        <p:tav tm="0">
                                          <p:val>
                                            <p:fltVal val="0"/>
                                          </p:val>
                                        </p:tav>
                                        <p:tav tm="100000">
                                          <p:val>
                                            <p:strVal val="#ppt_w"/>
                                          </p:val>
                                        </p:tav>
                                      </p:tavLst>
                                    </p:anim>
                                    <p:anim calcmode="lin" valueType="num">
                                      <p:cBhvr>
                                        <p:cTn id="8" dur="500" fill="hold"/>
                                        <p:tgtEl>
                                          <p:spTgt spid="69646"/>
                                        </p:tgtEl>
                                        <p:attrNameLst>
                                          <p:attrName>ppt_h</p:attrName>
                                        </p:attrNameLst>
                                      </p:cBhvr>
                                      <p:tavLst>
                                        <p:tav tm="0">
                                          <p:val>
                                            <p:fltVal val="0"/>
                                          </p:val>
                                        </p:tav>
                                        <p:tav tm="100000">
                                          <p:val>
                                            <p:strVal val="#ppt_h"/>
                                          </p:val>
                                        </p:tav>
                                      </p:tavLst>
                                    </p:anim>
                                    <p:animEffect transition="in" filter="fade">
                                      <p:cBhvr>
                                        <p:cTn id="9" dur="500"/>
                                        <p:tgtEl>
                                          <p:spTgt spid="69646"/>
                                        </p:tgtEl>
                                      </p:cBhvr>
                                    </p:animEffect>
                                  </p:childTnLst>
                                </p:cTn>
                              </p:par>
                            </p:childTnLst>
                          </p:cTn>
                        </p:par>
                        <p:par>
                          <p:cTn id="10" fill="hold" nodeType="afterGroup">
                            <p:stCondLst>
                              <p:cond delay="500"/>
                            </p:stCondLst>
                            <p:childTnLst>
                              <p:par>
                                <p:cTn id="11" presetID="17" presetClass="entr" presetSubtype="10" fill="hold" grpId="0" nodeType="afterEffect">
                                  <p:stCondLst>
                                    <p:cond delay="0"/>
                                  </p:stCondLst>
                                  <p:childTnLst>
                                    <p:set>
                                      <p:cBhvr>
                                        <p:cTn id="12" dur="1" fill="hold">
                                          <p:stCondLst>
                                            <p:cond delay="0"/>
                                          </p:stCondLst>
                                        </p:cTn>
                                        <p:tgtEl>
                                          <p:spTgt spid="69648"/>
                                        </p:tgtEl>
                                        <p:attrNameLst>
                                          <p:attrName>style.visibility</p:attrName>
                                        </p:attrNameLst>
                                      </p:cBhvr>
                                      <p:to>
                                        <p:strVal val="visible"/>
                                      </p:to>
                                    </p:set>
                                    <p:anim calcmode="lin" valueType="num">
                                      <p:cBhvr>
                                        <p:cTn id="13" dur="500" fill="hold"/>
                                        <p:tgtEl>
                                          <p:spTgt spid="69648"/>
                                        </p:tgtEl>
                                        <p:attrNameLst>
                                          <p:attrName>ppt_w</p:attrName>
                                        </p:attrNameLst>
                                      </p:cBhvr>
                                      <p:tavLst>
                                        <p:tav tm="0">
                                          <p:val>
                                            <p:fltVal val="0"/>
                                          </p:val>
                                        </p:tav>
                                        <p:tav tm="100000">
                                          <p:val>
                                            <p:strVal val="#ppt_w"/>
                                          </p:val>
                                        </p:tav>
                                      </p:tavLst>
                                    </p:anim>
                                    <p:anim calcmode="lin" valueType="num">
                                      <p:cBhvr>
                                        <p:cTn id="14" dur="500" fill="hold"/>
                                        <p:tgtEl>
                                          <p:spTgt spid="69648"/>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1000"/>
                            </p:stCondLst>
                            <p:childTnLst>
                              <p:par>
                                <p:cTn id="16" presetID="11" presetClass="entr" presetSubtype="0" fill="hold" grpId="0" nodeType="afterEffect">
                                  <p:stCondLst>
                                    <p:cond delay="0"/>
                                  </p:stCondLst>
                                  <p:childTnLst>
                                    <p:set>
                                      <p:cBhvr>
                                        <p:cTn id="17" dur="1000">
                                          <p:stCondLst>
                                            <p:cond delay="0"/>
                                          </p:stCondLst>
                                        </p:cTn>
                                        <p:tgtEl>
                                          <p:spTgt spid="69651"/>
                                        </p:tgtEl>
                                        <p:attrNameLst>
                                          <p:attrName>style.visibility</p:attrName>
                                        </p:attrNameLst>
                                      </p:cBhvr>
                                      <p:to>
                                        <p:strVal val="visible"/>
                                      </p:to>
                                    </p:set>
                                  </p:childTnLst>
                                </p:cTn>
                              </p:par>
                            </p:childTnLst>
                          </p:cTn>
                        </p:par>
                        <p:par>
                          <p:cTn id="18" fill="hold" nodeType="afterGroup">
                            <p:stCondLst>
                              <p:cond delay="2000"/>
                            </p:stCondLst>
                            <p:childTnLst>
                              <p:par>
                                <p:cTn id="19" presetID="11" presetClass="entr" presetSubtype="0" fill="hold" grpId="0" nodeType="afterEffect">
                                  <p:stCondLst>
                                    <p:cond delay="0"/>
                                  </p:stCondLst>
                                  <p:childTnLst>
                                    <p:set>
                                      <p:cBhvr>
                                        <p:cTn id="20" dur="1000">
                                          <p:stCondLst>
                                            <p:cond delay="0"/>
                                          </p:stCondLst>
                                        </p:cTn>
                                        <p:tgtEl>
                                          <p:spTgt spid="69652"/>
                                        </p:tgtEl>
                                        <p:attrNameLst>
                                          <p:attrName>style.visibility</p:attrName>
                                        </p:attrNameLst>
                                      </p:cBhvr>
                                      <p:to>
                                        <p:strVal val="visible"/>
                                      </p:to>
                                    </p:set>
                                  </p:childTnLst>
                                </p:cTn>
                              </p:par>
                            </p:childTnLst>
                          </p:cTn>
                        </p:par>
                        <p:par>
                          <p:cTn id="21" fill="hold" nodeType="afterGroup">
                            <p:stCondLst>
                              <p:cond delay="3000"/>
                            </p:stCondLst>
                            <p:childTnLst>
                              <p:par>
                                <p:cTn id="22" presetID="11" presetClass="entr" presetSubtype="0" fill="hold" grpId="0" nodeType="afterEffect">
                                  <p:stCondLst>
                                    <p:cond delay="0"/>
                                  </p:stCondLst>
                                  <p:childTnLst>
                                    <p:set>
                                      <p:cBhvr>
                                        <p:cTn id="23" dur="1000">
                                          <p:stCondLst>
                                            <p:cond delay="0"/>
                                          </p:stCondLst>
                                        </p:cTn>
                                        <p:tgtEl>
                                          <p:spTgt spid="69653"/>
                                        </p:tgtEl>
                                        <p:attrNameLst>
                                          <p:attrName>style.visibility</p:attrName>
                                        </p:attrNameLst>
                                      </p:cBhvr>
                                      <p:to>
                                        <p:strVal val="visible"/>
                                      </p:to>
                                    </p:set>
                                  </p:childTnLst>
                                </p:cTn>
                              </p:par>
                            </p:childTnLst>
                          </p:cTn>
                        </p:par>
                        <p:par>
                          <p:cTn id="24" fill="hold" nodeType="afterGroup">
                            <p:stCondLst>
                              <p:cond delay="4000"/>
                            </p:stCondLst>
                            <p:childTnLst>
                              <p:par>
                                <p:cTn id="25" presetID="11" presetClass="entr" presetSubtype="0" fill="hold" grpId="0" nodeType="afterEffect">
                                  <p:stCondLst>
                                    <p:cond delay="0"/>
                                  </p:stCondLst>
                                  <p:childTnLst>
                                    <p:set>
                                      <p:cBhvr>
                                        <p:cTn id="26" dur="1000">
                                          <p:stCondLst>
                                            <p:cond delay="0"/>
                                          </p:stCondLst>
                                        </p:cTn>
                                        <p:tgtEl>
                                          <p:spTgt spid="69654"/>
                                        </p:tgtEl>
                                        <p:attrNameLst>
                                          <p:attrName>style.visibility</p:attrName>
                                        </p:attrNameLst>
                                      </p:cBhvr>
                                      <p:to>
                                        <p:strVal val="visible"/>
                                      </p:to>
                                    </p:set>
                                  </p:childTnLst>
                                </p:cTn>
                              </p:par>
                            </p:childTnLst>
                          </p:cTn>
                        </p:par>
                        <p:par>
                          <p:cTn id="27" fill="hold" nodeType="afterGroup">
                            <p:stCondLst>
                              <p:cond delay="5000"/>
                            </p:stCondLst>
                            <p:childTnLst>
                              <p:par>
                                <p:cTn id="28" presetID="11" presetClass="entr" presetSubtype="0" fill="hold" grpId="0" nodeType="afterEffect">
                                  <p:stCondLst>
                                    <p:cond delay="0"/>
                                  </p:stCondLst>
                                  <p:childTnLst>
                                    <p:set>
                                      <p:cBhvr>
                                        <p:cTn id="29" dur="1000">
                                          <p:stCondLst>
                                            <p:cond delay="0"/>
                                          </p:stCondLst>
                                        </p:cTn>
                                        <p:tgtEl>
                                          <p:spTgt spid="69655"/>
                                        </p:tgtEl>
                                        <p:attrNameLst>
                                          <p:attrName>style.visibility</p:attrName>
                                        </p:attrNameLst>
                                      </p:cBhvr>
                                      <p:to>
                                        <p:strVal val="visible"/>
                                      </p:to>
                                    </p:set>
                                  </p:childTnLst>
                                </p:cTn>
                              </p:par>
                            </p:childTnLst>
                          </p:cTn>
                        </p:par>
                        <p:par>
                          <p:cTn id="30" fill="hold" nodeType="afterGroup">
                            <p:stCondLst>
                              <p:cond delay="6000"/>
                            </p:stCondLst>
                            <p:childTnLst>
                              <p:par>
                                <p:cTn id="31" presetID="11" presetClass="entr" presetSubtype="0" fill="hold" grpId="0" nodeType="afterEffect">
                                  <p:stCondLst>
                                    <p:cond delay="0"/>
                                  </p:stCondLst>
                                  <p:childTnLst>
                                    <p:set>
                                      <p:cBhvr>
                                        <p:cTn id="32" dur="1000">
                                          <p:stCondLst>
                                            <p:cond delay="0"/>
                                          </p:stCondLst>
                                        </p:cTn>
                                        <p:tgtEl>
                                          <p:spTgt spid="69656"/>
                                        </p:tgtEl>
                                        <p:attrNameLst>
                                          <p:attrName>style.visibility</p:attrName>
                                        </p:attrNameLst>
                                      </p:cBhvr>
                                      <p:to>
                                        <p:strVal val="visible"/>
                                      </p:to>
                                    </p:set>
                                  </p:childTnLst>
                                </p:cTn>
                              </p:par>
                            </p:childTnLst>
                          </p:cTn>
                        </p:par>
                        <p:par>
                          <p:cTn id="33" fill="hold" nodeType="afterGroup">
                            <p:stCondLst>
                              <p:cond delay="7000"/>
                            </p:stCondLst>
                            <p:childTnLst>
                              <p:par>
                                <p:cTn id="34" presetID="11" presetClass="entr" presetSubtype="0" fill="hold" grpId="0" nodeType="afterEffect">
                                  <p:stCondLst>
                                    <p:cond delay="0"/>
                                  </p:stCondLst>
                                  <p:childTnLst>
                                    <p:set>
                                      <p:cBhvr>
                                        <p:cTn id="35" dur="1000">
                                          <p:stCondLst>
                                            <p:cond delay="0"/>
                                          </p:stCondLst>
                                        </p:cTn>
                                        <p:tgtEl>
                                          <p:spTgt spid="69657"/>
                                        </p:tgtEl>
                                        <p:attrNameLst>
                                          <p:attrName>style.visibility</p:attrName>
                                        </p:attrNameLst>
                                      </p:cBhvr>
                                      <p:to>
                                        <p:strVal val="visible"/>
                                      </p:to>
                                    </p:set>
                                  </p:childTnLst>
                                </p:cTn>
                              </p:par>
                            </p:childTnLst>
                          </p:cTn>
                        </p:par>
                        <p:par>
                          <p:cTn id="36" fill="hold" nodeType="afterGroup">
                            <p:stCondLst>
                              <p:cond delay="8000"/>
                            </p:stCondLst>
                            <p:childTnLst>
                              <p:par>
                                <p:cTn id="37" presetID="11" presetClass="entr" presetSubtype="0" fill="hold" grpId="0" nodeType="afterEffect">
                                  <p:stCondLst>
                                    <p:cond delay="0"/>
                                  </p:stCondLst>
                                  <p:childTnLst>
                                    <p:set>
                                      <p:cBhvr>
                                        <p:cTn id="38" dur="1000">
                                          <p:stCondLst>
                                            <p:cond delay="0"/>
                                          </p:stCondLst>
                                        </p:cTn>
                                        <p:tgtEl>
                                          <p:spTgt spid="69658"/>
                                        </p:tgtEl>
                                        <p:attrNameLst>
                                          <p:attrName>style.visibility</p:attrName>
                                        </p:attrNameLst>
                                      </p:cBhvr>
                                      <p:to>
                                        <p:strVal val="visible"/>
                                      </p:to>
                                    </p:set>
                                  </p:childTnLst>
                                </p:cTn>
                              </p:par>
                            </p:childTnLst>
                          </p:cTn>
                        </p:par>
                        <p:par>
                          <p:cTn id="39" fill="hold" nodeType="afterGroup">
                            <p:stCondLst>
                              <p:cond delay="9000"/>
                            </p:stCondLst>
                            <p:childTnLst>
                              <p:par>
                                <p:cTn id="40" presetID="11" presetClass="entr" presetSubtype="0" fill="hold" grpId="0" nodeType="afterEffect">
                                  <p:stCondLst>
                                    <p:cond delay="0"/>
                                  </p:stCondLst>
                                  <p:childTnLst>
                                    <p:set>
                                      <p:cBhvr>
                                        <p:cTn id="41" dur="1000">
                                          <p:stCondLst>
                                            <p:cond delay="0"/>
                                          </p:stCondLst>
                                        </p:cTn>
                                        <p:tgtEl>
                                          <p:spTgt spid="69659"/>
                                        </p:tgtEl>
                                        <p:attrNameLst>
                                          <p:attrName>style.visibility</p:attrName>
                                        </p:attrNameLst>
                                      </p:cBhvr>
                                      <p:to>
                                        <p:strVal val="visible"/>
                                      </p:to>
                                    </p:set>
                                  </p:childTnLst>
                                </p:cTn>
                              </p:par>
                            </p:childTnLst>
                          </p:cTn>
                        </p:par>
                        <p:par>
                          <p:cTn id="42" fill="hold" nodeType="afterGroup">
                            <p:stCondLst>
                              <p:cond delay="10000"/>
                            </p:stCondLst>
                            <p:childTnLst>
                              <p:par>
                                <p:cTn id="43" presetID="11" presetClass="entr" presetSubtype="0" fill="hold" grpId="0" nodeType="afterEffect">
                                  <p:stCondLst>
                                    <p:cond delay="0"/>
                                  </p:stCondLst>
                                  <p:childTnLst>
                                    <p:set>
                                      <p:cBhvr>
                                        <p:cTn id="44" dur="1000">
                                          <p:stCondLst>
                                            <p:cond delay="0"/>
                                          </p:stCondLst>
                                        </p:cTn>
                                        <p:tgtEl>
                                          <p:spTgt spid="6966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ao tick.WAV"/>
                                        </p:tgtEl>
                                      </p:cMediaNode>
                                    </p:audio>
                                  </p:subTnLst>
                                </p:cTn>
                              </p:par>
                            </p:childTnLst>
                          </p:cTn>
                        </p:par>
                        <p:par>
                          <p:cTn id="45" fill="hold" nodeType="afterGroup">
                            <p:stCondLst>
                              <p:cond delay="11000"/>
                            </p:stCondLst>
                            <p:childTnLst>
                              <p:par>
                                <p:cTn id="46" presetID="11" presetClass="entr" presetSubtype="0" fill="hold" grpId="0" nodeType="afterEffect">
                                  <p:stCondLst>
                                    <p:cond delay="0"/>
                                  </p:stCondLst>
                                  <p:childTnLst>
                                    <p:set>
                                      <p:cBhvr>
                                        <p:cTn id="47" dur="1000">
                                          <p:stCondLst>
                                            <p:cond delay="0"/>
                                          </p:stCondLst>
                                        </p:cTn>
                                        <p:tgtEl>
                                          <p:spTgt spid="6966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ao tick.WAV"/>
                                        </p:tgtEl>
                                      </p:cMediaNode>
                                    </p:audio>
                                  </p:subTnLst>
                                </p:cTn>
                              </p:par>
                            </p:childTnLst>
                          </p:cTn>
                        </p:par>
                        <p:par>
                          <p:cTn id="48" fill="hold" nodeType="afterGroup">
                            <p:stCondLst>
                              <p:cond delay="12000"/>
                            </p:stCondLst>
                            <p:childTnLst>
                              <p:par>
                                <p:cTn id="49" presetID="11" presetClass="entr" presetSubtype="0" fill="hold" grpId="0" nodeType="afterEffect">
                                  <p:stCondLst>
                                    <p:cond delay="0"/>
                                  </p:stCondLst>
                                  <p:childTnLst>
                                    <p:set>
                                      <p:cBhvr>
                                        <p:cTn id="50" dur="1000">
                                          <p:stCondLst>
                                            <p:cond delay="0"/>
                                          </p:stCondLst>
                                        </p:cTn>
                                        <p:tgtEl>
                                          <p:spTgt spid="6966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ao tick.WAV"/>
                                        </p:tgtEl>
                                      </p:cMediaNode>
                                    </p:audio>
                                  </p:subTnLst>
                                </p:cTn>
                              </p:par>
                            </p:childTnLst>
                          </p:cTn>
                        </p:par>
                        <p:par>
                          <p:cTn id="51" fill="hold" nodeType="afterGroup">
                            <p:stCondLst>
                              <p:cond delay="13000"/>
                            </p:stCondLst>
                            <p:childTnLst>
                              <p:par>
                                <p:cTn id="52" presetID="11" presetClass="entr" presetSubtype="0" fill="hold" grpId="0" nodeType="afterEffect">
                                  <p:stCondLst>
                                    <p:cond delay="0"/>
                                  </p:stCondLst>
                                  <p:childTnLst>
                                    <p:set>
                                      <p:cBhvr>
                                        <p:cTn id="53" dur="1000">
                                          <p:stCondLst>
                                            <p:cond delay="0"/>
                                          </p:stCondLst>
                                        </p:cTn>
                                        <p:tgtEl>
                                          <p:spTgt spid="69663"/>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ao tick.WAV"/>
                                        </p:tgtEl>
                                      </p:cMediaNode>
                                    </p:audio>
                                  </p:subTnLst>
                                </p:cTn>
                              </p:par>
                            </p:childTnLst>
                          </p:cTn>
                        </p:par>
                        <p:par>
                          <p:cTn id="54" fill="hold" nodeType="afterGroup">
                            <p:stCondLst>
                              <p:cond delay="14000"/>
                            </p:stCondLst>
                            <p:childTnLst>
                              <p:par>
                                <p:cTn id="55" presetID="11" presetClass="entr" presetSubtype="0" fill="hold" grpId="0" nodeType="afterEffect">
                                  <p:stCondLst>
                                    <p:cond delay="0"/>
                                  </p:stCondLst>
                                  <p:childTnLst>
                                    <p:set>
                                      <p:cBhvr>
                                        <p:cTn id="56" dur="1000">
                                          <p:stCondLst>
                                            <p:cond delay="0"/>
                                          </p:stCondLst>
                                        </p:cTn>
                                        <p:tgtEl>
                                          <p:spTgt spid="6966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ao tick.WAV"/>
                                        </p:tgtEl>
                                      </p:cMediaNode>
                                    </p:audio>
                                  </p:subTnLst>
                                </p:cTn>
                              </p:par>
                            </p:childTnLst>
                          </p:cTn>
                        </p:par>
                        <p:par>
                          <p:cTn id="57" fill="hold" nodeType="afterGroup">
                            <p:stCondLst>
                              <p:cond delay="15000"/>
                            </p:stCondLst>
                            <p:childTnLst>
                              <p:par>
                                <p:cTn id="58" presetID="11" presetClass="entr" presetSubtype="0" fill="hold" grpId="0" nodeType="afterEffect">
                                  <p:stCondLst>
                                    <p:cond delay="0"/>
                                  </p:stCondLst>
                                  <p:childTnLst>
                                    <p:set>
                                      <p:cBhvr>
                                        <p:cTn id="59" dur="1000">
                                          <p:stCondLst>
                                            <p:cond delay="0"/>
                                          </p:stCondLst>
                                        </p:cTn>
                                        <p:tgtEl>
                                          <p:spTgt spid="6966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ao tick.WAV"/>
                                        </p:tgtEl>
                                      </p:cMediaNode>
                                    </p:audio>
                                  </p:subTnLst>
                                </p:cTn>
                              </p:par>
                            </p:childTnLst>
                          </p:cTn>
                        </p:par>
                        <p:par>
                          <p:cTn id="60" fill="hold" nodeType="afterGroup">
                            <p:stCondLst>
                              <p:cond delay="16000"/>
                            </p:stCondLst>
                            <p:childTnLst>
                              <p:par>
                                <p:cTn id="61" presetID="53" presetClass="entr" presetSubtype="0" fill="hold" grpId="0" nodeType="afterEffect">
                                  <p:stCondLst>
                                    <p:cond delay="0"/>
                                  </p:stCondLst>
                                  <p:childTnLst>
                                    <p:set>
                                      <p:cBhvr>
                                        <p:cTn id="62" dur="1" fill="hold">
                                          <p:stCondLst>
                                            <p:cond delay="0"/>
                                          </p:stCondLst>
                                        </p:cTn>
                                        <p:tgtEl>
                                          <p:spTgt spid="69666"/>
                                        </p:tgtEl>
                                        <p:attrNameLst>
                                          <p:attrName>style.visibility</p:attrName>
                                        </p:attrNameLst>
                                      </p:cBhvr>
                                      <p:to>
                                        <p:strVal val="visible"/>
                                      </p:to>
                                    </p:set>
                                    <p:anim calcmode="lin" valueType="num">
                                      <p:cBhvr>
                                        <p:cTn id="63" dur="500" fill="hold"/>
                                        <p:tgtEl>
                                          <p:spTgt spid="69666"/>
                                        </p:tgtEl>
                                        <p:attrNameLst>
                                          <p:attrName>ppt_w</p:attrName>
                                        </p:attrNameLst>
                                      </p:cBhvr>
                                      <p:tavLst>
                                        <p:tav tm="0">
                                          <p:val>
                                            <p:fltVal val="0"/>
                                          </p:val>
                                        </p:tav>
                                        <p:tav tm="100000">
                                          <p:val>
                                            <p:strVal val="#ppt_w"/>
                                          </p:val>
                                        </p:tav>
                                      </p:tavLst>
                                    </p:anim>
                                    <p:anim calcmode="lin" valueType="num">
                                      <p:cBhvr>
                                        <p:cTn id="64" dur="500" fill="hold"/>
                                        <p:tgtEl>
                                          <p:spTgt spid="69666"/>
                                        </p:tgtEl>
                                        <p:attrNameLst>
                                          <p:attrName>ppt_h</p:attrName>
                                        </p:attrNameLst>
                                      </p:cBhvr>
                                      <p:tavLst>
                                        <p:tav tm="0">
                                          <p:val>
                                            <p:fltVal val="0"/>
                                          </p:val>
                                        </p:tav>
                                        <p:tav tm="100000">
                                          <p:val>
                                            <p:strVal val="#ppt_h"/>
                                          </p:val>
                                        </p:tav>
                                      </p:tavLst>
                                    </p:anim>
                                    <p:animEffect transition="in" filter="fade">
                                      <p:cBhvr>
                                        <p:cTn id="65" dur="500"/>
                                        <p:tgtEl>
                                          <p:spTgt spid="69666"/>
                                        </p:tgtEl>
                                      </p:cBhvr>
                                    </p:animEffect>
                                  </p:childTnLst>
                                  <p:subTnLst>
                                    <p:audio>
                                      <p:cMediaNode>
                                        <p:cTn display="0" masterRel="sameClick">
                                          <p:stCondLst>
                                            <p:cond evt="begin" delay="0">
                                              <p:tn val="61"/>
                                            </p:cond>
                                          </p:stCondLst>
                                          <p:endCondLst>
                                            <p:cond evt="onStopAudio" delay="0">
                                              <p:tgtEl>
                                                <p:sldTgt/>
                                              </p:tgtEl>
                                            </p:cond>
                                          </p:endCondLst>
                                        </p:cTn>
                                        <p:tgtEl>
                                          <p:sndTgt r:embed="rId4" name="het gio.WAV"/>
                                        </p:tgtEl>
                                      </p:cMediaNode>
                                    </p:audio>
                                  </p:subTnLst>
                                </p:cTn>
                              </p:par>
                            </p:childTnLst>
                          </p:cTn>
                        </p:par>
                      </p:childTnLst>
                    </p:cTn>
                  </p:par>
                  <p:par>
                    <p:cTn id="66" fill="hold" nodeType="clickPar">
                      <p:stCondLst>
                        <p:cond delay="indefinite"/>
                      </p:stCondLst>
                      <p:childTnLst>
                        <p:par>
                          <p:cTn id="67" fill="hold" nodeType="withGroup">
                            <p:stCondLst>
                              <p:cond delay="0"/>
                            </p:stCondLst>
                            <p:childTnLst>
                              <p:par>
                                <p:cTn id="68" presetID="31" presetClass="entr" presetSubtype="0" fill="hold" nodeType="clickEffect">
                                  <p:stCondLst>
                                    <p:cond delay="0"/>
                                  </p:stCondLst>
                                  <p:iterate type="lt">
                                    <p:tmPct val="5000"/>
                                  </p:iterate>
                                  <p:childTnLst>
                                    <p:set>
                                      <p:cBhvr>
                                        <p:cTn id="69" dur="1" fill="hold">
                                          <p:stCondLst>
                                            <p:cond delay="0"/>
                                          </p:stCondLst>
                                        </p:cTn>
                                        <p:tgtEl>
                                          <p:spTgt spid="69647">
                                            <p:txEl>
                                              <p:pRg st="0" end="0"/>
                                            </p:txEl>
                                          </p:spTgt>
                                        </p:tgtEl>
                                        <p:attrNameLst>
                                          <p:attrName>style.visibility</p:attrName>
                                        </p:attrNameLst>
                                      </p:cBhvr>
                                      <p:to>
                                        <p:strVal val="visible"/>
                                      </p:to>
                                    </p:set>
                                    <p:anim calcmode="lin" valueType="num">
                                      <p:cBhvr>
                                        <p:cTn id="70" dur="1000" fill="hold"/>
                                        <p:tgtEl>
                                          <p:spTgt spid="69647">
                                            <p:txEl>
                                              <p:pRg st="0" end="0"/>
                                            </p:txEl>
                                          </p:spTgt>
                                        </p:tgtEl>
                                        <p:attrNameLst>
                                          <p:attrName>ppt_w</p:attrName>
                                        </p:attrNameLst>
                                      </p:cBhvr>
                                      <p:tavLst>
                                        <p:tav tm="0">
                                          <p:val>
                                            <p:fltVal val="0"/>
                                          </p:val>
                                        </p:tav>
                                        <p:tav tm="100000">
                                          <p:val>
                                            <p:strVal val="#ppt_w"/>
                                          </p:val>
                                        </p:tav>
                                      </p:tavLst>
                                    </p:anim>
                                    <p:anim calcmode="lin" valueType="num">
                                      <p:cBhvr>
                                        <p:cTn id="71" dur="1000" fill="hold"/>
                                        <p:tgtEl>
                                          <p:spTgt spid="69647">
                                            <p:txEl>
                                              <p:pRg st="0" end="0"/>
                                            </p:txEl>
                                          </p:spTgt>
                                        </p:tgtEl>
                                        <p:attrNameLst>
                                          <p:attrName>ppt_h</p:attrName>
                                        </p:attrNameLst>
                                      </p:cBhvr>
                                      <p:tavLst>
                                        <p:tav tm="0">
                                          <p:val>
                                            <p:fltVal val="0"/>
                                          </p:val>
                                        </p:tav>
                                        <p:tav tm="100000">
                                          <p:val>
                                            <p:strVal val="#ppt_h"/>
                                          </p:val>
                                        </p:tav>
                                      </p:tavLst>
                                    </p:anim>
                                    <p:anim calcmode="lin" valueType="num">
                                      <p:cBhvr>
                                        <p:cTn id="72" dur="1000" fill="hold"/>
                                        <p:tgtEl>
                                          <p:spTgt spid="69647">
                                            <p:txEl>
                                              <p:pRg st="0" end="0"/>
                                            </p:txEl>
                                          </p:spTgt>
                                        </p:tgtEl>
                                        <p:attrNameLst>
                                          <p:attrName>style.rotation</p:attrName>
                                        </p:attrNameLst>
                                      </p:cBhvr>
                                      <p:tavLst>
                                        <p:tav tm="0">
                                          <p:val>
                                            <p:fltVal val="90"/>
                                          </p:val>
                                        </p:tav>
                                        <p:tav tm="100000">
                                          <p:val>
                                            <p:fltVal val="0"/>
                                          </p:val>
                                        </p:tav>
                                      </p:tavLst>
                                    </p:anim>
                                    <p:animEffect transition="in" filter="fade">
                                      <p:cBhvr>
                                        <p:cTn id="73" dur="1000"/>
                                        <p:tgtEl>
                                          <p:spTgt spid="69647">
                                            <p:txEl>
                                              <p:pRg st="0" end="0"/>
                                            </p:txEl>
                                          </p:spTgt>
                                        </p:tgtEl>
                                      </p:cBhvr>
                                    </p:animEffect>
                                  </p:childTnLst>
                                </p:cTn>
                              </p:par>
                              <p:par>
                                <p:cTn id="74" presetID="31" presetClass="entr" presetSubtype="0" fill="hold" nodeType="withEffect">
                                  <p:stCondLst>
                                    <p:cond delay="0"/>
                                  </p:stCondLst>
                                  <p:iterate type="lt">
                                    <p:tmPct val="5000"/>
                                  </p:iterate>
                                  <p:childTnLst>
                                    <p:set>
                                      <p:cBhvr>
                                        <p:cTn id="75" dur="1" fill="hold">
                                          <p:stCondLst>
                                            <p:cond delay="0"/>
                                          </p:stCondLst>
                                        </p:cTn>
                                        <p:tgtEl>
                                          <p:spTgt spid="69647">
                                            <p:txEl>
                                              <p:pRg st="1" end="1"/>
                                            </p:txEl>
                                          </p:spTgt>
                                        </p:tgtEl>
                                        <p:attrNameLst>
                                          <p:attrName>style.visibility</p:attrName>
                                        </p:attrNameLst>
                                      </p:cBhvr>
                                      <p:to>
                                        <p:strVal val="visible"/>
                                      </p:to>
                                    </p:set>
                                    <p:anim calcmode="lin" valueType="num">
                                      <p:cBhvr>
                                        <p:cTn id="76" dur="1000" fill="hold"/>
                                        <p:tgtEl>
                                          <p:spTgt spid="69647">
                                            <p:txEl>
                                              <p:pRg st="1" end="1"/>
                                            </p:txEl>
                                          </p:spTgt>
                                        </p:tgtEl>
                                        <p:attrNameLst>
                                          <p:attrName>ppt_w</p:attrName>
                                        </p:attrNameLst>
                                      </p:cBhvr>
                                      <p:tavLst>
                                        <p:tav tm="0">
                                          <p:val>
                                            <p:fltVal val="0"/>
                                          </p:val>
                                        </p:tav>
                                        <p:tav tm="100000">
                                          <p:val>
                                            <p:strVal val="#ppt_w"/>
                                          </p:val>
                                        </p:tav>
                                      </p:tavLst>
                                    </p:anim>
                                    <p:anim calcmode="lin" valueType="num">
                                      <p:cBhvr>
                                        <p:cTn id="77" dur="1000" fill="hold"/>
                                        <p:tgtEl>
                                          <p:spTgt spid="69647">
                                            <p:txEl>
                                              <p:pRg st="1" end="1"/>
                                            </p:txEl>
                                          </p:spTgt>
                                        </p:tgtEl>
                                        <p:attrNameLst>
                                          <p:attrName>ppt_h</p:attrName>
                                        </p:attrNameLst>
                                      </p:cBhvr>
                                      <p:tavLst>
                                        <p:tav tm="0">
                                          <p:val>
                                            <p:fltVal val="0"/>
                                          </p:val>
                                        </p:tav>
                                        <p:tav tm="100000">
                                          <p:val>
                                            <p:strVal val="#ppt_h"/>
                                          </p:val>
                                        </p:tav>
                                      </p:tavLst>
                                    </p:anim>
                                    <p:anim calcmode="lin" valueType="num">
                                      <p:cBhvr>
                                        <p:cTn id="78" dur="1000" fill="hold"/>
                                        <p:tgtEl>
                                          <p:spTgt spid="69647">
                                            <p:txEl>
                                              <p:pRg st="1" end="1"/>
                                            </p:txEl>
                                          </p:spTgt>
                                        </p:tgtEl>
                                        <p:attrNameLst>
                                          <p:attrName>style.rotation</p:attrName>
                                        </p:attrNameLst>
                                      </p:cBhvr>
                                      <p:tavLst>
                                        <p:tav tm="0">
                                          <p:val>
                                            <p:fltVal val="90"/>
                                          </p:val>
                                        </p:tav>
                                        <p:tav tm="100000">
                                          <p:val>
                                            <p:fltVal val="0"/>
                                          </p:val>
                                        </p:tav>
                                      </p:tavLst>
                                    </p:anim>
                                    <p:animEffect transition="in" filter="fade">
                                      <p:cBhvr>
                                        <p:cTn id="79" dur="1000"/>
                                        <p:tgtEl>
                                          <p:spTgt spid="69647">
                                            <p:txEl>
                                              <p:pRg st="1" end="1"/>
                                            </p:txEl>
                                          </p:spTgt>
                                        </p:tgtEl>
                                      </p:cBhvr>
                                    </p:animEffect>
                                  </p:childTnLst>
                                </p:cTn>
                              </p:par>
                              <p:par>
                                <p:cTn id="80" presetID="31" presetClass="entr" presetSubtype="0" fill="hold" nodeType="withEffect">
                                  <p:stCondLst>
                                    <p:cond delay="0"/>
                                  </p:stCondLst>
                                  <p:iterate type="lt">
                                    <p:tmPct val="5000"/>
                                  </p:iterate>
                                  <p:childTnLst>
                                    <p:set>
                                      <p:cBhvr>
                                        <p:cTn id="81" dur="1" fill="hold">
                                          <p:stCondLst>
                                            <p:cond delay="0"/>
                                          </p:stCondLst>
                                        </p:cTn>
                                        <p:tgtEl>
                                          <p:spTgt spid="69647">
                                            <p:txEl>
                                              <p:pRg st="2" end="2"/>
                                            </p:txEl>
                                          </p:spTgt>
                                        </p:tgtEl>
                                        <p:attrNameLst>
                                          <p:attrName>style.visibility</p:attrName>
                                        </p:attrNameLst>
                                      </p:cBhvr>
                                      <p:to>
                                        <p:strVal val="visible"/>
                                      </p:to>
                                    </p:set>
                                    <p:anim calcmode="lin" valueType="num">
                                      <p:cBhvr>
                                        <p:cTn id="82" dur="1000" fill="hold"/>
                                        <p:tgtEl>
                                          <p:spTgt spid="69647">
                                            <p:txEl>
                                              <p:pRg st="2" end="2"/>
                                            </p:txEl>
                                          </p:spTgt>
                                        </p:tgtEl>
                                        <p:attrNameLst>
                                          <p:attrName>ppt_w</p:attrName>
                                        </p:attrNameLst>
                                      </p:cBhvr>
                                      <p:tavLst>
                                        <p:tav tm="0">
                                          <p:val>
                                            <p:fltVal val="0"/>
                                          </p:val>
                                        </p:tav>
                                        <p:tav tm="100000">
                                          <p:val>
                                            <p:strVal val="#ppt_w"/>
                                          </p:val>
                                        </p:tav>
                                      </p:tavLst>
                                    </p:anim>
                                    <p:anim calcmode="lin" valueType="num">
                                      <p:cBhvr>
                                        <p:cTn id="83" dur="1000" fill="hold"/>
                                        <p:tgtEl>
                                          <p:spTgt spid="69647">
                                            <p:txEl>
                                              <p:pRg st="2" end="2"/>
                                            </p:txEl>
                                          </p:spTgt>
                                        </p:tgtEl>
                                        <p:attrNameLst>
                                          <p:attrName>ppt_h</p:attrName>
                                        </p:attrNameLst>
                                      </p:cBhvr>
                                      <p:tavLst>
                                        <p:tav tm="0">
                                          <p:val>
                                            <p:fltVal val="0"/>
                                          </p:val>
                                        </p:tav>
                                        <p:tav tm="100000">
                                          <p:val>
                                            <p:strVal val="#ppt_h"/>
                                          </p:val>
                                        </p:tav>
                                      </p:tavLst>
                                    </p:anim>
                                    <p:anim calcmode="lin" valueType="num">
                                      <p:cBhvr>
                                        <p:cTn id="84" dur="1000" fill="hold"/>
                                        <p:tgtEl>
                                          <p:spTgt spid="69647">
                                            <p:txEl>
                                              <p:pRg st="2" end="2"/>
                                            </p:txEl>
                                          </p:spTgt>
                                        </p:tgtEl>
                                        <p:attrNameLst>
                                          <p:attrName>style.rotation</p:attrName>
                                        </p:attrNameLst>
                                      </p:cBhvr>
                                      <p:tavLst>
                                        <p:tav tm="0">
                                          <p:val>
                                            <p:fltVal val="90"/>
                                          </p:val>
                                        </p:tav>
                                        <p:tav tm="100000">
                                          <p:val>
                                            <p:fltVal val="0"/>
                                          </p:val>
                                        </p:tav>
                                      </p:tavLst>
                                    </p:anim>
                                    <p:animEffect transition="in" filter="fade">
                                      <p:cBhvr>
                                        <p:cTn id="85" dur="1000"/>
                                        <p:tgtEl>
                                          <p:spTgt spid="69647">
                                            <p:txEl>
                                              <p:pRg st="2" end="2"/>
                                            </p:txEl>
                                          </p:spTgt>
                                        </p:tgtEl>
                                      </p:cBhvr>
                                    </p:animEffect>
                                  </p:childTnLst>
                                </p:cTn>
                              </p:par>
                              <p:par>
                                <p:cTn id="86" presetID="56" presetClass="exit" presetSubtype="0" fill="hold" grpId="1" nodeType="withEffect">
                                  <p:stCondLst>
                                    <p:cond delay="0"/>
                                  </p:stCondLst>
                                  <p:iterate type="lt">
                                    <p:tmPct val="10000"/>
                                  </p:iterate>
                                  <p:childTnLst>
                                    <p:anim from="(ppt_w)" to="(-ppt_w*2)" calcmode="lin" valueType="num">
                                      <p:cBhvr rctx="PPT">
                                        <p:cTn id="87" dur="250" autoRev="1">
                                          <p:stCondLst>
                                            <p:cond delay="0"/>
                                          </p:stCondLst>
                                        </p:cTn>
                                        <p:tgtEl>
                                          <p:spTgt spid="69646"/>
                                        </p:tgtEl>
                                        <p:attrNameLst>
                                          <p:attrName>ppt_w</p:attrName>
                                        </p:attrNameLst>
                                      </p:cBhvr>
                                    </p:anim>
                                    <p:anim by="(ppt_w*0.50)" calcmode="lin" valueType="num">
                                      <p:cBhvr>
                                        <p:cTn id="88" dur="250" decel="50000" autoRev="1">
                                          <p:stCondLst>
                                            <p:cond delay="0"/>
                                          </p:stCondLst>
                                        </p:cTn>
                                        <p:tgtEl>
                                          <p:spTgt spid="69646"/>
                                        </p:tgtEl>
                                        <p:attrNameLst>
                                          <p:attrName>ppt_x</p:attrName>
                                        </p:attrNameLst>
                                      </p:cBhvr>
                                    </p:anim>
                                    <p:anim from="(ppt_y)" to="(1+ppt_h/2)" calcmode="lin" valueType="num">
                                      <p:cBhvr>
                                        <p:cTn id="89" dur="500">
                                          <p:stCondLst>
                                            <p:cond delay="0"/>
                                          </p:stCondLst>
                                        </p:cTn>
                                        <p:tgtEl>
                                          <p:spTgt spid="69646"/>
                                        </p:tgtEl>
                                        <p:attrNameLst>
                                          <p:attrName>ppt_y</p:attrName>
                                        </p:attrNameLst>
                                      </p:cBhvr>
                                    </p:anim>
                                    <p:animRot by="21600000">
                                      <p:cBhvr>
                                        <p:cTn id="90" dur="500">
                                          <p:stCondLst>
                                            <p:cond delay="0"/>
                                          </p:stCondLst>
                                        </p:cTn>
                                        <p:tgtEl>
                                          <p:spTgt spid="69646"/>
                                        </p:tgtEl>
                                        <p:attrNameLst>
                                          <p:attrName>r</p:attrName>
                                        </p:attrNameLst>
                                      </p:cBhvr>
                                    </p:animRot>
                                    <p:set>
                                      <p:cBhvr>
                                        <p:cTn id="91" dur="1" fill="hold">
                                          <p:stCondLst>
                                            <p:cond delay="499"/>
                                          </p:stCondLst>
                                        </p:cTn>
                                        <p:tgtEl>
                                          <p:spTgt spid="69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6" grpId="0"/>
      <p:bldP spid="69646" grpId="1"/>
      <p:bldP spid="69648" grpId="0" animBg="1"/>
      <p:bldP spid="69651" grpId="0" animBg="1"/>
      <p:bldP spid="69652" grpId="0" animBg="1"/>
      <p:bldP spid="69653" grpId="0" animBg="1"/>
      <p:bldP spid="69654" grpId="0" animBg="1"/>
      <p:bldP spid="69655" grpId="0" animBg="1"/>
      <p:bldP spid="69656" grpId="0" animBg="1"/>
      <p:bldP spid="69657" grpId="0" animBg="1"/>
      <p:bldP spid="69658" grpId="0" animBg="1"/>
      <p:bldP spid="69659" grpId="0" animBg="1"/>
      <p:bldP spid="69660" grpId="0" animBg="1"/>
      <p:bldP spid="69661" grpId="0" animBg="1"/>
      <p:bldP spid="69662" grpId="0" animBg="1"/>
      <p:bldP spid="69663" grpId="0" animBg="1"/>
      <p:bldP spid="69664" grpId="0" animBg="1"/>
      <p:bldP spid="69665" grpId="0" animBg="1"/>
      <p:bldP spid="6966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0000"/>
            <a:lum/>
          </a:blip>
          <a:srcRect/>
          <a:stretch>
            <a:fillRect l="-10000" r="-10000"/>
          </a:stretch>
        </a:blipFill>
        <a:effectLst/>
      </p:bgPr>
    </p:bg>
    <p:spTree>
      <p:nvGrpSpPr>
        <p:cNvPr id="1" name=""/>
        <p:cNvGrpSpPr/>
        <p:nvPr/>
      </p:nvGrpSpPr>
      <p:grpSpPr>
        <a:xfrm>
          <a:off x="0" y="0"/>
          <a:ext cx="0" cy="0"/>
          <a:chOff x="0" y="0"/>
          <a:chExt cx="0" cy="0"/>
        </a:xfrm>
      </p:grpSpPr>
      <p:sp>
        <p:nvSpPr>
          <p:cNvPr id="70670" name="Rectangle 14"/>
          <p:cNvSpPr>
            <a:spLocks noGrp="1" noChangeArrowheads="1"/>
          </p:cNvSpPr>
          <p:nvPr>
            <p:ph type="ctrTitle"/>
          </p:nvPr>
        </p:nvSpPr>
        <p:spPr>
          <a:xfrm>
            <a:off x="553444" y="3460897"/>
            <a:ext cx="6610944" cy="749301"/>
          </a:xfrm>
        </p:spPr>
        <p:txBody>
          <a:bodyPr/>
          <a:lstStyle/>
          <a:p>
            <a:pPr eaLnBrk="1" hangingPunct="1"/>
            <a:r>
              <a:rPr lang="en-US" altLang="en-US" sz="3200" b="1">
                <a:solidFill>
                  <a:srgbClr val="FF0000"/>
                </a:solidFill>
                <a:latin typeface="Times New Roman" panose="02020603050405020304" pitchFamily="18" charset="0"/>
                <a:cs typeface="Times New Roman" panose="02020603050405020304" pitchFamily="18" charset="0"/>
              </a:rPr>
              <a:t>Câu 2:</a:t>
            </a:r>
            <a:r>
              <a:rPr lang="en-US" altLang="en-US" sz="3200" b="1">
                <a:solidFill>
                  <a:srgbClr val="0000FF"/>
                </a:solidFill>
                <a:latin typeface="Times New Roman" panose="02020603050405020304" pitchFamily="18" charset="0"/>
                <a:cs typeface="Times New Roman" panose="02020603050405020304" pitchFamily="18" charset="0"/>
              </a:rPr>
              <a:t> Đổi 0,(27) sang phân số là....</a:t>
            </a:r>
            <a:endParaRPr lang="en-US" altLang="en-US" sz="3200">
              <a:solidFill>
                <a:srgbClr val="FF3300"/>
              </a:solidFill>
              <a:latin typeface="VNI-Times" pitchFamily="2" charset="0"/>
            </a:endParaRPr>
          </a:p>
        </p:txBody>
      </p:sp>
      <p:grpSp>
        <p:nvGrpSpPr>
          <p:cNvPr id="2" name="Group 9"/>
          <p:cNvGrpSpPr>
            <a:grpSpLocks/>
          </p:cNvGrpSpPr>
          <p:nvPr/>
        </p:nvGrpSpPr>
        <p:grpSpPr bwMode="auto">
          <a:xfrm>
            <a:off x="1692275" y="779465"/>
            <a:ext cx="5588000" cy="979487"/>
            <a:chOff x="1937" y="600"/>
            <a:chExt cx="3520" cy="617"/>
          </a:xfrm>
          <a:solidFill>
            <a:srgbClr val="C00000"/>
          </a:solidFill>
        </p:grpSpPr>
        <p:sp>
          <p:nvSpPr>
            <p:cNvPr id="70666" name="AutoShape 10"/>
            <p:cNvSpPr>
              <a:spLocks noChangeArrowheads="1"/>
            </p:cNvSpPr>
            <p:nvPr/>
          </p:nvSpPr>
          <p:spPr bwMode="auto">
            <a:xfrm>
              <a:off x="1937" y="600"/>
              <a:ext cx="3520" cy="617"/>
            </a:xfrm>
            <a:prstGeom prst="roundRect">
              <a:avLst>
                <a:gd name="adj" fmla="val 16667"/>
              </a:avLst>
            </a:prstGeom>
            <a:grpFill/>
            <a:ln w="19050">
              <a:noFill/>
              <a:round/>
              <a:headEnd/>
              <a:tailEnd/>
            </a:ln>
            <a:effectLst/>
          </p:spPr>
          <p:txBody>
            <a:bodyPr wrap="none" anchor="ctr"/>
            <a:lstStyle/>
            <a:p>
              <a:pPr eaLnBrk="1" hangingPunct="1">
                <a:defRPr/>
              </a:pPr>
              <a:r>
                <a:rPr lang="en-US" sz="4800" b="1">
                  <a:solidFill>
                    <a:srgbClr val="FFFF00"/>
                  </a:solidFill>
                  <a:latin typeface="VNI-Times" pitchFamily="2" charset="0"/>
                </a:rPr>
                <a:t>                           </a:t>
              </a:r>
            </a:p>
          </p:txBody>
        </p:sp>
        <p:sp>
          <p:nvSpPr>
            <p:cNvPr id="70667" name="AutoShape 11">
              <a:hlinkClick r:id="" action="ppaction://noaction"/>
            </p:cNvPr>
            <p:cNvSpPr>
              <a:spLocks noChangeArrowheads="1"/>
            </p:cNvSpPr>
            <p:nvPr/>
          </p:nvSpPr>
          <p:spPr bwMode="auto">
            <a:xfrm>
              <a:off x="2684" y="672"/>
              <a:ext cx="2700" cy="442"/>
            </a:xfrm>
            <a:prstGeom prst="roundRect">
              <a:avLst>
                <a:gd name="adj" fmla="val 16667"/>
              </a:avLst>
            </a:prstGeom>
            <a:grpFill/>
            <a:ln w="19050">
              <a:noFill/>
              <a:round/>
              <a:headEnd/>
              <a:tailEnd/>
            </a:ln>
            <a:effectLst/>
          </p:spPr>
          <p:txBody>
            <a:bodyPr wrap="none" anchor="ctr"/>
            <a:lstStyle/>
            <a:p>
              <a:pPr algn="ctr" eaLnBrk="1" hangingPunct="1">
                <a:defRPr/>
              </a:pPr>
              <a:r>
                <a:rPr lang="en-US" sz="4800" b="1">
                  <a:solidFill>
                    <a:schemeClr val="bg1"/>
                  </a:solidFill>
                  <a:latin typeface="Times New Roman" panose="02020603050405020304" pitchFamily="18" charset="0"/>
                  <a:cs typeface="Times New Roman" panose="02020603050405020304" pitchFamily="18" charset="0"/>
                </a:rPr>
                <a:t>GÓI SỐ 4</a:t>
              </a:r>
            </a:p>
          </p:txBody>
        </p:sp>
        <p:pic>
          <p:nvPicPr>
            <p:cNvPr id="74787" name="Picture 12" descr="jj"/>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191" y="672"/>
              <a:ext cx="544" cy="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69" name="AutoShape 13"/>
            <p:cNvSpPr>
              <a:spLocks noChangeArrowheads="1"/>
            </p:cNvSpPr>
            <p:nvPr/>
          </p:nvSpPr>
          <p:spPr bwMode="auto">
            <a:xfrm>
              <a:off x="2018" y="672"/>
              <a:ext cx="245" cy="442"/>
            </a:xfrm>
            <a:prstGeom prst="roundRect">
              <a:avLst>
                <a:gd name="adj" fmla="val 16667"/>
              </a:avLst>
            </a:prstGeom>
            <a:grpFill/>
            <a:ln w="28575">
              <a:solidFill>
                <a:srgbClr val="FF6600"/>
              </a:solidFill>
              <a:round/>
              <a:headEnd/>
              <a:tailEnd/>
            </a:ln>
            <a:effectLst/>
          </p:spPr>
          <p:txBody>
            <a:bodyPr wrap="none" anchor="ctr"/>
            <a:lstStyle/>
            <a:p>
              <a:pPr algn="ctr" eaLnBrk="1" hangingPunct="1">
                <a:defRPr/>
              </a:pPr>
              <a:endParaRPr lang="en-US" sz="4800">
                <a:solidFill>
                  <a:srgbClr val="F72603"/>
                </a:solidFill>
                <a:latin typeface=".TMC-Ong Do" pitchFamily="2" charset="0"/>
              </a:endParaRPr>
            </a:p>
          </p:txBody>
        </p:sp>
      </p:grpSp>
      <p:sp>
        <p:nvSpPr>
          <p:cNvPr id="70672" name="AutoShape 1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70673" name="AutoShape 17"/>
          <p:cNvSpPr>
            <a:spLocks noChangeArrowheads="1"/>
          </p:cNvSpPr>
          <p:nvPr/>
        </p:nvSpPr>
        <p:spPr bwMode="auto">
          <a:xfrm>
            <a:off x="7280277" y="1123952"/>
            <a:ext cx="13811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70674" name="AutoShape 18"/>
          <p:cNvSpPr>
            <a:spLocks noChangeArrowheads="1"/>
          </p:cNvSpPr>
          <p:nvPr/>
        </p:nvSpPr>
        <p:spPr bwMode="auto">
          <a:xfrm rot="5400000">
            <a:off x="7483477" y="1096965"/>
            <a:ext cx="1495425" cy="288925"/>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eaLnBrk="1" hangingPunct="1">
              <a:defRPr/>
            </a:pPr>
            <a:endParaRPr lang="en-US">
              <a:latin typeface="Arial" charset="0"/>
            </a:endParaRPr>
          </a:p>
        </p:txBody>
      </p:sp>
      <p:sp>
        <p:nvSpPr>
          <p:cNvPr id="70675" name="AutoShape 1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15</a:t>
            </a:r>
          </a:p>
        </p:txBody>
      </p:sp>
      <p:sp>
        <p:nvSpPr>
          <p:cNvPr id="70676" name="AutoShape 2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14</a:t>
            </a:r>
          </a:p>
        </p:txBody>
      </p:sp>
      <p:sp>
        <p:nvSpPr>
          <p:cNvPr id="70677" name="AutoShape 2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13</a:t>
            </a:r>
          </a:p>
        </p:txBody>
      </p:sp>
      <p:sp>
        <p:nvSpPr>
          <p:cNvPr id="70678" name="AutoShape 2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12</a:t>
            </a:r>
          </a:p>
        </p:txBody>
      </p:sp>
      <p:sp>
        <p:nvSpPr>
          <p:cNvPr id="70679" name="AutoShape 2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11</a:t>
            </a:r>
          </a:p>
        </p:txBody>
      </p:sp>
      <p:sp>
        <p:nvSpPr>
          <p:cNvPr id="70680" name="AutoShape 24"/>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10</a:t>
            </a:r>
          </a:p>
        </p:txBody>
      </p:sp>
      <p:sp>
        <p:nvSpPr>
          <p:cNvPr id="70681" name="AutoShape 25"/>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09</a:t>
            </a:r>
          </a:p>
        </p:txBody>
      </p:sp>
      <p:sp>
        <p:nvSpPr>
          <p:cNvPr id="70682" name="AutoShape 26"/>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08</a:t>
            </a:r>
          </a:p>
        </p:txBody>
      </p:sp>
      <p:sp>
        <p:nvSpPr>
          <p:cNvPr id="70683" name="AutoShape 27"/>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07</a:t>
            </a:r>
          </a:p>
        </p:txBody>
      </p:sp>
      <p:sp>
        <p:nvSpPr>
          <p:cNvPr id="70684" name="AutoShape 28"/>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D828D8"/>
                </a:solidFill>
                <a:latin typeface=".VnTifani HeavyH" pitchFamily="34" charset="0"/>
              </a:rPr>
              <a:t>06</a:t>
            </a:r>
          </a:p>
        </p:txBody>
      </p:sp>
      <p:sp>
        <p:nvSpPr>
          <p:cNvPr id="70685" name="AutoShape 29"/>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05</a:t>
            </a:r>
          </a:p>
        </p:txBody>
      </p:sp>
      <p:sp>
        <p:nvSpPr>
          <p:cNvPr id="70686" name="AutoShape 30"/>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04</a:t>
            </a:r>
          </a:p>
        </p:txBody>
      </p:sp>
      <p:sp>
        <p:nvSpPr>
          <p:cNvPr id="70687" name="AutoShape 31"/>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03</a:t>
            </a:r>
          </a:p>
        </p:txBody>
      </p:sp>
      <p:sp>
        <p:nvSpPr>
          <p:cNvPr id="70688" name="AutoShape 32"/>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02</a:t>
            </a:r>
          </a:p>
        </p:txBody>
      </p:sp>
      <p:sp>
        <p:nvSpPr>
          <p:cNvPr id="70689" name="AutoShape 33"/>
          <p:cNvSpPr>
            <a:spLocks noChangeArrowheads="1"/>
          </p:cNvSpPr>
          <p:nvPr/>
        </p:nvSpPr>
        <p:spPr bwMode="auto">
          <a:xfrm>
            <a:off x="6704013" y="1931988"/>
            <a:ext cx="2246312" cy="749300"/>
          </a:xfrm>
          <a:prstGeom prst="flowChartAlternateProcess">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lgn="ctr" eaLnBrk="1" hangingPunct="1">
              <a:defRPr/>
            </a:pPr>
            <a:r>
              <a:rPr lang="en-US" sz="3200">
                <a:solidFill>
                  <a:srgbClr val="FF3300"/>
                </a:solidFill>
                <a:latin typeface=".VnTifani HeavyH" pitchFamily="34" charset="0"/>
              </a:rPr>
              <a:t>01</a:t>
            </a:r>
          </a:p>
        </p:txBody>
      </p:sp>
      <p:sp>
        <p:nvSpPr>
          <p:cNvPr id="70690" name="AutoShape 34"/>
          <p:cNvSpPr>
            <a:spLocks noChangeArrowheads="1"/>
          </p:cNvSpPr>
          <p:nvPr/>
        </p:nvSpPr>
        <p:spPr bwMode="auto">
          <a:xfrm>
            <a:off x="6704013" y="1931988"/>
            <a:ext cx="2246312" cy="749300"/>
          </a:xfrm>
          <a:prstGeom prst="flowChartAlternateProcess">
            <a:avLst/>
          </a:prstGeom>
          <a:solidFill>
            <a:srgbClr val="C00000"/>
          </a:solidFill>
          <a:ln w="9525">
            <a:noFill/>
            <a:miter lim="800000"/>
            <a:headEnd/>
            <a:tailEnd/>
          </a:ln>
          <a:effectLst/>
        </p:spPr>
        <p:txBody>
          <a:bodyPr wrap="none" anchor="ctr"/>
          <a:lstStyle/>
          <a:p>
            <a:pPr algn="ctr" eaLnBrk="1" hangingPunct="1">
              <a:defRPr/>
            </a:pPr>
            <a:r>
              <a:rPr lang="en-US" sz="3200" b="1">
                <a:solidFill>
                  <a:schemeClr val="bg1"/>
                </a:solidFill>
                <a:latin typeface="VNI-Times" pitchFamily="2" charset="0"/>
              </a:rPr>
              <a:t>Heát giôø</a:t>
            </a:r>
          </a:p>
        </p:txBody>
      </p:sp>
      <p:sp>
        <p:nvSpPr>
          <p:cNvPr id="70691" name="AutoShape 35"/>
          <p:cNvSpPr>
            <a:spLocks noChangeArrowheads="1"/>
          </p:cNvSpPr>
          <p:nvPr/>
        </p:nvSpPr>
        <p:spPr bwMode="auto">
          <a:xfrm>
            <a:off x="7913688" y="893763"/>
            <a:ext cx="690562" cy="690562"/>
          </a:xfrm>
          <a:prstGeom prst="sun">
            <a:avLst>
              <a:gd name="adj" fmla="val 25000"/>
            </a:avLst>
          </a:prstGeom>
          <a:gradFill rotWithShape="1">
            <a:gsLst>
              <a:gs pos="0">
                <a:srgbClr val="CCCCFF"/>
              </a:gs>
              <a:gs pos="17999">
                <a:srgbClr val="99CCFF"/>
              </a:gs>
              <a:gs pos="39000">
                <a:srgbClr val="CC99FF"/>
              </a:gs>
              <a:gs pos="64000">
                <a:srgbClr val="9966FF"/>
              </a:gs>
              <a:gs pos="82001">
                <a:srgbClr val="99CCFF"/>
              </a:gs>
              <a:gs pos="100000">
                <a:srgbClr val="CCCCFF"/>
              </a:gs>
            </a:gsLst>
            <a:path path="rect">
              <a:fillToRect l="50000" t="50000" r="50000" b="50000"/>
            </a:path>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7" name="Picture 36" descr="'l;'op">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26438" y="542925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extLst>
              <a:ext uri="{FF2B5EF4-FFF2-40B4-BE49-F238E27FC236}">
                <a16:creationId xmlns:a16="http://schemas.microsoft.com/office/drawing/2014/main" id="{E368DCE7-DA12-4B40-A4CC-593929C8EC2B}"/>
              </a:ext>
            </a:extLst>
          </p:cNvPr>
          <p:cNvGraphicFramePr>
            <a:graphicFrameLocks noChangeAspect="1"/>
          </p:cNvGraphicFramePr>
          <p:nvPr>
            <p:extLst>
              <p:ext uri="{D42A27DB-BD31-4B8C-83A1-F6EECF244321}">
                <p14:modId xmlns:p14="http://schemas.microsoft.com/office/powerpoint/2010/main" val="74719509"/>
              </p:ext>
            </p:extLst>
          </p:nvPr>
        </p:nvGraphicFramePr>
        <p:xfrm>
          <a:off x="3235048" y="3969044"/>
          <a:ext cx="1946275" cy="1020763"/>
        </p:xfrm>
        <a:graphic>
          <a:graphicData uri="http://schemas.openxmlformats.org/presentationml/2006/ole">
            <mc:AlternateContent xmlns:mc="http://schemas.openxmlformats.org/markup-compatibility/2006">
              <mc:Choice xmlns:v="urn:schemas-microsoft-com:vml" Requires="v">
                <p:oleObj spid="_x0000_s23591" name="Equation" r:id="rId9" imgW="749160" imgH="393480" progId="Equation.DSMT4">
                  <p:embed/>
                </p:oleObj>
              </mc:Choice>
              <mc:Fallback>
                <p:oleObj name="Equation" r:id="rId9" imgW="749160" imgH="393480" progId="Equation.DSMT4">
                  <p:embed/>
                  <p:pic>
                    <p:nvPicPr>
                      <p:cNvPr id="0" name=""/>
                      <p:cNvPicPr/>
                      <p:nvPr/>
                    </p:nvPicPr>
                    <p:blipFill>
                      <a:blip r:embed="rId10"/>
                      <a:stretch>
                        <a:fillRect/>
                      </a:stretch>
                    </p:blipFill>
                    <p:spPr>
                      <a:xfrm>
                        <a:off x="3235048" y="3969044"/>
                        <a:ext cx="1946275" cy="1020763"/>
                      </a:xfrm>
                      <a:prstGeom prst="rect">
                        <a:avLst/>
                      </a:prstGeom>
                    </p:spPr>
                  </p:pic>
                </p:oleObj>
              </mc:Fallback>
            </mc:AlternateContent>
          </a:graphicData>
        </a:graphic>
      </p:graphicFrame>
      <p:pic>
        <p:nvPicPr>
          <p:cNvPr id="30" name="Picture 29" descr="'l;'op">
            <a:hlinkClick r:id="rId11" action="ppaction://hlinksldjump"/>
            <a:extLst>
              <a:ext uri="{FF2B5EF4-FFF2-40B4-BE49-F238E27FC236}">
                <a16:creationId xmlns:a16="http://schemas.microsoft.com/office/drawing/2014/main" id="{490A52C5-2856-498F-A26F-85FD64D2CC2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0" y="5624180"/>
            <a:ext cx="8175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4395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iterate type="lt">
                                    <p:tmPct val="0"/>
                                  </p:iterate>
                                  <p:childTnLst>
                                    <p:set>
                                      <p:cBhvr>
                                        <p:cTn id="10" dur="1" fill="hold">
                                          <p:stCondLst>
                                            <p:cond delay="0"/>
                                          </p:stCondLst>
                                        </p:cTn>
                                        <p:tgtEl>
                                          <p:spTgt spid="70670"/>
                                        </p:tgtEl>
                                        <p:attrNameLst>
                                          <p:attrName>style.visibility</p:attrName>
                                        </p:attrNameLst>
                                      </p:cBhvr>
                                      <p:to>
                                        <p:strVal val="visible"/>
                                      </p:to>
                                    </p:set>
                                    <p:anim calcmode="lin" valueType="num">
                                      <p:cBhvr>
                                        <p:cTn id="11" dur="500" fill="hold"/>
                                        <p:tgtEl>
                                          <p:spTgt spid="70670"/>
                                        </p:tgtEl>
                                        <p:attrNameLst>
                                          <p:attrName>ppt_w</p:attrName>
                                        </p:attrNameLst>
                                      </p:cBhvr>
                                      <p:tavLst>
                                        <p:tav tm="0">
                                          <p:val>
                                            <p:fltVal val="0"/>
                                          </p:val>
                                        </p:tav>
                                        <p:tav tm="100000">
                                          <p:val>
                                            <p:strVal val="#ppt_w"/>
                                          </p:val>
                                        </p:tav>
                                      </p:tavLst>
                                    </p:anim>
                                    <p:anim calcmode="lin" valueType="num">
                                      <p:cBhvr>
                                        <p:cTn id="12" dur="500" fill="hold"/>
                                        <p:tgtEl>
                                          <p:spTgt spid="70670"/>
                                        </p:tgtEl>
                                        <p:attrNameLst>
                                          <p:attrName>ppt_h</p:attrName>
                                        </p:attrNameLst>
                                      </p:cBhvr>
                                      <p:tavLst>
                                        <p:tav tm="0">
                                          <p:val>
                                            <p:fltVal val="0"/>
                                          </p:val>
                                        </p:tav>
                                        <p:tav tm="100000">
                                          <p:val>
                                            <p:strVal val="#ppt_h"/>
                                          </p:val>
                                        </p:tav>
                                      </p:tavLst>
                                    </p:anim>
                                    <p:animEffect transition="in" filter="fade">
                                      <p:cBhvr>
                                        <p:cTn id="13" dur="500"/>
                                        <p:tgtEl>
                                          <p:spTgt spid="70670"/>
                                        </p:tgtEl>
                                      </p:cBhvr>
                                    </p:animEffect>
                                  </p:childTnLst>
                                </p:cTn>
                              </p:par>
                            </p:childTnLst>
                          </p:cTn>
                        </p:par>
                        <p:par>
                          <p:cTn id="14" fill="hold" nodeType="afterGroup">
                            <p:stCondLst>
                              <p:cond delay="1000"/>
                            </p:stCondLst>
                            <p:childTnLst>
                              <p:par>
                                <p:cTn id="15" presetID="18" presetClass="entr" presetSubtype="12" fill="hold" grpId="0" nodeType="afterEffect">
                                  <p:stCondLst>
                                    <p:cond delay="0"/>
                                  </p:stCondLst>
                                  <p:childTnLst>
                                    <p:set>
                                      <p:cBhvr>
                                        <p:cTn id="16" dur="1" fill="hold">
                                          <p:stCondLst>
                                            <p:cond delay="0"/>
                                          </p:stCondLst>
                                        </p:cTn>
                                        <p:tgtEl>
                                          <p:spTgt spid="70673"/>
                                        </p:tgtEl>
                                        <p:attrNameLst>
                                          <p:attrName>style.visibility</p:attrName>
                                        </p:attrNameLst>
                                      </p:cBhvr>
                                      <p:to>
                                        <p:strVal val="visible"/>
                                      </p:to>
                                    </p:set>
                                    <p:animEffect transition="in" filter="strips(downLeft)">
                                      <p:cBhvr>
                                        <p:cTn id="17" dur="500"/>
                                        <p:tgtEl>
                                          <p:spTgt spid="70673"/>
                                        </p:tgtEl>
                                      </p:cBhvr>
                                    </p:animEffect>
                                  </p:childTnLst>
                                </p:cTn>
                              </p:par>
                            </p:childTnLst>
                          </p:cTn>
                        </p:par>
                        <p:par>
                          <p:cTn id="18" fill="hold" nodeType="afterGroup">
                            <p:stCondLst>
                              <p:cond delay="1500"/>
                            </p:stCondLst>
                            <p:childTnLst>
                              <p:par>
                                <p:cTn id="19" presetID="16" presetClass="entr" presetSubtype="26" fill="hold" grpId="0" nodeType="afterEffect">
                                  <p:stCondLst>
                                    <p:cond delay="0"/>
                                  </p:stCondLst>
                                  <p:childTnLst>
                                    <p:set>
                                      <p:cBhvr>
                                        <p:cTn id="20" dur="1" fill="hold">
                                          <p:stCondLst>
                                            <p:cond delay="0"/>
                                          </p:stCondLst>
                                        </p:cTn>
                                        <p:tgtEl>
                                          <p:spTgt spid="70674"/>
                                        </p:tgtEl>
                                        <p:attrNameLst>
                                          <p:attrName>style.visibility</p:attrName>
                                        </p:attrNameLst>
                                      </p:cBhvr>
                                      <p:to>
                                        <p:strVal val="visible"/>
                                      </p:to>
                                    </p:set>
                                    <p:animEffect transition="in" filter="barn(inHorizontal)">
                                      <p:cBhvr>
                                        <p:cTn id="21" dur="500"/>
                                        <p:tgtEl>
                                          <p:spTgt spid="70674"/>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70691"/>
                                        </p:tgtEl>
                                        <p:attrNameLst>
                                          <p:attrName>style.visibility</p:attrName>
                                        </p:attrNameLst>
                                      </p:cBhvr>
                                      <p:to>
                                        <p:strVal val="visible"/>
                                      </p:to>
                                    </p:set>
                                    <p:animEffect transition="in" filter="box(in)">
                                      <p:cBhvr>
                                        <p:cTn id="24" dur="500"/>
                                        <p:tgtEl>
                                          <p:spTgt spid="70691"/>
                                        </p:tgtEl>
                                      </p:cBhvr>
                                    </p:animEffect>
                                  </p:childTnLst>
                                </p:cTn>
                              </p:par>
                            </p:childTnLst>
                          </p:cTn>
                        </p:par>
                        <p:par>
                          <p:cTn id="25" fill="hold" nodeType="afterGroup">
                            <p:stCondLst>
                              <p:cond delay="2000"/>
                            </p:stCondLst>
                            <p:childTnLst>
                              <p:par>
                                <p:cTn id="26" presetID="8" presetClass="emph" presetSubtype="0" fill="hold" grpId="1" nodeType="afterEffect">
                                  <p:stCondLst>
                                    <p:cond delay="0"/>
                                  </p:stCondLst>
                                  <p:childTnLst>
                                    <p:animRot by="21600000">
                                      <p:cBhvr>
                                        <p:cTn id="27" dur="1000" fill="hold"/>
                                        <p:tgtEl>
                                          <p:spTgt spid="70674"/>
                                        </p:tgtEl>
                                        <p:attrNameLst>
                                          <p:attrName>r</p:attrName>
                                        </p:attrNameLst>
                                      </p:cBhvr>
                                    </p:animRot>
                                  </p:childTnLst>
                                </p:cTn>
                              </p:par>
                              <p:par>
                                <p:cTn id="28" presetID="8" presetClass="emph" presetSubtype="0" repeatCount="indefinite" fill="hold" grpId="1" nodeType="withEffect">
                                  <p:stCondLst>
                                    <p:cond delay="0"/>
                                  </p:stCondLst>
                                  <p:childTnLst>
                                    <p:animRot by="21600000">
                                      <p:cBhvr>
                                        <p:cTn id="29" dur="2000" fill="hold"/>
                                        <p:tgtEl>
                                          <p:spTgt spid="70691"/>
                                        </p:tgtEl>
                                        <p:attrNameLst>
                                          <p:attrName>r</p:attrName>
                                        </p:attrNameLst>
                                      </p:cBhvr>
                                    </p:animRot>
                                  </p:childTnLst>
                                </p:cTn>
                              </p:par>
                            </p:childTnLst>
                          </p:cTn>
                        </p:par>
                        <p:par>
                          <p:cTn id="30" fill="hold" nodeType="afterGroup">
                            <p:stCondLst>
                              <p:cond delay="4000"/>
                            </p:stCondLst>
                            <p:childTnLst>
                              <p:par>
                                <p:cTn id="31" presetID="17" presetClass="entr" presetSubtype="10" fill="hold" grpId="0" nodeType="afterEffect">
                                  <p:stCondLst>
                                    <p:cond delay="0"/>
                                  </p:stCondLst>
                                  <p:childTnLst>
                                    <p:set>
                                      <p:cBhvr>
                                        <p:cTn id="32" dur="1" fill="hold">
                                          <p:stCondLst>
                                            <p:cond delay="0"/>
                                          </p:stCondLst>
                                        </p:cTn>
                                        <p:tgtEl>
                                          <p:spTgt spid="70672"/>
                                        </p:tgtEl>
                                        <p:attrNameLst>
                                          <p:attrName>style.visibility</p:attrName>
                                        </p:attrNameLst>
                                      </p:cBhvr>
                                      <p:to>
                                        <p:strVal val="visible"/>
                                      </p:to>
                                    </p:set>
                                    <p:anim calcmode="lin" valueType="num">
                                      <p:cBhvr>
                                        <p:cTn id="33" dur="500" fill="hold"/>
                                        <p:tgtEl>
                                          <p:spTgt spid="70672"/>
                                        </p:tgtEl>
                                        <p:attrNameLst>
                                          <p:attrName>ppt_w</p:attrName>
                                        </p:attrNameLst>
                                      </p:cBhvr>
                                      <p:tavLst>
                                        <p:tav tm="0">
                                          <p:val>
                                            <p:fltVal val="0"/>
                                          </p:val>
                                        </p:tav>
                                        <p:tav tm="100000">
                                          <p:val>
                                            <p:strVal val="#ppt_w"/>
                                          </p:val>
                                        </p:tav>
                                      </p:tavLst>
                                    </p:anim>
                                    <p:anim calcmode="lin" valueType="num">
                                      <p:cBhvr>
                                        <p:cTn id="34" dur="500" fill="hold"/>
                                        <p:tgtEl>
                                          <p:spTgt spid="70672"/>
                                        </p:tgtEl>
                                        <p:attrNameLst>
                                          <p:attrName>ppt_h</p:attrName>
                                        </p:attrNameLst>
                                      </p:cBhvr>
                                      <p:tavLst>
                                        <p:tav tm="0">
                                          <p:val>
                                            <p:strVal val="#ppt_h"/>
                                          </p:val>
                                        </p:tav>
                                        <p:tav tm="100000">
                                          <p:val>
                                            <p:strVal val="#ppt_h"/>
                                          </p:val>
                                        </p:tav>
                                      </p:tavLst>
                                    </p:anim>
                                  </p:childTnLst>
                                </p:cTn>
                              </p:par>
                            </p:childTnLst>
                          </p:cTn>
                        </p:par>
                        <p:par>
                          <p:cTn id="35" fill="hold" nodeType="afterGroup">
                            <p:stCondLst>
                              <p:cond delay="4500"/>
                            </p:stCondLst>
                            <p:childTnLst>
                              <p:par>
                                <p:cTn id="36" presetID="11" presetClass="entr" presetSubtype="0" fill="hold" grpId="0" nodeType="afterEffect">
                                  <p:stCondLst>
                                    <p:cond delay="0"/>
                                  </p:stCondLst>
                                  <p:childTnLst>
                                    <p:set>
                                      <p:cBhvr>
                                        <p:cTn id="37" dur="1000">
                                          <p:stCondLst>
                                            <p:cond delay="0"/>
                                          </p:stCondLst>
                                        </p:cTn>
                                        <p:tgtEl>
                                          <p:spTgt spid="70675"/>
                                        </p:tgtEl>
                                        <p:attrNameLst>
                                          <p:attrName>style.visibility</p:attrName>
                                        </p:attrNameLst>
                                      </p:cBhvr>
                                      <p:to>
                                        <p:strVal val="visible"/>
                                      </p:to>
                                    </p:set>
                                  </p:childTnLst>
                                </p:cTn>
                              </p:par>
                            </p:childTnLst>
                          </p:cTn>
                        </p:par>
                        <p:par>
                          <p:cTn id="38" fill="hold" nodeType="afterGroup">
                            <p:stCondLst>
                              <p:cond delay="5500"/>
                            </p:stCondLst>
                            <p:childTnLst>
                              <p:par>
                                <p:cTn id="39" presetID="11" presetClass="entr" presetSubtype="0" fill="hold" grpId="0" nodeType="afterEffect">
                                  <p:stCondLst>
                                    <p:cond delay="0"/>
                                  </p:stCondLst>
                                  <p:childTnLst>
                                    <p:set>
                                      <p:cBhvr>
                                        <p:cTn id="40" dur="1000">
                                          <p:stCondLst>
                                            <p:cond delay="0"/>
                                          </p:stCondLst>
                                        </p:cTn>
                                        <p:tgtEl>
                                          <p:spTgt spid="70676"/>
                                        </p:tgtEl>
                                        <p:attrNameLst>
                                          <p:attrName>style.visibility</p:attrName>
                                        </p:attrNameLst>
                                      </p:cBhvr>
                                      <p:to>
                                        <p:strVal val="visible"/>
                                      </p:to>
                                    </p:set>
                                  </p:childTnLst>
                                </p:cTn>
                              </p:par>
                            </p:childTnLst>
                          </p:cTn>
                        </p:par>
                        <p:par>
                          <p:cTn id="41" fill="hold" nodeType="afterGroup">
                            <p:stCondLst>
                              <p:cond delay="6500"/>
                            </p:stCondLst>
                            <p:childTnLst>
                              <p:par>
                                <p:cTn id="42" presetID="11" presetClass="entr" presetSubtype="0" fill="hold" grpId="0" nodeType="afterEffect">
                                  <p:stCondLst>
                                    <p:cond delay="0"/>
                                  </p:stCondLst>
                                  <p:childTnLst>
                                    <p:set>
                                      <p:cBhvr>
                                        <p:cTn id="43" dur="1000">
                                          <p:stCondLst>
                                            <p:cond delay="0"/>
                                          </p:stCondLst>
                                        </p:cTn>
                                        <p:tgtEl>
                                          <p:spTgt spid="70677"/>
                                        </p:tgtEl>
                                        <p:attrNameLst>
                                          <p:attrName>style.visibility</p:attrName>
                                        </p:attrNameLst>
                                      </p:cBhvr>
                                      <p:to>
                                        <p:strVal val="visible"/>
                                      </p:to>
                                    </p:set>
                                  </p:childTnLst>
                                </p:cTn>
                              </p:par>
                            </p:childTnLst>
                          </p:cTn>
                        </p:par>
                        <p:par>
                          <p:cTn id="44" fill="hold" nodeType="afterGroup">
                            <p:stCondLst>
                              <p:cond delay="7500"/>
                            </p:stCondLst>
                            <p:childTnLst>
                              <p:par>
                                <p:cTn id="45" presetID="11" presetClass="entr" presetSubtype="0" fill="hold" grpId="0" nodeType="afterEffect">
                                  <p:stCondLst>
                                    <p:cond delay="0"/>
                                  </p:stCondLst>
                                  <p:childTnLst>
                                    <p:set>
                                      <p:cBhvr>
                                        <p:cTn id="46" dur="1000">
                                          <p:stCondLst>
                                            <p:cond delay="0"/>
                                          </p:stCondLst>
                                        </p:cTn>
                                        <p:tgtEl>
                                          <p:spTgt spid="70678"/>
                                        </p:tgtEl>
                                        <p:attrNameLst>
                                          <p:attrName>style.visibility</p:attrName>
                                        </p:attrNameLst>
                                      </p:cBhvr>
                                      <p:to>
                                        <p:strVal val="visible"/>
                                      </p:to>
                                    </p:set>
                                  </p:childTnLst>
                                </p:cTn>
                              </p:par>
                            </p:childTnLst>
                          </p:cTn>
                        </p:par>
                        <p:par>
                          <p:cTn id="47" fill="hold" nodeType="afterGroup">
                            <p:stCondLst>
                              <p:cond delay="8500"/>
                            </p:stCondLst>
                            <p:childTnLst>
                              <p:par>
                                <p:cTn id="48" presetID="11" presetClass="entr" presetSubtype="0" fill="hold" grpId="0" nodeType="afterEffect">
                                  <p:stCondLst>
                                    <p:cond delay="0"/>
                                  </p:stCondLst>
                                  <p:childTnLst>
                                    <p:set>
                                      <p:cBhvr>
                                        <p:cTn id="49" dur="1000">
                                          <p:stCondLst>
                                            <p:cond delay="0"/>
                                          </p:stCondLst>
                                        </p:cTn>
                                        <p:tgtEl>
                                          <p:spTgt spid="70679"/>
                                        </p:tgtEl>
                                        <p:attrNameLst>
                                          <p:attrName>style.visibility</p:attrName>
                                        </p:attrNameLst>
                                      </p:cBhvr>
                                      <p:to>
                                        <p:strVal val="visible"/>
                                      </p:to>
                                    </p:set>
                                  </p:childTnLst>
                                </p:cTn>
                              </p:par>
                            </p:childTnLst>
                          </p:cTn>
                        </p:par>
                        <p:par>
                          <p:cTn id="50" fill="hold" nodeType="afterGroup">
                            <p:stCondLst>
                              <p:cond delay="9500"/>
                            </p:stCondLst>
                            <p:childTnLst>
                              <p:par>
                                <p:cTn id="51" presetID="11" presetClass="entr" presetSubtype="0" fill="hold" grpId="0" nodeType="afterEffect">
                                  <p:stCondLst>
                                    <p:cond delay="0"/>
                                  </p:stCondLst>
                                  <p:childTnLst>
                                    <p:set>
                                      <p:cBhvr>
                                        <p:cTn id="52" dur="1000">
                                          <p:stCondLst>
                                            <p:cond delay="0"/>
                                          </p:stCondLst>
                                        </p:cTn>
                                        <p:tgtEl>
                                          <p:spTgt spid="70680"/>
                                        </p:tgtEl>
                                        <p:attrNameLst>
                                          <p:attrName>style.visibility</p:attrName>
                                        </p:attrNameLst>
                                      </p:cBhvr>
                                      <p:to>
                                        <p:strVal val="visible"/>
                                      </p:to>
                                    </p:set>
                                  </p:childTnLst>
                                </p:cTn>
                              </p:par>
                            </p:childTnLst>
                          </p:cTn>
                        </p:par>
                        <p:par>
                          <p:cTn id="53" fill="hold" nodeType="afterGroup">
                            <p:stCondLst>
                              <p:cond delay="10500"/>
                            </p:stCondLst>
                            <p:childTnLst>
                              <p:par>
                                <p:cTn id="54" presetID="11" presetClass="entr" presetSubtype="0" fill="hold" grpId="0" nodeType="afterEffect">
                                  <p:stCondLst>
                                    <p:cond delay="0"/>
                                  </p:stCondLst>
                                  <p:childTnLst>
                                    <p:set>
                                      <p:cBhvr>
                                        <p:cTn id="55" dur="1000">
                                          <p:stCondLst>
                                            <p:cond delay="0"/>
                                          </p:stCondLst>
                                        </p:cTn>
                                        <p:tgtEl>
                                          <p:spTgt spid="70681"/>
                                        </p:tgtEl>
                                        <p:attrNameLst>
                                          <p:attrName>style.visibility</p:attrName>
                                        </p:attrNameLst>
                                      </p:cBhvr>
                                      <p:to>
                                        <p:strVal val="visible"/>
                                      </p:to>
                                    </p:set>
                                  </p:childTnLst>
                                </p:cTn>
                              </p:par>
                            </p:childTnLst>
                          </p:cTn>
                        </p:par>
                        <p:par>
                          <p:cTn id="56" fill="hold" nodeType="afterGroup">
                            <p:stCondLst>
                              <p:cond delay="11500"/>
                            </p:stCondLst>
                            <p:childTnLst>
                              <p:par>
                                <p:cTn id="57" presetID="11" presetClass="entr" presetSubtype="0" fill="hold" grpId="0" nodeType="afterEffect">
                                  <p:stCondLst>
                                    <p:cond delay="0"/>
                                  </p:stCondLst>
                                  <p:childTnLst>
                                    <p:set>
                                      <p:cBhvr>
                                        <p:cTn id="58" dur="1000">
                                          <p:stCondLst>
                                            <p:cond delay="0"/>
                                          </p:stCondLst>
                                        </p:cTn>
                                        <p:tgtEl>
                                          <p:spTgt spid="70682"/>
                                        </p:tgtEl>
                                        <p:attrNameLst>
                                          <p:attrName>style.visibility</p:attrName>
                                        </p:attrNameLst>
                                      </p:cBhvr>
                                      <p:to>
                                        <p:strVal val="visible"/>
                                      </p:to>
                                    </p:set>
                                  </p:childTnLst>
                                </p:cTn>
                              </p:par>
                            </p:childTnLst>
                          </p:cTn>
                        </p:par>
                        <p:par>
                          <p:cTn id="59" fill="hold" nodeType="afterGroup">
                            <p:stCondLst>
                              <p:cond delay="12500"/>
                            </p:stCondLst>
                            <p:childTnLst>
                              <p:par>
                                <p:cTn id="60" presetID="11" presetClass="entr" presetSubtype="0" fill="hold" grpId="0" nodeType="afterEffect">
                                  <p:stCondLst>
                                    <p:cond delay="0"/>
                                  </p:stCondLst>
                                  <p:childTnLst>
                                    <p:set>
                                      <p:cBhvr>
                                        <p:cTn id="61" dur="1000">
                                          <p:stCondLst>
                                            <p:cond delay="0"/>
                                          </p:stCondLst>
                                        </p:cTn>
                                        <p:tgtEl>
                                          <p:spTgt spid="70683"/>
                                        </p:tgtEl>
                                        <p:attrNameLst>
                                          <p:attrName>style.visibility</p:attrName>
                                        </p:attrNameLst>
                                      </p:cBhvr>
                                      <p:to>
                                        <p:strVal val="visible"/>
                                      </p:to>
                                    </p:set>
                                  </p:childTnLst>
                                </p:cTn>
                              </p:par>
                            </p:childTnLst>
                          </p:cTn>
                        </p:par>
                        <p:par>
                          <p:cTn id="62" fill="hold" nodeType="afterGroup">
                            <p:stCondLst>
                              <p:cond delay="13500"/>
                            </p:stCondLst>
                            <p:childTnLst>
                              <p:par>
                                <p:cTn id="63" presetID="11" presetClass="entr" presetSubtype="0" fill="hold" grpId="0" nodeType="afterEffect">
                                  <p:stCondLst>
                                    <p:cond delay="0"/>
                                  </p:stCondLst>
                                  <p:childTnLst>
                                    <p:set>
                                      <p:cBhvr>
                                        <p:cTn id="64" dur="1000">
                                          <p:stCondLst>
                                            <p:cond delay="0"/>
                                          </p:stCondLst>
                                        </p:cTn>
                                        <p:tgtEl>
                                          <p:spTgt spid="7068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ao tick.WAV"/>
                                        </p:tgtEl>
                                      </p:cMediaNode>
                                    </p:audio>
                                  </p:subTnLst>
                                </p:cTn>
                              </p:par>
                            </p:childTnLst>
                          </p:cTn>
                        </p:par>
                        <p:par>
                          <p:cTn id="65" fill="hold" nodeType="afterGroup">
                            <p:stCondLst>
                              <p:cond delay="14500"/>
                            </p:stCondLst>
                            <p:childTnLst>
                              <p:par>
                                <p:cTn id="66" presetID="11" presetClass="entr" presetSubtype="0" fill="hold" grpId="0" nodeType="afterEffect">
                                  <p:stCondLst>
                                    <p:cond delay="0"/>
                                  </p:stCondLst>
                                  <p:childTnLst>
                                    <p:set>
                                      <p:cBhvr>
                                        <p:cTn id="67" dur="1000">
                                          <p:stCondLst>
                                            <p:cond delay="0"/>
                                          </p:stCondLst>
                                        </p:cTn>
                                        <p:tgtEl>
                                          <p:spTgt spid="7068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ao tick.WAV"/>
                                        </p:tgtEl>
                                      </p:cMediaNode>
                                    </p:audio>
                                  </p:subTnLst>
                                </p:cTn>
                              </p:par>
                            </p:childTnLst>
                          </p:cTn>
                        </p:par>
                        <p:par>
                          <p:cTn id="68" fill="hold" nodeType="afterGroup">
                            <p:stCondLst>
                              <p:cond delay="15500"/>
                            </p:stCondLst>
                            <p:childTnLst>
                              <p:par>
                                <p:cTn id="69" presetID="11" presetClass="entr" presetSubtype="0" fill="hold" grpId="0" nodeType="afterEffect">
                                  <p:stCondLst>
                                    <p:cond delay="0"/>
                                  </p:stCondLst>
                                  <p:childTnLst>
                                    <p:set>
                                      <p:cBhvr>
                                        <p:cTn id="70" dur="1000">
                                          <p:stCondLst>
                                            <p:cond delay="0"/>
                                          </p:stCondLst>
                                        </p:cTn>
                                        <p:tgtEl>
                                          <p:spTgt spid="7068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ao tick.WAV"/>
                                        </p:tgtEl>
                                      </p:cMediaNode>
                                    </p:audio>
                                  </p:subTnLst>
                                </p:cTn>
                              </p:par>
                            </p:childTnLst>
                          </p:cTn>
                        </p:par>
                        <p:par>
                          <p:cTn id="71" fill="hold" nodeType="afterGroup">
                            <p:stCondLst>
                              <p:cond delay="16500"/>
                            </p:stCondLst>
                            <p:childTnLst>
                              <p:par>
                                <p:cTn id="72" presetID="11" presetClass="entr" presetSubtype="0" fill="hold" grpId="0" nodeType="afterEffect">
                                  <p:stCondLst>
                                    <p:cond delay="0"/>
                                  </p:stCondLst>
                                  <p:childTnLst>
                                    <p:set>
                                      <p:cBhvr>
                                        <p:cTn id="73" dur="1000">
                                          <p:stCondLst>
                                            <p:cond delay="0"/>
                                          </p:stCondLst>
                                        </p:cTn>
                                        <p:tgtEl>
                                          <p:spTgt spid="7068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ao tick.WAV"/>
                                        </p:tgtEl>
                                      </p:cMediaNode>
                                    </p:audio>
                                  </p:subTnLst>
                                </p:cTn>
                              </p:par>
                            </p:childTnLst>
                          </p:cTn>
                        </p:par>
                        <p:par>
                          <p:cTn id="74" fill="hold" nodeType="afterGroup">
                            <p:stCondLst>
                              <p:cond delay="17500"/>
                            </p:stCondLst>
                            <p:childTnLst>
                              <p:par>
                                <p:cTn id="75" presetID="11" presetClass="entr" presetSubtype="0" fill="hold" grpId="0" nodeType="afterEffect">
                                  <p:stCondLst>
                                    <p:cond delay="0"/>
                                  </p:stCondLst>
                                  <p:childTnLst>
                                    <p:set>
                                      <p:cBhvr>
                                        <p:cTn id="76" dur="1000">
                                          <p:stCondLst>
                                            <p:cond delay="0"/>
                                          </p:stCondLst>
                                        </p:cTn>
                                        <p:tgtEl>
                                          <p:spTgt spid="7068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ao tick.WAV"/>
                                        </p:tgtEl>
                                      </p:cMediaNode>
                                    </p:audio>
                                  </p:subTnLst>
                                </p:cTn>
                              </p:par>
                            </p:childTnLst>
                          </p:cTn>
                        </p:par>
                        <p:par>
                          <p:cTn id="77" fill="hold" nodeType="afterGroup">
                            <p:stCondLst>
                              <p:cond delay="18500"/>
                            </p:stCondLst>
                            <p:childTnLst>
                              <p:par>
                                <p:cTn id="78" presetID="11" presetClass="entr" presetSubtype="0" fill="hold" grpId="0" nodeType="afterEffect">
                                  <p:stCondLst>
                                    <p:cond delay="0"/>
                                  </p:stCondLst>
                                  <p:childTnLst>
                                    <p:set>
                                      <p:cBhvr>
                                        <p:cTn id="79" dur="1000">
                                          <p:stCondLst>
                                            <p:cond delay="0"/>
                                          </p:stCondLst>
                                        </p:cTn>
                                        <p:tgtEl>
                                          <p:spTgt spid="7068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ao tick.WAV"/>
                                        </p:tgtEl>
                                      </p:cMediaNode>
                                    </p:audio>
                                  </p:subTnLst>
                                </p:cTn>
                              </p:par>
                            </p:childTnLst>
                          </p:cTn>
                        </p:par>
                        <p:par>
                          <p:cTn id="80" fill="hold" nodeType="afterGroup">
                            <p:stCondLst>
                              <p:cond delay="19500"/>
                            </p:stCondLst>
                            <p:childTnLst>
                              <p:par>
                                <p:cTn id="81" presetID="53" presetClass="entr" presetSubtype="0" fill="hold" grpId="0" nodeType="afterEffect">
                                  <p:stCondLst>
                                    <p:cond delay="0"/>
                                  </p:stCondLst>
                                  <p:childTnLst>
                                    <p:set>
                                      <p:cBhvr>
                                        <p:cTn id="82" dur="1" fill="hold">
                                          <p:stCondLst>
                                            <p:cond delay="0"/>
                                          </p:stCondLst>
                                        </p:cTn>
                                        <p:tgtEl>
                                          <p:spTgt spid="70690"/>
                                        </p:tgtEl>
                                        <p:attrNameLst>
                                          <p:attrName>style.visibility</p:attrName>
                                        </p:attrNameLst>
                                      </p:cBhvr>
                                      <p:to>
                                        <p:strVal val="visible"/>
                                      </p:to>
                                    </p:set>
                                    <p:anim calcmode="lin" valueType="num">
                                      <p:cBhvr>
                                        <p:cTn id="83" dur="500" fill="hold"/>
                                        <p:tgtEl>
                                          <p:spTgt spid="70690"/>
                                        </p:tgtEl>
                                        <p:attrNameLst>
                                          <p:attrName>ppt_w</p:attrName>
                                        </p:attrNameLst>
                                      </p:cBhvr>
                                      <p:tavLst>
                                        <p:tav tm="0">
                                          <p:val>
                                            <p:fltVal val="0"/>
                                          </p:val>
                                        </p:tav>
                                        <p:tav tm="100000">
                                          <p:val>
                                            <p:strVal val="#ppt_w"/>
                                          </p:val>
                                        </p:tav>
                                      </p:tavLst>
                                    </p:anim>
                                    <p:anim calcmode="lin" valueType="num">
                                      <p:cBhvr>
                                        <p:cTn id="84" dur="500" fill="hold"/>
                                        <p:tgtEl>
                                          <p:spTgt spid="70690"/>
                                        </p:tgtEl>
                                        <p:attrNameLst>
                                          <p:attrName>ppt_h</p:attrName>
                                        </p:attrNameLst>
                                      </p:cBhvr>
                                      <p:tavLst>
                                        <p:tav tm="0">
                                          <p:val>
                                            <p:fltVal val="0"/>
                                          </p:val>
                                        </p:tav>
                                        <p:tav tm="100000">
                                          <p:val>
                                            <p:strVal val="#ppt_h"/>
                                          </p:val>
                                        </p:tav>
                                      </p:tavLst>
                                    </p:anim>
                                    <p:animEffect transition="in" filter="fade">
                                      <p:cBhvr>
                                        <p:cTn id="85" dur="500"/>
                                        <p:tgtEl>
                                          <p:spTgt spid="70690"/>
                                        </p:tgtEl>
                                      </p:cBhvr>
                                    </p:animEffect>
                                  </p:childTnLst>
                                  <p:subTnLst>
                                    <p:audio>
                                      <p:cMediaNode>
                                        <p:cTn display="0" masterRel="sameClick">
                                          <p:stCondLst>
                                            <p:cond evt="begin" delay="0">
                                              <p:tn val="81"/>
                                            </p:cond>
                                          </p:stCondLst>
                                          <p:endCondLst>
                                            <p:cond evt="onStopAudio" delay="0">
                                              <p:tgtEl>
                                                <p:sldTgt/>
                                              </p:tgtEl>
                                            </p:cond>
                                          </p:endCondLst>
                                        </p:cTn>
                                        <p:tgtEl>
                                          <p:sndTgt r:embed="rId4" name="het gio.WAV"/>
                                        </p:tgtEl>
                                      </p:cMediaNode>
                                    </p:audio>
                                  </p:subTnLst>
                                </p:cTn>
                              </p:par>
                              <p:par>
                                <p:cTn id="86" presetID="56" presetClass="exit" presetSubtype="0" fill="hold" grpId="1" nodeType="withEffect">
                                  <p:stCondLst>
                                    <p:cond delay="0"/>
                                  </p:stCondLst>
                                  <p:iterate type="lt">
                                    <p:tmPct val="10000"/>
                                  </p:iterate>
                                  <p:childTnLst>
                                    <p:anim from="(ppt_w)" to="(-ppt_w*2)" calcmode="lin" valueType="num">
                                      <p:cBhvr rctx="PPT">
                                        <p:cTn id="87" dur="250" autoRev="1">
                                          <p:stCondLst>
                                            <p:cond delay="0"/>
                                          </p:stCondLst>
                                        </p:cTn>
                                        <p:tgtEl>
                                          <p:spTgt spid="70670"/>
                                        </p:tgtEl>
                                        <p:attrNameLst>
                                          <p:attrName>ppt_w</p:attrName>
                                        </p:attrNameLst>
                                      </p:cBhvr>
                                    </p:anim>
                                    <p:anim by="(ppt_w*0.50)" calcmode="lin" valueType="num">
                                      <p:cBhvr>
                                        <p:cTn id="88" dur="250" decel="50000" autoRev="1">
                                          <p:stCondLst>
                                            <p:cond delay="0"/>
                                          </p:stCondLst>
                                        </p:cTn>
                                        <p:tgtEl>
                                          <p:spTgt spid="70670"/>
                                        </p:tgtEl>
                                        <p:attrNameLst>
                                          <p:attrName>ppt_x</p:attrName>
                                        </p:attrNameLst>
                                      </p:cBhvr>
                                    </p:anim>
                                    <p:anim from="(ppt_y)" to="(1+ppt_h/2)" calcmode="lin" valueType="num">
                                      <p:cBhvr>
                                        <p:cTn id="89" dur="500">
                                          <p:stCondLst>
                                            <p:cond delay="0"/>
                                          </p:stCondLst>
                                        </p:cTn>
                                        <p:tgtEl>
                                          <p:spTgt spid="70670"/>
                                        </p:tgtEl>
                                        <p:attrNameLst>
                                          <p:attrName>ppt_y</p:attrName>
                                        </p:attrNameLst>
                                      </p:cBhvr>
                                    </p:anim>
                                    <p:animRot by="21600000">
                                      <p:cBhvr>
                                        <p:cTn id="90" dur="500">
                                          <p:stCondLst>
                                            <p:cond delay="0"/>
                                          </p:stCondLst>
                                        </p:cTn>
                                        <p:tgtEl>
                                          <p:spTgt spid="70670"/>
                                        </p:tgtEl>
                                        <p:attrNameLst>
                                          <p:attrName>r</p:attrName>
                                        </p:attrNameLst>
                                      </p:cBhvr>
                                    </p:animRot>
                                    <p:set>
                                      <p:cBhvr>
                                        <p:cTn id="91" dur="1" fill="hold">
                                          <p:stCondLst>
                                            <p:cond delay="499"/>
                                          </p:stCondLst>
                                        </p:cTn>
                                        <p:tgtEl>
                                          <p:spTgt spid="70670"/>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3"/>
                                        </p:tgtEl>
                                        <p:attrNameLst>
                                          <p:attrName>style.visibility</p:attrName>
                                        </p:attrNameLst>
                                      </p:cBhvr>
                                      <p:to>
                                        <p:strVal val="visible"/>
                                      </p:to>
                                    </p:set>
                                    <p:animEffect transition="in" filter="barn(inVertical)">
                                      <p:cBhvr>
                                        <p:cTn id="9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0" grpId="0"/>
      <p:bldP spid="70670" grpId="1"/>
      <p:bldP spid="70672" grpId="0" animBg="1"/>
      <p:bldP spid="70673" grpId="0" animBg="1"/>
      <p:bldP spid="70674" grpId="0" animBg="1"/>
      <p:bldP spid="70674" grpId="1" animBg="1"/>
      <p:bldP spid="70675" grpId="0" animBg="1"/>
      <p:bldP spid="70676" grpId="0" animBg="1"/>
      <p:bldP spid="70677" grpId="0" animBg="1"/>
      <p:bldP spid="70678" grpId="0" animBg="1"/>
      <p:bldP spid="70679" grpId="0" animBg="1"/>
      <p:bldP spid="70680" grpId="0" animBg="1"/>
      <p:bldP spid="70681" grpId="0" animBg="1"/>
      <p:bldP spid="70682" grpId="0" animBg="1"/>
      <p:bldP spid="70683" grpId="0" animBg="1"/>
      <p:bldP spid="70684" grpId="0" animBg="1"/>
      <p:bldP spid="70685" grpId="0" animBg="1"/>
      <p:bldP spid="70686" grpId="0" animBg="1"/>
      <p:bldP spid="70687" grpId="0" animBg="1"/>
      <p:bldP spid="70688" grpId="0" animBg="1"/>
      <p:bldP spid="70689" grpId="0" animBg="1"/>
      <p:bldP spid="70690" grpId="0" animBg="1"/>
      <p:bldP spid="70691" grpId="0" animBg="1"/>
      <p:bldP spid="7069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21" name="Rectangle 20"/>
          <p:cNvSpPr/>
          <p:nvPr/>
        </p:nvSpPr>
        <p:spPr>
          <a:xfrm>
            <a:off x="757812" y="1244293"/>
            <a:ext cx="7146508" cy="461665"/>
          </a:xfrm>
          <a:prstGeom prst="rect">
            <a:avLst/>
          </a:prstGeom>
        </p:spPr>
        <p:txBody>
          <a:bodyPr wrap="none">
            <a:spAutoFit/>
          </a:bodyPr>
          <a:lstStyle/>
          <a:p>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1770886396"/>
                  </p:ext>
                </p:extLst>
              </p:nvPr>
            </p:nvGraphicFramePr>
            <p:xfrm>
              <a:off x="843518" y="1745069"/>
              <a:ext cx="7662531" cy="3716885"/>
            </p:xfrm>
            <a:graphic>
              <a:graphicData uri="http://schemas.openxmlformats.org/drawingml/2006/table">
                <a:tbl>
                  <a:tblPr firstRow="1" bandRow="1"/>
                  <a:tblGrid>
                    <a:gridCol w="5652975">
                      <a:extLst>
                        <a:ext uri="{9D8B030D-6E8A-4147-A177-3AD203B41FA5}">
                          <a16:colId xmlns:a16="http://schemas.microsoft.com/office/drawing/2014/main" val="20000"/>
                        </a:ext>
                      </a:extLst>
                    </a:gridCol>
                    <a:gridCol w="935666">
                      <a:extLst>
                        <a:ext uri="{9D8B030D-6E8A-4147-A177-3AD203B41FA5}">
                          <a16:colId xmlns:a16="http://schemas.microsoft.com/office/drawing/2014/main" val="20001"/>
                        </a:ext>
                      </a:extLst>
                    </a:gridCol>
                    <a:gridCol w="1073890">
                      <a:extLst>
                        <a:ext uri="{9D8B030D-6E8A-4147-A177-3AD203B41FA5}">
                          <a16:colId xmlns:a16="http://schemas.microsoft.com/office/drawing/2014/main" val="20002"/>
                        </a:ext>
                      </a:extLst>
                    </a:gridCol>
                  </a:tblGrid>
                  <a:tr h="479147">
                    <a:tc>
                      <a:txBody>
                        <a:bodyPr/>
                        <a:lstStyle/>
                        <a:p>
                          <a:pPr algn="ctr">
                            <a:lnSpc>
                              <a:spcPct val="150000"/>
                            </a:lnSpc>
                          </a:pPr>
                          <a:r>
                            <a:rPr lang="en-US" sz="1800" b="1" dirty="0" err="1"/>
                            <a:t>Câu</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en-US" sz="1800" b="1" dirty="0" err="1"/>
                            <a:t>Đúng</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en-US" sz="1800" b="1" dirty="0" err="1"/>
                            <a:t>Sai</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410996">
                    <a:tc>
                      <a:txBody>
                        <a:bodyPr/>
                        <a:lstStyle/>
                        <a:p>
                          <a:pPr>
                            <a:lnSpc>
                              <a:spcPct val="150000"/>
                            </a:lnSpc>
                          </a:pPr>
                          <a:r>
                            <a:rPr lang="en-US" sz="1800" dirty="0"/>
                            <a:t>1. </a:t>
                          </a:r>
                          <a14:m>
                            <m:oMath xmlns:m="http://schemas.openxmlformats.org/officeDocument/2006/math">
                              <m:rad>
                                <m:radPr>
                                  <m:degHide m:val="on"/>
                                  <m:ctrlPr>
                                    <a:rPr lang="en-US" sz="1800" i="1" smtClean="0">
                                      <a:latin typeface="Cambria Math" panose="02040503050406030204" pitchFamily="18" charset="0"/>
                                    </a:rPr>
                                  </m:ctrlPr>
                                </m:radPr>
                                <m:deg/>
                                <m:e>
                                  <m:r>
                                    <a:rPr lang="en-US" sz="1800" b="0" i="1" smtClean="0">
                                      <a:latin typeface="Cambria Math" panose="02040503050406030204" pitchFamily="18" charset="0"/>
                                    </a:rPr>
                                    <m:t>3</m:t>
                                  </m:r>
                                </m:e>
                              </m:rad>
                            </m:oMath>
                          </a14:m>
                          <a:r>
                            <a:rPr lang="en-US" sz="1800" dirty="0"/>
                            <a:t> </a:t>
                          </a:r>
                          <a:r>
                            <a:rPr lang="en-US" sz="1800" dirty="0" err="1"/>
                            <a:t>là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10996">
                    <a:tc>
                      <a:txBody>
                        <a:bodyPr/>
                        <a:lstStyle/>
                        <a:p>
                          <a:pPr>
                            <a:lnSpc>
                              <a:spcPct val="150000"/>
                            </a:lnSpc>
                          </a:pPr>
                          <a:r>
                            <a:rPr lang="en-US" sz="1800" dirty="0"/>
                            <a:t>2.</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thực</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10996">
                    <a:tc>
                      <a:txBody>
                        <a:bodyPr/>
                        <a:lstStyle/>
                        <a:p>
                          <a:pPr>
                            <a:lnSpc>
                              <a:spcPct val="150000"/>
                            </a:lnSpc>
                          </a:pPr>
                          <a:r>
                            <a:rPr lang="en-US" sz="1800" dirty="0"/>
                            <a:t>3. </a:t>
                          </a:r>
                          <a:r>
                            <a:rPr lang="en-US" sz="180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thập</a:t>
                          </a:r>
                          <a:r>
                            <a:rPr lang="en-US" sz="1800" baseline="0" dirty="0"/>
                            <a:t> </a:t>
                          </a:r>
                          <a:r>
                            <a:rPr lang="en-US" sz="1800" baseline="0" dirty="0" err="1"/>
                            <a:t>phân</a:t>
                          </a:r>
                          <a:r>
                            <a:rPr lang="en-US" sz="1800" baseline="0" dirty="0"/>
                            <a:t> </a:t>
                          </a:r>
                          <a:r>
                            <a:rPr lang="en-US" sz="1800" baseline="0" dirty="0" err="1"/>
                            <a:t>vô</a:t>
                          </a:r>
                          <a:r>
                            <a:rPr lang="en-US" sz="1800" baseline="0" dirty="0"/>
                            <a:t> </a:t>
                          </a:r>
                          <a:r>
                            <a:rPr lang="en-US" sz="1800" baseline="0" dirty="0" err="1"/>
                            <a:t>hạn</a:t>
                          </a:r>
                          <a:r>
                            <a:rPr lang="en-US" sz="1800" baseline="0" dirty="0"/>
                            <a:t> </a:t>
                          </a:r>
                          <a:r>
                            <a:rPr lang="en-US" sz="1800" baseline="0" dirty="0" err="1"/>
                            <a:t>tuần</a:t>
                          </a:r>
                          <a:r>
                            <a:rPr lang="en-US" sz="1800" baseline="0" dirty="0"/>
                            <a:t> </a:t>
                          </a:r>
                          <a:r>
                            <a:rPr lang="en-US" sz="1800" baseline="0" dirty="0" err="1"/>
                            <a:t>hoàn</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10996">
                    <a:tc>
                      <a:txBody>
                        <a:bodyPr/>
                        <a:lstStyle/>
                        <a:p>
                          <a:pPr>
                            <a:lnSpc>
                              <a:spcPct val="150000"/>
                            </a:lnSpc>
                          </a:pPr>
                          <a:r>
                            <a:rPr lang="en-US" sz="1800" dirty="0"/>
                            <a:t>4. </a:t>
                          </a:r>
                          <a:r>
                            <a:rPr lang="en-US" sz="1800" dirty="0" err="1"/>
                            <a:t>Căn</a:t>
                          </a:r>
                          <a:r>
                            <a:rPr lang="en-US" sz="1800" baseline="0" dirty="0"/>
                            <a:t> </a:t>
                          </a:r>
                          <a:r>
                            <a:rPr lang="en-US" sz="1800" baseline="0" dirty="0" err="1"/>
                            <a:t>bậc</a:t>
                          </a:r>
                          <a:r>
                            <a:rPr lang="en-US" sz="1800" baseline="0" dirty="0"/>
                            <a:t> </a:t>
                          </a:r>
                          <a:r>
                            <a:rPr lang="en-US" sz="1800" baseline="0" dirty="0" err="1"/>
                            <a:t>hai</a:t>
                          </a:r>
                          <a:r>
                            <a:rPr lang="en-US" sz="1800" baseline="0" dirty="0"/>
                            <a:t> </a:t>
                          </a:r>
                          <a:r>
                            <a:rPr lang="en-US" sz="1800" baseline="0" dirty="0" err="1"/>
                            <a:t>của</a:t>
                          </a:r>
                          <a:r>
                            <a:rPr lang="en-US" sz="1800" baseline="0" dirty="0"/>
                            <a:t> </a:t>
                          </a:r>
                          <a:r>
                            <a:rPr lang="en-US" sz="1800" baseline="0" dirty="0" err="1"/>
                            <a:t>một</a:t>
                          </a:r>
                          <a:r>
                            <a:rPr lang="en-US" sz="1800" baseline="0" dirty="0"/>
                            <a:t> </a:t>
                          </a:r>
                          <a:r>
                            <a:rPr lang="en-US" sz="1800" baseline="0" dirty="0" err="1"/>
                            <a:t>số</a:t>
                          </a:r>
                          <a:r>
                            <a:rPr lang="en-US" sz="1800" baseline="0" dirty="0"/>
                            <a:t> </a:t>
                          </a:r>
                          <a:r>
                            <a:rPr lang="en-US" sz="1800" baseline="0" dirty="0" err="1"/>
                            <a:t>tự</a:t>
                          </a:r>
                          <a:r>
                            <a:rPr lang="en-US" sz="1800" baseline="0" dirty="0"/>
                            <a:t> </a:t>
                          </a:r>
                          <a:r>
                            <a:rPr lang="en-US" sz="1800" baseline="0" dirty="0" err="1"/>
                            <a:t>nhiên</a:t>
                          </a:r>
                          <a:r>
                            <a:rPr lang="en-US" sz="1800" baseline="0" dirty="0"/>
                            <a:t> </a:t>
                          </a:r>
                          <a:r>
                            <a:rPr lang="en-US" sz="1800" baseline="0" dirty="0" err="1"/>
                            <a:t>là</a:t>
                          </a:r>
                          <a:r>
                            <a:rPr lang="en-US" sz="1800" baseline="0" dirty="0"/>
                            <a:t> </a:t>
                          </a:r>
                          <a:r>
                            <a:rPr lang="en-US" sz="1800" baseline="0" dirty="0" err="1"/>
                            <a:t>một</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10996">
                    <a:tc>
                      <a:txBody>
                        <a:bodyPr/>
                        <a:lstStyle/>
                        <a:p>
                          <a:pPr>
                            <a:lnSpc>
                              <a:spcPct val="150000"/>
                            </a:lnSpc>
                          </a:pPr>
                          <a:r>
                            <a:rPr lang="en-US" sz="1800" dirty="0"/>
                            <a:t>5. </a:t>
                          </a:r>
                          <a:r>
                            <a:rPr lang="en-US" sz="1800" dirty="0" err="1"/>
                            <a:t>Nếu</a:t>
                          </a:r>
                          <a:r>
                            <a:rPr lang="en-US" sz="1800" baseline="0" dirty="0"/>
                            <a:t> a </a:t>
                          </a:r>
                          <a:r>
                            <a:rPr lang="en-US" sz="1800" baseline="0" dirty="0" err="1"/>
                            <a:t>là</a:t>
                          </a:r>
                          <a:r>
                            <a:rPr lang="en-US" sz="1800" baseline="0" dirty="0"/>
                            <a:t> </a:t>
                          </a:r>
                          <a:r>
                            <a:rPr lang="en-US" sz="1800" baseline="0" dirty="0" err="1"/>
                            <a:t>số</a:t>
                          </a:r>
                          <a:r>
                            <a:rPr lang="en-US" sz="1800" baseline="0" dirty="0"/>
                            <a:t> </a:t>
                          </a:r>
                          <a:r>
                            <a:rPr lang="en-US" sz="1800" baseline="0" dirty="0" err="1"/>
                            <a:t>thực</a:t>
                          </a:r>
                          <a:r>
                            <a:rPr lang="en-US" sz="1800" baseline="0" dirty="0"/>
                            <a:t> </a:t>
                          </a:r>
                          <a:r>
                            <a:rPr lang="en-US" sz="1800" baseline="0" dirty="0" err="1"/>
                            <a:t>thì</a:t>
                          </a:r>
                          <a:r>
                            <a:rPr lang="en-US" sz="1800" baseline="0" dirty="0"/>
                            <a:t> a </a:t>
                          </a:r>
                          <a:r>
                            <a:rPr lang="en-US" sz="1800" baseline="0" dirty="0" err="1"/>
                            <a:t>cũng</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10996">
                    <a:tc>
                      <a:txBody>
                        <a:bodyPr/>
                        <a:lstStyle/>
                        <a:p>
                          <a:pPr>
                            <a:lnSpc>
                              <a:spcPct val="150000"/>
                            </a:lnSpc>
                          </a:pPr>
                          <a:r>
                            <a:rPr lang="en-US" sz="1800" dirty="0"/>
                            <a:t>6. </a:t>
                          </a:r>
                          <a:r>
                            <a:rPr lang="en-US" sz="1800" dirty="0" err="1"/>
                            <a:t>Nếu</a:t>
                          </a:r>
                          <a:r>
                            <a:rPr lang="en-US" sz="1800" baseline="0" dirty="0"/>
                            <a:t> a </a:t>
                          </a:r>
                          <a:r>
                            <a:rPr lang="en-US" sz="1800" baseline="0" dirty="0" err="1"/>
                            <a:t>là</a:t>
                          </a:r>
                          <a:r>
                            <a:rPr lang="en-US" sz="1800" baseline="0" dirty="0"/>
                            <a:t> </a:t>
                          </a:r>
                          <a:r>
                            <a:rPr lang="en-US" sz="1800" baseline="0" dirty="0" err="1"/>
                            <a:t>số</a:t>
                          </a:r>
                          <a:r>
                            <a:rPr lang="en-US" sz="1800" baseline="0" dirty="0"/>
                            <a:t> </a:t>
                          </a:r>
                          <a:r>
                            <a:rPr lang="en-US" sz="1800" baseline="0" dirty="0" err="1"/>
                            <a:t>hữu</a:t>
                          </a:r>
                          <a:r>
                            <a:rPr lang="en-US" sz="1800" baseline="0" dirty="0"/>
                            <a:t> </a:t>
                          </a:r>
                          <a:r>
                            <a:rPr lang="en-US" sz="1800" baseline="0" dirty="0" err="1"/>
                            <a:t>tỉ</a:t>
                          </a:r>
                          <a:r>
                            <a:rPr lang="en-US" sz="1800" baseline="0" dirty="0"/>
                            <a:t> </a:t>
                          </a:r>
                          <a:r>
                            <a:rPr lang="en-US" sz="1800" baseline="0" dirty="0" err="1"/>
                            <a:t>thì</a:t>
                          </a:r>
                          <a:r>
                            <a:rPr lang="en-US" sz="1800" baseline="0" dirty="0"/>
                            <a:t> a </a:t>
                          </a:r>
                          <a:r>
                            <a:rPr lang="en-US" sz="1800" baseline="0" dirty="0" err="1"/>
                            <a:t>cũng</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10996">
                    <a:tc>
                      <a:txBody>
                        <a:bodyPr/>
                        <a:lstStyle/>
                        <a:p>
                          <a:pPr>
                            <a:lnSpc>
                              <a:spcPct val="150000"/>
                            </a:lnSpc>
                          </a:pPr>
                          <a:r>
                            <a:rPr lang="en-US" sz="1800" dirty="0"/>
                            <a:t>7. </a:t>
                          </a:r>
                          <a:r>
                            <a:rPr lang="en-US" sz="1800" dirty="0" err="1"/>
                            <a:t>Tập</a:t>
                          </a:r>
                          <a:r>
                            <a:rPr lang="en-US" sz="1800" baseline="0" dirty="0"/>
                            <a:t> </a:t>
                          </a:r>
                          <a:r>
                            <a:rPr lang="en-US" sz="1800" baseline="0" dirty="0" err="1"/>
                            <a:t>số</a:t>
                          </a:r>
                          <a:r>
                            <a:rPr lang="en-US" sz="1800" baseline="0" dirty="0"/>
                            <a:t> </a:t>
                          </a:r>
                          <a:r>
                            <a:rPr lang="en-US" sz="1800" baseline="0" dirty="0" err="1"/>
                            <a:t>thực</a:t>
                          </a:r>
                          <a:r>
                            <a:rPr lang="en-US" sz="1800" baseline="0" dirty="0"/>
                            <a:t> </a:t>
                          </a:r>
                          <a:r>
                            <a:rPr lang="en-US" sz="1800" baseline="0" dirty="0" err="1"/>
                            <a:t>gồm</a:t>
                          </a:r>
                          <a:r>
                            <a:rPr lang="en-US" sz="1800" baseline="0" dirty="0"/>
                            <a:t> </a:t>
                          </a:r>
                          <a:r>
                            <a:rPr lang="en-US" sz="1800" baseline="0" dirty="0" err="1"/>
                            <a:t>tập</a:t>
                          </a:r>
                          <a:r>
                            <a:rPr lang="en-US" sz="1800" baseline="0" dirty="0"/>
                            <a:t> </a:t>
                          </a:r>
                          <a:r>
                            <a:rPr lang="en-US" sz="1800" baseline="0" dirty="0" err="1"/>
                            <a:t>số</a:t>
                          </a:r>
                          <a:r>
                            <a:rPr lang="en-US" sz="1800" baseline="0" dirty="0"/>
                            <a:t> </a:t>
                          </a:r>
                          <a:r>
                            <a:rPr lang="en-US" sz="1800" baseline="0" dirty="0" err="1"/>
                            <a:t>hữu</a:t>
                          </a:r>
                          <a:r>
                            <a:rPr lang="en-US" sz="1800" baseline="0" dirty="0"/>
                            <a:t> </a:t>
                          </a:r>
                          <a:r>
                            <a:rPr lang="en-US" sz="1800" baseline="0" dirty="0" err="1"/>
                            <a:t>tỉ</a:t>
                          </a:r>
                          <a:r>
                            <a:rPr lang="en-US" sz="1800" baseline="0" dirty="0"/>
                            <a:t> </a:t>
                          </a:r>
                          <a:r>
                            <a:rPr lang="en-US" sz="1800" baseline="0" dirty="0" err="1"/>
                            <a:t>và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1770886396"/>
                  </p:ext>
                </p:extLst>
              </p:nvPr>
            </p:nvGraphicFramePr>
            <p:xfrm>
              <a:off x="843518" y="1745069"/>
              <a:ext cx="7662531" cy="3716885"/>
            </p:xfrm>
            <a:graphic>
              <a:graphicData uri="http://schemas.openxmlformats.org/drawingml/2006/table">
                <a:tbl>
                  <a:tblPr firstRow="1" bandRow="1"/>
                  <a:tblGrid>
                    <a:gridCol w="5652975">
                      <a:extLst>
                        <a:ext uri="{9D8B030D-6E8A-4147-A177-3AD203B41FA5}">
                          <a16:colId xmlns:a16="http://schemas.microsoft.com/office/drawing/2014/main" val="20000"/>
                        </a:ext>
                      </a:extLst>
                    </a:gridCol>
                    <a:gridCol w="935666">
                      <a:extLst>
                        <a:ext uri="{9D8B030D-6E8A-4147-A177-3AD203B41FA5}">
                          <a16:colId xmlns:a16="http://schemas.microsoft.com/office/drawing/2014/main" val="20001"/>
                        </a:ext>
                      </a:extLst>
                    </a:gridCol>
                    <a:gridCol w="1073890">
                      <a:extLst>
                        <a:ext uri="{9D8B030D-6E8A-4147-A177-3AD203B41FA5}">
                          <a16:colId xmlns:a16="http://schemas.microsoft.com/office/drawing/2014/main" val="20002"/>
                        </a:ext>
                      </a:extLst>
                    </a:gridCol>
                  </a:tblGrid>
                  <a:tr h="479147">
                    <a:tc>
                      <a:txBody>
                        <a:bodyPr/>
                        <a:lstStyle/>
                        <a:p>
                          <a:pPr algn="ctr">
                            <a:lnSpc>
                              <a:spcPct val="150000"/>
                            </a:lnSpc>
                          </a:pPr>
                          <a:r>
                            <a:rPr lang="en-US" sz="1800" b="1" dirty="0" err="1"/>
                            <a:t>Câu</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en-US" sz="1800" b="1" dirty="0" err="1"/>
                            <a:t>Đúng</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50000"/>
                            </a:lnSpc>
                          </a:pPr>
                          <a:r>
                            <a:rPr lang="en-US" sz="1800" b="1" dirty="0" err="1"/>
                            <a:t>Sai</a:t>
                          </a:r>
                          <a:endParaRPr lang="en-US" sz="18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487680">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blipFill>
                          <a:blip r:embed="rId3"/>
                          <a:stretch>
                            <a:fillRect l="-216" t="-101250" r="-35884" b="-585000"/>
                          </a:stretch>
                        </a:blip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58343">
                    <a:tc>
                      <a:txBody>
                        <a:bodyPr/>
                        <a:lstStyle/>
                        <a:p>
                          <a:pPr>
                            <a:lnSpc>
                              <a:spcPct val="150000"/>
                            </a:lnSpc>
                          </a:pPr>
                          <a:r>
                            <a:rPr lang="en-US" sz="1800" dirty="0"/>
                            <a:t>2.</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thực</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458343">
                    <a:tc>
                      <a:txBody>
                        <a:bodyPr/>
                        <a:lstStyle/>
                        <a:p>
                          <a:pPr>
                            <a:lnSpc>
                              <a:spcPct val="150000"/>
                            </a:lnSpc>
                          </a:pPr>
                          <a:r>
                            <a:rPr lang="en-US" sz="1800" dirty="0"/>
                            <a:t>3. </a:t>
                          </a:r>
                          <a:r>
                            <a:rPr lang="en-US" sz="180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thập</a:t>
                          </a:r>
                          <a:r>
                            <a:rPr lang="en-US" sz="1800" baseline="0" dirty="0"/>
                            <a:t> </a:t>
                          </a:r>
                          <a:r>
                            <a:rPr lang="en-US" sz="1800" baseline="0" dirty="0" err="1"/>
                            <a:t>phân</a:t>
                          </a:r>
                          <a:r>
                            <a:rPr lang="en-US" sz="1800" baseline="0" dirty="0"/>
                            <a:t> </a:t>
                          </a:r>
                          <a:r>
                            <a:rPr lang="en-US" sz="1800" baseline="0" dirty="0" err="1"/>
                            <a:t>vô</a:t>
                          </a:r>
                          <a:r>
                            <a:rPr lang="en-US" sz="1800" baseline="0" dirty="0"/>
                            <a:t> </a:t>
                          </a:r>
                          <a:r>
                            <a:rPr lang="en-US" sz="1800" baseline="0" dirty="0" err="1"/>
                            <a:t>hạn</a:t>
                          </a:r>
                          <a:r>
                            <a:rPr lang="en-US" sz="1800" baseline="0" dirty="0"/>
                            <a:t> </a:t>
                          </a:r>
                          <a:r>
                            <a:rPr lang="en-US" sz="1800" baseline="0" dirty="0" err="1"/>
                            <a:t>tuần</a:t>
                          </a:r>
                          <a:r>
                            <a:rPr lang="en-US" sz="1800" baseline="0" dirty="0"/>
                            <a:t> </a:t>
                          </a:r>
                          <a:r>
                            <a:rPr lang="en-US" sz="1800" baseline="0" dirty="0" err="1"/>
                            <a:t>hoàn</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58343">
                    <a:tc>
                      <a:txBody>
                        <a:bodyPr/>
                        <a:lstStyle/>
                        <a:p>
                          <a:pPr>
                            <a:lnSpc>
                              <a:spcPct val="150000"/>
                            </a:lnSpc>
                          </a:pPr>
                          <a:r>
                            <a:rPr lang="en-US" sz="1800" dirty="0"/>
                            <a:t>4. </a:t>
                          </a:r>
                          <a:r>
                            <a:rPr lang="en-US" sz="1800" dirty="0" err="1"/>
                            <a:t>Căn</a:t>
                          </a:r>
                          <a:r>
                            <a:rPr lang="en-US" sz="1800" baseline="0" dirty="0"/>
                            <a:t> </a:t>
                          </a:r>
                          <a:r>
                            <a:rPr lang="en-US" sz="1800" baseline="0" dirty="0" err="1"/>
                            <a:t>bậc</a:t>
                          </a:r>
                          <a:r>
                            <a:rPr lang="en-US" sz="1800" baseline="0" dirty="0"/>
                            <a:t> </a:t>
                          </a:r>
                          <a:r>
                            <a:rPr lang="en-US" sz="1800" baseline="0" dirty="0" err="1"/>
                            <a:t>hai</a:t>
                          </a:r>
                          <a:r>
                            <a:rPr lang="en-US" sz="1800" baseline="0" dirty="0"/>
                            <a:t> </a:t>
                          </a:r>
                          <a:r>
                            <a:rPr lang="en-US" sz="1800" baseline="0" dirty="0" err="1"/>
                            <a:t>của</a:t>
                          </a:r>
                          <a:r>
                            <a:rPr lang="en-US" sz="1800" baseline="0" dirty="0"/>
                            <a:t> </a:t>
                          </a:r>
                          <a:r>
                            <a:rPr lang="en-US" sz="1800" baseline="0" dirty="0" err="1"/>
                            <a:t>một</a:t>
                          </a:r>
                          <a:r>
                            <a:rPr lang="en-US" sz="1800" baseline="0" dirty="0"/>
                            <a:t> </a:t>
                          </a:r>
                          <a:r>
                            <a:rPr lang="en-US" sz="1800" baseline="0" dirty="0" err="1"/>
                            <a:t>số</a:t>
                          </a:r>
                          <a:r>
                            <a:rPr lang="en-US" sz="1800" baseline="0" dirty="0"/>
                            <a:t> </a:t>
                          </a:r>
                          <a:r>
                            <a:rPr lang="en-US" sz="1800" baseline="0" dirty="0" err="1"/>
                            <a:t>tự</a:t>
                          </a:r>
                          <a:r>
                            <a:rPr lang="en-US" sz="1800" baseline="0" dirty="0"/>
                            <a:t> </a:t>
                          </a:r>
                          <a:r>
                            <a:rPr lang="en-US" sz="1800" baseline="0" dirty="0" err="1"/>
                            <a:t>nhiên</a:t>
                          </a:r>
                          <a:r>
                            <a:rPr lang="en-US" sz="1800" baseline="0" dirty="0"/>
                            <a:t> </a:t>
                          </a:r>
                          <a:r>
                            <a:rPr lang="en-US" sz="1800" baseline="0" dirty="0" err="1"/>
                            <a:t>là</a:t>
                          </a:r>
                          <a:r>
                            <a:rPr lang="en-US" sz="1800" baseline="0" dirty="0"/>
                            <a:t> </a:t>
                          </a:r>
                          <a:r>
                            <a:rPr lang="en-US" sz="1800" baseline="0" dirty="0" err="1"/>
                            <a:t>một</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58343">
                    <a:tc>
                      <a:txBody>
                        <a:bodyPr/>
                        <a:lstStyle/>
                        <a:p>
                          <a:pPr>
                            <a:lnSpc>
                              <a:spcPct val="150000"/>
                            </a:lnSpc>
                          </a:pPr>
                          <a:r>
                            <a:rPr lang="en-US" sz="1800" dirty="0"/>
                            <a:t>5. </a:t>
                          </a:r>
                          <a:r>
                            <a:rPr lang="en-US" sz="1800" dirty="0" err="1"/>
                            <a:t>Nếu</a:t>
                          </a:r>
                          <a:r>
                            <a:rPr lang="en-US" sz="1800" baseline="0" dirty="0"/>
                            <a:t> a </a:t>
                          </a:r>
                          <a:r>
                            <a:rPr lang="en-US" sz="1800" baseline="0" dirty="0" err="1"/>
                            <a:t>là</a:t>
                          </a:r>
                          <a:r>
                            <a:rPr lang="en-US" sz="1800" baseline="0" dirty="0"/>
                            <a:t> </a:t>
                          </a:r>
                          <a:r>
                            <a:rPr lang="en-US" sz="1800" baseline="0" dirty="0" err="1"/>
                            <a:t>số</a:t>
                          </a:r>
                          <a:r>
                            <a:rPr lang="en-US" sz="1800" baseline="0" dirty="0"/>
                            <a:t> </a:t>
                          </a:r>
                          <a:r>
                            <a:rPr lang="en-US" sz="1800" baseline="0" dirty="0" err="1"/>
                            <a:t>thực</a:t>
                          </a:r>
                          <a:r>
                            <a:rPr lang="en-US" sz="1800" baseline="0" dirty="0"/>
                            <a:t> </a:t>
                          </a:r>
                          <a:r>
                            <a:rPr lang="en-US" sz="1800" baseline="0" dirty="0" err="1"/>
                            <a:t>thì</a:t>
                          </a:r>
                          <a:r>
                            <a:rPr lang="en-US" sz="1800" baseline="0" dirty="0"/>
                            <a:t> a </a:t>
                          </a:r>
                          <a:r>
                            <a:rPr lang="en-US" sz="1800" baseline="0" dirty="0" err="1"/>
                            <a:t>cũng</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58343">
                    <a:tc>
                      <a:txBody>
                        <a:bodyPr/>
                        <a:lstStyle/>
                        <a:p>
                          <a:pPr>
                            <a:lnSpc>
                              <a:spcPct val="150000"/>
                            </a:lnSpc>
                          </a:pPr>
                          <a:r>
                            <a:rPr lang="en-US" sz="1800" dirty="0"/>
                            <a:t>6. </a:t>
                          </a:r>
                          <a:r>
                            <a:rPr lang="en-US" sz="1800" dirty="0" err="1"/>
                            <a:t>Nếu</a:t>
                          </a:r>
                          <a:r>
                            <a:rPr lang="en-US" sz="1800" baseline="0" dirty="0"/>
                            <a:t> a </a:t>
                          </a:r>
                          <a:r>
                            <a:rPr lang="en-US" sz="1800" baseline="0" dirty="0" err="1"/>
                            <a:t>là</a:t>
                          </a:r>
                          <a:r>
                            <a:rPr lang="en-US" sz="1800" baseline="0" dirty="0"/>
                            <a:t> </a:t>
                          </a:r>
                          <a:r>
                            <a:rPr lang="en-US" sz="1800" baseline="0" dirty="0" err="1"/>
                            <a:t>số</a:t>
                          </a:r>
                          <a:r>
                            <a:rPr lang="en-US" sz="1800" baseline="0" dirty="0"/>
                            <a:t> </a:t>
                          </a:r>
                          <a:r>
                            <a:rPr lang="en-US" sz="1800" baseline="0" dirty="0" err="1"/>
                            <a:t>hữu</a:t>
                          </a:r>
                          <a:r>
                            <a:rPr lang="en-US" sz="1800" baseline="0" dirty="0"/>
                            <a:t> </a:t>
                          </a:r>
                          <a:r>
                            <a:rPr lang="en-US" sz="1800" baseline="0" dirty="0" err="1"/>
                            <a:t>tỉ</a:t>
                          </a:r>
                          <a:r>
                            <a:rPr lang="en-US" sz="1800" baseline="0" dirty="0"/>
                            <a:t> </a:t>
                          </a:r>
                          <a:r>
                            <a:rPr lang="en-US" sz="1800" baseline="0" dirty="0" err="1"/>
                            <a:t>thì</a:t>
                          </a:r>
                          <a:r>
                            <a:rPr lang="en-US" sz="1800" baseline="0" dirty="0"/>
                            <a:t> a </a:t>
                          </a:r>
                          <a:r>
                            <a:rPr lang="en-US" sz="1800" baseline="0" dirty="0" err="1"/>
                            <a:t>cũng</a:t>
                          </a:r>
                          <a:r>
                            <a:rPr lang="en-US" sz="1800" baseline="0" dirty="0"/>
                            <a:t> </a:t>
                          </a:r>
                          <a:r>
                            <a:rPr lang="en-US" sz="1800" baseline="0" dirty="0" err="1"/>
                            <a:t>là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458343">
                    <a:tc>
                      <a:txBody>
                        <a:bodyPr/>
                        <a:lstStyle/>
                        <a:p>
                          <a:pPr>
                            <a:lnSpc>
                              <a:spcPct val="150000"/>
                            </a:lnSpc>
                          </a:pPr>
                          <a:r>
                            <a:rPr lang="en-US" sz="1800" dirty="0"/>
                            <a:t>7. </a:t>
                          </a:r>
                          <a:r>
                            <a:rPr lang="en-US" sz="1800" dirty="0" err="1"/>
                            <a:t>Tập</a:t>
                          </a:r>
                          <a:r>
                            <a:rPr lang="en-US" sz="1800" baseline="0" dirty="0"/>
                            <a:t> </a:t>
                          </a:r>
                          <a:r>
                            <a:rPr lang="en-US" sz="1800" baseline="0" dirty="0" err="1"/>
                            <a:t>số</a:t>
                          </a:r>
                          <a:r>
                            <a:rPr lang="en-US" sz="1800" baseline="0" dirty="0"/>
                            <a:t> </a:t>
                          </a:r>
                          <a:r>
                            <a:rPr lang="en-US" sz="1800" baseline="0" dirty="0" err="1"/>
                            <a:t>thực</a:t>
                          </a:r>
                          <a:r>
                            <a:rPr lang="en-US" sz="1800" baseline="0" dirty="0"/>
                            <a:t> </a:t>
                          </a:r>
                          <a:r>
                            <a:rPr lang="en-US" sz="1800" baseline="0" dirty="0" err="1"/>
                            <a:t>gồm</a:t>
                          </a:r>
                          <a:r>
                            <a:rPr lang="en-US" sz="1800" baseline="0" dirty="0"/>
                            <a:t> </a:t>
                          </a:r>
                          <a:r>
                            <a:rPr lang="en-US" sz="1800" baseline="0" dirty="0" err="1"/>
                            <a:t>tập</a:t>
                          </a:r>
                          <a:r>
                            <a:rPr lang="en-US" sz="1800" baseline="0" dirty="0"/>
                            <a:t> </a:t>
                          </a:r>
                          <a:r>
                            <a:rPr lang="en-US" sz="1800" baseline="0" dirty="0" err="1"/>
                            <a:t>số</a:t>
                          </a:r>
                          <a:r>
                            <a:rPr lang="en-US" sz="1800" baseline="0" dirty="0"/>
                            <a:t> </a:t>
                          </a:r>
                          <a:r>
                            <a:rPr lang="en-US" sz="1800" baseline="0" dirty="0" err="1"/>
                            <a:t>hữu</a:t>
                          </a:r>
                          <a:r>
                            <a:rPr lang="en-US" sz="1800" baseline="0" dirty="0"/>
                            <a:t> </a:t>
                          </a:r>
                          <a:r>
                            <a:rPr lang="en-US" sz="1800" baseline="0" dirty="0" err="1"/>
                            <a:t>tỉ</a:t>
                          </a:r>
                          <a:r>
                            <a:rPr lang="en-US" sz="1800" baseline="0" dirty="0"/>
                            <a:t> </a:t>
                          </a:r>
                          <a:r>
                            <a:rPr lang="en-US" sz="1800" baseline="0" dirty="0" err="1"/>
                            <a:t>và</a:t>
                          </a:r>
                          <a:r>
                            <a:rPr lang="en-US" sz="1800" baseline="0" dirty="0"/>
                            <a:t> </a:t>
                          </a:r>
                          <a:r>
                            <a:rPr lang="en-US" sz="1800" baseline="0" dirty="0" err="1"/>
                            <a:t>số</a:t>
                          </a:r>
                          <a:r>
                            <a:rPr lang="en-US" sz="1800" baseline="0" dirty="0"/>
                            <a:t> </a:t>
                          </a:r>
                          <a:r>
                            <a:rPr lang="en-US" sz="1800" baseline="0" dirty="0" err="1"/>
                            <a:t>vô</a:t>
                          </a:r>
                          <a:r>
                            <a:rPr lang="en-US" sz="1800" baseline="0" dirty="0"/>
                            <a:t> </a:t>
                          </a:r>
                          <a:r>
                            <a:rPr lang="en-US" sz="1800" baseline="0" dirty="0" err="1"/>
                            <a:t>tỉ</a:t>
                          </a:r>
                          <a:r>
                            <a:rPr lang="en-US" sz="1800" baseline="0" dirty="0"/>
                            <a:t>.</a:t>
                          </a: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50000"/>
                            </a:lnSpc>
                          </a:pPr>
                          <a:endParaRPr lang="en-US" sz="1800"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mc:Fallback>
      </mc:AlternateContent>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904" y="1229628"/>
            <a:ext cx="426720" cy="430617"/>
          </a:xfrm>
          <a:prstGeom prst="rect">
            <a:avLst/>
          </a:prstGeom>
        </p:spPr>
      </p:pic>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843" y="2272835"/>
            <a:ext cx="426720" cy="430617"/>
          </a:xfrm>
          <a:prstGeom prst="rect">
            <a:avLst/>
          </a:prstGeom>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843" y="2714335"/>
            <a:ext cx="426720" cy="430617"/>
          </a:xfrm>
          <a:prstGeom prst="rect">
            <a:avLst/>
          </a:prstGeom>
        </p:spPr>
      </p:pic>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921" y="3140276"/>
            <a:ext cx="426720" cy="430617"/>
          </a:xfrm>
          <a:prstGeom prst="rect">
            <a:avLst/>
          </a:prstGeom>
        </p:spPr>
      </p:pic>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921" y="3610004"/>
            <a:ext cx="426720" cy="430617"/>
          </a:xfrm>
          <a:prstGeom prst="rect">
            <a:avLst/>
          </a:prstGeom>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0960" y="4105362"/>
            <a:ext cx="426720" cy="430617"/>
          </a:xfrm>
          <a:prstGeom prst="rect">
            <a:avLst/>
          </a:prstGeom>
        </p:spPr>
      </p:pic>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169" y="4457080"/>
            <a:ext cx="426720" cy="430617"/>
          </a:xfrm>
          <a:prstGeom prst="rect">
            <a:avLst/>
          </a:prstGeom>
        </p:spPr>
      </p:pic>
      <p:pic>
        <p:nvPicPr>
          <p:cNvPr id="11" name="Picture 10">
            <a:extLst>
              <a:ext uri="{FF2B5EF4-FFF2-40B4-BE49-F238E27FC236}">
                <a16:creationId xmlns:a16="http://schemas.microsoft.com/office/drawing/2014/main" id="{0DCE40CB-6C61-4B67-88E0-5743BFAB4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3169" y="5036778"/>
            <a:ext cx="426720" cy="430617"/>
          </a:xfrm>
          <a:prstGeom prst="rect">
            <a:avLst/>
          </a:prstGeom>
        </p:spPr>
      </p:pic>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heckerboard(across)">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p:cTn id="38" dur="500" fill="hold"/>
                                        <p:tgtEl>
                                          <p:spTgt spid="47"/>
                                        </p:tgtEl>
                                        <p:attrNameLst>
                                          <p:attrName>ppt_w</p:attrName>
                                        </p:attrNameLst>
                                      </p:cBhvr>
                                      <p:tavLst>
                                        <p:tav tm="0">
                                          <p:val>
                                            <p:fltVal val="0"/>
                                          </p:val>
                                        </p:tav>
                                        <p:tav tm="100000">
                                          <p:val>
                                            <p:strVal val="#ppt_w"/>
                                          </p:val>
                                        </p:tav>
                                      </p:tavLst>
                                    </p:anim>
                                    <p:anim calcmode="lin" valueType="num">
                                      <p:cBhvr>
                                        <p:cTn id="39" dur="500" fill="hold"/>
                                        <p:tgtEl>
                                          <p:spTgt spid="47"/>
                                        </p:tgtEl>
                                        <p:attrNameLst>
                                          <p:attrName>ppt_h</p:attrName>
                                        </p:attrNameLst>
                                      </p:cBhvr>
                                      <p:tavLst>
                                        <p:tav tm="0">
                                          <p:val>
                                            <p:fltVal val="0"/>
                                          </p:val>
                                        </p:tav>
                                        <p:tav tm="100000">
                                          <p:val>
                                            <p:strVal val="#ppt_h"/>
                                          </p:val>
                                        </p:tav>
                                      </p:tavLst>
                                    </p:anim>
                                    <p:animEffect transition="in" filter="fade">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p:cTn id="45" dur="500" fill="hold"/>
                                        <p:tgtEl>
                                          <p:spTgt spid="48"/>
                                        </p:tgtEl>
                                        <p:attrNameLst>
                                          <p:attrName>ppt_w</p:attrName>
                                        </p:attrNameLst>
                                      </p:cBhvr>
                                      <p:tavLst>
                                        <p:tav tm="0">
                                          <p:val>
                                            <p:fltVal val="0"/>
                                          </p:val>
                                        </p:tav>
                                        <p:tav tm="100000">
                                          <p:val>
                                            <p:strVal val="#ppt_w"/>
                                          </p:val>
                                        </p:tav>
                                      </p:tavLst>
                                    </p:anim>
                                    <p:anim calcmode="lin" valueType="num">
                                      <p:cBhvr>
                                        <p:cTn id="46" dur="500" fill="hold"/>
                                        <p:tgtEl>
                                          <p:spTgt spid="48"/>
                                        </p:tgtEl>
                                        <p:attrNameLst>
                                          <p:attrName>ppt_h</p:attrName>
                                        </p:attrNameLst>
                                      </p:cBhvr>
                                      <p:tavLst>
                                        <p:tav tm="0">
                                          <p:val>
                                            <p:fltVal val="0"/>
                                          </p:val>
                                        </p:tav>
                                        <p:tav tm="100000">
                                          <p:val>
                                            <p:strVal val="#ppt_h"/>
                                          </p:val>
                                        </p:tav>
                                      </p:tavLst>
                                    </p:anim>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p:cTn id="52" dur="500" fill="hold"/>
                                        <p:tgtEl>
                                          <p:spTgt spid="49"/>
                                        </p:tgtEl>
                                        <p:attrNameLst>
                                          <p:attrName>ppt_w</p:attrName>
                                        </p:attrNameLst>
                                      </p:cBhvr>
                                      <p:tavLst>
                                        <p:tav tm="0">
                                          <p:val>
                                            <p:fltVal val="0"/>
                                          </p:val>
                                        </p:tav>
                                        <p:tav tm="100000">
                                          <p:val>
                                            <p:strVal val="#ppt_w"/>
                                          </p:val>
                                        </p:tav>
                                      </p:tavLst>
                                    </p:anim>
                                    <p:anim calcmode="lin" valueType="num">
                                      <p:cBhvr>
                                        <p:cTn id="53" dur="500" fill="hold"/>
                                        <p:tgtEl>
                                          <p:spTgt spid="49"/>
                                        </p:tgtEl>
                                        <p:attrNameLst>
                                          <p:attrName>ppt_h</p:attrName>
                                        </p:attrNameLst>
                                      </p:cBhvr>
                                      <p:tavLst>
                                        <p:tav tm="0">
                                          <p:val>
                                            <p:fltVal val="0"/>
                                          </p:val>
                                        </p:tav>
                                        <p:tav tm="100000">
                                          <p:val>
                                            <p:strVal val="#ppt_h"/>
                                          </p:val>
                                        </p:tav>
                                      </p:tavLst>
                                    </p:anim>
                                    <p:animEffect transition="in" filter="fade">
                                      <p:cBhvr>
                                        <p:cTn id="54" dur="500"/>
                                        <p:tgtEl>
                                          <p:spTgt spid="4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500" fill="hold"/>
                                        <p:tgtEl>
                                          <p:spTgt spid="50"/>
                                        </p:tgtEl>
                                        <p:attrNameLst>
                                          <p:attrName>ppt_w</p:attrName>
                                        </p:attrNameLst>
                                      </p:cBhvr>
                                      <p:tavLst>
                                        <p:tav tm="0">
                                          <p:val>
                                            <p:fltVal val="0"/>
                                          </p:val>
                                        </p:tav>
                                        <p:tav tm="100000">
                                          <p:val>
                                            <p:strVal val="#ppt_w"/>
                                          </p:val>
                                        </p:tav>
                                      </p:tavLst>
                                    </p:anim>
                                    <p:anim calcmode="lin" valueType="num">
                                      <p:cBhvr>
                                        <p:cTn id="60" dur="500" fill="hold"/>
                                        <p:tgtEl>
                                          <p:spTgt spid="50"/>
                                        </p:tgtEl>
                                        <p:attrNameLst>
                                          <p:attrName>ppt_h</p:attrName>
                                        </p:attrNameLst>
                                      </p:cBhvr>
                                      <p:tavLst>
                                        <p:tav tm="0">
                                          <p:val>
                                            <p:fltVal val="0"/>
                                          </p:val>
                                        </p:tav>
                                        <p:tav tm="100000">
                                          <p:val>
                                            <p:strVal val="#ppt_h"/>
                                          </p:val>
                                        </p:tav>
                                      </p:tavLst>
                                    </p:anim>
                                    <p:animEffect transition="in" filter="fade">
                                      <p:cBhvr>
                                        <p:cTn id="61" dur="5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t="-25000"/>
          </a:stretch>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827090" y="-2159000"/>
            <a:ext cx="7081837" cy="2046287"/>
            <a:chOff x="594" y="0"/>
            <a:chExt cx="4461" cy="1289"/>
          </a:xfrm>
        </p:grpSpPr>
        <p:sp>
          <p:nvSpPr>
            <p:cNvPr id="7179" name="WordArt 4"/>
            <p:cNvSpPr>
              <a:spLocks noChangeArrowheads="1" noChangeShapeType="1" noTextEdit="1"/>
            </p:cNvSpPr>
            <p:nvPr/>
          </p:nvSpPr>
          <p:spPr bwMode="auto">
            <a:xfrm>
              <a:off x="1102" y="563"/>
              <a:ext cx="3375" cy="726"/>
            </a:xfrm>
            <a:prstGeom prst="rect">
              <a:avLst/>
            </a:prstGeom>
          </p:spPr>
          <p:txBody>
            <a:bodyPr wrap="none" fromWordArt="1">
              <a:prstTxWarp prst="textPlain">
                <a:avLst>
                  <a:gd name="adj" fmla="val 50000"/>
                </a:avLst>
              </a:prstTxWarp>
            </a:bodyPr>
            <a:lstStyle/>
            <a:p>
              <a:pPr algn="ctr"/>
              <a:r>
                <a:rPr lang="en-US" sz="3600" b="1" kern="10">
                  <a:ln w="19050">
                    <a:solidFill>
                      <a:srgbClr val="99CCFF"/>
                    </a:solidFill>
                    <a:round/>
                    <a:headEnd/>
                    <a:tailEnd/>
                  </a:ln>
                  <a:solidFill>
                    <a:srgbClr val="0066CC"/>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CUỘC THI GỒM 3 VÒNG</a:t>
              </a:r>
            </a:p>
          </p:txBody>
        </p:sp>
        <p:pic>
          <p:nvPicPr>
            <p:cNvPr id="7180" name="Picture 5" descr="GHK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4" y="0"/>
              <a:ext cx="1272"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6" descr="GHKJ"/>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3787" y="0"/>
              <a:ext cx="1268"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7"/>
            <p:cNvSpPr>
              <a:spLocks noChangeShapeType="1"/>
            </p:cNvSpPr>
            <p:nvPr/>
          </p:nvSpPr>
          <p:spPr bwMode="auto">
            <a:xfrm>
              <a:off x="1356" y="600"/>
              <a:ext cx="36" cy="2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3" name="Line 8"/>
            <p:cNvSpPr>
              <a:spLocks noChangeShapeType="1"/>
            </p:cNvSpPr>
            <p:nvPr/>
          </p:nvSpPr>
          <p:spPr bwMode="auto">
            <a:xfrm>
              <a:off x="4368" y="563"/>
              <a:ext cx="65" cy="16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 name="Rectangle 4"/>
          <p:cNvSpPr/>
          <p:nvPr/>
        </p:nvSpPr>
        <p:spPr>
          <a:xfrm>
            <a:off x="-8136933" y="2803248"/>
            <a:ext cx="6362959" cy="707886"/>
          </a:xfrm>
          <a:prstGeom prst="rect">
            <a:avLst/>
          </a:prstGeom>
          <a:noFill/>
        </p:spPr>
        <p:txBody>
          <a:bodyPr wrap="none" lIns="91440" tIns="45720" rIns="91440" bIns="45720">
            <a:spAutoFit/>
          </a:bodyPr>
          <a:lstStyle/>
          <a:p>
            <a:pPr algn="r"/>
            <a:r>
              <a:rPr lang="en-US" sz="4000" b="1" spc="-3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VÒNG 1: THỬ SỨC CÁ NHÂN</a:t>
            </a:r>
            <a:endParaRPr lang="en-US" sz="4000" b="1" cap="none" spc="-300">
              <a:ln w="10160">
                <a:solidFill>
                  <a:schemeClr val="accent5"/>
                </a:solidFill>
                <a:prstDash val="solid"/>
              </a:ln>
              <a:solidFill>
                <a:srgbClr val="FFFFFF"/>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4108" name="Picture 12" descr="GH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05378" y="2476500"/>
            <a:ext cx="34861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6808209" y="3802934"/>
            <a:ext cx="4855816" cy="707886"/>
          </a:xfrm>
          <a:prstGeom prst="rect">
            <a:avLst/>
          </a:prstGeom>
          <a:noFill/>
        </p:spPr>
        <p:txBody>
          <a:bodyPr wrap="none" lIns="91440" tIns="45720" rIns="91440" bIns="45720">
            <a:spAutoFit/>
          </a:bodyPr>
          <a:lstStyle/>
          <a:p>
            <a:pPr algn="r"/>
            <a:r>
              <a:rPr lang="en-US" sz="4000" b="1" spc="-300">
                <a:ln w="10160">
                  <a:solidFill>
                    <a:srgbClr val="FFFF00"/>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VÒNG 2: CHUNG SỨC</a:t>
            </a:r>
            <a:endParaRPr lang="en-US" sz="4000" b="1" cap="none" spc="-300">
              <a:ln w="10160">
                <a:solidFill>
                  <a:srgbClr val="FFFF00"/>
                </a:solidFill>
                <a:prstDash val="solid"/>
              </a:ln>
              <a:solidFill>
                <a:srgbClr val="FFC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26" name="Picture 12" descr="GH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16890" y="3593508"/>
            <a:ext cx="34861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5954130" y="5047234"/>
            <a:ext cx="4001737" cy="707886"/>
          </a:xfrm>
          <a:prstGeom prst="rect">
            <a:avLst/>
          </a:prstGeom>
          <a:noFill/>
        </p:spPr>
        <p:txBody>
          <a:bodyPr wrap="none" lIns="91440" tIns="45720" rIns="91440" bIns="45720">
            <a:spAutoFit/>
          </a:bodyPr>
          <a:lstStyle/>
          <a:p>
            <a:pPr algn="r"/>
            <a:r>
              <a:rPr lang="en-US" sz="4000" b="1" spc="-300">
                <a:ln w="10160">
                  <a:solidFill>
                    <a:srgbClr val="FFC000"/>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VÒNG 3: VỀ ĐÍCH</a:t>
            </a:r>
            <a:endParaRPr lang="en-US" sz="4000" b="1" cap="none" spc="-300">
              <a:ln w="10160">
                <a:solidFill>
                  <a:srgbClr val="FFC000"/>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28" name="Picture 12" descr="GHK"/>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48588" y="4802620"/>
            <a:ext cx="34861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042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accel="50000" decel="50000" fill="hold" nodeType="withEffect">
                                  <p:stCondLst>
                                    <p:cond delay="0"/>
                                  </p:stCondLst>
                                  <p:childTnLst>
                                    <p:animMotion origin="layout" path="M -4.16667E-6 -7.40741E-7 L 0.00313 0.43218 " pathEditMode="relative" rAng="0" ptsTypes="AA">
                                      <p:cBhvr>
                                        <p:cTn id="6" dur="2000" fill="hold"/>
                                        <p:tgtEl>
                                          <p:spTgt spid="2"/>
                                        </p:tgtEl>
                                        <p:attrNameLst>
                                          <p:attrName>ppt_x</p:attrName>
                                          <p:attrName>ppt_y</p:attrName>
                                        </p:attrNameLst>
                                      </p:cBhvr>
                                      <p:rCtr x="156" y="21597"/>
                                    </p:animMotion>
                                  </p:childTnLst>
                                  <p:subTnLst>
                                    <p:audio>
                                      <p:cMediaNode>
                                        <p:cTn display="0" masterRel="sameClick">
                                          <p:stCondLst>
                                            <p:cond evt="begin" delay="0">
                                              <p:tn val="5"/>
                                            </p:cond>
                                          </p:stCondLst>
                                          <p:endCondLst>
                                            <p:cond evt="onStopAudio" delay="0">
                                              <p:tgtEl>
                                                <p:sldTgt/>
                                              </p:tgtEl>
                                            </p:cond>
                                          </p:endCondLst>
                                        </p:cTn>
                                        <p:tgtEl>
                                          <p:sndTgt r:embed="rId2" name="Je Pars (Paul Mauriat).wav"/>
                                        </p:tgtEl>
                                      </p:cMediaNode>
                                    </p:audio>
                                  </p:subTnLst>
                                </p:cTn>
                              </p:par>
                            </p:childTnLst>
                          </p:cTn>
                        </p:par>
                        <p:par>
                          <p:cTn id="7" fill="hold">
                            <p:stCondLst>
                              <p:cond delay="2000"/>
                            </p:stCondLst>
                            <p:childTnLst>
                              <p:par>
                                <p:cTn id="8" presetID="63" presetClass="path" presetSubtype="0" accel="50000" decel="50000" fill="hold" grpId="0" nodeType="afterEffect">
                                  <p:stCondLst>
                                    <p:cond delay="0"/>
                                  </p:stCondLst>
                                  <p:childTnLst>
                                    <p:animMotion origin="layout" path="M 2.77778E-7 -1.48148E-6 L 1.01354 -1.48148E-6 " pathEditMode="relative" rAng="0" ptsTypes="AA">
                                      <p:cBhvr>
                                        <p:cTn id="9" dur="6000" fill="hold"/>
                                        <p:tgtEl>
                                          <p:spTgt spid="5"/>
                                        </p:tgtEl>
                                        <p:attrNameLst>
                                          <p:attrName>ppt_x</p:attrName>
                                          <p:attrName>ppt_y</p:attrName>
                                        </p:attrNameLst>
                                      </p:cBhvr>
                                      <p:rCtr x="50677" y="0"/>
                                    </p:animMotion>
                                  </p:childTnLst>
                                </p:cTn>
                              </p:par>
                              <p:par>
                                <p:cTn id="10" presetID="63" presetClass="path" presetSubtype="0" accel="50000" decel="50000" fill="hold" nodeType="withEffect">
                                  <p:stCondLst>
                                    <p:cond delay="0"/>
                                  </p:stCondLst>
                                  <p:childTnLst>
                                    <p:animMotion origin="layout" path="M -3.88889E-6 2.59259E-6 L 1.03507 2.59259E-6 " pathEditMode="relative" rAng="0" ptsTypes="AA">
                                      <p:cBhvr>
                                        <p:cTn id="11" dur="6000" fill="hold"/>
                                        <p:tgtEl>
                                          <p:spTgt spid="4108"/>
                                        </p:tgtEl>
                                        <p:attrNameLst>
                                          <p:attrName>ppt_x</p:attrName>
                                          <p:attrName>ppt_y</p:attrName>
                                        </p:attrNameLst>
                                      </p:cBhvr>
                                      <p:rCtr x="51753" y="0"/>
                                    </p:animMotion>
                                  </p:childTnLst>
                                </p:cTn>
                              </p:par>
                            </p:childTnLst>
                          </p:cTn>
                        </p:par>
                        <p:par>
                          <p:cTn id="12" fill="hold">
                            <p:stCondLst>
                              <p:cond delay="8000"/>
                            </p:stCondLst>
                            <p:childTnLst>
                              <p:par>
                                <p:cTn id="13" presetID="63" presetClass="path" presetSubtype="0" accel="50000" decel="50000" fill="hold" nodeType="afterEffect">
                                  <p:stCondLst>
                                    <p:cond delay="0"/>
                                  </p:stCondLst>
                                  <p:childTnLst>
                                    <p:animMotion origin="layout" path="M 1.03507 2.59259E-6 L 1.50921 0.00856 " pathEditMode="relative" rAng="0" ptsTypes="AA">
                                      <p:cBhvr>
                                        <p:cTn id="14" dur="2000" fill="hold"/>
                                        <p:tgtEl>
                                          <p:spTgt spid="4108"/>
                                        </p:tgtEl>
                                        <p:attrNameLst>
                                          <p:attrName>ppt_x</p:attrName>
                                          <p:attrName>ppt_y</p:attrName>
                                        </p:attrNameLst>
                                      </p:cBhvr>
                                      <p:rCtr x="23698" y="417"/>
                                    </p:animMotion>
                                  </p:childTnLst>
                                </p:cTn>
                              </p:par>
                            </p:childTnLst>
                          </p:cTn>
                        </p:par>
                        <p:par>
                          <p:cTn id="15" fill="hold">
                            <p:stCondLst>
                              <p:cond delay="10000"/>
                            </p:stCondLst>
                            <p:childTnLst>
                              <p:par>
                                <p:cTn id="16" presetID="63" presetClass="path" presetSubtype="0" accel="50000" decel="50000" fill="hold" grpId="0" nodeType="afterEffect">
                                  <p:stCondLst>
                                    <p:cond delay="0"/>
                                  </p:stCondLst>
                                  <p:childTnLst>
                                    <p:animMotion origin="layout" path="M -5E-6 0 L 1.01355 0 " pathEditMode="relative" rAng="0" ptsTypes="AA">
                                      <p:cBhvr>
                                        <p:cTn id="17" dur="6000" fill="hold"/>
                                        <p:tgtEl>
                                          <p:spTgt spid="25"/>
                                        </p:tgtEl>
                                        <p:attrNameLst>
                                          <p:attrName>ppt_x</p:attrName>
                                          <p:attrName>ppt_y</p:attrName>
                                        </p:attrNameLst>
                                      </p:cBhvr>
                                      <p:rCtr x="50677" y="0"/>
                                    </p:animMotion>
                                  </p:childTnLst>
                                </p:cTn>
                              </p:par>
                              <p:par>
                                <p:cTn id="18" presetID="63" presetClass="path" presetSubtype="0" accel="50000" decel="50000" fill="hold" nodeType="withEffect">
                                  <p:stCondLst>
                                    <p:cond delay="0"/>
                                  </p:stCondLst>
                                  <p:childTnLst>
                                    <p:animMotion origin="layout" path="M -3.88889E-6 4.07407E-6 L 1.03507 4.07407E-6 " pathEditMode="relative" rAng="0" ptsTypes="AA">
                                      <p:cBhvr>
                                        <p:cTn id="19" dur="6000" fill="hold"/>
                                        <p:tgtEl>
                                          <p:spTgt spid="26"/>
                                        </p:tgtEl>
                                        <p:attrNameLst>
                                          <p:attrName>ppt_x</p:attrName>
                                          <p:attrName>ppt_y</p:attrName>
                                        </p:attrNameLst>
                                      </p:cBhvr>
                                      <p:rCtr x="51753" y="0"/>
                                    </p:animMotion>
                                  </p:childTnLst>
                                </p:cTn>
                              </p:par>
                            </p:childTnLst>
                          </p:cTn>
                        </p:par>
                        <p:par>
                          <p:cTn id="20" fill="hold">
                            <p:stCondLst>
                              <p:cond delay="16000"/>
                            </p:stCondLst>
                            <p:childTnLst>
                              <p:par>
                                <p:cTn id="21" presetID="63" presetClass="path" presetSubtype="0" accel="50000" decel="50000" fill="hold" nodeType="afterEffect">
                                  <p:stCondLst>
                                    <p:cond delay="0"/>
                                  </p:stCondLst>
                                  <p:childTnLst>
                                    <p:animMotion origin="layout" path="M 1.03507 4.07407E-6 L 1.50921 0.00856 " pathEditMode="relative" rAng="0" ptsTypes="AA">
                                      <p:cBhvr>
                                        <p:cTn id="22" dur="2000" fill="hold"/>
                                        <p:tgtEl>
                                          <p:spTgt spid="26"/>
                                        </p:tgtEl>
                                        <p:attrNameLst>
                                          <p:attrName>ppt_x</p:attrName>
                                          <p:attrName>ppt_y</p:attrName>
                                        </p:attrNameLst>
                                      </p:cBhvr>
                                      <p:rCtr x="23698" y="417"/>
                                    </p:animMotion>
                                  </p:childTnLst>
                                </p:cTn>
                              </p:par>
                            </p:childTnLst>
                          </p:cTn>
                        </p:par>
                        <p:par>
                          <p:cTn id="23" fill="hold">
                            <p:stCondLst>
                              <p:cond delay="18000"/>
                            </p:stCondLst>
                            <p:childTnLst>
                              <p:par>
                                <p:cTn id="24" presetID="63" presetClass="path" presetSubtype="0" accel="50000" decel="50000" fill="hold" grpId="0" nodeType="afterEffect">
                                  <p:stCondLst>
                                    <p:cond delay="0"/>
                                  </p:stCondLst>
                                  <p:childTnLst>
                                    <p:animMotion origin="layout" path="M 3.61111E-6 0 L 1.01354 0 " pathEditMode="relative" rAng="0" ptsTypes="AA">
                                      <p:cBhvr>
                                        <p:cTn id="25" dur="6000" fill="hold"/>
                                        <p:tgtEl>
                                          <p:spTgt spid="27"/>
                                        </p:tgtEl>
                                        <p:attrNameLst>
                                          <p:attrName>ppt_x</p:attrName>
                                          <p:attrName>ppt_y</p:attrName>
                                        </p:attrNameLst>
                                      </p:cBhvr>
                                      <p:rCtr x="50677" y="0"/>
                                    </p:animMotion>
                                  </p:childTnLst>
                                </p:cTn>
                              </p:par>
                              <p:par>
                                <p:cTn id="26" presetID="63" presetClass="path" presetSubtype="0" accel="50000" decel="50000" fill="hold" nodeType="withEffect">
                                  <p:stCondLst>
                                    <p:cond delay="0"/>
                                  </p:stCondLst>
                                  <p:childTnLst>
                                    <p:animMotion origin="layout" path="M -3.88889E-6 4.07407E-6 L 1.03507 4.07407E-6 " pathEditMode="relative" rAng="0" ptsTypes="AA">
                                      <p:cBhvr>
                                        <p:cTn id="27" dur="6000" fill="hold"/>
                                        <p:tgtEl>
                                          <p:spTgt spid="28"/>
                                        </p:tgtEl>
                                        <p:attrNameLst>
                                          <p:attrName>ppt_x</p:attrName>
                                          <p:attrName>ppt_y</p:attrName>
                                        </p:attrNameLst>
                                      </p:cBhvr>
                                      <p:rCtr x="51753" y="0"/>
                                    </p:animMotion>
                                  </p:childTnLst>
                                </p:cTn>
                              </p:par>
                            </p:childTnLst>
                          </p:cTn>
                        </p:par>
                        <p:par>
                          <p:cTn id="28" fill="hold">
                            <p:stCondLst>
                              <p:cond delay="24000"/>
                            </p:stCondLst>
                            <p:childTnLst>
                              <p:par>
                                <p:cTn id="29" presetID="63" presetClass="path" presetSubtype="0" accel="50000" decel="50000" fill="hold" nodeType="afterEffect">
                                  <p:stCondLst>
                                    <p:cond delay="0"/>
                                  </p:stCondLst>
                                  <p:childTnLst>
                                    <p:animMotion origin="layout" path="M 1.03507 4.07407E-6 L 1.50921 0.00856 " pathEditMode="relative" rAng="0" ptsTypes="AA">
                                      <p:cBhvr>
                                        <p:cTn id="30" dur="2000" fill="hold"/>
                                        <p:tgtEl>
                                          <p:spTgt spid="28"/>
                                        </p:tgtEl>
                                        <p:attrNameLst>
                                          <p:attrName>ppt_x</p:attrName>
                                          <p:attrName>ppt_y</p:attrName>
                                        </p:attrNameLst>
                                      </p:cBhvr>
                                      <p:rCtr x="23698"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4" name="Google Shape;1474;p57"/>
          <p:cNvSpPr/>
          <p:nvPr/>
        </p:nvSpPr>
        <p:spPr>
          <a:xfrm rot="1244805">
            <a:off x="5205720" y="3087226"/>
            <a:ext cx="1544816" cy="107656"/>
          </a:xfrm>
          <a:custGeom>
            <a:avLst/>
            <a:gdLst/>
            <a:ahLst/>
            <a:cxnLst/>
            <a:rect l="l" t="t" r="r" b="b"/>
            <a:pathLst>
              <a:path w="69990" h="5528" extrusionOk="0">
                <a:moveTo>
                  <a:pt x="29335" y="0"/>
                </a:moveTo>
                <a:cubicBezTo>
                  <a:pt x="29293" y="0"/>
                  <a:pt x="29210" y="0"/>
                  <a:pt x="29147" y="42"/>
                </a:cubicBezTo>
                <a:cubicBezTo>
                  <a:pt x="29021" y="63"/>
                  <a:pt x="28917" y="84"/>
                  <a:pt x="28791" y="105"/>
                </a:cubicBezTo>
                <a:cubicBezTo>
                  <a:pt x="28561" y="189"/>
                  <a:pt x="28310" y="272"/>
                  <a:pt x="28080" y="377"/>
                </a:cubicBezTo>
                <a:cubicBezTo>
                  <a:pt x="27891" y="461"/>
                  <a:pt x="27724" y="523"/>
                  <a:pt x="27536" y="628"/>
                </a:cubicBezTo>
                <a:cubicBezTo>
                  <a:pt x="27410" y="691"/>
                  <a:pt x="27264" y="775"/>
                  <a:pt x="27138" y="816"/>
                </a:cubicBezTo>
                <a:cubicBezTo>
                  <a:pt x="26929" y="921"/>
                  <a:pt x="26741" y="1026"/>
                  <a:pt x="26531" y="1130"/>
                </a:cubicBezTo>
                <a:cubicBezTo>
                  <a:pt x="26427" y="1193"/>
                  <a:pt x="26322" y="1235"/>
                  <a:pt x="26259" y="1298"/>
                </a:cubicBezTo>
                <a:cubicBezTo>
                  <a:pt x="26071" y="1402"/>
                  <a:pt x="25883" y="1528"/>
                  <a:pt x="25736" y="1632"/>
                </a:cubicBezTo>
                <a:cubicBezTo>
                  <a:pt x="25590" y="1716"/>
                  <a:pt x="25464" y="1779"/>
                  <a:pt x="25339" y="1884"/>
                </a:cubicBezTo>
                <a:cubicBezTo>
                  <a:pt x="25004" y="2093"/>
                  <a:pt x="24690" y="2344"/>
                  <a:pt x="24334" y="2553"/>
                </a:cubicBezTo>
                <a:cubicBezTo>
                  <a:pt x="23644" y="3013"/>
                  <a:pt x="22912" y="3495"/>
                  <a:pt x="22116" y="3829"/>
                </a:cubicBezTo>
                <a:cubicBezTo>
                  <a:pt x="21928" y="3913"/>
                  <a:pt x="21782" y="3955"/>
                  <a:pt x="21593" y="4039"/>
                </a:cubicBezTo>
                <a:cubicBezTo>
                  <a:pt x="21384" y="4122"/>
                  <a:pt x="21154" y="4164"/>
                  <a:pt x="20924" y="4185"/>
                </a:cubicBezTo>
                <a:cubicBezTo>
                  <a:pt x="20819" y="4185"/>
                  <a:pt x="20736" y="4227"/>
                  <a:pt x="20631" y="4227"/>
                </a:cubicBezTo>
                <a:cubicBezTo>
                  <a:pt x="20464" y="4227"/>
                  <a:pt x="20338" y="4227"/>
                  <a:pt x="20192" y="4185"/>
                </a:cubicBezTo>
                <a:cubicBezTo>
                  <a:pt x="19982" y="4164"/>
                  <a:pt x="19773" y="4122"/>
                  <a:pt x="19585" y="4039"/>
                </a:cubicBezTo>
                <a:cubicBezTo>
                  <a:pt x="19375" y="3934"/>
                  <a:pt x="19166" y="3808"/>
                  <a:pt x="18978" y="3662"/>
                </a:cubicBezTo>
                <a:cubicBezTo>
                  <a:pt x="18664" y="3432"/>
                  <a:pt x="18413" y="3139"/>
                  <a:pt x="18141" y="2867"/>
                </a:cubicBezTo>
                <a:cubicBezTo>
                  <a:pt x="18015" y="2720"/>
                  <a:pt x="17890" y="2574"/>
                  <a:pt x="17743" y="2448"/>
                </a:cubicBezTo>
                <a:cubicBezTo>
                  <a:pt x="17597" y="2281"/>
                  <a:pt x="17409" y="2135"/>
                  <a:pt x="17262" y="1967"/>
                </a:cubicBezTo>
                <a:cubicBezTo>
                  <a:pt x="17095" y="1842"/>
                  <a:pt x="16969" y="1737"/>
                  <a:pt x="16781" y="1653"/>
                </a:cubicBezTo>
                <a:cubicBezTo>
                  <a:pt x="16676" y="1612"/>
                  <a:pt x="16572" y="1570"/>
                  <a:pt x="16467" y="1528"/>
                </a:cubicBezTo>
                <a:cubicBezTo>
                  <a:pt x="16362" y="1507"/>
                  <a:pt x="16258" y="1465"/>
                  <a:pt x="16153" y="1465"/>
                </a:cubicBezTo>
                <a:cubicBezTo>
                  <a:pt x="16070" y="1465"/>
                  <a:pt x="16028" y="1465"/>
                  <a:pt x="15944" y="1507"/>
                </a:cubicBezTo>
                <a:cubicBezTo>
                  <a:pt x="15839" y="1528"/>
                  <a:pt x="15756" y="1549"/>
                  <a:pt x="15651" y="1612"/>
                </a:cubicBezTo>
                <a:cubicBezTo>
                  <a:pt x="15588" y="1653"/>
                  <a:pt x="15484" y="1716"/>
                  <a:pt x="15400" y="1758"/>
                </a:cubicBezTo>
                <a:cubicBezTo>
                  <a:pt x="15316" y="1842"/>
                  <a:pt x="15233" y="1925"/>
                  <a:pt x="15191" y="1988"/>
                </a:cubicBezTo>
                <a:cubicBezTo>
                  <a:pt x="15065" y="2156"/>
                  <a:pt x="14919" y="2302"/>
                  <a:pt x="14814" y="2469"/>
                </a:cubicBezTo>
                <a:cubicBezTo>
                  <a:pt x="14710" y="2595"/>
                  <a:pt x="14605" y="2700"/>
                  <a:pt x="14542" y="2825"/>
                </a:cubicBezTo>
                <a:cubicBezTo>
                  <a:pt x="14438" y="2972"/>
                  <a:pt x="14291" y="3118"/>
                  <a:pt x="14186" y="3244"/>
                </a:cubicBezTo>
                <a:cubicBezTo>
                  <a:pt x="13956" y="3536"/>
                  <a:pt x="13705" y="3767"/>
                  <a:pt x="13412" y="4018"/>
                </a:cubicBezTo>
                <a:cubicBezTo>
                  <a:pt x="13203" y="4164"/>
                  <a:pt x="12973" y="4290"/>
                  <a:pt x="12722" y="4436"/>
                </a:cubicBezTo>
                <a:cubicBezTo>
                  <a:pt x="12492" y="4499"/>
                  <a:pt x="12282" y="4562"/>
                  <a:pt x="12052" y="4604"/>
                </a:cubicBezTo>
                <a:cubicBezTo>
                  <a:pt x="11885" y="4625"/>
                  <a:pt x="11723" y="4635"/>
                  <a:pt x="11558" y="4635"/>
                </a:cubicBezTo>
                <a:cubicBezTo>
                  <a:pt x="11393" y="4635"/>
                  <a:pt x="11226" y="4625"/>
                  <a:pt x="11048" y="4604"/>
                </a:cubicBezTo>
                <a:cubicBezTo>
                  <a:pt x="10525" y="4541"/>
                  <a:pt x="10044" y="4373"/>
                  <a:pt x="9541" y="4164"/>
                </a:cubicBezTo>
                <a:cubicBezTo>
                  <a:pt x="9102" y="3955"/>
                  <a:pt x="8684" y="3746"/>
                  <a:pt x="8265" y="3495"/>
                </a:cubicBezTo>
                <a:cubicBezTo>
                  <a:pt x="8056" y="3348"/>
                  <a:pt x="7847" y="3223"/>
                  <a:pt x="7637" y="3076"/>
                </a:cubicBezTo>
                <a:cubicBezTo>
                  <a:pt x="7428" y="2930"/>
                  <a:pt x="7219" y="2783"/>
                  <a:pt x="7010" y="2658"/>
                </a:cubicBezTo>
                <a:cubicBezTo>
                  <a:pt x="6800" y="2490"/>
                  <a:pt x="6591" y="2365"/>
                  <a:pt x="6382" y="2239"/>
                </a:cubicBezTo>
                <a:cubicBezTo>
                  <a:pt x="6173" y="2093"/>
                  <a:pt x="5922" y="1967"/>
                  <a:pt x="5691" y="1863"/>
                </a:cubicBezTo>
                <a:cubicBezTo>
                  <a:pt x="5284" y="1669"/>
                  <a:pt x="4840" y="1546"/>
                  <a:pt x="4411" y="1546"/>
                </a:cubicBezTo>
                <a:cubicBezTo>
                  <a:pt x="4377" y="1546"/>
                  <a:pt x="4344" y="1547"/>
                  <a:pt x="4310" y="1549"/>
                </a:cubicBezTo>
                <a:cubicBezTo>
                  <a:pt x="4206" y="1549"/>
                  <a:pt x="4080" y="1570"/>
                  <a:pt x="3976" y="1570"/>
                </a:cubicBezTo>
                <a:cubicBezTo>
                  <a:pt x="3829" y="1612"/>
                  <a:pt x="3725" y="1632"/>
                  <a:pt x="3620" y="1653"/>
                </a:cubicBezTo>
                <a:cubicBezTo>
                  <a:pt x="3515" y="1674"/>
                  <a:pt x="3411" y="1737"/>
                  <a:pt x="3348" y="1758"/>
                </a:cubicBezTo>
                <a:cubicBezTo>
                  <a:pt x="3243" y="1821"/>
                  <a:pt x="3139" y="1863"/>
                  <a:pt x="3034" y="1884"/>
                </a:cubicBezTo>
                <a:cubicBezTo>
                  <a:pt x="2553" y="2093"/>
                  <a:pt x="2114" y="2344"/>
                  <a:pt x="1695" y="2616"/>
                </a:cubicBezTo>
                <a:cubicBezTo>
                  <a:pt x="1318" y="2888"/>
                  <a:pt x="963" y="3181"/>
                  <a:pt x="649" y="3516"/>
                </a:cubicBezTo>
                <a:cubicBezTo>
                  <a:pt x="481" y="3662"/>
                  <a:pt x="356" y="3829"/>
                  <a:pt x="230" y="3976"/>
                </a:cubicBezTo>
                <a:cubicBezTo>
                  <a:pt x="168" y="4060"/>
                  <a:pt x="126" y="4143"/>
                  <a:pt x="105" y="4248"/>
                </a:cubicBezTo>
                <a:cubicBezTo>
                  <a:pt x="105" y="4269"/>
                  <a:pt x="63" y="4332"/>
                  <a:pt x="63" y="4353"/>
                </a:cubicBezTo>
                <a:cubicBezTo>
                  <a:pt x="42" y="4436"/>
                  <a:pt x="42" y="4499"/>
                  <a:pt x="21" y="4583"/>
                </a:cubicBezTo>
                <a:cubicBezTo>
                  <a:pt x="0" y="4687"/>
                  <a:pt x="21" y="4792"/>
                  <a:pt x="105" y="4876"/>
                </a:cubicBezTo>
                <a:cubicBezTo>
                  <a:pt x="153" y="4940"/>
                  <a:pt x="225" y="4967"/>
                  <a:pt x="303" y="4967"/>
                </a:cubicBezTo>
                <a:cubicBezTo>
                  <a:pt x="327" y="4967"/>
                  <a:pt x="352" y="4964"/>
                  <a:pt x="377" y="4959"/>
                </a:cubicBezTo>
                <a:cubicBezTo>
                  <a:pt x="461" y="4917"/>
                  <a:pt x="523" y="4897"/>
                  <a:pt x="586" y="4897"/>
                </a:cubicBezTo>
                <a:cubicBezTo>
                  <a:pt x="691" y="4876"/>
                  <a:pt x="774" y="4813"/>
                  <a:pt x="879" y="4771"/>
                </a:cubicBezTo>
                <a:cubicBezTo>
                  <a:pt x="1005" y="4687"/>
                  <a:pt x="1067" y="4499"/>
                  <a:pt x="984" y="4373"/>
                </a:cubicBezTo>
                <a:cubicBezTo>
                  <a:pt x="942" y="4290"/>
                  <a:pt x="879" y="4269"/>
                  <a:pt x="795" y="4248"/>
                </a:cubicBezTo>
                <a:cubicBezTo>
                  <a:pt x="1067" y="3955"/>
                  <a:pt x="1360" y="3704"/>
                  <a:pt x="1632" y="3432"/>
                </a:cubicBezTo>
                <a:cubicBezTo>
                  <a:pt x="2134" y="3076"/>
                  <a:pt x="2658" y="2783"/>
                  <a:pt x="3202" y="2511"/>
                </a:cubicBezTo>
                <a:lnTo>
                  <a:pt x="3599" y="2365"/>
                </a:lnTo>
                <a:cubicBezTo>
                  <a:pt x="3766" y="2302"/>
                  <a:pt x="3913" y="2260"/>
                  <a:pt x="4101" y="2239"/>
                </a:cubicBezTo>
                <a:cubicBezTo>
                  <a:pt x="4174" y="2218"/>
                  <a:pt x="4248" y="2208"/>
                  <a:pt x="4321" y="2208"/>
                </a:cubicBezTo>
                <a:cubicBezTo>
                  <a:pt x="4394" y="2208"/>
                  <a:pt x="4467" y="2218"/>
                  <a:pt x="4541" y="2239"/>
                </a:cubicBezTo>
                <a:cubicBezTo>
                  <a:pt x="4645" y="2260"/>
                  <a:pt x="4729" y="2260"/>
                  <a:pt x="4834" y="2281"/>
                </a:cubicBezTo>
                <a:cubicBezTo>
                  <a:pt x="4959" y="2302"/>
                  <a:pt x="5127" y="2365"/>
                  <a:pt x="5252" y="2448"/>
                </a:cubicBezTo>
                <a:cubicBezTo>
                  <a:pt x="5503" y="2574"/>
                  <a:pt x="5775" y="2700"/>
                  <a:pt x="6005" y="2867"/>
                </a:cubicBezTo>
                <a:cubicBezTo>
                  <a:pt x="6298" y="3034"/>
                  <a:pt x="6549" y="3244"/>
                  <a:pt x="6842" y="3453"/>
                </a:cubicBezTo>
                <a:cubicBezTo>
                  <a:pt x="7114" y="3641"/>
                  <a:pt x="7386" y="3850"/>
                  <a:pt x="7679" y="4039"/>
                </a:cubicBezTo>
                <a:cubicBezTo>
                  <a:pt x="7972" y="4227"/>
                  <a:pt x="8265" y="4394"/>
                  <a:pt x="8537" y="4562"/>
                </a:cubicBezTo>
                <a:cubicBezTo>
                  <a:pt x="9123" y="4876"/>
                  <a:pt x="9730" y="5127"/>
                  <a:pt x="10316" y="5315"/>
                </a:cubicBezTo>
                <a:cubicBezTo>
                  <a:pt x="10757" y="5447"/>
                  <a:pt x="11229" y="5528"/>
                  <a:pt x="11703" y="5528"/>
                </a:cubicBezTo>
                <a:cubicBezTo>
                  <a:pt x="11903" y="5528"/>
                  <a:pt x="12104" y="5513"/>
                  <a:pt x="12303" y="5482"/>
                </a:cubicBezTo>
                <a:cubicBezTo>
                  <a:pt x="12617" y="5420"/>
                  <a:pt x="12910" y="5336"/>
                  <a:pt x="13203" y="5231"/>
                </a:cubicBezTo>
                <a:cubicBezTo>
                  <a:pt x="13496" y="5106"/>
                  <a:pt x="13747" y="4980"/>
                  <a:pt x="13977" y="4792"/>
                </a:cubicBezTo>
                <a:cubicBezTo>
                  <a:pt x="14249" y="4604"/>
                  <a:pt x="14479" y="4373"/>
                  <a:pt x="14710" y="4143"/>
                </a:cubicBezTo>
                <a:cubicBezTo>
                  <a:pt x="14856" y="4018"/>
                  <a:pt x="14961" y="3871"/>
                  <a:pt x="15065" y="3746"/>
                </a:cubicBezTo>
                <a:cubicBezTo>
                  <a:pt x="15212" y="3536"/>
                  <a:pt x="15379" y="3348"/>
                  <a:pt x="15526" y="3139"/>
                </a:cubicBezTo>
                <a:cubicBezTo>
                  <a:pt x="15714" y="2909"/>
                  <a:pt x="15902" y="2658"/>
                  <a:pt x="16132" y="2407"/>
                </a:cubicBezTo>
                <a:cubicBezTo>
                  <a:pt x="16153" y="2407"/>
                  <a:pt x="16153" y="2386"/>
                  <a:pt x="16174" y="2386"/>
                </a:cubicBezTo>
                <a:cubicBezTo>
                  <a:pt x="16216" y="2386"/>
                  <a:pt x="16237" y="2365"/>
                  <a:pt x="16258" y="2365"/>
                </a:cubicBezTo>
                <a:lnTo>
                  <a:pt x="16279" y="2365"/>
                </a:lnTo>
                <a:cubicBezTo>
                  <a:pt x="16342" y="2365"/>
                  <a:pt x="16362" y="2386"/>
                  <a:pt x="16425" y="2386"/>
                </a:cubicBezTo>
                <a:cubicBezTo>
                  <a:pt x="16530" y="2448"/>
                  <a:pt x="16635" y="2490"/>
                  <a:pt x="16739" y="2574"/>
                </a:cubicBezTo>
                <a:cubicBezTo>
                  <a:pt x="17011" y="2783"/>
                  <a:pt x="17262" y="3034"/>
                  <a:pt x="17492" y="3306"/>
                </a:cubicBezTo>
                <a:cubicBezTo>
                  <a:pt x="17806" y="3620"/>
                  <a:pt x="18120" y="3955"/>
                  <a:pt x="18455" y="4248"/>
                </a:cubicBezTo>
                <a:cubicBezTo>
                  <a:pt x="18622" y="4373"/>
                  <a:pt x="18769" y="4478"/>
                  <a:pt x="18936" y="4583"/>
                </a:cubicBezTo>
                <a:cubicBezTo>
                  <a:pt x="19103" y="4708"/>
                  <a:pt x="19313" y="4792"/>
                  <a:pt x="19522" y="4876"/>
                </a:cubicBezTo>
                <a:cubicBezTo>
                  <a:pt x="19710" y="4959"/>
                  <a:pt x="19920" y="4980"/>
                  <a:pt x="20129" y="5022"/>
                </a:cubicBezTo>
                <a:cubicBezTo>
                  <a:pt x="20297" y="5053"/>
                  <a:pt x="20488" y="5072"/>
                  <a:pt x="20669" y="5072"/>
                </a:cubicBezTo>
                <a:cubicBezTo>
                  <a:pt x="20735" y="5072"/>
                  <a:pt x="20799" y="5070"/>
                  <a:pt x="20861" y="5064"/>
                </a:cubicBezTo>
                <a:cubicBezTo>
                  <a:pt x="21070" y="5064"/>
                  <a:pt x="21280" y="5001"/>
                  <a:pt x="21468" y="4980"/>
                </a:cubicBezTo>
                <a:cubicBezTo>
                  <a:pt x="21698" y="4917"/>
                  <a:pt x="21928" y="4855"/>
                  <a:pt x="22179" y="4771"/>
                </a:cubicBezTo>
                <a:cubicBezTo>
                  <a:pt x="22619" y="4604"/>
                  <a:pt x="23037" y="4394"/>
                  <a:pt x="23435" y="4185"/>
                </a:cubicBezTo>
                <a:cubicBezTo>
                  <a:pt x="24021" y="3871"/>
                  <a:pt x="24585" y="3495"/>
                  <a:pt x="25129" y="3118"/>
                </a:cubicBezTo>
                <a:cubicBezTo>
                  <a:pt x="25381" y="2930"/>
                  <a:pt x="25653" y="2762"/>
                  <a:pt x="25946" y="2574"/>
                </a:cubicBezTo>
                <a:cubicBezTo>
                  <a:pt x="26259" y="2365"/>
                  <a:pt x="26573" y="2176"/>
                  <a:pt x="26887" y="1967"/>
                </a:cubicBezTo>
                <a:cubicBezTo>
                  <a:pt x="26908" y="1946"/>
                  <a:pt x="26950" y="1925"/>
                  <a:pt x="26992" y="1925"/>
                </a:cubicBezTo>
                <a:cubicBezTo>
                  <a:pt x="27096" y="1863"/>
                  <a:pt x="27201" y="1821"/>
                  <a:pt x="27306" y="1737"/>
                </a:cubicBezTo>
                <a:cubicBezTo>
                  <a:pt x="27452" y="1653"/>
                  <a:pt x="27619" y="1549"/>
                  <a:pt x="27787" y="1465"/>
                </a:cubicBezTo>
                <a:cubicBezTo>
                  <a:pt x="27829" y="1444"/>
                  <a:pt x="27870" y="1444"/>
                  <a:pt x="27891" y="1423"/>
                </a:cubicBezTo>
                <a:cubicBezTo>
                  <a:pt x="27996" y="1360"/>
                  <a:pt x="28142" y="1319"/>
                  <a:pt x="28247" y="1256"/>
                </a:cubicBezTo>
                <a:cubicBezTo>
                  <a:pt x="28414" y="1193"/>
                  <a:pt x="28624" y="1088"/>
                  <a:pt x="28812" y="1005"/>
                </a:cubicBezTo>
                <a:cubicBezTo>
                  <a:pt x="29000" y="921"/>
                  <a:pt x="29210" y="879"/>
                  <a:pt x="29419" y="816"/>
                </a:cubicBezTo>
                <a:lnTo>
                  <a:pt x="29649" y="816"/>
                </a:lnTo>
                <a:cubicBezTo>
                  <a:pt x="29733" y="837"/>
                  <a:pt x="29816" y="879"/>
                  <a:pt x="29921" y="900"/>
                </a:cubicBezTo>
                <a:cubicBezTo>
                  <a:pt x="30047" y="984"/>
                  <a:pt x="30172" y="1047"/>
                  <a:pt x="30298" y="1151"/>
                </a:cubicBezTo>
                <a:cubicBezTo>
                  <a:pt x="30695" y="1507"/>
                  <a:pt x="31030" y="1863"/>
                  <a:pt x="31407" y="2197"/>
                </a:cubicBezTo>
                <a:lnTo>
                  <a:pt x="32118" y="2825"/>
                </a:lnTo>
                <a:cubicBezTo>
                  <a:pt x="32348" y="3013"/>
                  <a:pt x="32578" y="3181"/>
                  <a:pt x="32808" y="3348"/>
                </a:cubicBezTo>
                <a:cubicBezTo>
                  <a:pt x="33080" y="3536"/>
                  <a:pt x="33332" y="3662"/>
                  <a:pt x="33604" y="3829"/>
                </a:cubicBezTo>
                <a:cubicBezTo>
                  <a:pt x="33834" y="3955"/>
                  <a:pt x="34127" y="4039"/>
                  <a:pt x="34378" y="4081"/>
                </a:cubicBezTo>
                <a:cubicBezTo>
                  <a:pt x="34451" y="4101"/>
                  <a:pt x="34514" y="4112"/>
                  <a:pt x="34574" y="4112"/>
                </a:cubicBezTo>
                <a:cubicBezTo>
                  <a:pt x="34634" y="4112"/>
                  <a:pt x="34692" y="4101"/>
                  <a:pt x="34754" y="4081"/>
                </a:cubicBezTo>
                <a:cubicBezTo>
                  <a:pt x="34901" y="4081"/>
                  <a:pt x="35068" y="4060"/>
                  <a:pt x="35215" y="4018"/>
                </a:cubicBezTo>
                <a:cubicBezTo>
                  <a:pt x="35487" y="3955"/>
                  <a:pt x="35738" y="3871"/>
                  <a:pt x="35989" y="3767"/>
                </a:cubicBezTo>
                <a:cubicBezTo>
                  <a:pt x="36261" y="3641"/>
                  <a:pt x="36533" y="3516"/>
                  <a:pt x="36784" y="3348"/>
                </a:cubicBezTo>
                <a:cubicBezTo>
                  <a:pt x="37161" y="3118"/>
                  <a:pt x="37474" y="2867"/>
                  <a:pt x="37809" y="2595"/>
                </a:cubicBezTo>
                <a:cubicBezTo>
                  <a:pt x="37998" y="2448"/>
                  <a:pt x="38207" y="2281"/>
                  <a:pt x="38395" y="2135"/>
                </a:cubicBezTo>
                <a:cubicBezTo>
                  <a:pt x="38542" y="1988"/>
                  <a:pt x="38709" y="1884"/>
                  <a:pt x="38855" y="1758"/>
                </a:cubicBezTo>
                <a:cubicBezTo>
                  <a:pt x="39190" y="1507"/>
                  <a:pt x="39546" y="1298"/>
                  <a:pt x="39922" y="1109"/>
                </a:cubicBezTo>
                <a:cubicBezTo>
                  <a:pt x="40111" y="1026"/>
                  <a:pt x="40299" y="984"/>
                  <a:pt x="40508" y="942"/>
                </a:cubicBezTo>
                <a:cubicBezTo>
                  <a:pt x="40613" y="942"/>
                  <a:pt x="40697" y="921"/>
                  <a:pt x="40801" y="921"/>
                </a:cubicBezTo>
                <a:cubicBezTo>
                  <a:pt x="40864" y="921"/>
                  <a:pt x="40948" y="921"/>
                  <a:pt x="41052" y="942"/>
                </a:cubicBezTo>
                <a:cubicBezTo>
                  <a:pt x="41366" y="1005"/>
                  <a:pt x="41659" y="1088"/>
                  <a:pt x="41952" y="1193"/>
                </a:cubicBezTo>
                <a:cubicBezTo>
                  <a:pt x="42182" y="1298"/>
                  <a:pt x="42433" y="1423"/>
                  <a:pt x="42684" y="1528"/>
                </a:cubicBezTo>
                <a:cubicBezTo>
                  <a:pt x="42831" y="1612"/>
                  <a:pt x="42956" y="1674"/>
                  <a:pt x="43124" y="1758"/>
                </a:cubicBezTo>
                <a:cubicBezTo>
                  <a:pt x="43249" y="1842"/>
                  <a:pt x="43417" y="1925"/>
                  <a:pt x="43563" y="1988"/>
                </a:cubicBezTo>
                <a:lnTo>
                  <a:pt x="44421" y="2386"/>
                </a:lnTo>
                <a:cubicBezTo>
                  <a:pt x="44735" y="2511"/>
                  <a:pt x="45049" y="2595"/>
                  <a:pt x="45363" y="2679"/>
                </a:cubicBezTo>
                <a:cubicBezTo>
                  <a:pt x="46053" y="2867"/>
                  <a:pt x="46723" y="2972"/>
                  <a:pt x="47413" y="3034"/>
                </a:cubicBezTo>
                <a:cubicBezTo>
                  <a:pt x="47748" y="3097"/>
                  <a:pt x="48125" y="3097"/>
                  <a:pt x="48459" y="3097"/>
                </a:cubicBezTo>
                <a:cubicBezTo>
                  <a:pt x="48794" y="3097"/>
                  <a:pt x="49129" y="3034"/>
                  <a:pt x="49485" y="2992"/>
                </a:cubicBezTo>
                <a:cubicBezTo>
                  <a:pt x="50070" y="2909"/>
                  <a:pt x="50677" y="2720"/>
                  <a:pt x="51263" y="2490"/>
                </a:cubicBezTo>
                <a:cubicBezTo>
                  <a:pt x="51619" y="2344"/>
                  <a:pt x="51954" y="2156"/>
                  <a:pt x="52330" y="1967"/>
                </a:cubicBezTo>
                <a:cubicBezTo>
                  <a:pt x="52749" y="1758"/>
                  <a:pt x="53167" y="1528"/>
                  <a:pt x="53607" y="1319"/>
                </a:cubicBezTo>
                <a:cubicBezTo>
                  <a:pt x="53690" y="1298"/>
                  <a:pt x="53795" y="1256"/>
                  <a:pt x="53879" y="1235"/>
                </a:cubicBezTo>
                <a:lnTo>
                  <a:pt x="54025" y="1235"/>
                </a:lnTo>
                <a:cubicBezTo>
                  <a:pt x="54151" y="1256"/>
                  <a:pt x="54255" y="1298"/>
                  <a:pt x="54402" y="1340"/>
                </a:cubicBezTo>
                <a:cubicBezTo>
                  <a:pt x="54778" y="1528"/>
                  <a:pt x="55134" y="1779"/>
                  <a:pt x="55490" y="2030"/>
                </a:cubicBezTo>
                <a:cubicBezTo>
                  <a:pt x="55866" y="2281"/>
                  <a:pt x="56243" y="2490"/>
                  <a:pt x="56640" y="2700"/>
                </a:cubicBezTo>
                <a:cubicBezTo>
                  <a:pt x="57038" y="2909"/>
                  <a:pt x="57456" y="3076"/>
                  <a:pt x="57875" y="3223"/>
                </a:cubicBezTo>
                <a:cubicBezTo>
                  <a:pt x="58335" y="3390"/>
                  <a:pt x="58837" y="3453"/>
                  <a:pt x="59340" y="3495"/>
                </a:cubicBezTo>
                <a:cubicBezTo>
                  <a:pt x="59396" y="3497"/>
                  <a:pt x="59453" y="3499"/>
                  <a:pt x="59510" y="3499"/>
                </a:cubicBezTo>
                <a:cubicBezTo>
                  <a:pt x="59892" y="3499"/>
                  <a:pt x="60272" y="3439"/>
                  <a:pt x="60637" y="3348"/>
                </a:cubicBezTo>
                <a:cubicBezTo>
                  <a:pt x="61013" y="3285"/>
                  <a:pt x="61369" y="3118"/>
                  <a:pt x="61725" y="2972"/>
                </a:cubicBezTo>
                <a:cubicBezTo>
                  <a:pt x="61871" y="2888"/>
                  <a:pt x="61997" y="2825"/>
                  <a:pt x="62164" y="2762"/>
                </a:cubicBezTo>
                <a:cubicBezTo>
                  <a:pt x="62269" y="2700"/>
                  <a:pt x="62353" y="2658"/>
                  <a:pt x="62457" y="2595"/>
                </a:cubicBezTo>
                <a:cubicBezTo>
                  <a:pt x="62583" y="2511"/>
                  <a:pt x="62729" y="2469"/>
                  <a:pt x="62876" y="2386"/>
                </a:cubicBezTo>
                <a:cubicBezTo>
                  <a:pt x="63566" y="2093"/>
                  <a:pt x="64298" y="1946"/>
                  <a:pt x="65073" y="1842"/>
                </a:cubicBezTo>
                <a:cubicBezTo>
                  <a:pt x="65449" y="1779"/>
                  <a:pt x="65868" y="1758"/>
                  <a:pt x="66286" y="1716"/>
                </a:cubicBezTo>
                <a:cubicBezTo>
                  <a:pt x="66642" y="1674"/>
                  <a:pt x="66998" y="1653"/>
                  <a:pt x="67332" y="1632"/>
                </a:cubicBezTo>
                <a:cubicBezTo>
                  <a:pt x="67918" y="1581"/>
                  <a:pt x="68517" y="1543"/>
                  <a:pt x="69108" y="1543"/>
                </a:cubicBezTo>
                <a:cubicBezTo>
                  <a:pt x="69235" y="1543"/>
                  <a:pt x="69362" y="1545"/>
                  <a:pt x="69488" y="1549"/>
                </a:cubicBezTo>
                <a:cubicBezTo>
                  <a:pt x="69780" y="1549"/>
                  <a:pt x="69990" y="1319"/>
                  <a:pt x="69990" y="1047"/>
                </a:cubicBezTo>
                <a:cubicBezTo>
                  <a:pt x="69990" y="795"/>
                  <a:pt x="69739" y="565"/>
                  <a:pt x="69488" y="565"/>
                </a:cubicBezTo>
                <a:cubicBezTo>
                  <a:pt x="68944" y="565"/>
                  <a:pt x="68379" y="607"/>
                  <a:pt x="67856" y="628"/>
                </a:cubicBezTo>
                <a:cubicBezTo>
                  <a:pt x="67437" y="837"/>
                  <a:pt x="67186" y="879"/>
                  <a:pt x="66914" y="879"/>
                </a:cubicBezTo>
                <a:cubicBezTo>
                  <a:pt x="66663" y="900"/>
                  <a:pt x="66433" y="900"/>
                  <a:pt x="66161" y="921"/>
                </a:cubicBezTo>
                <a:cubicBezTo>
                  <a:pt x="65826" y="942"/>
                  <a:pt x="65491" y="1005"/>
                  <a:pt x="65115" y="1026"/>
                </a:cubicBezTo>
                <a:cubicBezTo>
                  <a:pt x="64550" y="1088"/>
                  <a:pt x="63964" y="1193"/>
                  <a:pt x="63420" y="1319"/>
                </a:cubicBezTo>
                <a:cubicBezTo>
                  <a:pt x="62813" y="1465"/>
                  <a:pt x="62248" y="1674"/>
                  <a:pt x="61683" y="1967"/>
                </a:cubicBezTo>
                <a:cubicBezTo>
                  <a:pt x="61578" y="2030"/>
                  <a:pt x="61474" y="2093"/>
                  <a:pt x="61348" y="2135"/>
                </a:cubicBezTo>
                <a:cubicBezTo>
                  <a:pt x="61223" y="2176"/>
                  <a:pt x="61118" y="2239"/>
                  <a:pt x="60993" y="2281"/>
                </a:cubicBezTo>
                <a:cubicBezTo>
                  <a:pt x="60804" y="2365"/>
                  <a:pt x="60637" y="2407"/>
                  <a:pt x="60469" y="2469"/>
                </a:cubicBezTo>
                <a:cubicBezTo>
                  <a:pt x="60260" y="2511"/>
                  <a:pt x="60030" y="2574"/>
                  <a:pt x="59842" y="2595"/>
                </a:cubicBezTo>
                <a:cubicBezTo>
                  <a:pt x="59653" y="2616"/>
                  <a:pt x="59465" y="2616"/>
                  <a:pt x="59277" y="2616"/>
                </a:cubicBezTo>
                <a:cubicBezTo>
                  <a:pt x="59089" y="2616"/>
                  <a:pt x="58942" y="2595"/>
                  <a:pt x="58754" y="2595"/>
                </a:cubicBezTo>
                <a:cubicBezTo>
                  <a:pt x="58524" y="2574"/>
                  <a:pt x="58293" y="2511"/>
                  <a:pt x="58063" y="2448"/>
                </a:cubicBezTo>
                <a:cubicBezTo>
                  <a:pt x="57812" y="2365"/>
                  <a:pt x="57582" y="2281"/>
                  <a:pt x="57352" y="2176"/>
                </a:cubicBezTo>
                <a:cubicBezTo>
                  <a:pt x="56954" y="1988"/>
                  <a:pt x="56557" y="1779"/>
                  <a:pt x="56180" y="1570"/>
                </a:cubicBezTo>
                <a:cubicBezTo>
                  <a:pt x="55992" y="1465"/>
                  <a:pt x="55824" y="1360"/>
                  <a:pt x="55657" y="1235"/>
                </a:cubicBezTo>
                <a:lnTo>
                  <a:pt x="55029" y="837"/>
                </a:lnTo>
                <a:cubicBezTo>
                  <a:pt x="54862" y="733"/>
                  <a:pt x="54674" y="649"/>
                  <a:pt x="54506" y="586"/>
                </a:cubicBezTo>
                <a:cubicBezTo>
                  <a:pt x="54402" y="523"/>
                  <a:pt x="54255" y="503"/>
                  <a:pt x="54130" y="482"/>
                </a:cubicBezTo>
                <a:cubicBezTo>
                  <a:pt x="54004" y="440"/>
                  <a:pt x="53899" y="440"/>
                  <a:pt x="53774" y="419"/>
                </a:cubicBezTo>
                <a:cubicBezTo>
                  <a:pt x="53690" y="419"/>
                  <a:pt x="53607" y="419"/>
                  <a:pt x="53565" y="440"/>
                </a:cubicBezTo>
                <a:lnTo>
                  <a:pt x="53251" y="523"/>
                </a:lnTo>
                <a:cubicBezTo>
                  <a:pt x="53083" y="586"/>
                  <a:pt x="52937" y="649"/>
                  <a:pt x="52770" y="733"/>
                </a:cubicBezTo>
                <a:cubicBezTo>
                  <a:pt x="52456" y="900"/>
                  <a:pt x="52163" y="1047"/>
                  <a:pt x="51849" y="1214"/>
                </a:cubicBezTo>
                <a:cubicBezTo>
                  <a:pt x="51472" y="1423"/>
                  <a:pt x="51096" y="1612"/>
                  <a:pt x="50677" y="1779"/>
                </a:cubicBezTo>
                <a:cubicBezTo>
                  <a:pt x="50447" y="1884"/>
                  <a:pt x="50175" y="1967"/>
                  <a:pt x="49945" y="2051"/>
                </a:cubicBezTo>
                <a:cubicBezTo>
                  <a:pt x="49610" y="2156"/>
                  <a:pt x="49296" y="2197"/>
                  <a:pt x="48961" y="2260"/>
                </a:cubicBezTo>
                <a:cubicBezTo>
                  <a:pt x="48648" y="2302"/>
                  <a:pt x="48292" y="2302"/>
                  <a:pt x="47978" y="2344"/>
                </a:cubicBezTo>
                <a:cubicBezTo>
                  <a:pt x="47622" y="2344"/>
                  <a:pt x="47246" y="2302"/>
                  <a:pt x="46890" y="2260"/>
                </a:cubicBezTo>
                <a:cubicBezTo>
                  <a:pt x="46409" y="2176"/>
                  <a:pt x="45969" y="2093"/>
                  <a:pt x="45509" y="1988"/>
                </a:cubicBezTo>
                <a:cubicBezTo>
                  <a:pt x="45091" y="1884"/>
                  <a:pt x="44672" y="1758"/>
                  <a:pt x="44275" y="1612"/>
                </a:cubicBezTo>
                <a:cubicBezTo>
                  <a:pt x="43877" y="1423"/>
                  <a:pt x="43480" y="1235"/>
                  <a:pt x="43103" y="1026"/>
                </a:cubicBezTo>
                <a:cubicBezTo>
                  <a:pt x="42643" y="795"/>
                  <a:pt x="42203" y="565"/>
                  <a:pt x="41743" y="398"/>
                </a:cubicBezTo>
                <a:cubicBezTo>
                  <a:pt x="41555" y="314"/>
                  <a:pt x="41366" y="293"/>
                  <a:pt x="41157" y="251"/>
                </a:cubicBezTo>
                <a:cubicBezTo>
                  <a:pt x="40948" y="189"/>
                  <a:pt x="40718" y="189"/>
                  <a:pt x="40487" y="189"/>
                </a:cubicBezTo>
                <a:cubicBezTo>
                  <a:pt x="40236" y="189"/>
                  <a:pt x="40027" y="251"/>
                  <a:pt x="39797" y="293"/>
                </a:cubicBezTo>
                <a:cubicBezTo>
                  <a:pt x="39567" y="356"/>
                  <a:pt x="39358" y="461"/>
                  <a:pt x="39148" y="565"/>
                </a:cubicBezTo>
                <a:cubicBezTo>
                  <a:pt x="38646" y="816"/>
                  <a:pt x="38207" y="1151"/>
                  <a:pt x="37767" y="1507"/>
                </a:cubicBezTo>
                <a:lnTo>
                  <a:pt x="36972" y="2135"/>
                </a:lnTo>
                <a:cubicBezTo>
                  <a:pt x="36763" y="2281"/>
                  <a:pt x="36533" y="2469"/>
                  <a:pt x="36303" y="2616"/>
                </a:cubicBezTo>
                <a:cubicBezTo>
                  <a:pt x="36052" y="2783"/>
                  <a:pt x="35801" y="2909"/>
                  <a:pt x="35529" y="3034"/>
                </a:cubicBezTo>
                <a:cubicBezTo>
                  <a:pt x="35403" y="3097"/>
                  <a:pt x="35298" y="3139"/>
                  <a:pt x="35173" y="3181"/>
                </a:cubicBezTo>
                <a:cubicBezTo>
                  <a:pt x="35005" y="3223"/>
                  <a:pt x="34838" y="3244"/>
                  <a:pt x="34671" y="3285"/>
                </a:cubicBezTo>
                <a:lnTo>
                  <a:pt x="34315" y="3285"/>
                </a:lnTo>
                <a:cubicBezTo>
                  <a:pt x="34168" y="3244"/>
                  <a:pt x="34043" y="3202"/>
                  <a:pt x="33917" y="3139"/>
                </a:cubicBezTo>
                <a:cubicBezTo>
                  <a:pt x="33436" y="2909"/>
                  <a:pt x="32997" y="2616"/>
                  <a:pt x="32578" y="2302"/>
                </a:cubicBezTo>
                <a:cubicBezTo>
                  <a:pt x="32369" y="2156"/>
                  <a:pt x="32181" y="1988"/>
                  <a:pt x="32013" y="1821"/>
                </a:cubicBezTo>
                <a:cubicBezTo>
                  <a:pt x="31867" y="1674"/>
                  <a:pt x="31741" y="1570"/>
                  <a:pt x="31616" y="1444"/>
                </a:cubicBezTo>
                <a:cubicBezTo>
                  <a:pt x="31281" y="1130"/>
                  <a:pt x="30967" y="775"/>
                  <a:pt x="30591" y="482"/>
                </a:cubicBezTo>
                <a:cubicBezTo>
                  <a:pt x="30444" y="377"/>
                  <a:pt x="30277" y="272"/>
                  <a:pt x="30088" y="168"/>
                </a:cubicBezTo>
                <a:cubicBezTo>
                  <a:pt x="29984" y="105"/>
                  <a:pt x="29879" y="84"/>
                  <a:pt x="29775" y="63"/>
                </a:cubicBezTo>
                <a:cubicBezTo>
                  <a:pt x="29754" y="63"/>
                  <a:pt x="29712" y="42"/>
                  <a:pt x="29670" y="42"/>
                </a:cubicBezTo>
                <a:cubicBezTo>
                  <a:pt x="29607" y="42"/>
                  <a:pt x="29523" y="0"/>
                  <a:pt x="29461"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p>
        </p:txBody>
      </p:sp>
      <p:grpSp>
        <p:nvGrpSpPr>
          <p:cNvPr id="1478" name="Google Shape;1478;p57"/>
          <p:cNvGrpSpPr/>
          <p:nvPr/>
        </p:nvGrpSpPr>
        <p:grpSpPr>
          <a:xfrm>
            <a:off x="841019" y="2411277"/>
            <a:ext cx="1356364" cy="1291820"/>
            <a:chOff x="1938604" y="1358625"/>
            <a:chExt cx="1232946" cy="1174275"/>
          </a:xfrm>
        </p:grpSpPr>
        <p:sp>
          <p:nvSpPr>
            <p:cNvPr id="1479" name="Google Shape;1479;p57"/>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defTabSz="914378"/>
              <a:endParaRPr/>
            </a:p>
          </p:txBody>
        </p:sp>
        <p:sp>
          <p:nvSpPr>
            <p:cNvPr id="1480" name="Google Shape;1480;p57"/>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1481" name="Google Shape;1481;p57"/>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defTabSz="914378"/>
              <a:endParaRPr/>
            </a:p>
          </p:txBody>
        </p:sp>
        <p:sp>
          <p:nvSpPr>
            <p:cNvPr id="1482" name="Google Shape;1482;p57"/>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defTabSz="914378"/>
              <a:endParaRPr/>
            </a:p>
          </p:txBody>
        </p:sp>
      </p:grpSp>
      <p:sp>
        <p:nvSpPr>
          <p:cNvPr id="1497" name="Google Shape;1497;p57"/>
          <p:cNvSpPr txBox="1"/>
          <p:nvPr/>
        </p:nvSpPr>
        <p:spPr>
          <a:xfrm>
            <a:off x="947369" y="2690068"/>
            <a:ext cx="1147200" cy="420600"/>
          </a:xfrm>
          <a:prstGeom prst="rect">
            <a:avLst/>
          </a:prstGeom>
          <a:noFill/>
          <a:ln>
            <a:noFill/>
          </a:ln>
        </p:spPr>
        <p:txBody>
          <a:bodyPr spcFirstLastPara="1" wrap="square" lIns="91425" tIns="91425" rIns="91425" bIns="91425" anchor="t" anchorCtr="0">
            <a:noAutofit/>
          </a:bodyPr>
          <a:lstStyle/>
          <a:p>
            <a:pPr algn="ctr" defTabSz="914378"/>
            <a:r>
              <a:rPr lang="en-US" sz="2800" b="1" dirty="0">
                <a:solidFill>
                  <a:srgbClr val="2F1932"/>
                </a:solidFill>
                <a:ea typeface="Delius"/>
                <a:cs typeface="Delius"/>
                <a:sym typeface="Delius"/>
              </a:rPr>
              <a:t>01</a:t>
            </a:r>
            <a:endParaRPr sz="2800" b="1" dirty="0">
              <a:solidFill>
                <a:srgbClr val="2F1932"/>
              </a:solidFill>
              <a:ea typeface="Delius"/>
              <a:cs typeface="Delius"/>
              <a:sym typeface="Delius"/>
            </a:endParaRPr>
          </a:p>
        </p:txBody>
      </p:sp>
      <p:sp>
        <p:nvSpPr>
          <p:cNvPr id="2" name="Rectangle 1"/>
          <p:cNvSpPr/>
          <p:nvPr/>
        </p:nvSpPr>
        <p:spPr>
          <a:xfrm>
            <a:off x="4050494" y="1152865"/>
            <a:ext cx="1096128" cy="4502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srgbClr val="FFFFFF"/>
              </a:solidFill>
              <a:latin typeface="Arial"/>
            </a:endParaRPr>
          </a:p>
        </p:txBody>
      </p:sp>
      <p:sp>
        <p:nvSpPr>
          <p:cNvPr id="40" name="Google Shape;1473;p57"/>
          <p:cNvSpPr txBox="1">
            <a:spLocks/>
          </p:cNvSpPr>
          <p:nvPr/>
        </p:nvSpPr>
        <p:spPr>
          <a:xfrm>
            <a:off x="2265996" y="1384498"/>
            <a:ext cx="5190307" cy="106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1pPr>
            <a:lvl2pPr marR="0" lvl="1"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2pPr>
            <a:lvl3pPr marR="0" lvl="2"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3pPr>
            <a:lvl4pPr marR="0" lvl="3"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4pPr>
            <a:lvl5pPr marR="0" lvl="4"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5pPr>
            <a:lvl6pPr marR="0" lvl="5"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6pPr>
            <a:lvl7pPr marR="0" lvl="6"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7pPr>
            <a:lvl8pPr marR="0" lvl="7"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8pPr>
            <a:lvl9pPr marR="0" lvl="8" algn="l" rtl="0">
              <a:lnSpc>
                <a:spcPct val="100000"/>
              </a:lnSpc>
              <a:spcBef>
                <a:spcPts val="0"/>
              </a:spcBef>
              <a:spcAft>
                <a:spcPts val="0"/>
              </a:spcAft>
              <a:buClr>
                <a:schemeClr val="dk1"/>
              </a:buClr>
              <a:buSzPts val="2800"/>
              <a:buFont typeface="Delius"/>
              <a:buNone/>
              <a:defRPr sz="2800" b="1" i="0" u="none" strike="noStrike" cap="none">
                <a:solidFill>
                  <a:schemeClr val="dk1"/>
                </a:solidFill>
                <a:latin typeface="Delius"/>
                <a:ea typeface="Delius"/>
                <a:cs typeface="Delius"/>
                <a:sym typeface="Delius"/>
              </a:defRPr>
            </a:lvl9pPr>
          </a:lstStyle>
          <a:p>
            <a:pPr defTabSz="914378">
              <a:buClr>
                <a:srgbClr val="2F1932"/>
              </a:buClr>
            </a:pPr>
            <a:r>
              <a:rPr lang="vi-VN" sz="3200" dirty="0">
                <a:solidFill>
                  <a:srgbClr val="C00000"/>
                </a:solidFill>
                <a:latin typeface="Arial" panose="020B0604020202020204" pitchFamily="34" charset="0"/>
              </a:rPr>
              <a:t>HƯỚNG DẪN VỀ NHÀ</a:t>
            </a:r>
          </a:p>
        </p:txBody>
      </p:sp>
      <p:sp>
        <p:nvSpPr>
          <p:cNvPr id="4" name="TextBox 3"/>
          <p:cNvSpPr txBox="1"/>
          <p:nvPr/>
        </p:nvSpPr>
        <p:spPr>
          <a:xfrm>
            <a:off x="484881" y="3673076"/>
            <a:ext cx="2003461" cy="967957"/>
          </a:xfrm>
          <a:prstGeom prst="rect">
            <a:avLst/>
          </a:prstGeom>
          <a:noFill/>
        </p:spPr>
        <p:txBody>
          <a:bodyPr wrap="square" rtlCol="0">
            <a:spAutoFit/>
          </a:bodyPr>
          <a:lstStyle/>
          <a:p>
            <a:pPr algn="ctr" defTabSz="914378">
              <a:lnSpc>
                <a:spcPct val="150000"/>
              </a:lnSpc>
            </a:pP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endParaRPr lang="en-US" sz="2000" dirty="0"/>
          </a:p>
        </p:txBody>
      </p:sp>
      <p:sp>
        <p:nvSpPr>
          <p:cNvPr id="48" name="TextBox 47"/>
          <p:cNvSpPr txBox="1"/>
          <p:nvPr/>
        </p:nvSpPr>
        <p:spPr>
          <a:xfrm>
            <a:off x="3438355" y="3359400"/>
            <a:ext cx="2405015" cy="1477328"/>
          </a:xfrm>
          <a:prstGeom prst="rect">
            <a:avLst/>
          </a:prstGeom>
          <a:noFill/>
        </p:spPr>
        <p:txBody>
          <a:bodyPr wrap="square" rtlCol="0">
            <a:spAutoFit/>
          </a:bodyPr>
          <a:lstStyle/>
          <a:p>
            <a:pPr algn="ctr" defTabSz="914378">
              <a:lnSpc>
                <a:spcPct val="150000"/>
              </a:lnSpc>
            </a:pPr>
            <a:r>
              <a:rPr lang="en-US" sz="2000" dirty="0" err="1"/>
              <a:t>Hoàn</a:t>
            </a:r>
            <a:r>
              <a:rPr lang="en-US" sz="2000" dirty="0"/>
              <a:t> </a:t>
            </a:r>
            <a:r>
              <a:rPr lang="en-US" sz="2000" dirty="0" err="1"/>
              <a:t>thành</a:t>
            </a:r>
            <a:r>
              <a:rPr lang="en-US" sz="2000" dirty="0"/>
              <a:t> </a:t>
            </a:r>
            <a:r>
              <a:rPr lang="en-US" sz="2000" dirty="0" err="1"/>
              <a:t>các</a:t>
            </a:r>
            <a:r>
              <a:rPr lang="en-US" sz="2000" dirty="0"/>
              <a:t> </a:t>
            </a:r>
            <a:r>
              <a:rPr lang="en-US" sz="2000" dirty="0" err="1"/>
              <a:t>bài</a:t>
            </a:r>
            <a:r>
              <a:rPr lang="en-US" sz="2000" dirty="0"/>
              <a:t> </a:t>
            </a:r>
            <a:r>
              <a:rPr lang="en-US" sz="2000" dirty="0" err="1"/>
              <a:t>tập</a:t>
            </a:r>
            <a:r>
              <a:rPr lang="en-US" sz="2000" dirty="0"/>
              <a:t> </a:t>
            </a:r>
            <a:r>
              <a:rPr lang="en-US" sz="2000" dirty="0" err="1"/>
              <a:t>còn</a:t>
            </a:r>
            <a:r>
              <a:rPr lang="en-US" sz="2000" dirty="0"/>
              <a:t> </a:t>
            </a:r>
            <a:r>
              <a:rPr lang="en-US" sz="2000" dirty="0" err="1"/>
              <a:t>lại</a:t>
            </a:r>
            <a:r>
              <a:rPr lang="en-US" sz="2000" dirty="0"/>
              <a:t> SGK </a:t>
            </a:r>
            <a:r>
              <a:rPr lang="en-US" sz="2000" dirty="0" err="1"/>
              <a:t>và</a:t>
            </a:r>
            <a:r>
              <a:rPr lang="en-US" sz="2000" dirty="0"/>
              <a:t> </a:t>
            </a:r>
            <a:r>
              <a:rPr lang="en-US" sz="2000" dirty="0" err="1"/>
              <a:t>bài</a:t>
            </a:r>
            <a:r>
              <a:rPr lang="en-US" sz="2000" dirty="0"/>
              <a:t> </a:t>
            </a:r>
            <a:r>
              <a:rPr lang="en-US" sz="2000" dirty="0" err="1"/>
              <a:t>tập</a:t>
            </a:r>
            <a:r>
              <a:rPr lang="en-US" sz="2000" dirty="0"/>
              <a:t> SBT</a:t>
            </a:r>
          </a:p>
        </p:txBody>
      </p:sp>
      <p:sp>
        <p:nvSpPr>
          <p:cNvPr id="49" name="TextBox 48"/>
          <p:cNvSpPr txBox="1"/>
          <p:nvPr/>
        </p:nvSpPr>
        <p:spPr>
          <a:xfrm>
            <a:off x="6540117" y="4097304"/>
            <a:ext cx="2212505" cy="506292"/>
          </a:xfrm>
          <a:prstGeom prst="rect">
            <a:avLst/>
          </a:prstGeom>
          <a:noFill/>
        </p:spPr>
        <p:txBody>
          <a:bodyPr wrap="square" rtlCol="0">
            <a:spAutoFit/>
          </a:bodyPr>
          <a:lstStyle/>
          <a:p>
            <a:pPr algn="ctr" defTabSz="914378">
              <a:lnSpc>
                <a:spcPct val="150000"/>
              </a:lnSpc>
            </a:pPr>
            <a:r>
              <a:rPr lang="en-US" sz="2000" dirty="0" err="1"/>
              <a:t>Chuẩn</a:t>
            </a:r>
            <a:r>
              <a:rPr lang="en-US" sz="2000" dirty="0"/>
              <a:t> </a:t>
            </a:r>
            <a:r>
              <a:rPr lang="en-US" sz="2000" dirty="0" err="1"/>
              <a:t>bị</a:t>
            </a:r>
            <a:r>
              <a:rPr lang="en-US" sz="2000" dirty="0"/>
              <a:t> </a:t>
            </a:r>
            <a:r>
              <a:rPr lang="en-US" sz="2000" dirty="0" err="1"/>
              <a:t>bài</a:t>
            </a:r>
            <a:r>
              <a:rPr lang="en-US" sz="2000" dirty="0"/>
              <a:t> </a:t>
            </a:r>
            <a:r>
              <a:rPr lang="en-US" sz="2000" dirty="0" err="1"/>
              <a:t>sau</a:t>
            </a:r>
            <a:endParaRPr lang="en-US" sz="2000" b="1" dirty="0"/>
          </a:p>
        </p:txBody>
      </p:sp>
      <p:sp>
        <p:nvSpPr>
          <p:cNvPr id="50" name="Google Shape;1475;p57"/>
          <p:cNvSpPr/>
          <p:nvPr/>
        </p:nvSpPr>
        <p:spPr>
          <a:xfrm rot="-657115">
            <a:off x="2275987" y="2981502"/>
            <a:ext cx="1740737" cy="104932"/>
          </a:xfrm>
          <a:custGeom>
            <a:avLst/>
            <a:gdLst/>
            <a:ahLst/>
            <a:cxnLst/>
            <a:rect l="l" t="t" r="r" b="b"/>
            <a:pathLst>
              <a:path w="69990" h="5528" extrusionOk="0">
                <a:moveTo>
                  <a:pt x="29335" y="0"/>
                </a:moveTo>
                <a:cubicBezTo>
                  <a:pt x="29293" y="0"/>
                  <a:pt x="29210" y="0"/>
                  <a:pt x="29147" y="42"/>
                </a:cubicBezTo>
                <a:cubicBezTo>
                  <a:pt x="29021" y="63"/>
                  <a:pt x="28917" y="84"/>
                  <a:pt x="28791" y="105"/>
                </a:cubicBezTo>
                <a:cubicBezTo>
                  <a:pt x="28561" y="189"/>
                  <a:pt x="28310" y="272"/>
                  <a:pt x="28080" y="377"/>
                </a:cubicBezTo>
                <a:cubicBezTo>
                  <a:pt x="27891" y="461"/>
                  <a:pt x="27724" y="523"/>
                  <a:pt x="27536" y="628"/>
                </a:cubicBezTo>
                <a:cubicBezTo>
                  <a:pt x="27410" y="691"/>
                  <a:pt x="27264" y="775"/>
                  <a:pt x="27138" y="816"/>
                </a:cubicBezTo>
                <a:cubicBezTo>
                  <a:pt x="26929" y="921"/>
                  <a:pt x="26741" y="1026"/>
                  <a:pt x="26531" y="1130"/>
                </a:cubicBezTo>
                <a:cubicBezTo>
                  <a:pt x="26427" y="1193"/>
                  <a:pt x="26322" y="1235"/>
                  <a:pt x="26259" y="1298"/>
                </a:cubicBezTo>
                <a:cubicBezTo>
                  <a:pt x="26071" y="1402"/>
                  <a:pt x="25883" y="1528"/>
                  <a:pt x="25736" y="1632"/>
                </a:cubicBezTo>
                <a:cubicBezTo>
                  <a:pt x="25590" y="1716"/>
                  <a:pt x="25464" y="1779"/>
                  <a:pt x="25339" y="1884"/>
                </a:cubicBezTo>
                <a:cubicBezTo>
                  <a:pt x="25004" y="2093"/>
                  <a:pt x="24690" y="2344"/>
                  <a:pt x="24334" y="2553"/>
                </a:cubicBezTo>
                <a:cubicBezTo>
                  <a:pt x="23644" y="3013"/>
                  <a:pt x="22912" y="3495"/>
                  <a:pt x="22116" y="3829"/>
                </a:cubicBezTo>
                <a:cubicBezTo>
                  <a:pt x="21928" y="3913"/>
                  <a:pt x="21782" y="3955"/>
                  <a:pt x="21593" y="4039"/>
                </a:cubicBezTo>
                <a:cubicBezTo>
                  <a:pt x="21384" y="4122"/>
                  <a:pt x="21154" y="4164"/>
                  <a:pt x="20924" y="4185"/>
                </a:cubicBezTo>
                <a:cubicBezTo>
                  <a:pt x="20819" y="4185"/>
                  <a:pt x="20736" y="4227"/>
                  <a:pt x="20631" y="4227"/>
                </a:cubicBezTo>
                <a:cubicBezTo>
                  <a:pt x="20464" y="4227"/>
                  <a:pt x="20338" y="4227"/>
                  <a:pt x="20192" y="4185"/>
                </a:cubicBezTo>
                <a:cubicBezTo>
                  <a:pt x="19982" y="4164"/>
                  <a:pt x="19773" y="4122"/>
                  <a:pt x="19585" y="4039"/>
                </a:cubicBezTo>
                <a:cubicBezTo>
                  <a:pt x="19375" y="3934"/>
                  <a:pt x="19166" y="3808"/>
                  <a:pt x="18978" y="3662"/>
                </a:cubicBezTo>
                <a:cubicBezTo>
                  <a:pt x="18664" y="3432"/>
                  <a:pt x="18413" y="3139"/>
                  <a:pt x="18141" y="2867"/>
                </a:cubicBezTo>
                <a:cubicBezTo>
                  <a:pt x="18015" y="2720"/>
                  <a:pt x="17890" y="2574"/>
                  <a:pt x="17743" y="2448"/>
                </a:cubicBezTo>
                <a:cubicBezTo>
                  <a:pt x="17597" y="2281"/>
                  <a:pt x="17409" y="2135"/>
                  <a:pt x="17262" y="1967"/>
                </a:cubicBezTo>
                <a:cubicBezTo>
                  <a:pt x="17095" y="1842"/>
                  <a:pt x="16969" y="1737"/>
                  <a:pt x="16781" y="1653"/>
                </a:cubicBezTo>
                <a:cubicBezTo>
                  <a:pt x="16676" y="1612"/>
                  <a:pt x="16572" y="1570"/>
                  <a:pt x="16467" y="1528"/>
                </a:cubicBezTo>
                <a:cubicBezTo>
                  <a:pt x="16362" y="1507"/>
                  <a:pt x="16258" y="1465"/>
                  <a:pt x="16153" y="1465"/>
                </a:cubicBezTo>
                <a:cubicBezTo>
                  <a:pt x="16070" y="1465"/>
                  <a:pt x="16028" y="1465"/>
                  <a:pt x="15944" y="1507"/>
                </a:cubicBezTo>
                <a:cubicBezTo>
                  <a:pt x="15839" y="1528"/>
                  <a:pt x="15756" y="1549"/>
                  <a:pt x="15651" y="1612"/>
                </a:cubicBezTo>
                <a:cubicBezTo>
                  <a:pt x="15588" y="1653"/>
                  <a:pt x="15484" y="1716"/>
                  <a:pt x="15400" y="1758"/>
                </a:cubicBezTo>
                <a:cubicBezTo>
                  <a:pt x="15316" y="1842"/>
                  <a:pt x="15233" y="1925"/>
                  <a:pt x="15191" y="1988"/>
                </a:cubicBezTo>
                <a:cubicBezTo>
                  <a:pt x="15065" y="2156"/>
                  <a:pt x="14919" y="2302"/>
                  <a:pt x="14814" y="2469"/>
                </a:cubicBezTo>
                <a:cubicBezTo>
                  <a:pt x="14710" y="2595"/>
                  <a:pt x="14605" y="2700"/>
                  <a:pt x="14542" y="2825"/>
                </a:cubicBezTo>
                <a:cubicBezTo>
                  <a:pt x="14438" y="2972"/>
                  <a:pt x="14291" y="3118"/>
                  <a:pt x="14186" y="3244"/>
                </a:cubicBezTo>
                <a:cubicBezTo>
                  <a:pt x="13956" y="3536"/>
                  <a:pt x="13705" y="3767"/>
                  <a:pt x="13412" y="4018"/>
                </a:cubicBezTo>
                <a:cubicBezTo>
                  <a:pt x="13203" y="4164"/>
                  <a:pt x="12973" y="4290"/>
                  <a:pt x="12722" y="4436"/>
                </a:cubicBezTo>
                <a:cubicBezTo>
                  <a:pt x="12492" y="4499"/>
                  <a:pt x="12282" y="4562"/>
                  <a:pt x="12052" y="4604"/>
                </a:cubicBezTo>
                <a:cubicBezTo>
                  <a:pt x="11885" y="4625"/>
                  <a:pt x="11723" y="4635"/>
                  <a:pt x="11558" y="4635"/>
                </a:cubicBezTo>
                <a:cubicBezTo>
                  <a:pt x="11393" y="4635"/>
                  <a:pt x="11226" y="4625"/>
                  <a:pt x="11048" y="4604"/>
                </a:cubicBezTo>
                <a:cubicBezTo>
                  <a:pt x="10525" y="4541"/>
                  <a:pt x="10044" y="4373"/>
                  <a:pt x="9541" y="4164"/>
                </a:cubicBezTo>
                <a:cubicBezTo>
                  <a:pt x="9102" y="3955"/>
                  <a:pt x="8684" y="3746"/>
                  <a:pt x="8265" y="3495"/>
                </a:cubicBezTo>
                <a:cubicBezTo>
                  <a:pt x="8056" y="3348"/>
                  <a:pt x="7847" y="3223"/>
                  <a:pt x="7637" y="3076"/>
                </a:cubicBezTo>
                <a:cubicBezTo>
                  <a:pt x="7428" y="2930"/>
                  <a:pt x="7219" y="2783"/>
                  <a:pt x="7010" y="2658"/>
                </a:cubicBezTo>
                <a:cubicBezTo>
                  <a:pt x="6800" y="2490"/>
                  <a:pt x="6591" y="2365"/>
                  <a:pt x="6382" y="2239"/>
                </a:cubicBezTo>
                <a:cubicBezTo>
                  <a:pt x="6173" y="2093"/>
                  <a:pt x="5922" y="1967"/>
                  <a:pt x="5691" y="1863"/>
                </a:cubicBezTo>
                <a:cubicBezTo>
                  <a:pt x="5284" y="1669"/>
                  <a:pt x="4840" y="1546"/>
                  <a:pt x="4411" y="1546"/>
                </a:cubicBezTo>
                <a:cubicBezTo>
                  <a:pt x="4377" y="1546"/>
                  <a:pt x="4344" y="1547"/>
                  <a:pt x="4310" y="1549"/>
                </a:cubicBezTo>
                <a:cubicBezTo>
                  <a:pt x="4206" y="1549"/>
                  <a:pt x="4080" y="1570"/>
                  <a:pt x="3976" y="1570"/>
                </a:cubicBezTo>
                <a:cubicBezTo>
                  <a:pt x="3829" y="1612"/>
                  <a:pt x="3725" y="1632"/>
                  <a:pt x="3620" y="1653"/>
                </a:cubicBezTo>
                <a:cubicBezTo>
                  <a:pt x="3515" y="1674"/>
                  <a:pt x="3411" y="1737"/>
                  <a:pt x="3348" y="1758"/>
                </a:cubicBezTo>
                <a:cubicBezTo>
                  <a:pt x="3243" y="1821"/>
                  <a:pt x="3139" y="1863"/>
                  <a:pt x="3034" y="1884"/>
                </a:cubicBezTo>
                <a:cubicBezTo>
                  <a:pt x="2553" y="2093"/>
                  <a:pt x="2114" y="2344"/>
                  <a:pt x="1695" y="2616"/>
                </a:cubicBezTo>
                <a:cubicBezTo>
                  <a:pt x="1318" y="2888"/>
                  <a:pt x="963" y="3181"/>
                  <a:pt x="649" y="3516"/>
                </a:cubicBezTo>
                <a:cubicBezTo>
                  <a:pt x="481" y="3662"/>
                  <a:pt x="356" y="3829"/>
                  <a:pt x="230" y="3976"/>
                </a:cubicBezTo>
                <a:cubicBezTo>
                  <a:pt x="168" y="4060"/>
                  <a:pt x="126" y="4143"/>
                  <a:pt x="105" y="4248"/>
                </a:cubicBezTo>
                <a:cubicBezTo>
                  <a:pt x="105" y="4269"/>
                  <a:pt x="63" y="4332"/>
                  <a:pt x="63" y="4353"/>
                </a:cubicBezTo>
                <a:cubicBezTo>
                  <a:pt x="42" y="4436"/>
                  <a:pt x="42" y="4499"/>
                  <a:pt x="21" y="4583"/>
                </a:cubicBezTo>
                <a:cubicBezTo>
                  <a:pt x="0" y="4687"/>
                  <a:pt x="21" y="4792"/>
                  <a:pt x="105" y="4876"/>
                </a:cubicBezTo>
                <a:cubicBezTo>
                  <a:pt x="153" y="4940"/>
                  <a:pt x="225" y="4967"/>
                  <a:pt x="303" y="4967"/>
                </a:cubicBezTo>
                <a:cubicBezTo>
                  <a:pt x="327" y="4967"/>
                  <a:pt x="352" y="4964"/>
                  <a:pt x="377" y="4959"/>
                </a:cubicBezTo>
                <a:cubicBezTo>
                  <a:pt x="461" y="4917"/>
                  <a:pt x="523" y="4897"/>
                  <a:pt x="586" y="4897"/>
                </a:cubicBezTo>
                <a:cubicBezTo>
                  <a:pt x="691" y="4876"/>
                  <a:pt x="774" y="4813"/>
                  <a:pt x="879" y="4771"/>
                </a:cubicBezTo>
                <a:cubicBezTo>
                  <a:pt x="1005" y="4687"/>
                  <a:pt x="1067" y="4499"/>
                  <a:pt x="984" y="4373"/>
                </a:cubicBezTo>
                <a:cubicBezTo>
                  <a:pt x="942" y="4290"/>
                  <a:pt x="879" y="4269"/>
                  <a:pt x="795" y="4248"/>
                </a:cubicBezTo>
                <a:cubicBezTo>
                  <a:pt x="1067" y="3955"/>
                  <a:pt x="1360" y="3704"/>
                  <a:pt x="1632" y="3432"/>
                </a:cubicBezTo>
                <a:cubicBezTo>
                  <a:pt x="2134" y="3076"/>
                  <a:pt x="2658" y="2783"/>
                  <a:pt x="3202" y="2511"/>
                </a:cubicBezTo>
                <a:lnTo>
                  <a:pt x="3599" y="2365"/>
                </a:lnTo>
                <a:cubicBezTo>
                  <a:pt x="3766" y="2302"/>
                  <a:pt x="3913" y="2260"/>
                  <a:pt x="4101" y="2239"/>
                </a:cubicBezTo>
                <a:cubicBezTo>
                  <a:pt x="4174" y="2218"/>
                  <a:pt x="4248" y="2208"/>
                  <a:pt x="4321" y="2208"/>
                </a:cubicBezTo>
                <a:cubicBezTo>
                  <a:pt x="4394" y="2208"/>
                  <a:pt x="4467" y="2218"/>
                  <a:pt x="4541" y="2239"/>
                </a:cubicBezTo>
                <a:cubicBezTo>
                  <a:pt x="4645" y="2260"/>
                  <a:pt x="4729" y="2260"/>
                  <a:pt x="4834" y="2281"/>
                </a:cubicBezTo>
                <a:cubicBezTo>
                  <a:pt x="4959" y="2302"/>
                  <a:pt x="5127" y="2365"/>
                  <a:pt x="5252" y="2448"/>
                </a:cubicBezTo>
                <a:cubicBezTo>
                  <a:pt x="5503" y="2574"/>
                  <a:pt x="5775" y="2700"/>
                  <a:pt x="6005" y="2867"/>
                </a:cubicBezTo>
                <a:cubicBezTo>
                  <a:pt x="6298" y="3034"/>
                  <a:pt x="6549" y="3244"/>
                  <a:pt x="6842" y="3453"/>
                </a:cubicBezTo>
                <a:cubicBezTo>
                  <a:pt x="7114" y="3641"/>
                  <a:pt x="7386" y="3850"/>
                  <a:pt x="7679" y="4039"/>
                </a:cubicBezTo>
                <a:cubicBezTo>
                  <a:pt x="7972" y="4227"/>
                  <a:pt x="8265" y="4394"/>
                  <a:pt x="8537" y="4562"/>
                </a:cubicBezTo>
                <a:cubicBezTo>
                  <a:pt x="9123" y="4876"/>
                  <a:pt x="9730" y="5127"/>
                  <a:pt x="10316" y="5315"/>
                </a:cubicBezTo>
                <a:cubicBezTo>
                  <a:pt x="10757" y="5447"/>
                  <a:pt x="11229" y="5528"/>
                  <a:pt x="11703" y="5528"/>
                </a:cubicBezTo>
                <a:cubicBezTo>
                  <a:pt x="11903" y="5528"/>
                  <a:pt x="12104" y="5513"/>
                  <a:pt x="12303" y="5482"/>
                </a:cubicBezTo>
                <a:cubicBezTo>
                  <a:pt x="12617" y="5420"/>
                  <a:pt x="12910" y="5336"/>
                  <a:pt x="13203" y="5231"/>
                </a:cubicBezTo>
                <a:cubicBezTo>
                  <a:pt x="13496" y="5106"/>
                  <a:pt x="13747" y="4980"/>
                  <a:pt x="13977" y="4792"/>
                </a:cubicBezTo>
                <a:cubicBezTo>
                  <a:pt x="14249" y="4604"/>
                  <a:pt x="14479" y="4373"/>
                  <a:pt x="14710" y="4143"/>
                </a:cubicBezTo>
                <a:cubicBezTo>
                  <a:pt x="14856" y="4018"/>
                  <a:pt x="14961" y="3871"/>
                  <a:pt x="15065" y="3746"/>
                </a:cubicBezTo>
                <a:cubicBezTo>
                  <a:pt x="15212" y="3536"/>
                  <a:pt x="15379" y="3348"/>
                  <a:pt x="15526" y="3139"/>
                </a:cubicBezTo>
                <a:cubicBezTo>
                  <a:pt x="15714" y="2909"/>
                  <a:pt x="15902" y="2658"/>
                  <a:pt x="16132" y="2407"/>
                </a:cubicBezTo>
                <a:cubicBezTo>
                  <a:pt x="16153" y="2407"/>
                  <a:pt x="16153" y="2386"/>
                  <a:pt x="16174" y="2386"/>
                </a:cubicBezTo>
                <a:cubicBezTo>
                  <a:pt x="16216" y="2386"/>
                  <a:pt x="16237" y="2365"/>
                  <a:pt x="16258" y="2365"/>
                </a:cubicBezTo>
                <a:lnTo>
                  <a:pt x="16279" y="2365"/>
                </a:lnTo>
                <a:cubicBezTo>
                  <a:pt x="16342" y="2365"/>
                  <a:pt x="16362" y="2386"/>
                  <a:pt x="16425" y="2386"/>
                </a:cubicBezTo>
                <a:cubicBezTo>
                  <a:pt x="16530" y="2448"/>
                  <a:pt x="16635" y="2490"/>
                  <a:pt x="16739" y="2574"/>
                </a:cubicBezTo>
                <a:cubicBezTo>
                  <a:pt x="17011" y="2783"/>
                  <a:pt x="17262" y="3034"/>
                  <a:pt x="17492" y="3306"/>
                </a:cubicBezTo>
                <a:cubicBezTo>
                  <a:pt x="17806" y="3620"/>
                  <a:pt x="18120" y="3955"/>
                  <a:pt x="18455" y="4248"/>
                </a:cubicBezTo>
                <a:cubicBezTo>
                  <a:pt x="18622" y="4373"/>
                  <a:pt x="18769" y="4478"/>
                  <a:pt x="18936" y="4583"/>
                </a:cubicBezTo>
                <a:cubicBezTo>
                  <a:pt x="19103" y="4708"/>
                  <a:pt x="19313" y="4792"/>
                  <a:pt x="19522" y="4876"/>
                </a:cubicBezTo>
                <a:cubicBezTo>
                  <a:pt x="19710" y="4959"/>
                  <a:pt x="19920" y="4980"/>
                  <a:pt x="20129" y="5022"/>
                </a:cubicBezTo>
                <a:cubicBezTo>
                  <a:pt x="20297" y="5053"/>
                  <a:pt x="20488" y="5072"/>
                  <a:pt x="20669" y="5072"/>
                </a:cubicBezTo>
                <a:cubicBezTo>
                  <a:pt x="20735" y="5072"/>
                  <a:pt x="20799" y="5070"/>
                  <a:pt x="20861" y="5064"/>
                </a:cubicBezTo>
                <a:cubicBezTo>
                  <a:pt x="21070" y="5064"/>
                  <a:pt x="21280" y="5001"/>
                  <a:pt x="21468" y="4980"/>
                </a:cubicBezTo>
                <a:cubicBezTo>
                  <a:pt x="21698" y="4917"/>
                  <a:pt x="21928" y="4855"/>
                  <a:pt x="22179" y="4771"/>
                </a:cubicBezTo>
                <a:cubicBezTo>
                  <a:pt x="22619" y="4604"/>
                  <a:pt x="23037" y="4394"/>
                  <a:pt x="23435" y="4185"/>
                </a:cubicBezTo>
                <a:cubicBezTo>
                  <a:pt x="24021" y="3871"/>
                  <a:pt x="24585" y="3495"/>
                  <a:pt x="25129" y="3118"/>
                </a:cubicBezTo>
                <a:cubicBezTo>
                  <a:pt x="25381" y="2930"/>
                  <a:pt x="25653" y="2762"/>
                  <a:pt x="25946" y="2574"/>
                </a:cubicBezTo>
                <a:cubicBezTo>
                  <a:pt x="26259" y="2365"/>
                  <a:pt x="26573" y="2176"/>
                  <a:pt x="26887" y="1967"/>
                </a:cubicBezTo>
                <a:cubicBezTo>
                  <a:pt x="26908" y="1946"/>
                  <a:pt x="26950" y="1925"/>
                  <a:pt x="26992" y="1925"/>
                </a:cubicBezTo>
                <a:cubicBezTo>
                  <a:pt x="27096" y="1863"/>
                  <a:pt x="27201" y="1821"/>
                  <a:pt x="27306" y="1737"/>
                </a:cubicBezTo>
                <a:cubicBezTo>
                  <a:pt x="27452" y="1653"/>
                  <a:pt x="27619" y="1549"/>
                  <a:pt x="27787" y="1465"/>
                </a:cubicBezTo>
                <a:cubicBezTo>
                  <a:pt x="27829" y="1444"/>
                  <a:pt x="27870" y="1444"/>
                  <a:pt x="27891" y="1423"/>
                </a:cubicBezTo>
                <a:cubicBezTo>
                  <a:pt x="27996" y="1360"/>
                  <a:pt x="28142" y="1319"/>
                  <a:pt x="28247" y="1256"/>
                </a:cubicBezTo>
                <a:cubicBezTo>
                  <a:pt x="28414" y="1193"/>
                  <a:pt x="28624" y="1088"/>
                  <a:pt x="28812" y="1005"/>
                </a:cubicBezTo>
                <a:cubicBezTo>
                  <a:pt x="29000" y="921"/>
                  <a:pt x="29210" y="879"/>
                  <a:pt x="29419" y="816"/>
                </a:cubicBezTo>
                <a:lnTo>
                  <a:pt x="29649" y="816"/>
                </a:lnTo>
                <a:cubicBezTo>
                  <a:pt x="29733" y="837"/>
                  <a:pt x="29816" y="879"/>
                  <a:pt x="29921" y="900"/>
                </a:cubicBezTo>
                <a:cubicBezTo>
                  <a:pt x="30047" y="984"/>
                  <a:pt x="30172" y="1047"/>
                  <a:pt x="30298" y="1151"/>
                </a:cubicBezTo>
                <a:cubicBezTo>
                  <a:pt x="30695" y="1507"/>
                  <a:pt x="31030" y="1863"/>
                  <a:pt x="31407" y="2197"/>
                </a:cubicBezTo>
                <a:lnTo>
                  <a:pt x="32118" y="2825"/>
                </a:lnTo>
                <a:cubicBezTo>
                  <a:pt x="32348" y="3013"/>
                  <a:pt x="32578" y="3181"/>
                  <a:pt x="32808" y="3348"/>
                </a:cubicBezTo>
                <a:cubicBezTo>
                  <a:pt x="33080" y="3536"/>
                  <a:pt x="33332" y="3662"/>
                  <a:pt x="33604" y="3829"/>
                </a:cubicBezTo>
                <a:cubicBezTo>
                  <a:pt x="33834" y="3955"/>
                  <a:pt x="34127" y="4039"/>
                  <a:pt x="34378" y="4081"/>
                </a:cubicBezTo>
                <a:cubicBezTo>
                  <a:pt x="34451" y="4101"/>
                  <a:pt x="34514" y="4112"/>
                  <a:pt x="34574" y="4112"/>
                </a:cubicBezTo>
                <a:cubicBezTo>
                  <a:pt x="34634" y="4112"/>
                  <a:pt x="34692" y="4101"/>
                  <a:pt x="34754" y="4081"/>
                </a:cubicBezTo>
                <a:cubicBezTo>
                  <a:pt x="34901" y="4081"/>
                  <a:pt x="35068" y="4060"/>
                  <a:pt x="35215" y="4018"/>
                </a:cubicBezTo>
                <a:cubicBezTo>
                  <a:pt x="35487" y="3955"/>
                  <a:pt x="35738" y="3871"/>
                  <a:pt x="35989" y="3767"/>
                </a:cubicBezTo>
                <a:cubicBezTo>
                  <a:pt x="36261" y="3641"/>
                  <a:pt x="36533" y="3516"/>
                  <a:pt x="36784" y="3348"/>
                </a:cubicBezTo>
                <a:cubicBezTo>
                  <a:pt x="37161" y="3118"/>
                  <a:pt x="37474" y="2867"/>
                  <a:pt x="37809" y="2595"/>
                </a:cubicBezTo>
                <a:cubicBezTo>
                  <a:pt x="37998" y="2448"/>
                  <a:pt x="38207" y="2281"/>
                  <a:pt x="38395" y="2135"/>
                </a:cubicBezTo>
                <a:cubicBezTo>
                  <a:pt x="38542" y="1988"/>
                  <a:pt x="38709" y="1884"/>
                  <a:pt x="38855" y="1758"/>
                </a:cubicBezTo>
                <a:cubicBezTo>
                  <a:pt x="39190" y="1507"/>
                  <a:pt x="39546" y="1298"/>
                  <a:pt x="39922" y="1109"/>
                </a:cubicBezTo>
                <a:cubicBezTo>
                  <a:pt x="40111" y="1026"/>
                  <a:pt x="40299" y="984"/>
                  <a:pt x="40508" y="942"/>
                </a:cubicBezTo>
                <a:cubicBezTo>
                  <a:pt x="40613" y="942"/>
                  <a:pt x="40697" y="921"/>
                  <a:pt x="40801" y="921"/>
                </a:cubicBezTo>
                <a:cubicBezTo>
                  <a:pt x="40864" y="921"/>
                  <a:pt x="40948" y="921"/>
                  <a:pt x="41052" y="942"/>
                </a:cubicBezTo>
                <a:cubicBezTo>
                  <a:pt x="41366" y="1005"/>
                  <a:pt x="41659" y="1088"/>
                  <a:pt x="41952" y="1193"/>
                </a:cubicBezTo>
                <a:cubicBezTo>
                  <a:pt x="42182" y="1298"/>
                  <a:pt x="42433" y="1423"/>
                  <a:pt x="42684" y="1528"/>
                </a:cubicBezTo>
                <a:cubicBezTo>
                  <a:pt x="42831" y="1612"/>
                  <a:pt x="42956" y="1674"/>
                  <a:pt x="43124" y="1758"/>
                </a:cubicBezTo>
                <a:cubicBezTo>
                  <a:pt x="43249" y="1842"/>
                  <a:pt x="43417" y="1925"/>
                  <a:pt x="43563" y="1988"/>
                </a:cubicBezTo>
                <a:lnTo>
                  <a:pt x="44421" y="2386"/>
                </a:lnTo>
                <a:cubicBezTo>
                  <a:pt x="44735" y="2511"/>
                  <a:pt x="45049" y="2595"/>
                  <a:pt x="45363" y="2679"/>
                </a:cubicBezTo>
                <a:cubicBezTo>
                  <a:pt x="46053" y="2867"/>
                  <a:pt x="46723" y="2972"/>
                  <a:pt x="47413" y="3034"/>
                </a:cubicBezTo>
                <a:cubicBezTo>
                  <a:pt x="47748" y="3097"/>
                  <a:pt x="48125" y="3097"/>
                  <a:pt x="48459" y="3097"/>
                </a:cubicBezTo>
                <a:cubicBezTo>
                  <a:pt x="48794" y="3097"/>
                  <a:pt x="49129" y="3034"/>
                  <a:pt x="49485" y="2992"/>
                </a:cubicBezTo>
                <a:cubicBezTo>
                  <a:pt x="50070" y="2909"/>
                  <a:pt x="50677" y="2720"/>
                  <a:pt x="51263" y="2490"/>
                </a:cubicBezTo>
                <a:cubicBezTo>
                  <a:pt x="51619" y="2344"/>
                  <a:pt x="51954" y="2156"/>
                  <a:pt x="52330" y="1967"/>
                </a:cubicBezTo>
                <a:cubicBezTo>
                  <a:pt x="52749" y="1758"/>
                  <a:pt x="53167" y="1528"/>
                  <a:pt x="53607" y="1319"/>
                </a:cubicBezTo>
                <a:cubicBezTo>
                  <a:pt x="53690" y="1298"/>
                  <a:pt x="53795" y="1256"/>
                  <a:pt x="53879" y="1235"/>
                </a:cubicBezTo>
                <a:lnTo>
                  <a:pt x="54025" y="1235"/>
                </a:lnTo>
                <a:cubicBezTo>
                  <a:pt x="54151" y="1256"/>
                  <a:pt x="54255" y="1298"/>
                  <a:pt x="54402" y="1340"/>
                </a:cubicBezTo>
                <a:cubicBezTo>
                  <a:pt x="54778" y="1528"/>
                  <a:pt x="55134" y="1779"/>
                  <a:pt x="55490" y="2030"/>
                </a:cubicBezTo>
                <a:cubicBezTo>
                  <a:pt x="55866" y="2281"/>
                  <a:pt x="56243" y="2490"/>
                  <a:pt x="56640" y="2700"/>
                </a:cubicBezTo>
                <a:cubicBezTo>
                  <a:pt x="57038" y="2909"/>
                  <a:pt x="57456" y="3076"/>
                  <a:pt x="57875" y="3223"/>
                </a:cubicBezTo>
                <a:cubicBezTo>
                  <a:pt x="58335" y="3390"/>
                  <a:pt x="58837" y="3453"/>
                  <a:pt x="59340" y="3495"/>
                </a:cubicBezTo>
                <a:cubicBezTo>
                  <a:pt x="59396" y="3497"/>
                  <a:pt x="59453" y="3499"/>
                  <a:pt x="59510" y="3499"/>
                </a:cubicBezTo>
                <a:cubicBezTo>
                  <a:pt x="59892" y="3499"/>
                  <a:pt x="60272" y="3439"/>
                  <a:pt x="60637" y="3348"/>
                </a:cubicBezTo>
                <a:cubicBezTo>
                  <a:pt x="61013" y="3285"/>
                  <a:pt x="61369" y="3118"/>
                  <a:pt x="61725" y="2972"/>
                </a:cubicBezTo>
                <a:cubicBezTo>
                  <a:pt x="61871" y="2888"/>
                  <a:pt x="61997" y="2825"/>
                  <a:pt x="62164" y="2762"/>
                </a:cubicBezTo>
                <a:cubicBezTo>
                  <a:pt x="62269" y="2700"/>
                  <a:pt x="62353" y="2658"/>
                  <a:pt x="62457" y="2595"/>
                </a:cubicBezTo>
                <a:cubicBezTo>
                  <a:pt x="62583" y="2511"/>
                  <a:pt x="62729" y="2469"/>
                  <a:pt x="62876" y="2386"/>
                </a:cubicBezTo>
                <a:cubicBezTo>
                  <a:pt x="63566" y="2093"/>
                  <a:pt x="64298" y="1946"/>
                  <a:pt x="65073" y="1842"/>
                </a:cubicBezTo>
                <a:cubicBezTo>
                  <a:pt x="65449" y="1779"/>
                  <a:pt x="65868" y="1758"/>
                  <a:pt x="66286" y="1716"/>
                </a:cubicBezTo>
                <a:cubicBezTo>
                  <a:pt x="66642" y="1674"/>
                  <a:pt x="66998" y="1653"/>
                  <a:pt x="67332" y="1632"/>
                </a:cubicBezTo>
                <a:cubicBezTo>
                  <a:pt x="67918" y="1581"/>
                  <a:pt x="68517" y="1543"/>
                  <a:pt x="69108" y="1543"/>
                </a:cubicBezTo>
                <a:cubicBezTo>
                  <a:pt x="69235" y="1543"/>
                  <a:pt x="69362" y="1545"/>
                  <a:pt x="69488" y="1549"/>
                </a:cubicBezTo>
                <a:cubicBezTo>
                  <a:pt x="69780" y="1549"/>
                  <a:pt x="69990" y="1319"/>
                  <a:pt x="69990" y="1047"/>
                </a:cubicBezTo>
                <a:cubicBezTo>
                  <a:pt x="69990" y="795"/>
                  <a:pt x="69739" y="565"/>
                  <a:pt x="69488" y="565"/>
                </a:cubicBezTo>
                <a:cubicBezTo>
                  <a:pt x="68944" y="565"/>
                  <a:pt x="68379" y="607"/>
                  <a:pt x="67856" y="628"/>
                </a:cubicBezTo>
                <a:cubicBezTo>
                  <a:pt x="67437" y="837"/>
                  <a:pt x="67186" y="879"/>
                  <a:pt x="66914" y="879"/>
                </a:cubicBezTo>
                <a:cubicBezTo>
                  <a:pt x="66663" y="900"/>
                  <a:pt x="66433" y="900"/>
                  <a:pt x="66161" y="921"/>
                </a:cubicBezTo>
                <a:cubicBezTo>
                  <a:pt x="65826" y="942"/>
                  <a:pt x="65491" y="1005"/>
                  <a:pt x="65115" y="1026"/>
                </a:cubicBezTo>
                <a:cubicBezTo>
                  <a:pt x="64550" y="1088"/>
                  <a:pt x="63964" y="1193"/>
                  <a:pt x="63420" y="1319"/>
                </a:cubicBezTo>
                <a:cubicBezTo>
                  <a:pt x="62813" y="1465"/>
                  <a:pt x="62248" y="1674"/>
                  <a:pt x="61683" y="1967"/>
                </a:cubicBezTo>
                <a:cubicBezTo>
                  <a:pt x="61578" y="2030"/>
                  <a:pt x="61474" y="2093"/>
                  <a:pt x="61348" y="2135"/>
                </a:cubicBezTo>
                <a:cubicBezTo>
                  <a:pt x="61223" y="2176"/>
                  <a:pt x="61118" y="2239"/>
                  <a:pt x="60993" y="2281"/>
                </a:cubicBezTo>
                <a:cubicBezTo>
                  <a:pt x="60804" y="2365"/>
                  <a:pt x="60637" y="2407"/>
                  <a:pt x="60469" y="2469"/>
                </a:cubicBezTo>
                <a:cubicBezTo>
                  <a:pt x="60260" y="2511"/>
                  <a:pt x="60030" y="2574"/>
                  <a:pt x="59842" y="2595"/>
                </a:cubicBezTo>
                <a:cubicBezTo>
                  <a:pt x="59653" y="2616"/>
                  <a:pt x="59465" y="2616"/>
                  <a:pt x="59277" y="2616"/>
                </a:cubicBezTo>
                <a:cubicBezTo>
                  <a:pt x="59089" y="2616"/>
                  <a:pt x="58942" y="2595"/>
                  <a:pt x="58754" y="2595"/>
                </a:cubicBezTo>
                <a:cubicBezTo>
                  <a:pt x="58524" y="2574"/>
                  <a:pt x="58293" y="2511"/>
                  <a:pt x="58063" y="2448"/>
                </a:cubicBezTo>
                <a:cubicBezTo>
                  <a:pt x="57812" y="2365"/>
                  <a:pt x="57582" y="2281"/>
                  <a:pt x="57352" y="2176"/>
                </a:cubicBezTo>
                <a:cubicBezTo>
                  <a:pt x="56954" y="1988"/>
                  <a:pt x="56557" y="1779"/>
                  <a:pt x="56180" y="1570"/>
                </a:cubicBezTo>
                <a:cubicBezTo>
                  <a:pt x="55992" y="1465"/>
                  <a:pt x="55824" y="1360"/>
                  <a:pt x="55657" y="1235"/>
                </a:cubicBezTo>
                <a:lnTo>
                  <a:pt x="55029" y="837"/>
                </a:lnTo>
                <a:cubicBezTo>
                  <a:pt x="54862" y="733"/>
                  <a:pt x="54674" y="649"/>
                  <a:pt x="54506" y="586"/>
                </a:cubicBezTo>
                <a:cubicBezTo>
                  <a:pt x="54402" y="523"/>
                  <a:pt x="54255" y="503"/>
                  <a:pt x="54130" y="482"/>
                </a:cubicBezTo>
                <a:cubicBezTo>
                  <a:pt x="54004" y="440"/>
                  <a:pt x="53899" y="440"/>
                  <a:pt x="53774" y="419"/>
                </a:cubicBezTo>
                <a:cubicBezTo>
                  <a:pt x="53690" y="419"/>
                  <a:pt x="53607" y="419"/>
                  <a:pt x="53565" y="440"/>
                </a:cubicBezTo>
                <a:lnTo>
                  <a:pt x="53251" y="523"/>
                </a:lnTo>
                <a:cubicBezTo>
                  <a:pt x="53083" y="586"/>
                  <a:pt x="52937" y="649"/>
                  <a:pt x="52770" y="733"/>
                </a:cubicBezTo>
                <a:cubicBezTo>
                  <a:pt x="52456" y="900"/>
                  <a:pt x="52163" y="1047"/>
                  <a:pt x="51849" y="1214"/>
                </a:cubicBezTo>
                <a:cubicBezTo>
                  <a:pt x="51472" y="1423"/>
                  <a:pt x="51096" y="1612"/>
                  <a:pt x="50677" y="1779"/>
                </a:cubicBezTo>
                <a:cubicBezTo>
                  <a:pt x="50447" y="1884"/>
                  <a:pt x="50175" y="1967"/>
                  <a:pt x="49945" y="2051"/>
                </a:cubicBezTo>
                <a:cubicBezTo>
                  <a:pt x="49610" y="2156"/>
                  <a:pt x="49296" y="2197"/>
                  <a:pt x="48961" y="2260"/>
                </a:cubicBezTo>
                <a:cubicBezTo>
                  <a:pt x="48648" y="2302"/>
                  <a:pt x="48292" y="2302"/>
                  <a:pt x="47978" y="2344"/>
                </a:cubicBezTo>
                <a:cubicBezTo>
                  <a:pt x="47622" y="2344"/>
                  <a:pt x="47246" y="2302"/>
                  <a:pt x="46890" y="2260"/>
                </a:cubicBezTo>
                <a:cubicBezTo>
                  <a:pt x="46409" y="2176"/>
                  <a:pt x="45969" y="2093"/>
                  <a:pt x="45509" y="1988"/>
                </a:cubicBezTo>
                <a:cubicBezTo>
                  <a:pt x="45091" y="1884"/>
                  <a:pt x="44672" y="1758"/>
                  <a:pt x="44275" y="1612"/>
                </a:cubicBezTo>
                <a:cubicBezTo>
                  <a:pt x="43877" y="1423"/>
                  <a:pt x="43480" y="1235"/>
                  <a:pt x="43103" y="1026"/>
                </a:cubicBezTo>
                <a:cubicBezTo>
                  <a:pt x="42643" y="795"/>
                  <a:pt x="42203" y="565"/>
                  <a:pt x="41743" y="398"/>
                </a:cubicBezTo>
                <a:cubicBezTo>
                  <a:pt x="41555" y="314"/>
                  <a:pt x="41366" y="293"/>
                  <a:pt x="41157" y="251"/>
                </a:cubicBezTo>
                <a:cubicBezTo>
                  <a:pt x="40948" y="189"/>
                  <a:pt x="40718" y="189"/>
                  <a:pt x="40487" y="189"/>
                </a:cubicBezTo>
                <a:cubicBezTo>
                  <a:pt x="40236" y="189"/>
                  <a:pt x="40027" y="251"/>
                  <a:pt x="39797" y="293"/>
                </a:cubicBezTo>
                <a:cubicBezTo>
                  <a:pt x="39567" y="356"/>
                  <a:pt x="39358" y="461"/>
                  <a:pt x="39148" y="565"/>
                </a:cubicBezTo>
                <a:cubicBezTo>
                  <a:pt x="38646" y="816"/>
                  <a:pt x="38207" y="1151"/>
                  <a:pt x="37767" y="1507"/>
                </a:cubicBezTo>
                <a:lnTo>
                  <a:pt x="36972" y="2135"/>
                </a:lnTo>
                <a:cubicBezTo>
                  <a:pt x="36763" y="2281"/>
                  <a:pt x="36533" y="2469"/>
                  <a:pt x="36303" y="2616"/>
                </a:cubicBezTo>
                <a:cubicBezTo>
                  <a:pt x="36052" y="2783"/>
                  <a:pt x="35801" y="2909"/>
                  <a:pt x="35529" y="3034"/>
                </a:cubicBezTo>
                <a:cubicBezTo>
                  <a:pt x="35403" y="3097"/>
                  <a:pt x="35298" y="3139"/>
                  <a:pt x="35173" y="3181"/>
                </a:cubicBezTo>
                <a:cubicBezTo>
                  <a:pt x="35005" y="3223"/>
                  <a:pt x="34838" y="3244"/>
                  <a:pt x="34671" y="3285"/>
                </a:cubicBezTo>
                <a:lnTo>
                  <a:pt x="34315" y="3285"/>
                </a:lnTo>
                <a:cubicBezTo>
                  <a:pt x="34168" y="3244"/>
                  <a:pt x="34043" y="3202"/>
                  <a:pt x="33917" y="3139"/>
                </a:cubicBezTo>
                <a:cubicBezTo>
                  <a:pt x="33436" y="2909"/>
                  <a:pt x="32997" y="2616"/>
                  <a:pt x="32578" y="2302"/>
                </a:cubicBezTo>
                <a:cubicBezTo>
                  <a:pt x="32369" y="2156"/>
                  <a:pt x="32181" y="1988"/>
                  <a:pt x="32013" y="1821"/>
                </a:cubicBezTo>
                <a:cubicBezTo>
                  <a:pt x="31867" y="1674"/>
                  <a:pt x="31741" y="1570"/>
                  <a:pt x="31616" y="1444"/>
                </a:cubicBezTo>
                <a:cubicBezTo>
                  <a:pt x="31281" y="1130"/>
                  <a:pt x="30967" y="775"/>
                  <a:pt x="30591" y="482"/>
                </a:cubicBezTo>
                <a:cubicBezTo>
                  <a:pt x="30444" y="377"/>
                  <a:pt x="30277" y="272"/>
                  <a:pt x="30088" y="168"/>
                </a:cubicBezTo>
                <a:cubicBezTo>
                  <a:pt x="29984" y="105"/>
                  <a:pt x="29879" y="84"/>
                  <a:pt x="29775" y="63"/>
                </a:cubicBezTo>
                <a:cubicBezTo>
                  <a:pt x="29754" y="63"/>
                  <a:pt x="29712" y="42"/>
                  <a:pt x="29670" y="42"/>
                </a:cubicBezTo>
                <a:cubicBezTo>
                  <a:pt x="29607" y="42"/>
                  <a:pt x="29523" y="0"/>
                  <a:pt x="29461"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p>
        </p:txBody>
      </p:sp>
      <p:grpSp>
        <p:nvGrpSpPr>
          <p:cNvPr id="52" name="Google Shape;1483;p57"/>
          <p:cNvGrpSpPr/>
          <p:nvPr/>
        </p:nvGrpSpPr>
        <p:grpSpPr>
          <a:xfrm>
            <a:off x="3994256" y="1963668"/>
            <a:ext cx="1259755" cy="1339942"/>
            <a:chOff x="2202650" y="2939175"/>
            <a:chExt cx="1146900" cy="1220125"/>
          </a:xfrm>
        </p:grpSpPr>
        <p:sp>
          <p:nvSpPr>
            <p:cNvPr id="53" name="Google Shape;1484;p57"/>
            <p:cNvSpPr/>
            <p:nvPr/>
          </p:nvSpPr>
          <p:spPr>
            <a:xfrm>
              <a:off x="2221400" y="3024300"/>
              <a:ext cx="1128150" cy="1135000"/>
            </a:xfrm>
            <a:custGeom>
              <a:avLst/>
              <a:gdLst/>
              <a:ahLst/>
              <a:cxnLst/>
              <a:rect l="l" t="t" r="r" b="b"/>
              <a:pathLst>
                <a:path w="45126" h="45400" extrusionOk="0">
                  <a:moveTo>
                    <a:pt x="1572" y="1"/>
                  </a:moveTo>
                  <a:lnTo>
                    <a:pt x="0" y="37506"/>
                  </a:lnTo>
                  <a:lnTo>
                    <a:pt x="6096" y="43816"/>
                  </a:lnTo>
                  <a:lnTo>
                    <a:pt x="43291" y="45399"/>
                  </a:lnTo>
                  <a:lnTo>
                    <a:pt x="45125" y="1835"/>
                  </a:lnTo>
                  <a:lnTo>
                    <a:pt x="1572" y="1"/>
                  </a:lnTo>
                  <a:close/>
                </a:path>
              </a:pathLst>
            </a:custGeom>
            <a:solidFill>
              <a:srgbClr val="918C7F">
                <a:alpha val="18990"/>
              </a:srgbClr>
            </a:solidFill>
            <a:ln>
              <a:noFill/>
            </a:ln>
          </p:spPr>
          <p:txBody>
            <a:bodyPr spcFirstLastPara="1" wrap="square" lIns="91425" tIns="91425" rIns="91425" bIns="91425" anchor="ctr" anchorCtr="0">
              <a:noAutofit/>
            </a:bodyPr>
            <a:lstStyle/>
            <a:p>
              <a:pPr defTabSz="914378"/>
              <a:endParaRPr/>
            </a:p>
          </p:txBody>
        </p:sp>
        <p:sp>
          <p:nvSpPr>
            <p:cNvPr id="54" name="Google Shape;1485;p57"/>
            <p:cNvSpPr/>
            <p:nvPr/>
          </p:nvSpPr>
          <p:spPr>
            <a:xfrm>
              <a:off x="2202650" y="3005850"/>
              <a:ext cx="1128125" cy="1134700"/>
            </a:xfrm>
            <a:custGeom>
              <a:avLst/>
              <a:gdLst/>
              <a:ahLst/>
              <a:cxnLst/>
              <a:rect l="l" t="t" r="r" b="b"/>
              <a:pathLst>
                <a:path w="45125" h="45388" extrusionOk="0">
                  <a:moveTo>
                    <a:pt x="1584" y="1"/>
                  </a:moveTo>
                  <a:lnTo>
                    <a:pt x="0" y="37505"/>
                  </a:lnTo>
                  <a:lnTo>
                    <a:pt x="6108" y="43816"/>
                  </a:lnTo>
                  <a:lnTo>
                    <a:pt x="43291" y="45387"/>
                  </a:lnTo>
                  <a:lnTo>
                    <a:pt x="45125" y="1834"/>
                  </a:lnTo>
                  <a:lnTo>
                    <a:pt x="1584" y="1"/>
                  </a:lnTo>
                  <a:close/>
                </a:path>
              </a:pathLst>
            </a:custGeom>
            <a:solidFill>
              <a:srgbClr val="58CBCA"/>
            </a:solidFill>
            <a:ln>
              <a:noFill/>
            </a:ln>
          </p:spPr>
          <p:txBody>
            <a:bodyPr spcFirstLastPara="1" wrap="square" lIns="91425" tIns="91425" rIns="91425" bIns="91425" anchor="ctr" anchorCtr="0">
              <a:noAutofit/>
            </a:bodyPr>
            <a:lstStyle/>
            <a:p>
              <a:pPr defTabSz="914378"/>
              <a:endParaRPr/>
            </a:p>
          </p:txBody>
        </p:sp>
        <p:sp>
          <p:nvSpPr>
            <p:cNvPr id="55" name="Google Shape;1486;p57"/>
            <p:cNvSpPr/>
            <p:nvPr/>
          </p:nvSpPr>
          <p:spPr>
            <a:xfrm>
              <a:off x="2202650" y="3943475"/>
              <a:ext cx="159275" cy="157775"/>
            </a:xfrm>
            <a:custGeom>
              <a:avLst/>
              <a:gdLst/>
              <a:ahLst/>
              <a:cxnLst/>
              <a:rect l="l" t="t" r="r" b="b"/>
              <a:pathLst>
                <a:path w="6371" h="6311" extrusionOk="0">
                  <a:moveTo>
                    <a:pt x="0" y="0"/>
                  </a:moveTo>
                  <a:lnTo>
                    <a:pt x="6108" y="6311"/>
                  </a:lnTo>
                  <a:lnTo>
                    <a:pt x="6370" y="262"/>
                  </a:lnTo>
                  <a:lnTo>
                    <a:pt x="0"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56" name="Google Shape;1487;p57"/>
            <p:cNvSpPr/>
            <p:nvPr/>
          </p:nvSpPr>
          <p:spPr>
            <a:xfrm>
              <a:off x="2625319" y="2939175"/>
              <a:ext cx="551875" cy="187905"/>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BA9EC5">
                <a:alpha val="79330"/>
              </a:srgbClr>
            </a:solidFill>
            <a:ln>
              <a:noFill/>
            </a:ln>
          </p:spPr>
          <p:txBody>
            <a:bodyPr spcFirstLastPara="1" wrap="square" lIns="91425" tIns="91425" rIns="91425" bIns="91425" anchor="ctr" anchorCtr="0">
              <a:noAutofit/>
            </a:bodyPr>
            <a:lstStyle/>
            <a:p>
              <a:pPr defTabSz="914378"/>
              <a:endParaRPr/>
            </a:p>
          </p:txBody>
        </p:sp>
      </p:grpSp>
      <p:grpSp>
        <p:nvGrpSpPr>
          <p:cNvPr id="57" name="Google Shape;1493;p57"/>
          <p:cNvGrpSpPr/>
          <p:nvPr/>
        </p:nvGrpSpPr>
        <p:grpSpPr>
          <a:xfrm rot="-161392">
            <a:off x="6748503" y="2523859"/>
            <a:ext cx="1304308" cy="1303882"/>
            <a:chOff x="5448300" y="1526500"/>
            <a:chExt cx="1154925" cy="1154650"/>
          </a:xfrm>
        </p:grpSpPr>
        <p:sp>
          <p:nvSpPr>
            <p:cNvPr id="58" name="Google Shape;1494;p57"/>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pPr defTabSz="914378"/>
              <a:endParaRPr/>
            </a:p>
          </p:txBody>
        </p:sp>
        <p:sp>
          <p:nvSpPr>
            <p:cNvPr id="59" name="Google Shape;1495;p57"/>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sp>
          <p:nvSpPr>
            <p:cNvPr id="60" name="Google Shape;1496;p57"/>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pPr defTabSz="914378"/>
              <a:endParaRPr/>
            </a:p>
          </p:txBody>
        </p:sp>
      </p:grpSp>
      <p:sp>
        <p:nvSpPr>
          <p:cNvPr id="61" name="Google Shape;1498;p57"/>
          <p:cNvSpPr txBox="1"/>
          <p:nvPr/>
        </p:nvSpPr>
        <p:spPr>
          <a:xfrm>
            <a:off x="4122569" y="2152785"/>
            <a:ext cx="1147200" cy="420600"/>
          </a:xfrm>
          <a:prstGeom prst="rect">
            <a:avLst/>
          </a:prstGeom>
          <a:noFill/>
          <a:ln>
            <a:noFill/>
          </a:ln>
        </p:spPr>
        <p:txBody>
          <a:bodyPr spcFirstLastPara="1" wrap="square" lIns="91425" tIns="91425" rIns="91425" bIns="91425" anchor="t" anchorCtr="0">
            <a:noAutofit/>
          </a:bodyPr>
          <a:lstStyle/>
          <a:p>
            <a:pPr algn="ctr" defTabSz="914378"/>
            <a:r>
              <a:rPr lang="en-US" sz="2800" b="1" dirty="0">
                <a:solidFill>
                  <a:srgbClr val="2F1932"/>
                </a:solidFill>
                <a:ea typeface="Delius"/>
                <a:cs typeface="Delius"/>
                <a:sym typeface="Delius"/>
              </a:rPr>
              <a:t>02</a:t>
            </a:r>
            <a:endParaRPr sz="2800" b="1" dirty="0">
              <a:solidFill>
                <a:srgbClr val="2F1932"/>
              </a:solidFill>
              <a:ea typeface="Delius"/>
              <a:cs typeface="Delius"/>
              <a:sym typeface="Delius"/>
            </a:endParaRPr>
          </a:p>
        </p:txBody>
      </p:sp>
      <p:sp>
        <p:nvSpPr>
          <p:cNvPr id="62" name="Google Shape;1499;p57"/>
          <p:cNvSpPr txBox="1"/>
          <p:nvPr/>
        </p:nvSpPr>
        <p:spPr>
          <a:xfrm>
            <a:off x="6808931" y="2817100"/>
            <a:ext cx="1147200" cy="420600"/>
          </a:xfrm>
          <a:prstGeom prst="rect">
            <a:avLst/>
          </a:prstGeom>
          <a:noFill/>
          <a:ln>
            <a:noFill/>
          </a:ln>
        </p:spPr>
        <p:txBody>
          <a:bodyPr spcFirstLastPara="1" wrap="square" lIns="91425" tIns="91425" rIns="91425" bIns="91425" anchor="t" anchorCtr="0">
            <a:noAutofit/>
          </a:bodyPr>
          <a:lstStyle/>
          <a:p>
            <a:pPr algn="ctr" defTabSz="914378"/>
            <a:r>
              <a:rPr lang="en-US" sz="2800" b="1" dirty="0">
                <a:solidFill>
                  <a:srgbClr val="2F1932"/>
                </a:solidFill>
                <a:ea typeface="Delius"/>
                <a:cs typeface="Delius"/>
                <a:sym typeface="Delius"/>
              </a:rPr>
              <a:t>03</a:t>
            </a:r>
            <a:endParaRPr sz="2800" b="1" dirty="0">
              <a:solidFill>
                <a:srgbClr val="2F1932"/>
              </a:solidFill>
              <a:ea typeface="Delius"/>
              <a:cs typeface="Delius"/>
              <a:sym typeface="Delius"/>
            </a:endParaRPr>
          </a:p>
        </p:txBody>
      </p:sp>
    </p:spTree>
    <p:extLst>
      <p:ext uri="{BB962C8B-B14F-4D97-AF65-F5344CB8AC3E}">
        <p14:creationId xmlns:p14="http://schemas.microsoft.com/office/powerpoint/2010/main" val="2648750402"/>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74"/>
                                        </p:tgtEl>
                                        <p:attrNameLst>
                                          <p:attrName>style.visibility</p:attrName>
                                        </p:attrNameLst>
                                      </p:cBhvr>
                                      <p:to>
                                        <p:strVal val="visible"/>
                                      </p:to>
                                    </p:set>
                                    <p:animEffect transition="in" filter="fade">
                                      <p:cBhvr>
                                        <p:cTn id="7" dur="500"/>
                                        <p:tgtEl>
                                          <p:spTgt spid="1474"/>
                                        </p:tgtEl>
                                      </p:cBhvr>
                                    </p:animEffect>
                                  </p:childTnLst>
                                </p:cTn>
                              </p:par>
                              <p:par>
                                <p:cTn id="8" presetID="10" presetClass="entr" presetSubtype="0" fill="hold" nodeType="withEffect">
                                  <p:stCondLst>
                                    <p:cond delay="0"/>
                                  </p:stCondLst>
                                  <p:childTnLst>
                                    <p:set>
                                      <p:cBhvr>
                                        <p:cTn id="9" dur="1" fill="hold">
                                          <p:stCondLst>
                                            <p:cond delay="0"/>
                                          </p:stCondLst>
                                        </p:cTn>
                                        <p:tgtEl>
                                          <p:spTgt spid="1478"/>
                                        </p:tgtEl>
                                        <p:attrNameLst>
                                          <p:attrName>style.visibility</p:attrName>
                                        </p:attrNameLst>
                                      </p:cBhvr>
                                      <p:to>
                                        <p:strVal val="visible"/>
                                      </p:to>
                                    </p:set>
                                    <p:animEffect transition="in" filter="fade">
                                      <p:cBhvr>
                                        <p:cTn id="10" dur="500"/>
                                        <p:tgtEl>
                                          <p:spTgt spid="147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97"/>
                                        </p:tgtEl>
                                        <p:attrNameLst>
                                          <p:attrName>style.visibility</p:attrName>
                                        </p:attrNameLst>
                                      </p:cBhvr>
                                      <p:to>
                                        <p:strVal val="visible"/>
                                      </p:to>
                                    </p:set>
                                    <p:animEffect transition="in" filter="fade">
                                      <p:cBhvr>
                                        <p:cTn id="13" dur="500"/>
                                        <p:tgtEl>
                                          <p:spTgt spid="14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par>
                                <p:cTn id="17" presetID="10"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500"/>
                                        <p:tgtEl>
                                          <p:spTgt spid="49"/>
                                        </p:tgtEl>
                                      </p:cBhvr>
                                    </p:animEffect>
                                    <p:anim calcmode="lin" valueType="num">
                                      <p:cBhvr>
                                        <p:cTn id="45" dur="500" fill="hold"/>
                                        <p:tgtEl>
                                          <p:spTgt spid="49"/>
                                        </p:tgtEl>
                                        <p:attrNameLst>
                                          <p:attrName>ppt_x</p:attrName>
                                        </p:attrNameLst>
                                      </p:cBhvr>
                                      <p:tavLst>
                                        <p:tav tm="0">
                                          <p:val>
                                            <p:strVal val="#ppt_x"/>
                                          </p:val>
                                        </p:tav>
                                        <p:tav tm="100000">
                                          <p:val>
                                            <p:strVal val="#ppt_x"/>
                                          </p:val>
                                        </p:tav>
                                      </p:tavLst>
                                    </p:anim>
                                    <p:anim calcmode="lin" valueType="num">
                                      <p:cBhvr>
                                        <p:cTn id="46"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 grpId="0" animBg="1"/>
      <p:bldP spid="1497" grpId="0"/>
      <p:bldP spid="4" grpId="0"/>
      <p:bldP spid="48" grpId="0"/>
      <p:bldP spid="49" grpId="0"/>
      <p:bldP spid="50" grpId="0" animBg="1"/>
      <p:bldP spid="61" grpId="0"/>
      <p:bldP spid="6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0" r="-10000"/>
          </a:stretch>
        </a:blipFill>
        <a:effectLst/>
      </p:bgPr>
    </p:bg>
    <p:spTree>
      <p:nvGrpSpPr>
        <p:cNvPr id="1" name=""/>
        <p:cNvGrpSpPr/>
        <p:nvPr/>
      </p:nvGrpSpPr>
      <p:grpSpPr>
        <a:xfrm>
          <a:off x="0" y="0"/>
          <a:ext cx="0" cy="0"/>
          <a:chOff x="0" y="0"/>
          <a:chExt cx="0" cy="0"/>
        </a:xfrm>
      </p:grpSpPr>
      <p:sp>
        <p:nvSpPr>
          <p:cNvPr id="5124" name="WordArt 4"/>
          <p:cNvSpPr>
            <a:spLocks noChangeArrowheads="1" noChangeShapeType="1" noTextEdit="1"/>
          </p:cNvSpPr>
          <p:nvPr/>
        </p:nvSpPr>
        <p:spPr bwMode="auto">
          <a:xfrm>
            <a:off x="1173165" y="666629"/>
            <a:ext cx="6086475" cy="831850"/>
          </a:xfrm>
          <a:prstGeom prst="rect">
            <a:avLst/>
          </a:prstGeom>
        </p:spPr>
        <p:txBody>
          <a:bodyPr wrap="none" fromWordArt="1">
            <a:prstTxWarp prst="textDoubleWave1">
              <a:avLst>
                <a:gd name="adj1" fmla="val 6500"/>
                <a:gd name="adj2" fmla="val 0"/>
              </a:avLst>
            </a:prstTxWarp>
          </a:bodyPr>
          <a:lstStyle/>
          <a:p>
            <a:pPr algn="ctr"/>
            <a:r>
              <a:rPr lang="en-US" sz="4400" b="1" kern="10" spc="-440">
                <a:ln w="12700">
                  <a:solidFill>
                    <a:srgbClr val="000099"/>
                  </a:solidFill>
                  <a:round/>
                  <a:headEnd/>
                  <a:tailEnd/>
                </a:ln>
                <a:solidFill>
                  <a:srgbClr val="33CCFF"/>
                </a:solidFill>
                <a:effectLst>
                  <a:outerShdw dist="125724" dir="18900000" algn="ctr" rotWithShape="0">
                    <a:srgbClr val="000099"/>
                  </a:outerShdw>
                </a:effectLst>
                <a:latin typeface="VNI-Times" pitchFamily="2" charset="0"/>
              </a:rPr>
              <a:t>Voøng 1 : Thöû söùc caù nhaân</a:t>
            </a:r>
          </a:p>
        </p:txBody>
      </p:sp>
      <p:sp>
        <p:nvSpPr>
          <p:cNvPr id="3" name="Snip Diagonal Corner Rectangle 2"/>
          <p:cNvSpPr/>
          <p:nvPr/>
        </p:nvSpPr>
        <p:spPr>
          <a:xfrm>
            <a:off x="775737" y="1657967"/>
            <a:ext cx="7983941" cy="507696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b="1">
                <a:solidFill>
                  <a:srgbClr val="002060"/>
                </a:solidFill>
                <a:latin typeface="VNI-Times" pitchFamily="2" charset="0"/>
              </a:rPr>
              <a:t>Theå leä nhö sau : voøng 1 goàm 10 caâu hoûi moãi thaønh vieân cuûa moãi ñoäi laàn löôït leân traû lôøi, traû lôøi xong thaønh vieân keá tieáp cuûa ñoäi seõ böôùc leân chuaån bò ñeán löôït keá tieáp cuûa mình. Trong voøng 5 giaây baïn naøo traû lôøi ñuùng mang veà cho ñoäi mình 10 ñieåm, traû lôøi sai khoâng coù ñieåm</a:t>
            </a:r>
          </a:p>
          <a:p>
            <a:pPr algn="just">
              <a:spcBef>
                <a:spcPct val="0"/>
              </a:spcBef>
            </a:pPr>
            <a:r>
              <a:rPr lang="en-US" sz="2800" b="1">
                <a:solidFill>
                  <a:srgbClr val="FF0000"/>
                </a:solidFill>
                <a:latin typeface="VNI-Times" pitchFamily="2" charset="0"/>
              </a:rPr>
              <a:t>Coù töø khoùa aån giaáu ôû voøng naøy. Ñoäi naøo daønh quyeàn öu tieân traû lôøi ñuùng ñoäi ñoù thaéng ôû voøng naøy được 100 điểm. Neáu sai ñoäi daønh quyeàn öu tieân seõ dừng ôû voøng naøy. </a:t>
            </a:r>
            <a:endParaRPr lang="en-US" sz="2800">
              <a:solidFill>
                <a:srgbClr val="FF0000"/>
              </a:solidFill>
            </a:endParaRPr>
          </a:p>
        </p:txBody>
      </p:sp>
      <p:pic>
        <p:nvPicPr>
          <p:cNvPr id="4" name="VUIDEHOC">
            <a:hlinkClick r:id="" action="ppaction://media"/>
          </p:cNvPr>
          <p:cNvPicPr>
            <a:picLocks noChangeAspect="1"/>
          </p:cNvPicPr>
          <p:nvPr>
            <a:audioFile r:link="rId1"/>
            <p:extLst>
              <p:ext uri="{DAA4B4D4-6D71-4841-9C94-3DE7FCFB9230}">
                <p14:media xmlns:p14="http://schemas.microsoft.com/office/powerpoint/2010/main" r:embed="rId2">
                  <p14:trim end="5140.5464"/>
                </p14:media>
              </p:ext>
            </p:extLst>
          </p:nvPr>
        </p:nvPicPr>
        <p:blipFill>
          <a:blip r:embed="rId8"/>
          <a:stretch>
            <a:fillRect/>
          </a:stretch>
        </p:blipFill>
        <p:spPr>
          <a:xfrm>
            <a:off x="9361823" y="1498479"/>
            <a:ext cx="609600" cy="609600"/>
          </a:xfrm>
          <a:prstGeom prst="rect">
            <a:avLst/>
          </a:prstGeom>
        </p:spPr>
      </p:pic>
      <p:pic>
        <p:nvPicPr>
          <p:cNvPr id="5" name="Je Pars (Paul Mauri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61823" y="2180868"/>
            <a:ext cx="609600" cy="609600"/>
          </a:xfrm>
          <a:prstGeom prst="rect">
            <a:avLst/>
          </a:prstGeom>
        </p:spPr>
      </p:pic>
    </p:spTree>
    <p:extLst>
      <p:ext uri="{BB962C8B-B14F-4D97-AF65-F5344CB8AC3E}">
        <p14:creationId xmlns:p14="http://schemas.microsoft.com/office/powerpoint/2010/main" val="116143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1000"/>
                                        <p:tgtEl>
                                          <p:spTgt spid="5124"/>
                                        </p:tgtEl>
                                      </p:cBhvr>
                                    </p:animEffect>
                                    <p:anim calcmode="lin" valueType="num">
                                      <p:cBhvr>
                                        <p:cTn id="8" dur="1000" fill="hold"/>
                                        <p:tgtEl>
                                          <p:spTgt spid="5124"/>
                                        </p:tgtEl>
                                        <p:attrNameLst>
                                          <p:attrName>ppt_x</p:attrName>
                                        </p:attrNameLst>
                                      </p:cBhvr>
                                      <p:tavLst>
                                        <p:tav tm="0">
                                          <p:val>
                                            <p:strVal val="#ppt_x"/>
                                          </p:val>
                                        </p:tav>
                                        <p:tav tm="100000">
                                          <p:val>
                                            <p:strVal val="#ppt_x"/>
                                          </p:val>
                                        </p:tav>
                                      </p:tavLst>
                                    </p:anim>
                                    <p:anim calcmode="lin" valueType="num">
                                      <p:cBhvr>
                                        <p:cTn id="9" dur="900" decel="100000" fill="hold"/>
                                        <p:tgtEl>
                                          <p:spTgt spid="51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24"/>
                                        </p:tgtEl>
                                        <p:attrNameLst>
                                          <p:attrName>ppt_y</p:attrName>
                                        </p:attrNameLst>
                                      </p:cBhvr>
                                      <p:tavLst>
                                        <p:tav tm="0">
                                          <p:val>
                                            <p:strVal val="#ppt_y-.03"/>
                                          </p:val>
                                        </p:tav>
                                        <p:tav tm="100000">
                                          <p:val>
                                            <p:strVal val="#ppt_y"/>
                                          </p:val>
                                        </p:tav>
                                      </p:tavLst>
                                    </p:anim>
                                  </p:childTnLst>
                                </p:cTn>
                              </p:par>
                              <p:par>
                                <p:cTn id="11" presetID="22" presetClass="emph" presetSubtype="0" repeatCount="10000" fill="hold" nodeType="withEffect">
                                  <p:stCondLst>
                                    <p:cond delay="0"/>
                                  </p:stCondLst>
                                  <p:childTnLst>
                                    <p:animClr clrSpc="hsl" dir="cw">
                                      <p:cBhvr override="childStyle">
                                        <p:cTn id="12" dur="500" fill="hold"/>
                                        <p:tgtEl>
                                          <p:spTgt spid="5124"/>
                                        </p:tgtEl>
                                        <p:attrNameLst>
                                          <p:attrName>style.color</p:attrName>
                                        </p:attrNameLst>
                                      </p:cBhvr>
                                      <p:by>
                                        <p:hsl h="-7200000" s="0" l="0"/>
                                      </p:by>
                                    </p:animClr>
                                    <p:animClr clrSpc="hsl" dir="cw">
                                      <p:cBhvr>
                                        <p:cTn id="13" dur="500" fill="hold"/>
                                        <p:tgtEl>
                                          <p:spTgt spid="5124"/>
                                        </p:tgtEl>
                                        <p:attrNameLst>
                                          <p:attrName>fillcolor</p:attrName>
                                        </p:attrNameLst>
                                      </p:cBhvr>
                                      <p:by>
                                        <p:hsl h="-7200000" s="0" l="0"/>
                                      </p:by>
                                    </p:animClr>
                                    <p:animClr clrSpc="hsl" dir="cw">
                                      <p:cBhvr>
                                        <p:cTn id="14" dur="500" fill="hold"/>
                                        <p:tgtEl>
                                          <p:spTgt spid="5124"/>
                                        </p:tgtEl>
                                        <p:attrNameLst>
                                          <p:attrName>stroke.color</p:attrName>
                                        </p:attrNameLst>
                                      </p:cBhvr>
                                      <p:by>
                                        <p:hsl h="-7200000" s="0" l="0"/>
                                      </p:by>
                                    </p:animClr>
                                    <p:set>
                                      <p:cBhvr>
                                        <p:cTn id="15" dur="500" fill="hold"/>
                                        <p:tgtEl>
                                          <p:spTgt spid="5124"/>
                                        </p:tgtEl>
                                        <p:attrNameLst>
                                          <p:attrName>fill.type</p:attrName>
                                        </p:attrNameLst>
                                      </p:cBhvr>
                                      <p:to>
                                        <p:strVal val="solid"/>
                                      </p:to>
                                    </p:set>
                                  </p:childTnLst>
                                </p:cTn>
                              </p:par>
                              <p:par>
                                <p:cTn id="16" presetID="1" presetClass="mediacall" presetSubtype="0" fill="hold" nodeType="withEffect">
                                  <p:stCondLst>
                                    <p:cond delay="0"/>
                                  </p:stCondLst>
                                  <p:childTnLst>
                                    <p:cmd type="call" cmd="playFrom(0.0)">
                                      <p:cBhvr>
                                        <p:cTn id="17" dur="5999" fill="hold"/>
                                        <p:tgtEl>
                                          <p:spTgt spid="4"/>
                                        </p:tgtEl>
                                      </p:cBhvr>
                                    </p:cmd>
                                  </p:childTnLst>
                                </p:cTn>
                              </p:par>
                            </p:childTnLst>
                          </p:cTn>
                        </p:par>
                        <p:par>
                          <p:cTn id="18" fill="hold">
                            <p:stCondLst>
                              <p:cond delay="5999"/>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par>
                                <p:cTn id="26" presetID="1" presetClass="mediacall" presetSubtype="0" fill="hold" nodeType="withEffect">
                                  <p:stCondLst>
                                    <p:cond delay="0"/>
                                  </p:stCondLst>
                                  <p:childTnLst>
                                    <p:cmd type="call" cmd="playFrom(0.0)">
                                      <p:cBhvr>
                                        <p:cTn id="27" dur="1701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
                </p:tgtEl>
              </p:cMediaNode>
            </p:audio>
            <p:audio>
              <p:cMediaNode vol="15152">
                <p:cTn id="29"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pic>
        <p:nvPicPr>
          <p:cNvPr id="8194" name="Picture 2" descr="https://bloganchoi.com/wp-content/uploads/2020/11/chuc-ngay-nha-giao-viet-nam-20-11-0.jpg">
            <a:extLst>
              <a:ext uri="{FF2B5EF4-FFF2-40B4-BE49-F238E27FC236}">
                <a16:creationId xmlns:a16="http://schemas.microsoft.com/office/drawing/2014/main" id="{4279BFC3-9DE9-4F88-A10F-092453BD27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0011" y="1572581"/>
            <a:ext cx="6243977" cy="381220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a:hlinkClick r:id="rId5" action="ppaction://hlinksldjump" highlightClick="1"/>
          </p:cNvPr>
          <p:cNvSpPr>
            <a:spLocks noChangeArrowheads="1"/>
          </p:cNvSpPr>
          <p:nvPr/>
        </p:nvSpPr>
        <p:spPr bwMode="auto">
          <a:xfrm>
            <a:off x="1450011" y="1572581"/>
            <a:ext cx="2442458" cy="979488"/>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01</a:t>
            </a:r>
          </a:p>
        </p:txBody>
      </p:sp>
      <p:sp>
        <p:nvSpPr>
          <p:cNvPr id="6149" name="AutoShape 5">
            <a:hlinkClick r:id="rId6" action="ppaction://hlinksldjump" highlightClick="1"/>
          </p:cNvPr>
          <p:cNvSpPr>
            <a:spLocks noChangeArrowheads="1"/>
          </p:cNvSpPr>
          <p:nvPr/>
        </p:nvSpPr>
        <p:spPr bwMode="auto">
          <a:xfrm>
            <a:off x="3920592" y="1587839"/>
            <a:ext cx="2541588" cy="979488"/>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02</a:t>
            </a:r>
          </a:p>
        </p:txBody>
      </p:sp>
      <p:sp>
        <p:nvSpPr>
          <p:cNvPr id="6150" name="AutoShape 6">
            <a:hlinkClick r:id="rId7" action="ppaction://hlinksldjump" highlightClick="1"/>
          </p:cNvPr>
          <p:cNvSpPr>
            <a:spLocks noChangeArrowheads="1"/>
          </p:cNvSpPr>
          <p:nvPr/>
        </p:nvSpPr>
        <p:spPr bwMode="auto">
          <a:xfrm>
            <a:off x="6462180" y="1587839"/>
            <a:ext cx="1231808" cy="1928459"/>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03</a:t>
            </a:r>
          </a:p>
        </p:txBody>
      </p:sp>
      <p:sp>
        <p:nvSpPr>
          <p:cNvPr id="6151" name="AutoShape 7">
            <a:hlinkClick r:id="rId8" action="ppaction://hlinksldjump" highlightClick="1"/>
          </p:cNvPr>
          <p:cNvSpPr>
            <a:spLocks noChangeArrowheads="1"/>
          </p:cNvSpPr>
          <p:nvPr/>
        </p:nvSpPr>
        <p:spPr bwMode="auto">
          <a:xfrm>
            <a:off x="3920593" y="2499196"/>
            <a:ext cx="2541587" cy="979488"/>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04</a:t>
            </a:r>
          </a:p>
        </p:txBody>
      </p:sp>
      <p:sp>
        <p:nvSpPr>
          <p:cNvPr id="6152" name="AutoShape 8">
            <a:hlinkClick r:id="rId9" action="ppaction://hlinksldjump" highlightClick="1"/>
          </p:cNvPr>
          <p:cNvSpPr>
            <a:spLocks noChangeArrowheads="1"/>
          </p:cNvSpPr>
          <p:nvPr/>
        </p:nvSpPr>
        <p:spPr bwMode="auto">
          <a:xfrm>
            <a:off x="1450011" y="2499196"/>
            <a:ext cx="2442458" cy="979488"/>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05</a:t>
            </a:r>
          </a:p>
        </p:txBody>
      </p:sp>
      <p:sp>
        <p:nvSpPr>
          <p:cNvPr id="6153" name="AutoShape 9">
            <a:hlinkClick r:id="rId10" action="ppaction://hlinksldjump" highlightClick="1"/>
          </p:cNvPr>
          <p:cNvSpPr>
            <a:spLocks noChangeArrowheads="1"/>
          </p:cNvSpPr>
          <p:nvPr/>
        </p:nvSpPr>
        <p:spPr bwMode="auto">
          <a:xfrm>
            <a:off x="1450011" y="3487131"/>
            <a:ext cx="1110472" cy="1928459"/>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06</a:t>
            </a:r>
          </a:p>
        </p:txBody>
      </p:sp>
      <p:sp>
        <p:nvSpPr>
          <p:cNvPr id="6154" name="AutoShape 10">
            <a:hlinkClick r:id="rId11" action="ppaction://hlinksldjump" highlightClick="1"/>
          </p:cNvPr>
          <p:cNvSpPr>
            <a:spLocks noChangeArrowheads="1"/>
          </p:cNvSpPr>
          <p:nvPr/>
        </p:nvSpPr>
        <p:spPr bwMode="auto">
          <a:xfrm>
            <a:off x="2560483" y="3486313"/>
            <a:ext cx="2515189" cy="979487"/>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07</a:t>
            </a:r>
          </a:p>
        </p:txBody>
      </p:sp>
      <p:sp>
        <p:nvSpPr>
          <p:cNvPr id="6155" name="AutoShape 11">
            <a:hlinkClick r:id="rId12" action="ppaction://hlinksldjump" highlightClick="1"/>
          </p:cNvPr>
          <p:cNvSpPr>
            <a:spLocks noChangeArrowheads="1"/>
          </p:cNvSpPr>
          <p:nvPr/>
        </p:nvSpPr>
        <p:spPr bwMode="auto">
          <a:xfrm>
            <a:off x="5059802" y="3478684"/>
            <a:ext cx="2598619" cy="979486"/>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08</a:t>
            </a:r>
          </a:p>
        </p:txBody>
      </p:sp>
      <p:sp>
        <p:nvSpPr>
          <p:cNvPr id="6156" name="AutoShape 12">
            <a:hlinkClick r:id="rId13" action="ppaction://hlinksldjump" highlightClick="1"/>
          </p:cNvPr>
          <p:cNvSpPr>
            <a:spLocks noChangeArrowheads="1"/>
          </p:cNvSpPr>
          <p:nvPr/>
        </p:nvSpPr>
        <p:spPr bwMode="auto">
          <a:xfrm>
            <a:off x="5059802" y="4465800"/>
            <a:ext cx="2604591" cy="914125"/>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09</a:t>
            </a:r>
          </a:p>
        </p:txBody>
      </p:sp>
      <p:sp>
        <p:nvSpPr>
          <p:cNvPr id="6157" name="AutoShape 13">
            <a:hlinkClick r:id="rId14" action="ppaction://hlinksldjump" highlightClick="1"/>
          </p:cNvPr>
          <p:cNvSpPr>
            <a:spLocks noChangeArrowheads="1"/>
          </p:cNvSpPr>
          <p:nvPr/>
        </p:nvSpPr>
        <p:spPr bwMode="auto">
          <a:xfrm>
            <a:off x="2560483" y="4465800"/>
            <a:ext cx="2499319" cy="879087"/>
          </a:xfrm>
          <a:prstGeom prst="actionButtonBlank">
            <a:avLst/>
          </a:prstGeom>
          <a:gradFill rotWithShape="1">
            <a:gsLst>
              <a:gs pos="0">
                <a:srgbClr val="000000"/>
              </a:gs>
              <a:gs pos="10001">
                <a:srgbClr val="000040"/>
              </a:gs>
              <a:gs pos="25000">
                <a:srgbClr val="400040"/>
              </a:gs>
              <a:gs pos="37500">
                <a:srgbClr val="8F0040"/>
              </a:gs>
              <a:gs pos="45000">
                <a:srgbClr val="F27300"/>
              </a:gs>
              <a:gs pos="50000">
                <a:srgbClr val="FFBF00"/>
              </a:gs>
              <a:gs pos="55000">
                <a:srgbClr val="F27300"/>
              </a:gs>
              <a:gs pos="62500">
                <a:srgbClr val="8F0040"/>
              </a:gs>
              <a:gs pos="75000">
                <a:srgbClr val="400040"/>
              </a:gs>
              <a:gs pos="89999">
                <a:srgbClr val="000040"/>
              </a:gs>
              <a:gs pos="100000">
                <a:srgbClr val="000000"/>
              </a:gs>
            </a:gsLst>
            <a:lin ang="5400000" scaled="1"/>
          </a:gradFill>
          <a:ln w="15875">
            <a:solidFill>
              <a:srgbClr val="00FF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a:solidFill>
                  <a:srgbClr val="00FFFF"/>
                </a:solidFill>
                <a:latin typeface=".VnTifani HeavyH" pitchFamily="34" charset="0"/>
              </a:rPr>
              <a:t>10</a:t>
            </a:r>
          </a:p>
        </p:txBody>
      </p:sp>
      <p:sp>
        <p:nvSpPr>
          <p:cNvPr id="10264" name="AutoShape 24">
            <a:hlinkClick r:id="rId15" action="ppaction://hlinksldjump"/>
          </p:cNvPr>
          <p:cNvSpPr>
            <a:spLocks noChangeArrowheads="1"/>
          </p:cNvSpPr>
          <p:nvPr/>
        </p:nvSpPr>
        <p:spPr bwMode="auto">
          <a:xfrm>
            <a:off x="7569202" y="5848350"/>
            <a:ext cx="1554163" cy="1009650"/>
          </a:xfrm>
          <a:prstGeom prst="flowChartProcess">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 name="AutoShape 25">
            <a:hlinkClick r:id="rId15" action="ppaction://hlinksldjump"/>
          </p:cNvPr>
          <p:cNvSpPr>
            <a:spLocks noChangeArrowheads="1"/>
          </p:cNvSpPr>
          <p:nvPr/>
        </p:nvSpPr>
        <p:spPr bwMode="auto">
          <a:xfrm>
            <a:off x="8027988" y="6078538"/>
            <a:ext cx="692150" cy="576262"/>
          </a:xfrm>
          <a:prstGeom prst="star5">
            <a:avLst/>
          </a:prstGeom>
          <a:solidFill>
            <a:srgbClr val="FFFF00"/>
          </a:solidFill>
          <a:ln w="9525">
            <a:solidFill>
              <a:schemeClr val="tx1"/>
            </a:solidFill>
            <a:miter lim="800000"/>
            <a:headEnd/>
            <a:tailEnd/>
          </a:ln>
          <a:effectLst/>
        </p:spPr>
        <p:txBody>
          <a:bodyPr wrap="none" anchor="ctr"/>
          <a:lstStyle/>
          <a:p>
            <a:pPr eaLnBrk="1" hangingPunct="1">
              <a:defRPr/>
            </a:pPr>
            <a:endParaRPr lang="en-US">
              <a:latin typeface="Arial" charset="0"/>
            </a:endParaRPr>
          </a:p>
        </p:txBody>
      </p:sp>
    </p:spTree>
    <p:extLst>
      <p:ext uri="{BB962C8B-B14F-4D97-AF65-F5344CB8AC3E}">
        <p14:creationId xmlns:p14="http://schemas.microsoft.com/office/powerpoint/2010/main" val="3081951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151"/>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151"/>
                                        </p:tgtEl>
                                      </p:cBhvr>
                                    </p:animEffect>
                                    <p:set>
                                      <p:cBhvr>
                                        <p:cTn id="7" dur="1" fill="hold">
                                          <p:stCondLst>
                                            <p:cond delay="1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8" restart="whenNotActive" fill="hold" evtFilter="cancelBubble" nodeType="interactiveSeq">
                <p:stCondLst>
                  <p:cond evt="onClick" delay="0">
                    <p:tgtEl>
                      <p:spTgt spid="615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2000"/>
                                        <p:tgtEl>
                                          <p:spTgt spid="6152"/>
                                        </p:tgtEl>
                                      </p:cBhvr>
                                    </p:animEffect>
                                    <p:set>
                                      <p:cBhvr>
                                        <p:cTn id="13" dur="1" fill="hold">
                                          <p:stCondLst>
                                            <p:cond delay="1999"/>
                                          </p:stCondLst>
                                        </p:cTn>
                                        <p:tgtEl>
                                          <p:spTgt spid="6152"/>
                                        </p:tgtEl>
                                        <p:attrNameLst>
                                          <p:attrName>style.visibility</p:attrName>
                                        </p:attrNameLst>
                                      </p:cBhvr>
                                      <p:to>
                                        <p:strVal val="hidden"/>
                                      </p:to>
                                    </p:set>
                                  </p:childTnLst>
                                </p:cTn>
                              </p:par>
                            </p:childTnLst>
                          </p:cTn>
                        </p:par>
                      </p:childTnLst>
                    </p:cTn>
                  </p:par>
                </p:childTnLst>
              </p:cTn>
              <p:nextCondLst>
                <p:cond evt="onClick" delay="0">
                  <p:tgtEl>
                    <p:spTgt spid="6152"/>
                  </p:tgtEl>
                </p:cond>
              </p:nextCondLst>
            </p:seq>
            <p:seq concurrent="1" nextAc="seek">
              <p:cTn id="14" restart="whenNotActive" fill="hold" evtFilter="cancelBubble" nodeType="interactiveSeq">
                <p:stCondLst>
                  <p:cond evt="onClick" delay="0">
                    <p:tgtEl>
                      <p:spTgt spid="615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2000"/>
                                        <p:tgtEl>
                                          <p:spTgt spid="6153"/>
                                        </p:tgtEl>
                                      </p:cBhvr>
                                    </p:animEffect>
                                    <p:set>
                                      <p:cBhvr>
                                        <p:cTn id="19" dur="1" fill="hold">
                                          <p:stCondLst>
                                            <p:cond delay="1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seq concurrent="1" nextAc="seek">
              <p:cTn id="20" restart="whenNotActive" fill="hold" evtFilter="cancelBubble" nodeType="interactiveSeq">
                <p:stCondLst>
                  <p:cond evt="onClick" delay="0">
                    <p:tgtEl>
                      <p:spTgt spid="615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2000"/>
                                        <p:tgtEl>
                                          <p:spTgt spid="6154"/>
                                        </p:tgtEl>
                                      </p:cBhvr>
                                    </p:animEffect>
                                    <p:set>
                                      <p:cBhvr>
                                        <p:cTn id="25" dur="1" fill="hold">
                                          <p:stCondLst>
                                            <p:cond delay="1999"/>
                                          </p:stCondLst>
                                        </p:cTn>
                                        <p:tgtEl>
                                          <p:spTgt spid="6154"/>
                                        </p:tgtEl>
                                        <p:attrNameLst>
                                          <p:attrName>style.visibility</p:attrName>
                                        </p:attrNameLst>
                                      </p:cBhvr>
                                      <p:to>
                                        <p:strVal val="hidden"/>
                                      </p:to>
                                    </p:set>
                                  </p:childTnLst>
                                </p:cTn>
                              </p:par>
                            </p:childTnLst>
                          </p:cTn>
                        </p:par>
                      </p:childTnLst>
                    </p:cTn>
                  </p:par>
                </p:childTnLst>
              </p:cTn>
              <p:nextCondLst>
                <p:cond evt="onClick" delay="0">
                  <p:tgtEl>
                    <p:spTgt spid="6154"/>
                  </p:tgtEl>
                </p:cond>
              </p:nextCondLst>
            </p:seq>
            <p:seq concurrent="1" nextAc="seek">
              <p:cTn id="26" restart="whenNotActive" fill="hold" evtFilter="cancelBubble" nodeType="interactiveSeq">
                <p:stCondLst>
                  <p:cond evt="onClick" delay="0">
                    <p:tgtEl>
                      <p:spTgt spid="615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2000"/>
                                        <p:tgtEl>
                                          <p:spTgt spid="6155"/>
                                        </p:tgtEl>
                                      </p:cBhvr>
                                    </p:animEffect>
                                    <p:set>
                                      <p:cBhvr>
                                        <p:cTn id="31" dur="1" fill="hold">
                                          <p:stCondLst>
                                            <p:cond delay="1999"/>
                                          </p:stCondLst>
                                        </p:cTn>
                                        <p:tgtEl>
                                          <p:spTgt spid="6155"/>
                                        </p:tgtEl>
                                        <p:attrNameLst>
                                          <p:attrName>style.visibility</p:attrName>
                                        </p:attrNameLst>
                                      </p:cBhvr>
                                      <p:to>
                                        <p:strVal val="hidden"/>
                                      </p:to>
                                    </p:set>
                                  </p:childTnLst>
                                </p:cTn>
                              </p:par>
                            </p:childTnLst>
                          </p:cTn>
                        </p:par>
                      </p:childTnLst>
                    </p:cTn>
                  </p:par>
                </p:childTnLst>
              </p:cTn>
              <p:nextCondLst>
                <p:cond evt="onClick" delay="0">
                  <p:tgtEl>
                    <p:spTgt spid="6155"/>
                  </p:tgtEl>
                </p:cond>
              </p:nextCondLst>
            </p:seq>
            <p:seq concurrent="1" nextAc="seek">
              <p:cTn id="32" restart="whenNotActive" fill="hold" evtFilter="cancelBubble" nodeType="interactiveSeq">
                <p:stCondLst>
                  <p:cond evt="onClick" delay="0">
                    <p:tgtEl>
                      <p:spTgt spid="6156"/>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2000"/>
                                        <p:tgtEl>
                                          <p:spTgt spid="6156"/>
                                        </p:tgtEl>
                                      </p:cBhvr>
                                    </p:animEffect>
                                    <p:set>
                                      <p:cBhvr>
                                        <p:cTn id="37" dur="1" fill="hold">
                                          <p:stCondLst>
                                            <p:cond delay="1999"/>
                                          </p:stCondLst>
                                        </p:cTn>
                                        <p:tgtEl>
                                          <p:spTgt spid="6156"/>
                                        </p:tgtEl>
                                        <p:attrNameLst>
                                          <p:attrName>style.visibility</p:attrName>
                                        </p:attrNameLst>
                                      </p:cBhvr>
                                      <p:to>
                                        <p:strVal val="hidden"/>
                                      </p:to>
                                    </p:set>
                                  </p:childTnLst>
                                </p:cTn>
                              </p:par>
                            </p:childTnLst>
                          </p:cTn>
                        </p:par>
                      </p:childTnLst>
                    </p:cTn>
                  </p:par>
                </p:childTnLst>
              </p:cTn>
              <p:nextCondLst>
                <p:cond evt="onClick" delay="0">
                  <p:tgtEl>
                    <p:spTgt spid="6156"/>
                  </p:tgtEl>
                </p:cond>
              </p:nextCondLst>
            </p:seq>
            <p:seq concurrent="1" nextAc="seek">
              <p:cTn id="38" restart="whenNotActive" fill="hold" evtFilter="cancelBubble" nodeType="interactiveSeq">
                <p:stCondLst>
                  <p:cond evt="onClick" delay="0">
                    <p:tgtEl>
                      <p:spTgt spid="61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2000"/>
                                        <p:tgtEl>
                                          <p:spTgt spid="6157"/>
                                        </p:tgtEl>
                                      </p:cBhvr>
                                    </p:animEffect>
                                    <p:set>
                                      <p:cBhvr>
                                        <p:cTn id="43" dur="1" fill="hold">
                                          <p:stCondLst>
                                            <p:cond delay="1999"/>
                                          </p:stCondLst>
                                        </p:cTn>
                                        <p:tgtEl>
                                          <p:spTgt spid="6157"/>
                                        </p:tgtEl>
                                        <p:attrNameLst>
                                          <p:attrName>style.visibility</p:attrName>
                                        </p:attrNameLst>
                                      </p:cBhvr>
                                      <p:to>
                                        <p:strVal val="hidden"/>
                                      </p:to>
                                    </p:set>
                                  </p:childTnLst>
                                </p:cTn>
                              </p:par>
                            </p:childTnLst>
                          </p:cTn>
                        </p:par>
                      </p:childTnLst>
                    </p:cTn>
                  </p:par>
                </p:childTnLst>
              </p:cTn>
              <p:nextCondLst>
                <p:cond evt="onClick" delay="0">
                  <p:tgtEl>
                    <p:spTgt spid="6157"/>
                  </p:tgtEl>
                </p:cond>
              </p:nextCondLst>
            </p:seq>
            <p:seq concurrent="1" nextAc="seek">
              <p:cTn id="44" restart="whenNotActive" fill="hold" evtFilter="cancelBubble" nodeType="interactiveSeq">
                <p:stCondLst>
                  <p:cond evt="onClick" delay="0">
                    <p:tgtEl>
                      <p:spTgt spid="2"/>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2000"/>
                                        <p:tgtEl>
                                          <p:spTgt spid="2"/>
                                        </p:tgtEl>
                                      </p:cBhvr>
                                    </p:animEffect>
                                    <p:set>
                                      <p:cBhvr>
                                        <p:cTn id="49"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50" restart="whenNotActive" fill="hold" evtFilter="cancelBubble" nodeType="interactiveSeq">
                <p:stCondLst>
                  <p:cond evt="onClick" delay="0">
                    <p:tgtEl>
                      <p:spTgt spid="614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2000"/>
                                        <p:tgtEl>
                                          <p:spTgt spid="6149"/>
                                        </p:tgtEl>
                                      </p:cBhvr>
                                    </p:animEffect>
                                    <p:set>
                                      <p:cBhvr>
                                        <p:cTn id="55" dur="1" fill="hold">
                                          <p:stCondLst>
                                            <p:cond delay="1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56" restart="whenNotActive" fill="hold" evtFilter="cancelBubble" nodeType="interactiveSeq">
                <p:stCondLst>
                  <p:cond evt="onClick" delay="0">
                    <p:tgtEl>
                      <p:spTgt spid="615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2000"/>
                                        <p:tgtEl>
                                          <p:spTgt spid="6150"/>
                                        </p:tgtEl>
                                      </p:cBhvr>
                                    </p:animEffect>
                                    <p:set>
                                      <p:cBhvr>
                                        <p:cTn id="61" dur="1" fill="hold">
                                          <p:stCondLst>
                                            <p:cond delay="1999"/>
                                          </p:stCondLst>
                                        </p:cTn>
                                        <p:tgtEl>
                                          <p:spTgt spid="6150"/>
                                        </p:tgtEl>
                                        <p:attrNameLst>
                                          <p:attrName>style.visibility</p:attrName>
                                        </p:attrNameLst>
                                      </p:cBhvr>
                                      <p:to>
                                        <p:strVal val="hidden"/>
                                      </p:to>
                                    </p:set>
                                  </p:childTnLst>
                                </p:cTn>
                              </p:par>
                            </p:childTnLst>
                          </p:cTn>
                        </p:par>
                      </p:childTnLst>
                    </p:cTn>
                  </p:par>
                </p:childTnLst>
              </p:cTn>
              <p:nextCondLst>
                <p:cond evt="onClick" delay="0">
                  <p:tgtEl>
                    <p:spTgt spid="6150"/>
                  </p:tgtEl>
                </p:cond>
              </p:nextCondLst>
            </p:seq>
          </p:childTnLst>
        </p:cTn>
      </p:par>
    </p:tnLst>
    <p:bldLst>
      <p:bldP spid="2" grpId="0" animBg="1"/>
      <p:bldP spid="6149" grpId="0" animBg="1"/>
      <p:bldP spid="6150" grpId="0" animBg="1"/>
      <p:bldP spid="6151" grpId="0" animBg="1"/>
      <p:bldP spid="6152" grpId="0" animBg="1"/>
      <p:bldP spid="6153" grpId="0" animBg="1"/>
      <p:bldP spid="6154" grpId="0" animBg="1"/>
      <p:bldP spid="6155" grpId="0" animBg="1"/>
      <p:bldP spid="6156" grpId="0" animBg="1"/>
      <p:bldP spid="61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8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98750" y="4201318"/>
            <a:ext cx="57594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69860" y="639763"/>
            <a:ext cx="9028112" cy="1719263"/>
            <a:chOff x="375" y="453"/>
            <a:chExt cx="5040" cy="1083"/>
          </a:xfrm>
        </p:grpSpPr>
        <p:sp>
          <p:nvSpPr>
            <p:cNvPr id="11291" name="AutoShape 20"/>
            <p:cNvSpPr>
              <a:spLocks noChangeArrowheads="1"/>
            </p:cNvSpPr>
            <p:nvPr/>
          </p:nvSpPr>
          <p:spPr bwMode="auto">
            <a:xfrm>
              <a:off x="375" y="453"/>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2060"/>
                  </a:solidFill>
                  <a:latin typeface="Times New Roman" panose="02020603050405020304" pitchFamily="18" charset="0"/>
                  <a:cs typeface="Times New Roman" panose="02020603050405020304" pitchFamily="18" charset="0"/>
                </a:rPr>
                <a:t>     Phân số             viết đ</a:t>
              </a:r>
              <a:r>
                <a:rPr lang="vi-VN" altLang="en-US" sz="2400" b="1">
                  <a:solidFill>
                    <a:srgbClr val="002060"/>
                  </a:solidFill>
                  <a:latin typeface="Times New Roman" panose="02020603050405020304" pitchFamily="18" charset="0"/>
                  <a:cs typeface="Times New Roman" panose="02020603050405020304" pitchFamily="18" charset="0"/>
                </a:rPr>
                <a:t>ư</a:t>
              </a:r>
              <a:r>
                <a:rPr lang="en-US" altLang="en-US" sz="2400" b="1">
                  <a:solidFill>
                    <a:srgbClr val="002060"/>
                  </a:solidFill>
                  <a:latin typeface="Times New Roman" panose="02020603050405020304" pitchFamily="18" charset="0"/>
                  <a:cs typeface="Times New Roman" panose="02020603050405020304" pitchFamily="18" charset="0"/>
                </a:rPr>
                <a:t>ợc dưới dạng số thập phân hữu hạn         </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11287" name="Picture 26" descr="Picture3">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920037" y="5445125"/>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29" descr="SS128x128P_4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9015695">
            <a:off x="8025315" y="5712499"/>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724372F7-2FA3-44FB-BFD4-A3E5424C6B47}"/>
              </a:ext>
            </a:extLst>
          </p:cNvPr>
          <p:cNvGraphicFramePr>
            <a:graphicFrameLocks noChangeAspect="1"/>
          </p:cNvGraphicFramePr>
          <p:nvPr>
            <p:extLst>
              <p:ext uri="{D42A27DB-BD31-4B8C-83A1-F6EECF244321}">
                <p14:modId xmlns:p14="http://schemas.microsoft.com/office/powerpoint/2010/main" val="3179405067"/>
              </p:ext>
            </p:extLst>
          </p:nvPr>
        </p:nvGraphicFramePr>
        <p:xfrm>
          <a:off x="1676398" y="934661"/>
          <a:ext cx="678505" cy="913483"/>
        </p:xfrm>
        <a:graphic>
          <a:graphicData uri="http://schemas.openxmlformats.org/presentationml/2006/ole">
            <mc:AlternateContent xmlns:mc="http://schemas.openxmlformats.org/markup-compatibility/2006">
              <mc:Choice xmlns:v="urn:schemas-microsoft-com:vml" Requires="v">
                <p:oleObj spid="_x0000_s1098" name="Equation" r:id="rId12" imgW="291960" imgH="393480" progId="Equation.DSMT4">
                  <p:embed/>
                </p:oleObj>
              </mc:Choice>
              <mc:Fallback>
                <p:oleObj name="Equation" r:id="rId12" imgW="291960" imgH="393480" progId="Equation.DSMT4">
                  <p:embed/>
                  <p:pic>
                    <p:nvPicPr>
                      <p:cNvPr id="0" name=""/>
                      <p:cNvPicPr/>
                      <p:nvPr/>
                    </p:nvPicPr>
                    <p:blipFill>
                      <a:blip r:embed="rId13"/>
                      <a:stretch>
                        <a:fillRect/>
                      </a:stretch>
                    </p:blipFill>
                    <p:spPr>
                      <a:xfrm>
                        <a:off x="1676398" y="934661"/>
                        <a:ext cx="678505" cy="913483"/>
                      </a:xfrm>
                      <a:prstGeom prst="rect">
                        <a:avLst/>
                      </a:prstGeom>
                    </p:spPr>
                  </p:pic>
                </p:oleObj>
              </mc:Fallback>
            </mc:AlternateContent>
          </a:graphicData>
        </a:graphic>
      </p:graphicFrame>
    </p:spTree>
    <p:extLst>
      <p:ext uri="{BB962C8B-B14F-4D97-AF65-F5344CB8AC3E}">
        <p14:creationId xmlns:p14="http://schemas.microsoft.com/office/powerpoint/2010/main" val="1170076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fade">
                                      <p:cBhvr>
                                        <p:cTn id="7" dur="500"/>
                                        <p:tgtEl>
                                          <p:spTgt spid="7183"/>
                                        </p:tgtEl>
                                      </p:cBhvr>
                                    </p:animEffect>
                                    <p:anim calcmode="lin" valueType="num">
                                      <p:cBhvr>
                                        <p:cTn id="8" dur="500" fill="hold"/>
                                        <p:tgtEl>
                                          <p:spTgt spid="7183"/>
                                        </p:tgtEl>
                                        <p:attrNameLst>
                                          <p:attrName>ppt_x</p:attrName>
                                        </p:attrNameLst>
                                      </p:cBhvr>
                                      <p:tavLst>
                                        <p:tav tm="0">
                                          <p:val>
                                            <p:strVal val="#ppt_x"/>
                                          </p:val>
                                        </p:tav>
                                        <p:tav tm="100000">
                                          <p:val>
                                            <p:strVal val="#ppt_x"/>
                                          </p:val>
                                        </p:tav>
                                      </p:tavLst>
                                    </p:anim>
                                    <p:anim calcmode="lin" valueType="num">
                                      <p:cBhvr>
                                        <p:cTn id="9" dur="500" fill="hold"/>
                                        <p:tgtEl>
                                          <p:spTgt spid="71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7191"/>
                                        </p:tgtEl>
                                        <p:attrNameLst>
                                          <p:attrName>style.visibility</p:attrName>
                                        </p:attrNameLst>
                                      </p:cBhvr>
                                      <p:to>
                                        <p:strVal val="visible"/>
                                      </p:to>
                                    </p:set>
                                    <p:anim calcmode="lin" valueType="num">
                                      <p:cBhvr>
                                        <p:cTn id="13" dur="1000" fill="hold"/>
                                        <p:tgtEl>
                                          <p:spTgt spid="7191"/>
                                        </p:tgtEl>
                                        <p:attrNameLst>
                                          <p:attrName>ppt_w</p:attrName>
                                        </p:attrNameLst>
                                      </p:cBhvr>
                                      <p:tavLst>
                                        <p:tav tm="0">
                                          <p:val>
                                            <p:fltVal val="0"/>
                                          </p:val>
                                        </p:tav>
                                        <p:tav tm="100000">
                                          <p:val>
                                            <p:strVal val="#ppt_w"/>
                                          </p:val>
                                        </p:tav>
                                      </p:tavLst>
                                    </p:anim>
                                    <p:anim calcmode="lin" valueType="num">
                                      <p:cBhvr>
                                        <p:cTn id="14" dur="1000" fill="hold"/>
                                        <p:tgtEl>
                                          <p:spTgt spid="7191"/>
                                        </p:tgtEl>
                                        <p:attrNameLst>
                                          <p:attrName>ppt_h</p:attrName>
                                        </p:attrNameLst>
                                      </p:cBhvr>
                                      <p:tavLst>
                                        <p:tav tm="0">
                                          <p:val>
                                            <p:fltVal val="0"/>
                                          </p:val>
                                        </p:tav>
                                        <p:tav tm="100000">
                                          <p:val>
                                            <p:strVal val="#ppt_h"/>
                                          </p:val>
                                        </p:tav>
                                      </p:tavLst>
                                    </p:anim>
                                    <p:anim calcmode="lin" valueType="num">
                                      <p:cBhvr>
                                        <p:cTn id="15" dur="1000" fill="hold"/>
                                        <p:tgtEl>
                                          <p:spTgt spid="7191"/>
                                        </p:tgtEl>
                                        <p:attrNameLst>
                                          <p:attrName>style.rotation</p:attrName>
                                        </p:attrNameLst>
                                      </p:cBhvr>
                                      <p:tavLst>
                                        <p:tav tm="0">
                                          <p:val>
                                            <p:fltVal val="90"/>
                                          </p:val>
                                        </p:tav>
                                        <p:tav tm="100000">
                                          <p:val>
                                            <p:fltVal val="0"/>
                                          </p:val>
                                        </p:tav>
                                      </p:tavLst>
                                    </p:anim>
                                    <p:animEffect transition="in" filter="fade">
                                      <p:cBhvr>
                                        <p:cTn id="16" dur="1000"/>
                                        <p:tgtEl>
                                          <p:spTgt spid="7191"/>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179"/>
                                        </p:tgtEl>
                                        <p:attrNameLst>
                                          <p:attrName>style.visibility</p:attrName>
                                        </p:attrNameLst>
                                      </p:cBhvr>
                                      <p:to>
                                        <p:strVal val="visible"/>
                                      </p:to>
                                    </p:set>
                                    <p:animEffect transition="in" filter="wipe(left)">
                                      <p:cBhvr>
                                        <p:cTn id="20" dur="500"/>
                                        <p:tgtEl>
                                          <p:spTgt spid="717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7181"/>
                                        </p:tgtEl>
                                        <p:attrNameLst>
                                          <p:attrName>style.visibility</p:attrName>
                                        </p:attrNameLst>
                                      </p:cBhvr>
                                      <p:to>
                                        <p:strVal val="visible"/>
                                      </p:to>
                                    </p:set>
                                    <p:animEffect transition="in" filter="wipe(left)">
                                      <p:cBhvr>
                                        <p:cTn id="24" dur="500"/>
                                        <p:tgtEl>
                                          <p:spTgt spid="7181"/>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7184"/>
                                        </p:tgtEl>
                                        <p:attrNameLst>
                                          <p:attrName>style.visibility</p:attrName>
                                        </p:attrNameLst>
                                      </p:cBhvr>
                                      <p:to>
                                        <p:strVal val="visible"/>
                                      </p:to>
                                    </p:set>
                                    <p:animEffect transition="in" filter="fade">
                                      <p:cBhvr>
                                        <p:cTn id="28" dur="500"/>
                                        <p:tgtEl>
                                          <p:spTgt spid="7184"/>
                                        </p:tgtEl>
                                      </p:cBhvr>
                                    </p:animEffect>
                                    <p:anim calcmode="lin" valueType="num">
                                      <p:cBhvr>
                                        <p:cTn id="29" dur="500" fill="hold"/>
                                        <p:tgtEl>
                                          <p:spTgt spid="7184"/>
                                        </p:tgtEl>
                                        <p:attrNameLst>
                                          <p:attrName>ppt_x</p:attrName>
                                        </p:attrNameLst>
                                      </p:cBhvr>
                                      <p:tavLst>
                                        <p:tav tm="0">
                                          <p:val>
                                            <p:strVal val="#ppt_x"/>
                                          </p:val>
                                        </p:tav>
                                        <p:tav tm="100000">
                                          <p:val>
                                            <p:strVal val="#ppt_x"/>
                                          </p:val>
                                        </p:tav>
                                      </p:tavLst>
                                    </p:anim>
                                    <p:anim calcmode="lin" valueType="num">
                                      <p:cBhvr>
                                        <p:cTn id="30" dur="500" fill="hold"/>
                                        <p:tgtEl>
                                          <p:spTgt spid="7184"/>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7190"/>
                                        </p:tgtEl>
                                        <p:attrNameLst>
                                          <p:attrName>style.visibility</p:attrName>
                                        </p:attrNameLst>
                                      </p:cBhvr>
                                      <p:to>
                                        <p:strVal val="visible"/>
                                      </p:to>
                                    </p:set>
                                    <p:anim calcmode="lin" valueType="num">
                                      <p:cBhvr>
                                        <p:cTn id="34" dur="1000" fill="hold"/>
                                        <p:tgtEl>
                                          <p:spTgt spid="7190"/>
                                        </p:tgtEl>
                                        <p:attrNameLst>
                                          <p:attrName>ppt_w</p:attrName>
                                        </p:attrNameLst>
                                      </p:cBhvr>
                                      <p:tavLst>
                                        <p:tav tm="0">
                                          <p:val>
                                            <p:fltVal val="0"/>
                                          </p:val>
                                        </p:tav>
                                        <p:tav tm="100000">
                                          <p:val>
                                            <p:strVal val="#ppt_w"/>
                                          </p:val>
                                        </p:tav>
                                      </p:tavLst>
                                    </p:anim>
                                    <p:anim calcmode="lin" valueType="num">
                                      <p:cBhvr>
                                        <p:cTn id="35" dur="1000" fill="hold"/>
                                        <p:tgtEl>
                                          <p:spTgt spid="7190"/>
                                        </p:tgtEl>
                                        <p:attrNameLst>
                                          <p:attrName>ppt_h</p:attrName>
                                        </p:attrNameLst>
                                      </p:cBhvr>
                                      <p:tavLst>
                                        <p:tav tm="0">
                                          <p:val>
                                            <p:fltVal val="0"/>
                                          </p:val>
                                        </p:tav>
                                        <p:tav tm="100000">
                                          <p:val>
                                            <p:strVal val="#ppt_h"/>
                                          </p:val>
                                        </p:tav>
                                      </p:tavLst>
                                    </p:anim>
                                    <p:anim calcmode="lin" valueType="num">
                                      <p:cBhvr>
                                        <p:cTn id="36" dur="1000" fill="hold"/>
                                        <p:tgtEl>
                                          <p:spTgt spid="7190"/>
                                        </p:tgtEl>
                                        <p:attrNameLst>
                                          <p:attrName>style.rotation</p:attrName>
                                        </p:attrNameLst>
                                      </p:cBhvr>
                                      <p:tavLst>
                                        <p:tav tm="0">
                                          <p:val>
                                            <p:fltVal val="90"/>
                                          </p:val>
                                        </p:tav>
                                        <p:tav tm="100000">
                                          <p:val>
                                            <p:fltVal val="0"/>
                                          </p:val>
                                        </p:tav>
                                      </p:tavLst>
                                    </p:anim>
                                    <p:animEffect transition="in" filter="fade">
                                      <p:cBhvr>
                                        <p:cTn id="37" dur="1000"/>
                                        <p:tgtEl>
                                          <p:spTgt spid="719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7180"/>
                                        </p:tgtEl>
                                        <p:attrNameLst>
                                          <p:attrName>style.visibility</p:attrName>
                                        </p:attrNameLst>
                                      </p:cBhvr>
                                      <p:to>
                                        <p:strVal val="visible"/>
                                      </p:to>
                                    </p:set>
                                    <p:animEffect transition="in" filter="wipe(left)">
                                      <p:cBhvr>
                                        <p:cTn id="41" dur="500"/>
                                        <p:tgtEl>
                                          <p:spTgt spid="7180"/>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7182"/>
                                        </p:tgtEl>
                                        <p:attrNameLst>
                                          <p:attrName>style.visibility</p:attrName>
                                        </p:attrNameLst>
                                      </p:cBhvr>
                                      <p:to>
                                        <p:strVal val="visible"/>
                                      </p:to>
                                    </p:set>
                                    <p:animEffect transition="in" filter="wipe(left)">
                                      <p:cBhvr>
                                        <p:cTn id="45" dur="500"/>
                                        <p:tgtEl>
                                          <p:spTgt spid="7182"/>
                                        </p:tgtEl>
                                      </p:cBhvr>
                                    </p:animEffect>
                                  </p:childTnLst>
                                </p:cTn>
                              </p:par>
                            </p:childTnLst>
                          </p:cTn>
                        </p:par>
                        <p:par>
                          <p:cTn id="46" fill="hold">
                            <p:stCondLst>
                              <p:cond delay="5000"/>
                            </p:stCondLst>
                            <p:childTnLst>
                              <p:par>
                                <p:cTn id="47" presetID="47" presetClass="entr" presetSubtype="0" fill="hold" grpId="0" nodeType="afterEffect">
                                  <p:stCondLst>
                                    <p:cond delay="0"/>
                                  </p:stCondLst>
                                  <p:childTnLst>
                                    <p:set>
                                      <p:cBhvr>
                                        <p:cTn id="48" dur="1" fill="hold">
                                          <p:stCondLst>
                                            <p:cond delay="0"/>
                                          </p:stCondLst>
                                        </p:cTn>
                                        <p:tgtEl>
                                          <p:spTgt spid="7177"/>
                                        </p:tgtEl>
                                        <p:attrNameLst>
                                          <p:attrName>style.visibility</p:attrName>
                                        </p:attrNameLst>
                                      </p:cBhvr>
                                      <p:to>
                                        <p:strVal val="visible"/>
                                      </p:to>
                                    </p:set>
                                    <p:animEffect transition="in" filter="fade">
                                      <p:cBhvr>
                                        <p:cTn id="49" dur="1000"/>
                                        <p:tgtEl>
                                          <p:spTgt spid="7177"/>
                                        </p:tgtEl>
                                      </p:cBhvr>
                                    </p:animEffect>
                                    <p:anim calcmode="lin" valueType="num">
                                      <p:cBhvr>
                                        <p:cTn id="50" dur="1000" fill="hold"/>
                                        <p:tgtEl>
                                          <p:spTgt spid="7177"/>
                                        </p:tgtEl>
                                        <p:attrNameLst>
                                          <p:attrName>ppt_x</p:attrName>
                                        </p:attrNameLst>
                                      </p:cBhvr>
                                      <p:tavLst>
                                        <p:tav tm="0">
                                          <p:val>
                                            <p:strVal val="#ppt_x"/>
                                          </p:val>
                                        </p:tav>
                                        <p:tav tm="100000">
                                          <p:val>
                                            <p:strVal val="#ppt_x"/>
                                          </p:val>
                                        </p:tav>
                                      </p:tavLst>
                                    </p:anim>
                                    <p:anim calcmode="lin" valueType="num">
                                      <p:cBhvr>
                                        <p:cTn id="51" dur="1000" fill="hold"/>
                                        <p:tgtEl>
                                          <p:spTgt spid="7177"/>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7192"/>
                                        </p:tgtEl>
                                        <p:attrNameLst>
                                          <p:attrName>style.visibility</p:attrName>
                                        </p:attrNameLst>
                                      </p:cBhvr>
                                      <p:to>
                                        <p:strVal val="visible"/>
                                      </p:to>
                                    </p:set>
                                    <p:animEffect transition="in" filter="fade">
                                      <p:cBhvr>
                                        <p:cTn id="54" dur="1000"/>
                                        <p:tgtEl>
                                          <p:spTgt spid="7192"/>
                                        </p:tgtEl>
                                      </p:cBhvr>
                                    </p:animEffect>
                                    <p:anim calcmode="lin" valueType="num">
                                      <p:cBhvr>
                                        <p:cTn id="55" dur="1000" fill="hold"/>
                                        <p:tgtEl>
                                          <p:spTgt spid="7192"/>
                                        </p:tgtEl>
                                        <p:attrNameLst>
                                          <p:attrName>ppt_x</p:attrName>
                                        </p:attrNameLst>
                                      </p:cBhvr>
                                      <p:tavLst>
                                        <p:tav tm="0">
                                          <p:val>
                                            <p:strVal val="#ppt_x"/>
                                          </p:val>
                                        </p:tav>
                                        <p:tav tm="100000">
                                          <p:val>
                                            <p:strVal val="#ppt_x"/>
                                          </p:val>
                                        </p:tav>
                                      </p:tavLst>
                                    </p:anim>
                                    <p:anim calcmode="lin" valueType="num">
                                      <p:cBhvr>
                                        <p:cTn id="56" dur="1000" fill="hold"/>
                                        <p:tgtEl>
                                          <p:spTgt spid="7192"/>
                                        </p:tgtEl>
                                        <p:attrNameLst>
                                          <p:attrName>ppt_y</p:attrName>
                                        </p:attrNameLst>
                                      </p:cBhvr>
                                      <p:tavLst>
                                        <p:tav tm="0">
                                          <p:val>
                                            <p:strVal val="#ppt_y-.1"/>
                                          </p:val>
                                        </p:tav>
                                        <p:tav tm="100000">
                                          <p:val>
                                            <p:strVal val="#ppt_y"/>
                                          </p:val>
                                        </p:tav>
                                      </p:tavLst>
                                    </p:anim>
                                  </p:childTnLst>
                                </p:cTn>
                              </p:par>
                              <p:par>
                                <p:cTn id="57" presetID="8" presetClass="emph" presetSubtype="0" fill="hold" grpId="1" nodeType="withEffect">
                                  <p:stCondLst>
                                    <p:cond delay="1000"/>
                                  </p:stCondLst>
                                  <p:childTnLst>
                                    <p:animRot by="21600000">
                                      <p:cBhvr>
                                        <p:cTn id="58" dur="5000" fill="hold"/>
                                        <p:tgtEl>
                                          <p:spTgt spid="7192"/>
                                        </p:tgtEl>
                                        <p:attrNameLst>
                                          <p:attrName>r</p:attrName>
                                        </p:attrNameLst>
                                      </p:cBhvr>
                                    </p:animRot>
                                  </p:childTnLst>
                                </p:cTn>
                              </p:par>
                              <p:par>
                                <p:cTn id="59" presetID="1" presetClass="mediacall" presetSubtype="0" fill="hold" nodeType="withEffect">
                                  <p:stCondLst>
                                    <p:cond delay="2000"/>
                                  </p:stCondLst>
                                  <p:childTnLst>
                                    <p:cmd type="call" cmd="playFrom(0.0)">
                                      <p:cBhvr>
                                        <p:cTn id="60" dur="103" fill="hold"/>
                                        <p:tgtEl>
                                          <p:spTgt spid="4"/>
                                        </p:tgtEl>
                                      </p:cBhvr>
                                    </p:cmd>
                                  </p:childTnLst>
                                </p:cTn>
                              </p:par>
                              <p:par>
                                <p:cTn id="61" presetID="1" presetClass="mediacall" presetSubtype="0" fill="hold" nodeType="withEffect">
                                  <p:stCondLst>
                                    <p:cond delay="3000"/>
                                  </p:stCondLst>
                                  <p:childTnLst>
                                    <p:cmd type="call" cmd="playFrom(0.0)">
                                      <p:cBhvr>
                                        <p:cTn id="62" dur="103" fill="hold"/>
                                        <p:tgtEl>
                                          <p:spTgt spid="4"/>
                                        </p:tgtEl>
                                      </p:cBhvr>
                                    </p:cmd>
                                  </p:childTnLst>
                                </p:cTn>
                              </p:par>
                              <p:par>
                                <p:cTn id="63" presetID="1" presetClass="mediacall" presetSubtype="0" fill="hold" nodeType="withEffect">
                                  <p:stCondLst>
                                    <p:cond delay="4000"/>
                                  </p:stCondLst>
                                  <p:childTnLst>
                                    <p:cmd type="call" cmd="playFrom(0.0)">
                                      <p:cBhvr>
                                        <p:cTn id="64" dur="103" fill="hold"/>
                                        <p:tgtEl>
                                          <p:spTgt spid="4"/>
                                        </p:tgtEl>
                                      </p:cBhvr>
                                    </p:cmd>
                                  </p:childTnLst>
                                </p:cTn>
                              </p:par>
                              <p:par>
                                <p:cTn id="65" presetID="1" presetClass="mediacall" presetSubtype="0" fill="hold" nodeType="withEffect">
                                  <p:stCondLst>
                                    <p:cond delay="5000"/>
                                  </p:stCondLst>
                                  <p:childTnLst>
                                    <p:cmd type="call" cmd="playFrom(0.0)">
                                      <p:cBhvr>
                                        <p:cTn id="66" dur="103" fill="hold"/>
                                        <p:tgtEl>
                                          <p:spTgt spid="4"/>
                                        </p:tgtEl>
                                      </p:cBhvr>
                                    </p:cmd>
                                  </p:childTnLst>
                                </p:cTn>
                              </p:par>
                              <p:par>
                                <p:cTn id="67" presetID="1" presetClass="mediacall" presetSubtype="0" fill="hold" nodeType="withEffect">
                                  <p:stCondLst>
                                    <p:cond delay="6000"/>
                                  </p:stCondLst>
                                  <p:childTnLst>
                                    <p:cmd type="call" cmd="playFrom(0.0)">
                                      <p:cBhvr>
                                        <p:cTn id="68" dur="1965" fill="hold"/>
                                        <p:tgtEl>
                                          <p:spTgt spid="5"/>
                                        </p:tgtEl>
                                      </p:cBhvr>
                                    </p:cmd>
                                  </p:childTnLst>
                                </p:cTn>
                              </p:par>
                              <p:par>
                                <p:cTn id="69" presetID="29" presetClass="entr" presetSubtype="0" fill="hold" grpId="0" nodeType="withEffect">
                                  <p:stCondLst>
                                    <p:cond delay="6000"/>
                                  </p:stCondLst>
                                  <p:childTnLst>
                                    <p:set>
                                      <p:cBhvr>
                                        <p:cTn id="70" dur="1" fill="hold">
                                          <p:stCondLst>
                                            <p:cond delay="0"/>
                                          </p:stCondLst>
                                        </p:cTn>
                                        <p:tgtEl>
                                          <p:spTgt spid="7193"/>
                                        </p:tgtEl>
                                        <p:attrNameLst>
                                          <p:attrName>style.visibility</p:attrName>
                                        </p:attrNameLst>
                                      </p:cBhvr>
                                      <p:to>
                                        <p:strVal val="visible"/>
                                      </p:to>
                                    </p:set>
                                    <p:anim calcmode="lin" valueType="num">
                                      <p:cBhvr>
                                        <p:cTn id="71" dur="1000" fill="hold"/>
                                        <p:tgtEl>
                                          <p:spTgt spid="7193"/>
                                        </p:tgtEl>
                                        <p:attrNameLst>
                                          <p:attrName>ppt_x</p:attrName>
                                        </p:attrNameLst>
                                      </p:cBhvr>
                                      <p:tavLst>
                                        <p:tav tm="0">
                                          <p:val>
                                            <p:strVal val="#ppt_x-.2"/>
                                          </p:val>
                                        </p:tav>
                                        <p:tav tm="100000">
                                          <p:val>
                                            <p:strVal val="#ppt_x"/>
                                          </p:val>
                                        </p:tav>
                                      </p:tavLst>
                                    </p:anim>
                                    <p:anim calcmode="lin" valueType="num">
                                      <p:cBhvr>
                                        <p:cTn id="72"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3" dur="1000"/>
                                        <p:tgtEl>
                                          <p:spTgt spid="7193"/>
                                        </p:tgtEl>
                                      </p:cBhvr>
                                    </p:animEffect>
                                  </p:childTnLst>
                                </p:cTn>
                              </p:par>
                              <p:par>
                                <p:cTn id="74" presetID="8" presetClass="emph" presetSubtype="0" repeatCount="indefinite" fill="hold" grpId="0" nodeType="withEffect">
                                  <p:stCondLst>
                                    <p:cond delay="0"/>
                                  </p:stCondLst>
                                  <p:endCondLst>
                                    <p:cond evt="onNext" delay="0">
                                      <p:tgtEl>
                                        <p:sldTgt/>
                                      </p:tgtEl>
                                    </p:cond>
                                  </p:endCondLst>
                                  <p:childTnLst>
                                    <p:animRot by="21600000">
                                      <p:cBhvr>
                                        <p:cTn id="75" dur="2000" fill="hold"/>
                                        <p:tgtEl>
                                          <p:spTgt spid="7183"/>
                                        </p:tgtEl>
                                        <p:attrNameLst>
                                          <p:attrName>r</p:attrName>
                                        </p:attrNameLst>
                                      </p:cBhvr>
                                    </p:animRot>
                                  </p:childTnLst>
                                </p:cTn>
                              </p:par>
                              <p:par>
                                <p:cTn id="76" presetID="8" presetClass="emph" presetSubtype="0" repeatCount="indefinite" fill="hold" grpId="1" nodeType="withEffect">
                                  <p:stCondLst>
                                    <p:cond delay="0"/>
                                  </p:stCondLst>
                                  <p:endCondLst>
                                    <p:cond evt="onNext" delay="0">
                                      <p:tgtEl>
                                        <p:sldTgt/>
                                      </p:tgtEl>
                                    </p:cond>
                                  </p:endCondLst>
                                  <p:childTnLst>
                                    <p:animRot by="21600000">
                                      <p:cBhvr>
                                        <p:cTn id="77"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719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0" presetClass="path" presetSubtype="0" accel="50000" decel="50000" fill="hold" nodeType="clickEffect">
                                  <p:stCondLst>
                                    <p:cond delay="0"/>
                                  </p:stCondLst>
                                  <p:childTnLst>
                                    <p:animMotion origin="layout" path="M -4.16667E-6 0.03102 C -0.02899 0.05695 -0.05729 0.08333 -0.07916 0.0794 C -0.10086 0.07639 -0.11632 -0.0118 -0.1309 0.01088 C -0.14548 0.0331 -0.15625 0.23519 -0.16649 0.21482 C -0.17673 0.19375 -0.14722 -0.04491 -0.19236 -0.11551 C -0.2375 -0.18704 -0.38628 -0.19143 -0.43697 -0.21042 " pathEditMode="relative" rAng="0" ptsTypes="AAAAAA">
                                      <p:cBhvr>
                                        <p:cTn id="82" dur="2000" fill="hold"/>
                                        <p:tgtEl>
                                          <p:spTgt spid="7197"/>
                                        </p:tgtEl>
                                        <p:attrNameLst>
                                          <p:attrName>ppt_x</p:attrName>
                                          <p:attrName>ppt_y</p:attrName>
                                        </p:attrNameLst>
                                      </p:cBhvr>
                                      <p:rCtr x="-21858" y="-2824"/>
                                    </p:animMotion>
                                  </p:childTnLst>
                                </p:cTn>
                              </p:par>
                            </p:childTnLst>
                          </p:cTn>
                        </p:par>
                      </p:childTnLst>
                    </p:cTn>
                  </p:par>
                </p:childTnLst>
              </p:cTn>
              <p:nextCondLst>
                <p:cond evt="onClick" delay="0">
                  <p:tgtEl>
                    <p:spTgt spid="7197"/>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childTnLst>
        </p:cTn>
      </p:par>
    </p:tnLst>
    <p:bldLst>
      <p:bldP spid="7177"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98750" y="4201318"/>
            <a:ext cx="57594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69860" y="639763"/>
            <a:ext cx="9028112" cy="1719263"/>
            <a:chOff x="375" y="453"/>
            <a:chExt cx="5040" cy="1083"/>
          </a:xfrm>
        </p:grpSpPr>
        <p:sp>
          <p:nvSpPr>
            <p:cNvPr id="11291" name="AutoShape 20"/>
            <p:cNvSpPr>
              <a:spLocks noChangeArrowheads="1"/>
            </p:cNvSpPr>
            <p:nvPr/>
          </p:nvSpPr>
          <p:spPr bwMode="auto">
            <a:xfrm>
              <a:off x="375" y="453"/>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2060"/>
                  </a:solidFill>
                  <a:latin typeface="Times New Roman" panose="02020603050405020304" pitchFamily="18" charset="0"/>
                  <a:cs typeface="Times New Roman" panose="02020603050405020304" pitchFamily="18" charset="0"/>
                </a:rPr>
                <a:t>Các phân số                       viết đ</a:t>
              </a:r>
              <a:r>
                <a:rPr lang="vi-VN" altLang="en-US" sz="2400" b="1">
                  <a:solidFill>
                    <a:srgbClr val="002060"/>
                  </a:solidFill>
                  <a:latin typeface="Times New Roman" panose="02020603050405020304" pitchFamily="18" charset="0"/>
                  <a:cs typeface="Times New Roman" panose="02020603050405020304" pitchFamily="18" charset="0"/>
                </a:rPr>
                <a:t>ư</a:t>
              </a:r>
              <a:r>
                <a:rPr lang="en-US" altLang="en-US" sz="2400" b="1">
                  <a:solidFill>
                    <a:srgbClr val="002060"/>
                  </a:solidFill>
                  <a:latin typeface="Times New Roman" panose="02020603050405020304" pitchFamily="18" charset="0"/>
                  <a:cs typeface="Times New Roman" panose="02020603050405020304" pitchFamily="18" charset="0"/>
                </a:rPr>
                <a:t>ợc dưới dạng số thập phân hữu hạn         </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11287" name="Picture 26" descr="Picture3">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920037" y="5445125"/>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29" descr="SS128x128P_46"/>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19015695">
            <a:off x="8025315" y="5712499"/>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724372F7-2FA3-44FB-BFD4-A3E5424C6B47}"/>
              </a:ext>
            </a:extLst>
          </p:cNvPr>
          <p:cNvGraphicFramePr>
            <a:graphicFrameLocks noChangeAspect="1"/>
          </p:cNvGraphicFramePr>
          <p:nvPr>
            <p:extLst>
              <p:ext uri="{D42A27DB-BD31-4B8C-83A1-F6EECF244321}">
                <p14:modId xmlns:p14="http://schemas.microsoft.com/office/powerpoint/2010/main" val="1848355519"/>
              </p:ext>
            </p:extLst>
          </p:nvPr>
        </p:nvGraphicFramePr>
        <p:xfrm>
          <a:off x="1827028" y="920254"/>
          <a:ext cx="1651000" cy="912812"/>
        </p:xfrm>
        <a:graphic>
          <a:graphicData uri="http://schemas.openxmlformats.org/presentationml/2006/ole">
            <mc:AlternateContent xmlns:mc="http://schemas.openxmlformats.org/markup-compatibility/2006">
              <mc:Choice xmlns:v="urn:schemas-microsoft-com:vml" Requires="v">
                <p:oleObj spid="_x0000_s24595" name="Equation" r:id="rId12" imgW="711000" imgH="393480" progId="Equation.DSMT4">
                  <p:embed/>
                </p:oleObj>
              </mc:Choice>
              <mc:Fallback>
                <p:oleObj name="Equation" r:id="rId12" imgW="711000" imgH="393480" progId="Equation.DSMT4">
                  <p:embed/>
                  <p:pic>
                    <p:nvPicPr>
                      <p:cNvPr id="3" name="Object 2">
                        <a:extLst>
                          <a:ext uri="{FF2B5EF4-FFF2-40B4-BE49-F238E27FC236}">
                            <a16:creationId xmlns:a16="http://schemas.microsoft.com/office/drawing/2014/main" id="{724372F7-2FA3-44FB-BFD4-A3E5424C6B47}"/>
                          </a:ext>
                        </a:extLst>
                      </p:cNvPr>
                      <p:cNvPicPr/>
                      <p:nvPr/>
                    </p:nvPicPr>
                    <p:blipFill>
                      <a:blip r:embed="rId13"/>
                      <a:stretch>
                        <a:fillRect/>
                      </a:stretch>
                    </p:blipFill>
                    <p:spPr>
                      <a:xfrm>
                        <a:off x="1827028" y="920254"/>
                        <a:ext cx="1651000" cy="912812"/>
                      </a:xfrm>
                      <a:prstGeom prst="rect">
                        <a:avLst/>
                      </a:prstGeom>
                    </p:spPr>
                  </p:pic>
                </p:oleObj>
              </mc:Fallback>
            </mc:AlternateContent>
          </a:graphicData>
        </a:graphic>
      </p:graphicFrame>
    </p:spTree>
    <p:extLst>
      <p:ext uri="{BB962C8B-B14F-4D97-AF65-F5344CB8AC3E}">
        <p14:creationId xmlns:p14="http://schemas.microsoft.com/office/powerpoint/2010/main" val="2551377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83"/>
                                        </p:tgtEl>
                                        <p:attrNameLst>
                                          <p:attrName>style.visibility</p:attrName>
                                        </p:attrNameLst>
                                      </p:cBhvr>
                                      <p:to>
                                        <p:strVal val="visible"/>
                                      </p:to>
                                    </p:set>
                                    <p:animEffect transition="in" filter="fade">
                                      <p:cBhvr>
                                        <p:cTn id="7" dur="500"/>
                                        <p:tgtEl>
                                          <p:spTgt spid="7183"/>
                                        </p:tgtEl>
                                      </p:cBhvr>
                                    </p:animEffect>
                                    <p:anim calcmode="lin" valueType="num">
                                      <p:cBhvr>
                                        <p:cTn id="8" dur="500" fill="hold"/>
                                        <p:tgtEl>
                                          <p:spTgt spid="7183"/>
                                        </p:tgtEl>
                                        <p:attrNameLst>
                                          <p:attrName>ppt_x</p:attrName>
                                        </p:attrNameLst>
                                      </p:cBhvr>
                                      <p:tavLst>
                                        <p:tav tm="0">
                                          <p:val>
                                            <p:strVal val="#ppt_x"/>
                                          </p:val>
                                        </p:tav>
                                        <p:tav tm="100000">
                                          <p:val>
                                            <p:strVal val="#ppt_x"/>
                                          </p:val>
                                        </p:tav>
                                      </p:tavLst>
                                    </p:anim>
                                    <p:anim calcmode="lin" valueType="num">
                                      <p:cBhvr>
                                        <p:cTn id="9" dur="500" fill="hold"/>
                                        <p:tgtEl>
                                          <p:spTgt spid="71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7191"/>
                                        </p:tgtEl>
                                        <p:attrNameLst>
                                          <p:attrName>style.visibility</p:attrName>
                                        </p:attrNameLst>
                                      </p:cBhvr>
                                      <p:to>
                                        <p:strVal val="visible"/>
                                      </p:to>
                                    </p:set>
                                    <p:anim calcmode="lin" valueType="num">
                                      <p:cBhvr>
                                        <p:cTn id="13" dur="1000" fill="hold"/>
                                        <p:tgtEl>
                                          <p:spTgt spid="7191"/>
                                        </p:tgtEl>
                                        <p:attrNameLst>
                                          <p:attrName>ppt_w</p:attrName>
                                        </p:attrNameLst>
                                      </p:cBhvr>
                                      <p:tavLst>
                                        <p:tav tm="0">
                                          <p:val>
                                            <p:fltVal val="0"/>
                                          </p:val>
                                        </p:tav>
                                        <p:tav tm="100000">
                                          <p:val>
                                            <p:strVal val="#ppt_w"/>
                                          </p:val>
                                        </p:tav>
                                      </p:tavLst>
                                    </p:anim>
                                    <p:anim calcmode="lin" valueType="num">
                                      <p:cBhvr>
                                        <p:cTn id="14" dur="1000" fill="hold"/>
                                        <p:tgtEl>
                                          <p:spTgt spid="7191"/>
                                        </p:tgtEl>
                                        <p:attrNameLst>
                                          <p:attrName>ppt_h</p:attrName>
                                        </p:attrNameLst>
                                      </p:cBhvr>
                                      <p:tavLst>
                                        <p:tav tm="0">
                                          <p:val>
                                            <p:fltVal val="0"/>
                                          </p:val>
                                        </p:tav>
                                        <p:tav tm="100000">
                                          <p:val>
                                            <p:strVal val="#ppt_h"/>
                                          </p:val>
                                        </p:tav>
                                      </p:tavLst>
                                    </p:anim>
                                    <p:anim calcmode="lin" valueType="num">
                                      <p:cBhvr>
                                        <p:cTn id="15" dur="1000" fill="hold"/>
                                        <p:tgtEl>
                                          <p:spTgt spid="7191"/>
                                        </p:tgtEl>
                                        <p:attrNameLst>
                                          <p:attrName>style.rotation</p:attrName>
                                        </p:attrNameLst>
                                      </p:cBhvr>
                                      <p:tavLst>
                                        <p:tav tm="0">
                                          <p:val>
                                            <p:fltVal val="90"/>
                                          </p:val>
                                        </p:tav>
                                        <p:tav tm="100000">
                                          <p:val>
                                            <p:fltVal val="0"/>
                                          </p:val>
                                        </p:tav>
                                      </p:tavLst>
                                    </p:anim>
                                    <p:animEffect transition="in" filter="fade">
                                      <p:cBhvr>
                                        <p:cTn id="16" dur="1000"/>
                                        <p:tgtEl>
                                          <p:spTgt spid="7191"/>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179"/>
                                        </p:tgtEl>
                                        <p:attrNameLst>
                                          <p:attrName>style.visibility</p:attrName>
                                        </p:attrNameLst>
                                      </p:cBhvr>
                                      <p:to>
                                        <p:strVal val="visible"/>
                                      </p:to>
                                    </p:set>
                                    <p:animEffect transition="in" filter="wipe(left)">
                                      <p:cBhvr>
                                        <p:cTn id="20" dur="500"/>
                                        <p:tgtEl>
                                          <p:spTgt spid="7179"/>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7181"/>
                                        </p:tgtEl>
                                        <p:attrNameLst>
                                          <p:attrName>style.visibility</p:attrName>
                                        </p:attrNameLst>
                                      </p:cBhvr>
                                      <p:to>
                                        <p:strVal val="visible"/>
                                      </p:to>
                                    </p:set>
                                    <p:animEffect transition="in" filter="wipe(left)">
                                      <p:cBhvr>
                                        <p:cTn id="24" dur="500"/>
                                        <p:tgtEl>
                                          <p:spTgt spid="7181"/>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7184"/>
                                        </p:tgtEl>
                                        <p:attrNameLst>
                                          <p:attrName>style.visibility</p:attrName>
                                        </p:attrNameLst>
                                      </p:cBhvr>
                                      <p:to>
                                        <p:strVal val="visible"/>
                                      </p:to>
                                    </p:set>
                                    <p:animEffect transition="in" filter="fade">
                                      <p:cBhvr>
                                        <p:cTn id="28" dur="500"/>
                                        <p:tgtEl>
                                          <p:spTgt spid="7184"/>
                                        </p:tgtEl>
                                      </p:cBhvr>
                                    </p:animEffect>
                                    <p:anim calcmode="lin" valueType="num">
                                      <p:cBhvr>
                                        <p:cTn id="29" dur="500" fill="hold"/>
                                        <p:tgtEl>
                                          <p:spTgt spid="7184"/>
                                        </p:tgtEl>
                                        <p:attrNameLst>
                                          <p:attrName>ppt_x</p:attrName>
                                        </p:attrNameLst>
                                      </p:cBhvr>
                                      <p:tavLst>
                                        <p:tav tm="0">
                                          <p:val>
                                            <p:strVal val="#ppt_x"/>
                                          </p:val>
                                        </p:tav>
                                        <p:tav tm="100000">
                                          <p:val>
                                            <p:strVal val="#ppt_x"/>
                                          </p:val>
                                        </p:tav>
                                      </p:tavLst>
                                    </p:anim>
                                    <p:anim calcmode="lin" valueType="num">
                                      <p:cBhvr>
                                        <p:cTn id="30" dur="500" fill="hold"/>
                                        <p:tgtEl>
                                          <p:spTgt spid="7184"/>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7190"/>
                                        </p:tgtEl>
                                        <p:attrNameLst>
                                          <p:attrName>style.visibility</p:attrName>
                                        </p:attrNameLst>
                                      </p:cBhvr>
                                      <p:to>
                                        <p:strVal val="visible"/>
                                      </p:to>
                                    </p:set>
                                    <p:anim calcmode="lin" valueType="num">
                                      <p:cBhvr>
                                        <p:cTn id="34" dur="1000" fill="hold"/>
                                        <p:tgtEl>
                                          <p:spTgt spid="7190"/>
                                        </p:tgtEl>
                                        <p:attrNameLst>
                                          <p:attrName>ppt_w</p:attrName>
                                        </p:attrNameLst>
                                      </p:cBhvr>
                                      <p:tavLst>
                                        <p:tav tm="0">
                                          <p:val>
                                            <p:fltVal val="0"/>
                                          </p:val>
                                        </p:tav>
                                        <p:tav tm="100000">
                                          <p:val>
                                            <p:strVal val="#ppt_w"/>
                                          </p:val>
                                        </p:tav>
                                      </p:tavLst>
                                    </p:anim>
                                    <p:anim calcmode="lin" valueType="num">
                                      <p:cBhvr>
                                        <p:cTn id="35" dur="1000" fill="hold"/>
                                        <p:tgtEl>
                                          <p:spTgt spid="7190"/>
                                        </p:tgtEl>
                                        <p:attrNameLst>
                                          <p:attrName>ppt_h</p:attrName>
                                        </p:attrNameLst>
                                      </p:cBhvr>
                                      <p:tavLst>
                                        <p:tav tm="0">
                                          <p:val>
                                            <p:fltVal val="0"/>
                                          </p:val>
                                        </p:tav>
                                        <p:tav tm="100000">
                                          <p:val>
                                            <p:strVal val="#ppt_h"/>
                                          </p:val>
                                        </p:tav>
                                      </p:tavLst>
                                    </p:anim>
                                    <p:anim calcmode="lin" valueType="num">
                                      <p:cBhvr>
                                        <p:cTn id="36" dur="1000" fill="hold"/>
                                        <p:tgtEl>
                                          <p:spTgt spid="7190"/>
                                        </p:tgtEl>
                                        <p:attrNameLst>
                                          <p:attrName>style.rotation</p:attrName>
                                        </p:attrNameLst>
                                      </p:cBhvr>
                                      <p:tavLst>
                                        <p:tav tm="0">
                                          <p:val>
                                            <p:fltVal val="90"/>
                                          </p:val>
                                        </p:tav>
                                        <p:tav tm="100000">
                                          <p:val>
                                            <p:fltVal val="0"/>
                                          </p:val>
                                        </p:tav>
                                      </p:tavLst>
                                    </p:anim>
                                    <p:animEffect transition="in" filter="fade">
                                      <p:cBhvr>
                                        <p:cTn id="37" dur="1000"/>
                                        <p:tgtEl>
                                          <p:spTgt spid="7190"/>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7180"/>
                                        </p:tgtEl>
                                        <p:attrNameLst>
                                          <p:attrName>style.visibility</p:attrName>
                                        </p:attrNameLst>
                                      </p:cBhvr>
                                      <p:to>
                                        <p:strVal val="visible"/>
                                      </p:to>
                                    </p:set>
                                    <p:animEffect transition="in" filter="wipe(left)">
                                      <p:cBhvr>
                                        <p:cTn id="41" dur="500"/>
                                        <p:tgtEl>
                                          <p:spTgt spid="7180"/>
                                        </p:tgtEl>
                                      </p:cBhvr>
                                    </p:animEffect>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7182"/>
                                        </p:tgtEl>
                                        <p:attrNameLst>
                                          <p:attrName>style.visibility</p:attrName>
                                        </p:attrNameLst>
                                      </p:cBhvr>
                                      <p:to>
                                        <p:strVal val="visible"/>
                                      </p:to>
                                    </p:set>
                                    <p:animEffect transition="in" filter="wipe(left)">
                                      <p:cBhvr>
                                        <p:cTn id="45" dur="500"/>
                                        <p:tgtEl>
                                          <p:spTgt spid="7182"/>
                                        </p:tgtEl>
                                      </p:cBhvr>
                                    </p:animEffect>
                                  </p:childTnLst>
                                </p:cTn>
                              </p:par>
                            </p:childTnLst>
                          </p:cTn>
                        </p:par>
                        <p:par>
                          <p:cTn id="46" fill="hold">
                            <p:stCondLst>
                              <p:cond delay="5000"/>
                            </p:stCondLst>
                            <p:childTnLst>
                              <p:par>
                                <p:cTn id="47" presetID="47" presetClass="entr" presetSubtype="0" fill="hold" grpId="0" nodeType="afterEffect">
                                  <p:stCondLst>
                                    <p:cond delay="0"/>
                                  </p:stCondLst>
                                  <p:childTnLst>
                                    <p:set>
                                      <p:cBhvr>
                                        <p:cTn id="48" dur="1" fill="hold">
                                          <p:stCondLst>
                                            <p:cond delay="0"/>
                                          </p:stCondLst>
                                        </p:cTn>
                                        <p:tgtEl>
                                          <p:spTgt spid="7177"/>
                                        </p:tgtEl>
                                        <p:attrNameLst>
                                          <p:attrName>style.visibility</p:attrName>
                                        </p:attrNameLst>
                                      </p:cBhvr>
                                      <p:to>
                                        <p:strVal val="visible"/>
                                      </p:to>
                                    </p:set>
                                    <p:animEffect transition="in" filter="fade">
                                      <p:cBhvr>
                                        <p:cTn id="49" dur="1000"/>
                                        <p:tgtEl>
                                          <p:spTgt spid="7177"/>
                                        </p:tgtEl>
                                      </p:cBhvr>
                                    </p:animEffect>
                                    <p:anim calcmode="lin" valueType="num">
                                      <p:cBhvr>
                                        <p:cTn id="50" dur="1000" fill="hold"/>
                                        <p:tgtEl>
                                          <p:spTgt spid="7177"/>
                                        </p:tgtEl>
                                        <p:attrNameLst>
                                          <p:attrName>ppt_x</p:attrName>
                                        </p:attrNameLst>
                                      </p:cBhvr>
                                      <p:tavLst>
                                        <p:tav tm="0">
                                          <p:val>
                                            <p:strVal val="#ppt_x"/>
                                          </p:val>
                                        </p:tav>
                                        <p:tav tm="100000">
                                          <p:val>
                                            <p:strVal val="#ppt_x"/>
                                          </p:val>
                                        </p:tav>
                                      </p:tavLst>
                                    </p:anim>
                                    <p:anim calcmode="lin" valueType="num">
                                      <p:cBhvr>
                                        <p:cTn id="51" dur="1000" fill="hold"/>
                                        <p:tgtEl>
                                          <p:spTgt spid="7177"/>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7192"/>
                                        </p:tgtEl>
                                        <p:attrNameLst>
                                          <p:attrName>style.visibility</p:attrName>
                                        </p:attrNameLst>
                                      </p:cBhvr>
                                      <p:to>
                                        <p:strVal val="visible"/>
                                      </p:to>
                                    </p:set>
                                    <p:animEffect transition="in" filter="fade">
                                      <p:cBhvr>
                                        <p:cTn id="54" dur="1000"/>
                                        <p:tgtEl>
                                          <p:spTgt spid="7192"/>
                                        </p:tgtEl>
                                      </p:cBhvr>
                                    </p:animEffect>
                                    <p:anim calcmode="lin" valueType="num">
                                      <p:cBhvr>
                                        <p:cTn id="55" dur="1000" fill="hold"/>
                                        <p:tgtEl>
                                          <p:spTgt spid="7192"/>
                                        </p:tgtEl>
                                        <p:attrNameLst>
                                          <p:attrName>ppt_x</p:attrName>
                                        </p:attrNameLst>
                                      </p:cBhvr>
                                      <p:tavLst>
                                        <p:tav tm="0">
                                          <p:val>
                                            <p:strVal val="#ppt_x"/>
                                          </p:val>
                                        </p:tav>
                                        <p:tav tm="100000">
                                          <p:val>
                                            <p:strVal val="#ppt_x"/>
                                          </p:val>
                                        </p:tav>
                                      </p:tavLst>
                                    </p:anim>
                                    <p:anim calcmode="lin" valueType="num">
                                      <p:cBhvr>
                                        <p:cTn id="56" dur="1000" fill="hold"/>
                                        <p:tgtEl>
                                          <p:spTgt spid="7192"/>
                                        </p:tgtEl>
                                        <p:attrNameLst>
                                          <p:attrName>ppt_y</p:attrName>
                                        </p:attrNameLst>
                                      </p:cBhvr>
                                      <p:tavLst>
                                        <p:tav tm="0">
                                          <p:val>
                                            <p:strVal val="#ppt_y-.1"/>
                                          </p:val>
                                        </p:tav>
                                        <p:tav tm="100000">
                                          <p:val>
                                            <p:strVal val="#ppt_y"/>
                                          </p:val>
                                        </p:tav>
                                      </p:tavLst>
                                    </p:anim>
                                  </p:childTnLst>
                                </p:cTn>
                              </p:par>
                              <p:par>
                                <p:cTn id="57" presetID="8" presetClass="emph" presetSubtype="0" fill="hold" grpId="1" nodeType="withEffect">
                                  <p:stCondLst>
                                    <p:cond delay="1000"/>
                                  </p:stCondLst>
                                  <p:childTnLst>
                                    <p:animRot by="21600000">
                                      <p:cBhvr>
                                        <p:cTn id="58" dur="5000" fill="hold"/>
                                        <p:tgtEl>
                                          <p:spTgt spid="7192"/>
                                        </p:tgtEl>
                                        <p:attrNameLst>
                                          <p:attrName>r</p:attrName>
                                        </p:attrNameLst>
                                      </p:cBhvr>
                                    </p:animRot>
                                  </p:childTnLst>
                                </p:cTn>
                              </p:par>
                              <p:par>
                                <p:cTn id="59" presetID="1" presetClass="mediacall" presetSubtype="0" fill="hold" nodeType="withEffect">
                                  <p:stCondLst>
                                    <p:cond delay="2000"/>
                                  </p:stCondLst>
                                  <p:childTnLst>
                                    <p:cmd type="call" cmd="playFrom(0.0)">
                                      <p:cBhvr>
                                        <p:cTn id="60" dur="103" fill="hold"/>
                                        <p:tgtEl>
                                          <p:spTgt spid="4"/>
                                        </p:tgtEl>
                                      </p:cBhvr>
                                    </p:cmd>
                                  </p:childTnLst>
                                </p:cTn>
                              </p:par>
                              <p:par>
                                <p:cTn id="61" presetID="1" presetClass="mediacall" presetSubtype="0" fill="hold" nodeType="withEffect">
                                  <p:stCondLst>
                                    <p:cond delay="3000"/>
                                  </p:stCondLst>
                                  <p:childTnLst>
                                    <p:cmd type="call" cmd="playFrom(0.0)">
                                      <p:cBhvr>
                                        <p:cTn id="62" dur="103" fill="hold"/>
                                        <p:tgtEl>
                                          <p:spTgt spid="4"/>
                                        </p:tgtEl>
                                      </p:cBhvr>
                                    </p:cmd>
                                  </p:childTnLst>
                                </p:cTn>
                              </p:par>
                              <p:par>
                                <p:cTn id="63" presetID="1" presetClass="mediacall" presetSubtype="0" fill="hold" nodeType="withEffect">
                                  <p:stCondLst>
                                    <p:cond delay="4000"/>
                                  </p:stCondLst>
                                  <p:childTnLst>
                                    <p:cmd type="call" cmd="playFrom(0.0)">
                                      <p:cBhvr>
                                        <p:cTn id="64" dur="103" fill="hold"/>
                                        <p:tgtEl>
                                          <p:spTgt spid="4"/>
                                        </p:tgtEl>
                                      </p:cBhvr>
                                    </p:cmd>
                                  </p:childTnLst>
                                </p:cTn>
                              </p:par>
                              <p:par>
                                <p:cTn id="65" presetID="1" presetClass="mediacall" presetSubtype="0" fill="hold" nodeType="withEffect">
                                  <p:stCondLst>
                                    <p:cond delay="5000"/>
                                  </p:stCondLst>
                                  <p:childTnLst>
                                    <p:cmd type="call" cmd="playFrom(0.0)">
                                      <p:cBhvr>
                                        <p:cTn id="66" dur="103" fill="hold"/>
                                        <p:tgtEl>
                                          <p:spTgt spid="4"/>
                                        </p:tgtEl>
                                      </p:cBhvr>
                                    </p:cmd>
                                  </p:childTnLst>
                                </p:cTn>
                              </p:par>
                              <p:par>
                                <p:cTn id="67" presetID="1" presetClass="mediacall" presetSubtype="0" fill="hold" nodeType="withEffect">
                                  <p:stCondLst>
                                    <p:cond delay="6000"/>
                                  </p:stCondLst>
                                  <p:childTnLst>
                                    <p:cmd type="call" cmd="playFrom(0.0)">
                                      <p:cBhvr>
                                        <p:cTn id="68" dur="1965" fill="hold"/>
                                        <p:tgtEl>
                                          <p:spTgt spid="5"/>
                                        </p:tgtEl>
                                      </p:cBhvr>
                                    </p:cmd>
                                  </p:childTnLst>
                                </p:cTn>
                              </p:par>
                              <p:par>
                                <p:cTn id="69" presetID="29" presetClass="entr" presetSubtype="0" fill="hold" grpId="0" nodeType="withEffect">
                                  <p:stCondLst>
                                    <p:cond delay="6000"/>
                                  </p:stCondLst>
                                  <p:childTnLst>
                                    <p:set>
                                      <p:cBhvr>
                                        <p:cTn id="70" dur="1" fill="hold">
                                          <p:stCondLst>
                                            <p:cond delay="0"/>
                                          </p:stCondLst>
                                        </p:cTn>
                                        <p:tgtEl>
                                          <p:spTgt spid="7193"/>
                                        </p:tgtEl>
                                        <p:attrNameLst>
                                          <p:attrName>style.visibility</p:attrName>
                                        </p:attrNameLst>
                                      </p:cBhvr>
                                      <p:to>
                                        <p:strVal val="visible"/>
                                      </p:to>
                                    </p:set>
                                    <p:anim calcmode="lin" valueType="num">
                                      <p:cBhvr>
                                        <p:cTn id="71" dur="1000" fill="hold"/>
                                        <p:tgtEl>
                                          <p:spTgt spid="7193"/>
                                        </p:tgtEl>
                                        <p:attrNameLst>
                                          <p:attrName>ppt_x</p:attrName>
                                        </p:attrNameLst>
                                      </p:cBhvr>
                                      <p:tavLst>
                                        <p:tav tm="0">
                                          <p:val>
                                            <p:strVal val="#ppt_x-.2"/>
                                          </p:val>
                                        </p:tav>
                                        <p:tav tm="100000">
                                          <p:val>
                                            <p:strVal val="#ppt_x"/>
                                          </p:val>
                                        </p:tav>
                                      </p:tavLst>
                                    </p:anim>
                                    <p:anim calcmode="lin" valueType="num">
                                      <p:cBhvr>
                                        <p:cTn id="72"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3" dur="1000"/>
                                        <p:tgtEl>
                                          <p:spTgt spid="7193"/>
                                        </p:tgtEl>
                                      </p:cBhvr>
                                    </p:animEffect>
                                  </p:childTnLst>
                                </p:cTn>
                              </p:par>
                              <p:par>
                                <p:cTn id="74" presetID="8" presetClass="emph" presetSubtype="0" repeatCount="indefinite" fill="hold" grpId="0" nodeType="withEffect">
                                  <p:stCondLst>
                                    <p:cond delay="0"/>
                                  </p:stCondLst>
                                  <p:endCondLst>
                                    <p:cond evt="onNext" delay="0">
                                      <p:tgtEl>
                                        <p:sldTgt/>
                                      </p:tgtEl>
                                    </p:cond>
                                  </p:endCondLst>
                                  <p:childTnLst>
                                    <p:animRot by="21600000">
                                      <p:cBhvr>
                                        <p:cTn id="75" dur="2000" fill="hold"/>
                                        <p:tgtEl>
                                          <p:spTgt spid="7183"/>
                                        </p:tgtEl>
                                        <p:attrNameLst>
                                          <p:attrName>r</p:attrName>
                                        </p:attrNameLst>
                                      </p:cBhvr>
                                    </p:animRot>
                                  </p:childTnLst>
                                </p:cTn>
                              </p:par>
                              <p:par>
                                <p:cTn id="76" presetID="8" presetClass="emph" presetSubtype="0" repeatCount="indefinite" fill="hold" grpId="1" nodeType="withEffect">
                                  <p:stCondLst>
                                    <p:cond delay="0"/>
                                  </p:stCondLst>
                                  <p:endCondLst>
                                    <p:cond evt="onNext" delay="0">
                                      <p:tgtEl>
                                        <p:sldTgt/>
                                      </p:tgtEl>
                                    </p:cond>
                                  </p:endCondLst>
                                  <p:childTnLst>
                                    <p:animRot by="21600000">
                                      <p:cBhvr>
                                        <p:cTn id="77"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7197"/>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0" presetClass="path" presetSubtype="0" accel="50000" decel="50000" fill="hold" nodeType="clickEffect">
                                  <p:stCondLst>
                                    <p:cond delay="0"/>
                                  </p:stCondLst>
                                  <p:childTnLst>
                                    <p:animMotion origin="layout" path="M 0.029 -0.17546 C -0.00069 -0.14954 -0.02968 -0.12315 -0.05208 -0.12708 C -0.0743 -0.13009 -0.0901 -0.21829 -0.10503 -0.1956 C -0.11996 -0.17338 -0.13107 0.02871 -0.14149 0.00833 C -0.15191 -0.01273 -0.1217 -0.25139 -0.16788 -0.32199 C -0.21423 -0.39352 -0.36649 -0.39792 -0.41822 -0.4169 " pathEditMode="relative" rAng="0" ptsTypes="AAAAAA">
                                      <p:cBhvr>
                                        <p:cTn id="82" dur="2000" fill="hold"/>
                                        <p:tgtEl>
                                          <p:spTgt spid="7197"/>
                                        </p:tgtEl>
                                        <p:attrNameLst>
                                          <p:attrName>ppt_x</p:attrName>
                                          <p:attrName>ppt_y</p:attrName>
                                        </p:attrNameLst>
                                      </p:cBhvr>
                                      <p:rCtr x="-22361" y="-2824"/>
                                    </p:animMotion>
                                  </p:childTnLst>
                                </p:cTn>
                              </p:par>
                            </p:childTnLst>
                          </p:cTn>
                        </p:par>
                      </p:childTnLst>
                    </p:cTn>
                  </p:par>
                </p:childTnLst>
              </p:cTn>
              <p:nextCondLst>
                <p:cond evt="onClick" delay="0">
                  <p:tgtEl>
                    <p:spTgt spid="7197"/>
                  </p:tgtEl>
                </p:cond>
              </p:nextCondLst>
            </p:seq>
            <p:audio>
              <p:cMediaNode vol="80000">
                <p:cTn id="83" fill="hold" display="0">
                  <p:stCondLst>
                    <p:cond delay="indefinite"/>
                  </p:stCondLst>
                  <p:endCondLst>
                    <p:cond evt="onStopAudio" delay="0">
                      <p:tgtEl>
                        <p:sldTgt/>
                      </p:tgtEl>
                    </p:cond>
                  </p:endCondLst>
                </p:cTn>
                <p:tgtEl>
                  <p:spTgt spid="4"/>
                </p:tgtEl>
              </p:cMediaNode>
            </p:audio>
            <p:audio>
              <p:cMediaNode vol="80000">
                <p:cTn id="84" fill="hold" display="0">
                  <p:stCondLst>
                    <p:cond delay="indefinite"/>
                  </p:stCondLst>
                  <p:endCondLst>
                    <p:cond evt="onStopAudio" delay="0">
                      <p:tgtEl>
                        <p:sldTgt/>
                      </p:tgtEl>
                    </p:cond>
                  </p:endCondLst>
                </p:cTn>
                <p:tgtEl>
                  <p:spTgt spid="5"/>
                </p:tgtEl>
              </p:cMediaNode>
            </p:audio>
          </p:childTnLst>
        </p:cTn>
      </p:par>
    </p:tnLst>
    <p:bldLst>
      <p:bldP spid="7177"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90">
          <a:fgClr>
            <a:schemeClr val="accent6">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3" name="Picture 26" descr="Picture3">
            <a:hlinkClick r:id="rId7" action="ppaction://hlinksldjump"/>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951787" y="5503862"/>
            <a:ext cx="10763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7" name="Oval 9"/>
          <p:cNvSpPr>
            <a:spLocks noChangeArrowheads="1"/>
          </p:cNvSpPr>
          <p:nvPr/>
        </p:nvSpPr>
        <p:spPr bwMode="auto">
          <a:xfrm>
            <a:off x="1129505" y="5414962"/>
            <a:ext cx="1093787" cy="1093788"/>
          </a:xfrm>
          <a:prstGeom prst="ellipse">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8" name="AutoShape 10"/>
          <p:cNvSpPr>
            <a:spLocks noChangeArrowheads="1"/>
          </p:cNvSpPr>
          <p:nvPr/>
        </p:nvSpPr>
        <p:spPr bwMode="auto">
          <a:xfrm>
            <a:off x="1524000" y="2335213"/>
            <a:ext cx="304800" cy="3109912"/>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79" name="AutoShape 11"/>
          <p:cNvSpPr>
            <a:spLocks noChangeArrowheads="1"/>
          </p:cNvSpPr>
          <p:nvPr/>
        </p:nvSpPr>
        <p:spPr bwMode="auto">
          <a:xfrm>
            <a:off x="1828800" y="3143250"/>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0" name="AutoShape 12"/>
          <p:cNvSpPr>
            <a:spLocks noChangeArrowheads="1"/>
          </p:cNvSpPr>
          <p:nvPr/>
        </p:nvSpPr>
        <p:spPr bwMode="auto">
          <a:xfrm>
            <a:off x="1828800" y="4465638"/>
            <a:ext cx="838200" cy="2286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1" name="AutoShape 13"/>
          <p:cNvSpPr>
            <a:spLocks noChangeArrowheads="1"/>
          </p:cNvSpPr>
          <p:nvPr/>
        </p:nvSpPr>
        <p:spPr bwMode="auto">
          <a:xfrm>
            <a:off x="2667000" y="2852738"/>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Đúng</a:t>
            </a:r>
          </a:p>
        </p:txBody>
      </p:sp>
      <p:sp>
        <p:nvSpPr>
          <p:cNvPr id="7182" name="AutoShape 14"/>
          <p:cNvSpPr>
            <a:spLocks noChangeArrowheads="1"/>
          </p:cNvSpPr>
          <p:nvPr/>
        </p:nvSpPr>
        <p:spPr bwMode="auto">
          <a:xfrm>
            <a:off x="2670175" y="4178300"/>
            <a:ext cx="5822950" cy="762000"/>
          </a:xfrm>
          <a:prstGeom prst="flowChartProcess">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a:solidFill>
                  <a:srgbClr val="0000FF"/>
                </a:solidFill>
                <a:latin typeface="Times New Roman" panose="02020603050405020304" pitchFamily="18" charset="0"/>
                <a:cs typeface="Times New Roman" panose="02020603050405020304" pitchFamily="18" charset="0"/>
              </a:rPr>
              <a:t>Sai</a:t>
            </a:r>
          </a:p>
        </p:txBody>
      </p:sp>
      <p:sp>
        <p:nvSpPr>
          <p:cNvPr id="7183" name="AutoShape 15"/>
          <p:cNvSpPr>
            <a:spLocks noChangeArrowheads="1"/>
          </p:cNvSpPr>
          <p:nvPr/>
        </p:nvSpPr>
        <p:spPr bwMode="auto">
          <a:xfrm>
            <a:off x="1057275" y="2622550"/>
            <a:ext cx="1211263" cy="1239838"/>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4" name="AutoShape 16"/>
          <p:cNvSpPr>
            <a:spLocks noChangeArrowheads="1"/>
          </p:cNvSpPr>
          <p:nvPr/>
        </p:nvSpPr>
        <p:spPr bwMode="auto">
          <a:xfrm>
            <a:off x="1055688" y="3948113"/>
            <a:ext cx="1211262" cy="1239837"/>
          </a:xfrm>
          <a:prstGeom prst="sun">
            <a:avLst>
              <a:gd name="adj" fmla="val 25000"/>
            </a:avLst>
          </a:prstGeom>
          <a:gradFill rotWithShape="1">
            <a:gsLst>
              <a:gs pos="0">
                <a:srgbClr val="FFFF00"/>
              </a:gs>
              <a:gs pos="100000">
                <a:srgbClr val="F72603"/>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rgbClr val="F72603"/>
              </a:solidFill>
              <a:latin typeface=".VnTifani HeavyH" pitchFamily="34" charset="0"/>
            </a:endParaRPr>
          </a:p>
        </p:txBody>
      </p:sp>
      <p:sp>
        <p:nvSpPr>
          <p:cNvPr id="7185" name="AutoShape 17"/>
          <p:cNvSpPr>
            <a:spLocks noChangeArrowheads="1"/>
          </p:cNvSpPr>
          <p:nvPr/>
        </p:nvSpPr>
        <p:spPr bwMode="auto">
          <a:xfrm>
            <a:off x="12303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86" name="AutoShape 18"/>
          <p:cNvSpPr>
            <a:spLocks noChangeArrowheads="1"/>
          </p:cNvSpPr>
          <p:nvPr/>
        </p:nvSpPr>
        <p:spPr bwMode="auto">
          <a:xfrm>
            <a:off x="7402513" y="-26988"/>
            <a:ext cx="304800" cy="633413"/>
          </a:xfrm>
          <a:prstGeom prst="flowChartProcess">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nvGrpSpPr>
          <p:cNvPr id="2" name="Group 19"/>
          <p:cNvGrpSpPr>
            <a:grpSpLocks/>
          </p:cNvGrpSpPr>
          <p:nvPr/>
        </p:nvGrpSpPr>
        <p:grpSpPr bwMode="auto">
          <a:xfrm>
            <a:off x="533400" y="606425"/>
            <a:ext cx="8001000" cy="1752600"/>
            <a:chOff x="336" y="432"/>
            <a:chExt cx="5040" cy="1104"/>
          </a:xfrm>
        </p:grpSpPr>
        <p:sp>
          <p:nvSpPr>
            <p:cNvPr id="11291" name="AutoShape 20"/>
            <p:cNvSpPr>
              <a:spLocks noChangeArrowheads="1"/>
            </p:cNvSpPr>
            <p:nvPr/>
          </p:nvSpPr>
          <p:spPr bwMode="auto">
            <a:xfrm>
              <a:off x="336" y="432"/>
              <a:ext cx="5040" cy="864"/>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400" b="1">
                  <a:solidFill>
                    <a:srgbClr val="002060"/>
                  </a:solidFill>
                  <a:latin typeface="Times New Roman" panose="02020603050405020304" pitchFamily="18" charset="0"/>
                  <a:cs typeface="Times New Roman" panose="02020603050405020304" pitchFamily="18" charset="0"/>
                </a:rPr>
                <a:t>   Cho                                     . Ta có  </a:t>
              </a:r>
            </a:p>
          </p:txBody>
        </p:sp>
        <p:sp>
          <p:nvSpPr>
            <p:cNvPr id="11292" name="AutoShape 21"/>
            <p:cNvSpPr>
              <a:spLocks noChangeArrowheads="1"/>
            </p:cNvSpPr>
            <p:nvPr/>
          </p:nvSpPr>
          <p:spPr bwMode="auto">
            <a:xfrm>
              <a:off x="720" y="1248"/>
              <a:ext cx="672" cy="288"/>
            </a:xfrm>
            <a:prstGeom prst="flowChartManualOperation">
              <a:avLst/>
            </a:prstGeom>
            <a:gradFill rotWithShape="1">
              <a:gsLst>
                <a:gs pos="0">
                  <a:srgbClr val="F72603"/>
                </a:gs>
                <a:gs pos="50000">
                  <a:srgbClr val="FFFF00"/>
                </a:gs>
                <a:gs pos="100000">
                  <a:srgbClr val="F7260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grpSp>
      <p:sp>
        <p:nvSpPr>
          <p:cNvPr id="7190" name="AutoShape 22"/>
          <p:cNvSpPr>
            <a:spLocks noChangeArrowheads="1"/>
          </p:cNvSpPr>
          <p:nvPr/>
        </p:nvSpPr>
        <p:spPr bwMode="auto">
          <a:xfrm>
            <a:off x="1344613" y="4251325"/>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B</a:t>
            </a:r>
          </a:p>
        </p:txBody>
      </p:sp>
      <p:sp>
        <p:nvSpPr>
          <p:cNvPr id="7191" name="AutoShape 23"/>
          <p:cNvSpPr>
            <a:spLocks noChangeArrowheads="1"/>
          </p:cNvSpPr>
          <p:nvPr/>
        </p:nvSpPr>
        <p:spPr bwMode="auto">
          <a:xfrm>
            <a:off x="1346200" y="2925763"/>
            <a:ext cx="633413" cy="633413"/>
          </a:xfrm>
          <a:prstGeom prst="flowChartConnector">
            <a:avLst/>
          </a:prstGeom>
          <a:gradFill rotWithShape="1">
            <a:gsLst>
              <a:gs pos="0">
                <a:srgbClr val="FFFF00"/>
              </a:gs>
              <a:gs pos="100000">
                <a:srgbClr val="F726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b="1">
                <a:solidFill>
                  <a:srgbClr val="FF0000"/>
                </a:solidFill>
                <a:latin typeface="Times New Roman" panose="02020603050405020304" pitchFamily="18" charset="0"/>
                <a:cs typeface="Times New Roman" panose="02020603050405020304" pitchFamily="18" charset="0"/>
              </a:rPr>
              <a:t>A</a:t>
            </a:r>
          </a:p>
        </p:txBody>
      </p:sp>
      <p:sp>
        <p:nvSpPr>
          <p:cNvPr id="7192" name="AutoShape 24"/>
          <p:cNvSpPr>
            <a:spLocks noChangeArrowheads="1"/>
          </p:cNvSpPr>
          <p:nvPr/>
        </p:nvSpPr>
        <p:spPr bwMode="auto">
          <a:xfrm>
            <a:off x="1589881" y="5529264"/>
            <a:ext cx="173037" cy="806450"/>
          </a:xfrm>
          <a:prstGeom prst="upArrow">
            <a:avLst>
              <a:gd name="adj1" fmla="val 50000"/>
              <a:gd name="adj2" fmla="val 116514"/>
            </a:avLst>
          </a:prstGeom>
          <a:gradFill rotWithShape="1">
            <a:gsLst>
              <a:gs pos="0">
                <a:srgbClr val="F72603"/>
              </a:gs>
              <a:gs pos="50000">
                <a:srgbClr val="FFFF00"/>
              </a:gs>
              <a:gs pos="100000">
                <a:srgbClr val="F72603"/>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193" name="AutoShape 25"/>
          <p:cNvSpPr>
            <a:spLocks noChangeArrowheads="1"/>
          </p:cNvSpPr>
          <p:nvPr/>
        </p:nvSpPr>
        <p:spPr bwMode="auto">
          <a:xfrm>
            <a:off x="2095500" y="5734050"/>
            <a:ext cx="1901825" cy="403225"/>
          </a:xfrm>
          <a:prstGeom prst="roundRect">
            <a:avLst>
              <a:gd name="adj" fmla="val 16667"/>
            </a:avLst>
          </a:prstGeom>
          <a:gradFill rotWithShape="1">
            <a:gsLst>
              <a:gs pos="0">
                <a:srgbClr val="F72603"/>
              </a:gs>
              <a:gs pos="50000">
                <a:srgbClr val="FFFF00"/>
              </a:gs>
              <a:gs pos="100000">
                <a:srgbClr val="F72603"/>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solidFill>
                  <a:srgbClr val="FF0000"/>
                </a:solidFill>
                <a:latin typeface="Times New Roman" panose="02020603050405020304" pitchFamily="18" charset="0"/>
                <a:cs typeface="Times New Roman" panose="02020603050405020304" pitchFamily="18" charset="0"/>
              </a:rPr>
              <a:t>HẾT GIỜ</a:t>
            </a:r>
          </a:p>
        </p:txBody>
      </p:sp>
      <p:pic>
        <p:nvPicPr>
          <p:cNvPr id="7197" name="Picture 29" descr="SS128x128P_46"/>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3352632">
            <a:off x="8073940" y="5330122"/>
            <a:ext cx="914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Media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433627" y="3528173"/>
            <a:ext cx="609600" cy="609600"/>
          </a:xfrm>
          <a:prstGeom prst="rect">
            <a:avLst/>
          </a:prstGeom>
        </p:spPr>
      </p:pic>
      <p:pic>
        <p:nvPicPr>
          <p:cNvPr id="5" name="Media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9433627" y="4559300"/>
            <a:ext cx="609600" cy="609600"/>
          </a:xfrm>
          <a:prstGeom prst="rect">
            <a:avLst/>
          </a:prstGeom>
        </p:spPr>
      </p:pic>
      <p:graphicFrame>
        <p:nvGraphicFramePr>
          <p:cNvPr id="3" name="Object 2">
            <a:extLst>
              <a:ext uri="{FF2B5EF4-FFF2-40B4-BE49-F238E27FC236}">
                <a16:creationId xmlns:a16="http://schemas.microsoft.com/office/drawing/2014/main" id="{C1F73179-8986-462B-8424-15CE04E8D11E}"/>
              </a:ext>
            </a:extLst>
          </p:cNvPr>
          <p:cNvGraphicFramePr>
            <a:graphicFrameLocks noChangeAspect="1"/>
          </p:cNvGraphicFramePr>
          <p:nvPr>
            <p:extLst>
              <p:ext uri="{D42A27DB-BD31-4B8C-83A1-F6EECF244321}">
                <p14:modId xmlns:p14="http://schemas.microsoft.com/office/powerpoint/2010/main" val="789011317"/>
              </p:ext>
            </p:extLst>
          </p:nvPr>
        </p:nvGraphicFramePr>
        <p:xfrm>
          <a:off x="1524000" y="1081087"/>
          <a:ext cx="2678404" cy="439738"/>
        </p:xfrm>
        <a:graphic>
          <a:graphicData uri="http://schemas.openxmlformats.org/presentationml/2006/ole">
            <mc:AlternateContent xmlns:mc="http://schemas.openxmlformats.org/markup-compatibility/2006">
              <mc:Choice xmlns:v="urn:schemas-microsoft-com:vml" Requires="v">
                <p:oleObj spid="_x0000_s2186" name="Equation" r:id="rId11" imgW="1701720" imgH="279360" progId="Equation.DSMT4">
                  <p:embed/>
                </p:oleObj>
              </mc:Choice>
              <mc:Fallback>
                <p:oleObj name="Equation" r:id="rId11" imgW="1701720" imgH="279360" progId="Equation.DSMT4">
                  <p:embed/>
                  <p:pic>
                    <p:nvPicPr>
                      <p:cNvPr id="0" name=""/>
                      <p:cNvPicPr/>
                      <p:nvPr/>
                    </p:nvPicPr>
                    <p:blipFill>
                      <a:blip r:embed="rId12"/>
                      <a:stretch>
                        <a:fillRect/>
                      </a:stretch>
                    </p:blipFill>
                    <p:spPr>
                      <a:xfrm>
                        <a:off x="1524000" y="1081087"/>
                        <a:ext cx="2678404" cy="4397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F354AF3-81B1-4BAA-8E52-43F3D0694E58}"/>
              </a:ext>
            </a:extLst>
          </p:cNvPr>
          <p:cNvGraphicFramePr>
            <a:graphicFrameLocks noChangeAspect="1"/>
          </p:cNvGraphicFramePr>
          <p:nvPr>
            <p:extLst>
              <p:ext uri="{D42A27DB-BD31-4B8C-83A1-F6EECF244321}">
                <p14:modId xmlns:p14="http://schemas.microsoft.com/office/powerpoint/2010/main" val="1996416447"/>
              </p:ext>
            </p:extLst>
          </p:nvPr>
        </p:nvGraphicFramePr>
        <p:xfrm>
          <a:off x="5193004" y="930270"/>
          <a:ext cx="1208368" cy="749303"/>
        </p:xfrm>
        <a:graphic>
          <a:graphicData uri="http://schemas.openxmlformats.org/presentationml/2006/ole">
            <mc:AlternateContent xmlns:mc="http://schemas.openxmlformats.org/markup-compatibility/2006">
              <mc:Choice xmlns:v="urn:schemas-microsoft-com:vml" Requires="v">
                <p:oleObj spid="_x0000_s2187" name="Equation" r:id="rId13" imgW="634680" imgH="393480" progId="Equation.DSMT4">
                  <p:embed/>
                </p:oleObj>
              </mc:Choice>
              <mc:Fallback>
                <p:oleObj name="Equation" r:id="rId13" imgW="634680" imgH="393480" progId="Equation.DSMT4">
                  <p:embed/>
                  <p:pic>
                    <p:nvPicPr>
                      <p:cNvPr id="0" name=""/>
                      <p:cNvPicPr/>
                      <p:nvPr/>
                    </p:nvPicPr>
                    <p:blipFill>
                      <a:blip r:embed="rId14"/>
                      <a:stretch>
                        <a:fillRect/>
                      </a:stretch>
                    </p:blipFill>
                    <p:spPr>
                      <a:xfrm>
                        <a:off x="5193004" y="930270"/>
                        <a:ext cx="1208368" cy="749303"/>
                      </a:xfrm>
                      <a:prstGeom prst="rect">
                        <a:avLst/>
                      </a:prstGeom>
                    </p:spPr>
                  </p:pic>
                </p:oleObj>
              </mc:Fallback>
            </mc:AlternateContent>
          </a:graphicData>
        </a:graphic>
      </p:graphicFrame>
    </p:spTree>
    <p:extLst>
      <p:ext uri="{BB962C8B-B14F-4D97-AF65-F5344CB8AC3E}">
        <p14:creationId xmlns:p14="http://schemas.microsoft.com/office/powerpoint/2010/main" val="1589669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fade">
                                      <p:cBhvr>
                                        <p:cTn id="7" dur="1000"/>
                                        <p:tgtEl>
                                          <p:spTgt spid="7178"/>
                                        </p:tgtEl>
                                      </p:cBhvr>
                                    </p:animEffect>
                                    <p:anim calcmode="lin" valueType="num">
                                      <p:cBhvr>
                                        <p:cTn id="8" dur="1000" fill="hold"/>
                                        <p:tgtEl>
                                          <p:spTgt spid="7178"/>
                                        </p:tgtEl>
                                        <p:attrNameLst>
                                          <p:attrName>ppt_x</p:attrName>
                                        </p:attrNameLst>
                                      </p:cBhvr>
                                      <p:tavLst>
                                        <p:tav tm="0">
                                          <p:val>
                                            <p:strVal val="#ppt_x"/>
                                          </p:val>
                                        </p:tav>
                                        <p:tav tm="100000">
                                          <p:val>
                                            <p:strVal val="#ppt_x"/>
                                          </p:val>
                                        </p:tav>
                                      </p:tavLst>
                                    </p:anim>
                                    <p:anim calcmode="lin" valueType="num">
                                      <p:cBhvr>
                                        <p:cTn id="9" dur="1000" fill="hold"/>
                                        <p:tgtEl>
                                          <p:spTgt spid="717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83"/>
                                        </p:tgtEl>
                                        <p:attrNameLst>
                                          <p:attrName>style.visibility</p:attrName>
                                        </p:attrNameLst>
                                      </p:cBhvr>
                                      <p:to>
                                        <p:strVal val="visible"/>
                                      </p:to>
                                    </p:set>
                                    <p:animEffect transition="in" filter="fade">
                                      <p:cBhvr>
                                        <p:cTn id="13" dur="500"/>
                                        <p:tgtEl>
                                          <p:spTgt spid="7183"/>
                                        </p:tgtEl>
                                      </p:cBhvr>
                                    </p:animEffect>
                                    <p:anim calcmode="lin" valueType="num">
                                      <p:cBhvr>
                                        <p:cTn id="14" dur="500" fill="hold"/>
                                        <p:tgtEl>
                                          <p:spTgt spid="7183"/>
                                        </p:tgtEl>
                                        <p:attrNameLst>
                                          <p:attrName>ppt_x</p:attrName>
                                        </p:attrNameLst>
                                      </p:cBhvr>
                                      <p:tavLst>
                                        <p:tav tm="0">
                                          <p:val>
                                            <p:strVal val="#ppt_x"/>
                                          </p:val>
                                        </p:tav>
                                        <p:tav tm="100000">
                                          <p:val>
                                            <p:strVal val="#ppt_x"/>
                                          </p:val>
                                        </p:tav>
                                      </p:tavLst>
                                    </p:anim>
                                    <p:anim calcmode="lin" valueType="num">
                                      <p:cBhvr>
                                        <p:cTn id="15" dur="500" fill="hold"/>
                                        <p:tgtEl>
                                          <p:spTgt spid="718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7191"/>
                                        </p:tgtEl>
                                        <p:attrNameLst>
                                          <p:attrName>style.visibility</p:attrName>
                                        </p:attrNameLst>
                                      </p:cBhvr>
                                      <p:to>
                                        <p:strVal val="visible"/>
                                      </p:to>
                                    </p:set>
                                    <p:anim calcmode="lin" valueType="num">
                                      <p:cBhvr>
                                        <p:cTn id="19" dur="1000" fill="hold"/>
                                        <p:tgtEl>
                                          <p:spTgt spid="7191"/>
                                        </p:tgtEl>
                                        <p:attrNameLst>
                                          <p:attrName>ppt_w</p:attrName>
                                        </p:attrNameLst>
                                      </p:cBhvr>
                                      <p:tavLst>
                                        <p:tav tm="0">
                                          <p:val>
                                            <p:fltVal val="0"/>
                                          </p:val>
                                        </p:tav>
                                        <p:tav tm="100000">
                                          <p:val>
                                            <p:strVal val="#ppt_w"/>
                                          </p:val>
                                        </p:tav>
                                      </p:tavLst>
                                    </p:anim>
                                    <p:anim calcmode="lin" valueType="num">
                                      <p:cBhvr>
                                        <p:cTn id="20" dur="1000" fill="hold"/>
                                        <p:tgtEl>
                                          <p:spTgt spid="7191"/>
                                        </p:tgtEl>
                                        <p:attrNameLst>
                                          <p:attrName>ppt_h</p:attrName>
                                        </p:attrNameLst>
                                      </p:cBhvr>
                                      <p:tavLst>
                                        <p:tav tm="0">
                                          <p:val>
                                            <p:fltVal val="0"/>
                                          </p:val>
                                        </p:tav>
                                        <p:tav tm="100000">
                                          <p:val>
                                            <p:strVal val="#ppt_h"/>
                                          </p:val>
                                        </p:tav>
                                      </p:tavLst>
                                    </p:anim>
                                    <p:anim calcmode="lin" valueType="num">
                                      <p:cBhvr>
                                        <p:cTn id="21" dur="1000" fill="hold"/>
                                        <p:tgtEl>
                                          <p:spTgt spid="7191"/>
                                        </p:tgtEl>
                                        <p:attrNameLst>
                                          <p:attrName>style.rotation</p:attrName>
                                        </p:attrNameLst>
                                      </p:cBhvr>
                                      <p:tavLst>
                                        <p:tav tm="0">
                                          <p:val>
                                            <p:fltVal val="90"/>
                                          </p:val>
                                        </p:tav>
                                        <p:tav tm="100000">
                                          <p:val>
                                            <p:fltVal val="0"/>
                                          </p:val>
                                        </p:tav>
                                      </p:tavLst>
                                    </p:anim>
                                    <p:animEffect transition="in" filter="fade">
                                      <p:cBhvr>
                                        <p:cTn id="22" dur="1000"/>
                                        <p:tgtEl>
                                          <p:spTgt spid="7191"/>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7179"/>
                                        </p:tgtEl>
                                        <p:attrNameLst>
                                          <p:attrName>style.visibility</p:attrName>
                                        </p:attrNameLst>
                                      </p:cBhvr>
                                      <p:to>
                                        <p:strVal val="visible"/>
                                      </p:to>
                                    </p:set>
                                    <p:animEffect transition="in" filter="wipe(left)">
                                      <p:cBhvr>
                                        <p:cTn id="26" dur="500"/>
                                        <p:tgtEl>
                                          <p:spTgt spid="7179"/>
                                        </p:tgtEl>
                                      </p:cBhvr>
                                    </p:animEffect>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7181"/>
                                        </p:tgtEl>
                                        <p:attrNameLst>
                                          <p:attrName>style.visibility</p:attrName>
                                        </p:attrNameLst>
                                      </p:cBhvr>
                                      <p:to>
                                        <p:strVal val="visible"/>
                                      </p:to>
                                    </p:set>
                                    <p:animEffect transition="in" filter="wipe(left)">
                                      <p:cBhvr>
                                        <p:cTn id="30" dur="500"/>
                                        <p:tgtEl>
                                          <p:spTgt spid="7181"/>
                                        </p:tgtEl>
                                      </p:cBhvr>
                                    </p:animEffect>
                                  </p:childTnLst>
                                </p:cTn>
                              </p:par>
                            </p:childTnLst>
                          </p:cTn>
                        </p:par>
                        <p:par>
                          <p:cTn id="31" fill="hold">
                            <p:stCondLst>
                              <p:cond delay="3500"/>
                            </p:stCondLst>
                            <p:childTnLst>
                              <p:par>
                                <p:cTn id="32" presetID="47" presetClass="entr" presetSubtype="0" fill="hold" grpId="0" nodeType="afterEffect">
                                  <p:stCondLst>
                                    <p:cond delay="0"/>
                                  </p:stCondLst>
                                  <p:childTnLst>
                                    <p:set>
                                      <p:cBhvr>
                                        <p:cTn id="33" dur="1" fill="hold">
                                          <p:stCondLst>
                                            <p:cond delay="0"/>
                                          </p:stCondLst>
                                        </p:cTn>
                                        <p:tgtEl>
                                          <p:spTgt spid="7184"/>
                                        </p:tgtEl>
                                        <p:attrNameLst>
                                          <p:attrName>style.visibility</p:attrName>
                                        </p:attrNameLst>
                                      </p:cBhvr>
                                      <p:to>
                                        <p:strVal val="visible"/>
                                      </p:to>
                                    </p:set>
                                    <p:animEffect transition="in" filter="fade">
                                      <p:cBhvr>
                                        <p:cTn id="34" dur="500"/>
                                        <p:tgtEl>
                                          <p:spTgt spid="7184"/>
                                        </p:tgtEl>
                                      </p:cBhvr>
                                    </p:animEffect>
                                    <p:anim calcmode="lin" valueType="num">
                                      <p:cBhvr>
                                        <p:cTn id="35" dur="500" fill="hold"/>
                                        <p:tgtEl>
                                          <p:spTgt spid="7184"/>
                                        </p:tgtEl>
                                        <p:attrNameLst>
                                          <p:attrName>ppt_x</p:attrName>
                                        </p:attrNameLst>
                                      </p:cBhvr>
                                      <p:tavLst>
                                        <p:tav tm="0">
                                          <p:val>
                                            <p:strVal val="#ppt_x"/>
                                          </p:val>
                                        </p:tav>
                                        <p:tav tm="100000">
                                          <p:val>
                                            <p:strVal val="#ppt_x"/>
                                          </p:val>
                                        </p:tav>
                                      </p:tavLst>
                                    </p:anim>
                                    <p:anim calcmode="lin" valueType="num">
                                      <p:cBhvr>
                                        <p:cTn id="36" dur="500" fill="hold"/>
                                        <p:tgtEl>
                                          <p:spTgt spid="7184"/>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31" presetClass="entr" presetSubtype="0" fill="hold" grpId="0" nodeType="afterEffect">
                                  <p:stCondLst>
                                    <p:cond delay="0"/>
                                  </p:stCondLst>
                                  <p:childTnLst>
                                    <p:set>
                                      <p:cBhvr>
                                        <p:cTn id="39" dur="1" fill="hold">
                                          <p:stCondLst>
                                            <p:cond delay="0"/>
                                          </p:stCondLst>
                                        </p:cTn>
                                        <p:tgtEl>
                                          <p:spTgt spid="7190"/>
                                        </p:tgtEl>
                                        <p:attrNameLst>
                                          <p:attrName>style.visibility</p:attrName>
                                        </p:attrNameLst>
                                      </p:cBhvr>
                                      <p:to>
                                        <p:strVal val="visible"/>
                                      </p:to>
                                    </p:set>
                                    <p:anim calcmode="lin" valueType="num">
                                      <p:cBhvr>
                                        <p:cTn id="40" dur="1000" fill="hold"/>
                                        <p:tgtEl>
                                          <p:spTgt spid="7190"/>
                                        </p:tgtEl>
                                        <p:attrNameLst>
                                          <p:attrName>ppt_w</p:attrName>
                                        </p:attrNameLst>
                                      </p:cBhvr>
                                      <p:tavLst>
                                        <p:tav tm="0">
                                          <p:val>
                                            <p:fltVal val="0"/>
                                          </p:val>
                                        </p:tav>
                                        <p:tav tm="100000">
                                          <p:val>
                                            <p:strVal val="#ppt_w"/>
                                          </p:val>
                                        </p:tav>
                                      </p:tavLst>
                                    </p:anim>
                                    <p:anim calcmode="lin" valueType="num">
                                      <p:cBhvr>
                                        <p:cTn id="41" dur="1000" fill="hold"/>
                                        <p:tgtEl>
                                          <p:spTgt spid="7190"/>
                                        </p:tgtEl>
                                        <p:attrNameLst>
                                          <p:attrName>ppt_h</p:attrName>
                                        </p:attrNameLst>
                                      </p:cBhvr>
                                      <p:tavLst>
                                        <p:tav tm="0">
                                          <p:val>
                                            <p:fltVal val="0"/>
                                          </p:val>
                                        </p:tav>
                                        <p:tav tm="100000">
                                          <p:val>
                                            <p:strVal val="#ppt_h"/>
                                          </p:val>
                                        </p:tav>
                                      </p:tavLst>
                                    </p:anim>
                                    <p:anim calcmode="lin" valueType="num">
                                      <p:cBhvr>
                                        <p:cTn id="42" dur="1000" fill="hold"/>
                                        <p:tgtEl>
                                          <p:spTgt spid="7190"/>
                                        </p:tgtEl>
                                        <p:attrNameLst>
                                          <p:attrName>style.rotation</p:attrName>
                                        </p:attrNameLst>
                                      </p:cBhvr>
                                      <p:tavLst>
                                        <p:tav tm="0">
                                          <p:val>
                                            <p:fltVal val="90"/>
                                          </p:val>
                                        </p:tav>
                                        <p:tav tm="100000">
                                          <p:val>
                                            <p:fltVal val="0"/>
                                          </p:val>
                                        </p:tav>
                                      </p:tavLst>
                                    </p:anim>
                                    <p:animEffect transition="in" filter="fade">
                                      <p:cBhvr>
                                        <p:cTn id="43" dur="1000"/>
                                        <p:tgtEl>
                                          <p:spTgt spid="7190"/>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180"/>
                                        </p:tgtEl>
                                        <p:attrNameLst>
                                          <p:attrName>style.visibility</p:attrName>
                                        </p:attrNameLst>
                                      </p:cBhvr>
                                      <p:to>
                                        <p:strVal val="visible"/>
                                      </p:to>
                                    </p:set>
                                    <p:animEffect transition="in" filter="wipe(left)">
                                      <p:cBhvr>
                                        <p:cTn id="47" dur="500"/>
                                        <p:tgtEl>
                                          <p:spTgt spid="7180"/>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182"/>
                                        </p:tgtEl>
                                        <p:attrNameLst>
                                          <p:attrName>style.visibility</p:attrName>
                                        </p:attrNameLst>
                                      </p:cBhvr>
                                      <p:to>
                                        <p:strVal val="visible"/>
                                      </p:to>
                                    </p:set>
                                    <p:animEffect transition="in" filter="wipe(left)">
                                      <p:cBhvr>
                                        <p:cTn id="51" dur="500"/>
                                        <p:tgtEl>
                                          <p:spTgt spid="7182"/>
                                        </p:tgtEl>
                                      </p:cBhvr>
                                    </p:animEffect>
                                  </p:childTnLst>
                                </p:cTn>
                              </p:par>
                            </p:childTnLst>
                          </p:cTn>
                        </p:par>
                        <p:par>
                          <p:cTn id="52" fill="hold">
                            <p:stCondLst>
                              <p:cond delay="6000"/>
                            </p:stCondLst>
                            <p:childTnLst>
                              <p:par>
                                <p:cTn id="53" presetID="47" presetClass="entr" presetSubtype="0" fill="hold" grpId="0" nodeType="afterEffect">
                                  <p:stCondLst>
                                    <p:cond delay="0"/>
                                  </p:stCondLst>
                                  <p:childTnLst>
                                    <p:set>
                                      <p:cBhvr>
                                        <p:cTn id="54" dur="1" fill="hold">
                                          <p:stCondLst>
                                            <p:cond delay="0"/>
                                          </p:stCondLst>
                                        </p:cTn>
                                        <p:tgtEl>
                                          <p:spTgt spid="7177"/>
                                        </p:tgtEl>
                                        <p:attrNameLst>
                                          <p:attrName>style.visibility</p:attrName>
                                        </p:attrNameLst>
                                      </p:cBhvr>
                                      <p:to>
                                        <p:strVal val="visible"/>
                                      </p:to>
                                    </p:set>
                                    <p:animEffect transition="in" filter="fade">
                                      <p:cBhvr>
                                        <p:cTn id="55" dur="1000"/>
                                        <p:tgtEl>
                                          <p:spTgt spid="7177"/>
                                        </p:tgtEl>
                                      </p:cBhvr>
                                    </p:animEffect>
                                    <p:anim calcmode="lin" valueType="num">
                                      <p:cBhvr>
                                        <p:cTn id="56" dur="1000" fill="hold"/>
                                        <p:tgtEl>
                                          <p:spTgt spid="7177"/>
                                        </p:tgtEl>
                                        <p:attrNameLst>
                                          <p:attrName>ppt_x</p:attrName>
                                        </p:attrNameLst>
                                      </p:cBhvr>
                                      <p:tavLst>
                                        <p:tav tm="0">
                                          <p:val>
                                            <p:strVal val="#ppt_x"/>
                                          </p:val>
                                        </p:tav>
                                        <p:tav tm="100000">
                                          <p:val>
                                            <p:strVal val="#ppt_x"/>
                                          </p:val>
                                        </p:tav>
                                      </p:tavLst>
                                    </p:anim>
                                    <p:anim calcmode="lin" valueType="num">
                                      <p:cBhvr>
                                        <p:cTn id="57" dur="1000" fill="hold"/>
                                        <p:tgtEl>
                                          <p:spTgt spid="7177"/>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7192"/>
                                        </p:tgtEl>
                                        <p:attrNameLst>
                                          <p:attrName>style.visibility</p:attrName>
                                        </p:attrNameLst>
                                      </p:cBhvr>
                                      <p:to>
                                        <p:strVal val="visible"/>
                                      </p:to>
                                    </p:set>
                                    <p:animEffect transition="in" filter="fade">
                                      <p:cBhvr>
                                        <p:cTn id="60" dur="1000"/>
                                        <p:tgtEl>
                                          <p:spTgt spid="7192"/>
                                        </p:tgtEl>
                                      </p:cBhvr>
                                    </p:animEffect>
                                    <p:anim calcmode="lin" valueType="num">
                                      <p:cBhvr>
                                        <p:cTn id="61" dur="1000" fill="hold"/>
                                        <p:tgtEl>
                                          <p:spTgt spid="7192"/>
                                        </p:tgtEl>
                                        <p:attrNameLst>
                                          <p:attrName>ppt_x</p:attrName>
                                        </p:attrNameLst>
                                      </p:cBhvr>
                                      <p:tavLst>
                                        <p:tav tm="0">
                                          <p:val>
                                            <p:strVal val="#ppt_x"/>
                                          </p:val>
                                        </p:tav>
                                        <p:tav tm="100000">
                                          <p:val>
                                            <p:strVal val="#ppt_x"/>
                                          </p:val>
                                        </p:tav>
                                      </p:tavLst>
                                    </p:anim>
                                    <p:anim calcmode="lin" valueType="num">
                                      <p:cBhvr>
                                        <p:cTn id="62" dur="1000" fill="hold"/>
                                        <p:tgtEl>
                                          <p:spTgt spid="7192"/>
                                        </p:tgtEl>
                                        <p:attrNameLst>
                                          <p:attrName>ppt_y</p:attrName>
                                        </p:attrNameLst>
                                      </p:cBhvr>
                                      <p:tavLst>
                                        <p:tav tm="0">
                                          <p:val>
                                            <p:strVal val="#ppt_y-.1"/>
                                          </p:val>
                                        </p:tav>
                                        <p:tav tm="100000">
                                          <p:val>
                                            <p:strVal val="#ppt_y"/>
                                          </p:val>
                                        </p:tav>
                                      </p:tavLst>
                                    </p:anim>
                                  </p:childTnLst>
                                </p:cTn>
                              </p:par>
                              <p:par>
                                <p:cTn id="63" presetID="8" presetClass="emph" presetSubtype="0" fill="hold" grpId="1" nodeType="withEffect">
                                  <p:stCondLst>
                                    <p:cond delay="1000"/>
                                  </p:stCondLst>
                                  <p:childTnLst>
                                    <p:animRot by="21600000">
                                      <p:cBhvr>
                                        <p:cTn id="64" dur="5000" fill="hold"/>
                                        <p:tgtEl>
                                          <p:spTgt spid="7192"/>
                                        </p:tgtEl>
                                        <p:attrNameLst>
                                          <p:attrName>r</p:attrName>
                                        </p:attrNameLst>
                                      </p:cBhvr>
                                    </p:animRot>
                                  </p:childTnLst>
                                </p:cTn>
                              </p:par>
                              <p:par>
                                <p:cTn id="65" presetID="1" presetClass="mediacall" presetSubtype="0" fill="hold" nodeType="withEffect">
                                  <p:stCondLst>
                                    <p:cond delay="2000"/>
                                  </p:stCondLst>
                                  <p:childTnLst>
                                    <p:cmd type="call" cmd="playFrom(0.0)">
                                      <p:cBhvr>
                                        <p:cTn id="66" dur="103" fill="hold"/>
                                        <p:tgtEl>
                                          <p:spTgt spid="4"/>
                                        </p:tgtEl>
                                      </p:cBhvr>
                                    </p:cmd>
                                  </p:childTnLst>
                                </p:cTn>
                              </p:par>
                              <p:par>
                                <p:cTn id="67" presetID="1" presetClass="mediacall" presetSubtype="0" fill="hold" nodeType="withEffect">
                                  <p:stCondLst>
                                    <p:cond delay="3000"/>
                                  </p:stCondLst>
                                  <p:childTnLst>
                                    <p:cmd type="call" cmd="playFrom(0.0)">
                                      <p:cBhvr>
                                        <p:cTn id="68" dur="103" fill="hold"/>
                                        <p:tgtEl>
                                          <p:spTgt spid="4"/>
                                        </p:tgtEl>
                                      </p:cBhvr>
                                    </p:cmd>
                                  </p:childTnLst>
                                </p:cTn>
                              </p:par>
                              <p:par>
                                <p:cTn id="69" presetID="1" presetClass="mediacall" presetSubtype="0" fill="hold" nodeType="withEffect">
                                  <p:stCondLst>
                                    <p:cond delay="4000"/>
                                  </p:stCondLst>
                                  <p:childTnLst>
                                    <p:cmd type="call" cmd="playFrom(0.0)">
                                      <p:cBhvr>
                                        <p:cTn id="70" dur="103" fill="hold"/>
                                        <p:tgtEl>
                                          <p:spTgt spid="4"/>
                                        </p:tgtEl>
                                      </p:cBhvr>
                                    </p:cmd>
                                  </p:childTnLst>
                                </p:cTn>
                              </p:par>
                              <p:par>
                                <p:cTn id="71" presetID="1" presetClass="mediacall" presetSubtype="0" fill="hold" nodeType="withEffect">
                                  <p:stCondLst>
                                    <p:cond delay="5000"/>
                                  </p:stCondLst>
                                  <p:childTnLst>
                                    <p:cmd type="call" cmd="playFrom(0.0)">
                                      <p:cBhvr>
                                        <p:cTn id="72" dur="103" fill="hold"/>
                                        <p:tgtEl>
                                          <p:spTgt spid="4"/>
                                        </p:tgtEl>
                                      </p:cBhvr>
                                    </p:cmd>
                                  </p:childTnLst>
                                </p:cTn>
                              </p:par>
                              <p:par>
                                <p:cTn id="73" presetID="1" presetClass="mediacall" presetSubtype="0" fill="hold" nodeType="withEffect">
                                  <p:stCondLst>
                                    <p:cond delay="6000"/>
                                  </p:stCondLst>
                                  <p:childTnLst>
                                    <p:cmd type="call" cmd="playFrom(0.0)">
                                      <p:cBhvr>
                                        <p:cTn id="74" dur="1965" fill="hold"/>
                                        <p:tgtEl>
                                          <p:spTgt spid="5"/>
                                        </p:tgtEl>
                                      </p:cBhvr>
                                    </p:cmd>
                                  </p:childTnLst>
                                </p:cTn>
                              </p:par>
                              <p:par>
                                <p:cTn id="75" presetID="29" presetClass="entr" presetSubtype="0" fill="hold" grpId="0" nodeType="withEffect">
                                  <p:stCondLst>
                                    <p:cond delay="6000"/>
                                  </p:stCondLst>
                                  <p:childTnLst>
                                    <p:set>
                                      <p:cBhvr>
                                        <p:cTn id="76" dur="1" fill="hold">
                                          <p:stCondLst>
                                            <p:cond delay="0"/>
                                          </p:stCondLst>
                                        </p:cTn>
                                        <p:tgtEl>
                                          <p:spTgt spid="7193"/>
                                        </p:tgtEl>
                                        <p:attrNameLst>
                                          <p:attrName>style.visibility</p:attrName>
                                        </p:attrNameLst>
                                      </p:cBhvr>
                                      <p:to>
                                        <p:strVal val="visible"/>
                                      </p:to>
                                    </p:set>
                                    <p:anim calcmode="lin" valueType="num">
                                      <p:cBhvr>
                                        <p:cTn id="77" dur="1000" fill="hold"/>
                                        <p:tgtEl>
                                          <p:spTgt spid="7193"/>
                                        </p:tgtEl>
                                        <p:attrNameLst>
                                          <p:attrName>ppt_x</p:attrName>
                                        </p:attrNameLst>
                                      </p:cBhvr>
                                      <p:tavLst>
                                        <p:tav tm="0">
                                          <p:val>
                                            <p:strVal val="#ppt_x-.2"/>
                                          </p:val>
                                        </p:tav>
                                        <p:tav tm="100000">
                                          <p:val>
                                            <p:strVal val="#ppt_x"/>
                                          </p:val>
                                        </p:tav>
                                      </p:tavLst>
                                    </p:anim>
                                    <p:anim calcmode="lin" valueType="num">
                                      <p:cBhvr>
                                        <p:cTn id="78" dur="1000" fill="hold"/>
                                        <p:tgtEl>
                                          <p:spTgt spid="7193"/>
                                        </p:tgtEl>
                                        <p:attrNameLst>
                                          <p:attrName>ppt_y</p:attrName>
                                        </p:attrNameLst>
                                      </p:cBhvr>
                                      <p:tavLst>
                                        <p:tav tm="0">
                                          <p:val>
                                            <p:strVal val="#ppt_y"/>
                                          </p:val>
                                        </p:tav>
                                        <p:tav tm="100000">
                                          <p:val>
                                            <p:strVal val="#ppt_y"/>
                                          </p:val>
                                        </p:tav>
                                      </p:tavLst>
                                    </p:anim>
                                    <p:animEffect transition="in" filter="wipe(right)" prLst="gradientSize: 0.1">
                                      <p:cBhvr>
                                        <p:cTn id="79" dur="1000"/>
                                        <p:tgtEl>
                                          <p:spTgt spid="7193"/>
                                        </p:tgtEl>
                                      </p:cBhvr>
                                    </p:animEffect>
                                  </p:childTnLst>
                                </p:cTn>
                              </p:par>
                              <p:par>
                                <p:cTn id="80" presetID="8" presetClass="emph" presetSubtype="0" repeatCount="indefinite" fill="hold" grpId="0" nodeType="withEffect">
                                  <p:stCondLst>
                                    <p:cond delay="0"/>
                                  </p:stCondLst>
                                  <p:endCondLst>
                                    <p:cond evt="onNext" delay="0">
                                      <p:tgtEl>
                                        <p:sldTgt/>
                                      </p:tgtEl>
                                    </p:cond>
                                  </p:endCondLst>
                                  <p:childTnLst>
                                    <p:animRot by="21600000">
                                      <p:cBhvr>
                                        <p:cTn id="81" dur="2000" fill="hold"/>
                                        <p:tgtEl>
                                          <p:spTgt spid="7183"/>
                                        </p:tgtEl>
                                        <p:attrNameLst>
                                          <p:attrName>r</p:attrName>
                                        </p:attrNameLst>
                                      </p:cBhvr>
                                    </p:animRot>
                                  </p:childTnLst>
                                </p:cTn>
                              </p:par>
                              <p:par>
                                <p:cTn id="82" presetID="8" presetClass="emph" presetSubtype="0" repeatCount="indefinite" fill="hold" grpId="1" nodeType="withEffect">
                                  <p:stCondLst>
                                    <p:cond delay="0"/>
                                  </p:stCondLst>
                                  <p:endCondLst>
                                    <p:cond evt="onNext" delay="0">
                                      <p:tgtEl>
                                        <p:sldTgt/>
                                      </p:tgtEl>
                                    </p:cond>
                                  </p:endCondLst>
                                  <p:childTnLst>
                                    <p:animRot by="21600000">
                                      <p:cBhvr>
                                        <p:cTn id="83" dur="2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4" restart="whenNotActive" fill="hold" evtFilter="cancelBubble" nodeType="interactiveSeq">
                <p:stCondLst>
                  <p:cond evt="onClick" delay="0">
                    <p:tgtEl>
                      <p:spTgt spid="7197"/>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0" presetClass="path" presetSubtype="0" accel="50000" decel="50000" fill="hold" nodeType="clickEffect">
                                  <p:stCondLst>
                                    <p:cond delay="0"/>
                                  </p:stCondLst>
                                  <p:childTnLst>
                                    <p:animMotion origin="layout" path="M 3.88889E-6 4.07407E-6 C -0.03525 0.02939 -0.07049 0.05949 -0.09757 0.05555 C -0.12448 0.05162 -0.14375 -0.04885 -0.16181 -0.02315 C -0.17969 0.00254 -0.19306 0.23356 -0.20556 0.20995 C -0.21841 0.18588 -0.18177 -0.08635 -0.2375 -0.1676 C -0.29341 -0.24885 -0.43802 -0.32732 -0.50105 -0.34977 " pathEditMode="relative" rAng="0" ptsTypes="AAAAAA">
                                      <p:cBhvr>
                                        <p:cTn id="88" dur="2000" fill="hold"/>
                                        <p:tgtEl>
                                          <p:spTgt spid="7197"/>
                                        </p:tgtEl>
                                        <p:attrNameLst>
                                          <p:attrName>ppt_x</p:attrName>
                                          <p:attrName>ppt_y</p:attrName>
                                        </p:attrNameLst>
                                      </p:cBhvr>
                                      <p:rCtr x="-25052" y="-6898"/>
                                    </p:animMotion>
                                  </p:childTnLst>
                                </p:cTn>
                              </p:par>
                            </p:childTnLst>
                          </p:cTn>
                        </p:par>
                      </p:childTnLst>
                    </p:cTn>
                  </p:par>
                </p:childTnLst>
              </p:cTn>
              <p:nextCondLst>
                <p:cond evt="onClick" delay="0">
                  <p:tgtEl>
                    <p:spTgt spid="7197"/>
                  </p:tgtEl>
                </p:cond>
              </p:nextCondLst>
            </p:seq>
            <p:audio>
              <p:cMediaNode vol="80000">
                <p:cTn id="89" fill="hold" display="0">
                  <p:stCondLst>
                    <p:cond delay="indefinite"/>
                  </p:stCondLst>
                  <p:endCondLst>
                    <p:cond evt="onStopAudio" delay="0">
                      <p:tgtEl>
                        <p:sldTgt/>
                      </p:tgtEl>
                    </p:cond>
                  </p:endCondLst>
                </p:cTn>
                <p:tgtEl>
                  <p:spTgt spid="4"/>
                </p:tgtEl>
              </p:cMediaNode>
            </p:audio>
            <p:audio>
              <p:cMediaNode vol="80000">
                <p:cTn id="90" fill="hold" display="0">
                  <p:stCondLst>
                    <p:cond delay="indefinite"/>
                  </p:stCondLst>
                  <p:endCondLst>
                    <p:cond evt="onStopAudio" delay="0">
                      <p:tgtEl>
                        <p:sldTgt/>
                      </p:tgtEl>
                    </p:cond>
                  </p:endCondLst>
                </p:cTn>
                <p:tgtEl>
                  <p:spTgt spid="5"/>
                </p:tgtEl>
              </p:cMediaNode>
            </p:audio>
          </p:childTnLst>
        </p:cTn>
      </p:par>
    </p:tnLst>
    <p:bldLst>
      <p:bldP spid="7177" grpId="0" animBg="1"/>
      <p:bldP spid="7178" grpId="0" animBg="1"/>
      <p:bldP spid="7179" grpId="0" animBg="1"/>
      <p:bldP spid="7180" grpId="0" animBg="1"/>
      <p:bldP spid="7181" grpId="0" animBg="1"/>
      <p:bldP spid="7182" grpId="0" animBg="1"/>
      <p:bldP spid="7183" grpId="0" animBg="1"/>
      <p:bldP spid="7184" grpId="0" animBg="1"/>
      <p:bldP spid="7184" grpId="1" animBg="1"/>
      <p:bldP spid="7190" grpId="0" animBg="1"/>
      <p:bldP spid="7192" grpId="0" animBg="1"/>
      <p:bldP spid="7192" grpId="1" animBg="1"/>
      <p:bldP spid="7193"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1217</TotalTime>
  <Words>1612</Words>
  <Application>Microsoft Office PowerPoint</Application>
  <PresentationFormat>On-screen Show (4:3)</PresentationFormat>
  <Paragraphs>506</Paragraphs>
  <Slides>40</Slides>
  <Notes>11</Notes>
  <HiddenSlides>0</HiddenSlides>
  <MMClips>38</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52" baseType="lpstr">
      <vt:lpstr>Century Gothic</vt:lpstr>
      <vt:lpstr>Calibri</vt:lpstr>
      <vt:lpstr>.VnTifani HeavyH</vt:lpstr>
      <vt:lpstr>.TMC-Ong Do</vt:lpstr>
      <vt:lpstr>Arial</vt:lpstr>
      <vt:lpstr>Delius</vt:lpstr>
      <vt:lpstr>Wingdings 3</vt:lpstr>
      <vt:lpstr>Times New Roman</vt:lpstr>
      <vt:lpstr>Cambria Math</vt:lpstr>
      <vt:lpstr>VNI-Times</vt:lpstr>
      <vt:lpstr>Wisp</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1,313133... và 1, (32)</vt:lpstr>
      <vt:lpstr>Viết số thập phập phân 6,1343434... dạng thu gọn có chu kì trong dấu ngoặc là: </vt:lpstr>
      <vt:lpstr>Viết số thập phân vô hạn tuần hoàn 0,(35) dạng phân số là: </vt:lpstr>
      <vt:lpstr>Điểm A trên hình biểu diễn số thực nào ?</vt:lpstr>
      <vt:lpstr>Hình vẽ sau đây điểm C biểu diễn số thực nào? </vt:lpstr>
      <vt:lpstr>Với mọi số thực x, khẳng định nào sau đây sai ?</vt:lpstr>
      <vt:lpstr>Biểu thức               thì giá trị của M bằng:  </vt:lpstr>
      <vt:lpstr>Cho               thì x bằng: </vt:lpstr>
      <vt:lpstr>So sánh 2 số        và       ta được:   </vt:lpstr>
      <vt:lpstr>Một số tự nhiên khi làm tròn với độ chính xác d=5 thì được 530. Hiệu của số lớn nhất và số nhỏ nhất trước khi làm tròn là: </vt:lpstr>
      <vt:lpstr>PowerPoint Presentation</vt:lpstr>
      <vt:lpstr>PowerPoint Presentation</vt:lpstr>
      <vt:lpstr>Câu1 :Thay dấu ? bằng chữ số thích hợp?                          -7,07 &lt; -7, ? (1)</vt:lpstr>
      <vt:lpstr>Câu 2 Thay dấu ? bằng chữ số thích hợp?                          -15,3 ? 021 &lt; -15,3819</vt:lpstr>
      <vt:lpstr>Câu 1: Số        viết dưới dạng số thập phân vô hạn tuần hoàn là ... </vt:lpstr>
      <vt:lpstr>Câu 2: Tính                  ? </vt:lpstr>
      <vt:lpstr>Câu 1: Tính                              ?</vt:lpstr>
      <vt:lpstr>Câu 2: Tính                                                    ?</vt:lpstr>
      <vt:lpstr>Câu 1: Tính                 ?</vt:lpstr>
      <vt:lpstr>Câu 2: Đổi 0,(27) sang phân số là....</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Administrator</cp:lastModifiedBy>
  <cp:revision>140</cp:revision>
  <dcterms:created xsi:type="dcterms:W3CDTF">2018-03-05T13:13:25Z</dcterms:created>
  <dcterms:modified xsi:type="dcterms:W3CDTF">2024-11-02T23:12:39Z</dcterms:modified>
</cp:coreProperties>
</file>