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8" r:id="rId4"/>
    <p:sldId id="349" r:id="rId5"/>
    <p:sldId id="262" r:id="rId6"/>
    <p:sldId id="259" r:id="rId7"/>
    <p:sldId id="260" r:id="rId8"/>
    <p:sldId id="345" r:id="rId9"/>
    <p:sldId id="34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BAEF-D758-4DCA-B862-E0096EE6E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FA956-9AEE-4746-BE45-8BF0D96B2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FDC77-FA52-4DC9-A96A-A9FD45A3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3AC-2683-4379-BB38-F3E34D1C5B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B16C6-2E61-44FC-9E18-A762977D3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E28D2-BA03-46C3-882A-836B4821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4D13-57A9-4527-A713-56CAC093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5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2C94-9172-423E-8DF0-86E6CF31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0F1DE-7F2C-4098-BC70-C265EFD8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D6BC7-4BD6-42E5-9D19-7974916BF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3AC-2683-4379-BB38-F3E34D1C5B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57B1A-05ED-4FA4-BEE9-E0CB43B46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D3077-990D-423E-B70B-F41387C0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4D13-57A9-4527-A713-56CAC093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5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CC509A-B1DF-49CC-B9C6-2862EA199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1A945-87B0-47FF-93A7-0C228F38B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1C692-BDEE-4E54-AA9A-43057821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3AC-2683-4379-BB38-F3E34D1C5B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22DDF-FB16-4E96-AD22-53EE6E82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25B09-D17E-4DDE-9D5B-0B9BF8ED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4D13-57A9-4527-A713-56CAC093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82E77-18C6-461F-B477-E0395621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1202-58FF-416F-9AE6-247B78559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C84EE-9461-4BBB-A271-98C150C0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3AC-2683-4379-BB38-F3E34D1C5B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C0A5-AB53-47A5-BE98-267920A3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8E6D1-64C7-40A6-B8FF-4DAFD247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4D13-57A9-4527-A713-56CAC093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5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88A7-BF43-4DF7-A774-35D6AC2A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36BA0-688D-44AF-AEC7-405FC6B15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C85D8-3B2C-413A-8836-477AFCFD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3AC-2683-4379-BB38-F3E34D1C5B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D782C-4A28-4E5B-B510-1DF55A6A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4D0DA-8C38-4F76-8C62-230D0233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4D13-57A9-4527-A713-56CAC093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9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400E-1A3D-4B27-9ABD-1396120C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D0FA-1248-4A0D-AF7D-7DF44758B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0A8A9-1DD7-4CA2-AD7D-76B94A8A5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89425-EBED-4FED-B38C-03DFC7C5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3AC-2683-4379-BB38-F3E34D1C5B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8AA86-38A2-41B5-85A0-4CF4984E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692DD-FFC6-47F0-981C-06A1AC3E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4D13-57A9-4527-A713-56CAC093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5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927F-EF85-475B-BBF0-2ACBC10F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41A9B-D73B-4437-B88A-40EA0EBEF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9762E-E334-4CC0-9AFC-9BF5E50CC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30254-A8C4-4BBB-B186-1D5B3A07A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26C967-850F-4A47-A971-A064DB2CE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72502A-04DF-4D87-A93D-7CE622B0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3AC-2683-4379-BB38-F3E34D1C5B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1B935-47D5-4C49-BB51-F85E5FA6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D00CA-BDE5-4491-A2DD-6BDFBDF2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4D13-57A9-4527-A713-56CAC093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8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8F0F-0EEF-4437-821F-DA51FF27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76C8C-0A58-4705-AA2A-D722FC26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3AC-2683-4379-BB38-F3E34D1C5B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CBCDC-A2F8-4FA8-A97F-E70837B4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7DDD4-B105-447F-BF38-B017CB55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4D13-57A9-4527-A713-56CAC093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C1974-77B7-4264-A250-848C1036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3AC-2683-4379-BB38-F3E34D1C5B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F69CB2-2D51-4B01-A983-27585392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F7575-E251-4E33-B3F6-C64676DA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4D13-57A9-4527-A713-56CAC093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5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A0CE-03AB-491A-8A5D-121C53A0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86005-5B84-4101-AA75-978AF8251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B30F1-5E47-4FC0-9370-B5AC3BE8C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EE0FB-CE31-4F3A-9E1B-69A970F23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3AC-2683-4379-BB38-F3E34D1C5B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A6845-8A83-46E6-8FDB-FFB30D49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52158-42DF-497D-82C3-87D55296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4D13-57A9-4527-A713-56CAC093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1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6D2D-FD0B-4EF1-8254-26FE6192A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814F5-2E23-4025-8044-90AE72268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C4D43-710A-42EA-891A-5C4AF7CFA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101BD-650B-4EF6-817E-EE2FB46A7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3AC-2683-4379-BB38-F3E34D1C5B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6135D-085D-432B-9E6E-C5C50B7B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4B2C6-106E-43C2-B250-0F9A28D4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4D13-57A9-4527-A713-56CAC093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9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39D68-73FF-4416-8457-250E88AE0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EB3FC-EE38-4B57-9276-426577759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3C2B4-A597-4061-B9BD-23DA5E42B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D73AC-2683-4379-BB38-F3E34D1C5B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1E45-5A84-43A4-A09A-A7E48A555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F44BF-94E0-4D9D-BF17-CB4AB9AB3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04D13-57A9-4527-A713-56CAC093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0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2.w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4.emf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w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Texture Background Image">
            <a:extLst>
              <a:ext uri="{FF2B5EF4-FFF2-40B4-BE49-F238E27FC236}">
                <a16:creationId xmlns:a16="http://schemas.microsoft.com/office/drawing/2014/main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173572" y="1157131"/>
            <a:ext cx="11732482" cy="5583033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83349AF-27E3-413E-AAFB-29A15560DD01}"/>
              </a:ext>
            </a:extLst>
          </p:cNvPr>
          <p:cNvSpPr txBox="1"/>
          <p:nvPr/>
        </p:nvSpPr>
        <p:spPr>
          <a:xfrm>
            <a:off x="1718113" y="1474474"/>
            <a:ext cx="84352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pPr algn="just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Ai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3873331" y="150930"/>
            <a:ext cx="46842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44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AI NHANH HƠN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485" y="-594025"/>
            <a:ext cx="2721429" cy="2721429"/>
          </a:xfrm>
          <a:prstGeom prst="rect">
            <a:avLst/>
          </a:prstGeom>
        </p:spPr>
      </p:pic>
      <p:pic>
        <p:nvPicPr>
          <p:cNvPr id="3" name="Nhac RCV">
            <a:hlinkClick r:id="" action="ppaction://media"/>
            <a:extLst>
              <a:ext uri="{FF2B5EF4-FFF2-40B4-BE49-F238E27FC236}">
                <a16:creationId xmlns:a16="http://schemas.microsoft.com/office/drawing/2014/main" id="{B129DF28-4564-4F2F-A4BC-626EE5041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52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7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Gold Texture Background Image">
            <a:extLst>
              <a:ext uri="{FF2B5EF4-FFF2-40B4-BE49-F238E27FC236}">
                <a16:creationId xmlns:a16="http://schemas.microsoft.com/office/drawing/2014/main" id="{18E816BB-39D8-48FB-80C9-81AECA02E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09" y="-1021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242911"/>
            <a:ext cx="11524343" cy="544848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3681184" y="220518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5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80" y="-455687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1574922" y="4743920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7311189" y="4806325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542476" y="5005256"/>
            <a:ext cx="1671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Đúng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8582866" y="5109898"/>
            <a:ext cx="1395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629542B-532D-4834-B558-60BA7B252F65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A1BA109-D4B5-4BFC-A4B1-E6FFCC229C0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FE537F9-9547-467B-80C1-EC56B87C81C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DBD6408-4FB1-490F-B96F-CCE77A91E01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22D3A4E-F1F2-478E-B3BE-661CB5C9F13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2521F2E-C94D-47A3-AFE5-976348BFBCA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86139E7-3D5B-44DA-AD4D-BB9991C09A1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31EF4DF-FF04-464C-B8A6-A8F5F5B03B0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AFADA84-2D3E-4E78-8EF2-06111CEAB68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13DA3B0-04CE-4FFC-86A4-842B3E1EEFB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A566024-1A45-41A1-B0C9-8E16E631BD3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26D8AC4-2481-4A5D-8F36-1227014B64EF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296D05-3B93-4A38-865E-607B5BE082A2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F128B8E-A12D-4DEC-803C-D43F6A4E5BA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E90961C-A8C4-40B6-B680-62F281B7B0E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94A0D8A-3C13-496C-81A4-62C9025DA71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E91D093-46CB-41AB-B498-CEDE571894B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4A95DC0-0A82-49FD-8DEB-98C57C5F0550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D2643B0-F191-4486-8121-29DF328C8D4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15F763D-3E4A-49ED-9AD9-D9544193B21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49C61F5-C446-4CD2-9F9B-F6AC51A0151C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361443C-440B-4DD2-BA20-9C987A06C4A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331A891-12B2-407D-8A3D-62AF05FFD2F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9CF8022-8970-449D-B6F2-CEFD91D042A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9C7397F-61C9-4BFD-BAF3-D991A5F25C7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A383793-3AC2-4F8D-A5BC-46031FF38C1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B8BB83C-736F-44BA-9384-9489042BA21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AD6253F-5EE2-4E88-B91E-19EC60D537C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AD73763-44A4-4E10-859C-992D154F5EB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89B15DD-CE32-41C4-B625-F59133028322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623D5E0-439E-4E6F-8E4A-CAC77BD7C9F7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82924E1-63AE-4187-AB38-AB6D3EDC032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0BFBA60-BCE2-4146-A0BB-0B0C8B77917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C147742-032A-45A6-ACEB-64EBBF08412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C4F36EB-A87A-40CF-A95C-1FBA74EA803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3A85795-1CED-4BE6-9479-66D1ABFE1E5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E0DC464-5FD7-4412-B586-B1A402A0263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D9C72F7-C87C-4D8D-B58E-D7B6FB95D8E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DD1FE17-8F7D-4B78-B9C1-8795D5F4F1E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1181540-1E01-4492-B270-D6DB1A77385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1570E79-DA4B-4FDE-B06D-1FE5FA4F1EF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B77FAAC-3DA3-4900-8A83-8C52EA63B71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965CFD8-03A4-4285-96F0-84C92B27159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1DA4161-1707-43B8-8D99-C7CFA9420EA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D846DC6-9E91-4D51-85AB-7B19CBF3553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EAF564A-7DAF-4F48-B069-248816357B8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1EF8BBD-584D-4BD3-82FE-5E7DC11078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6E980B3-1C45-4724-8252-52D6ABE6BA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A72C4C7-BB6F-4CDB-9381-DF11DB4F8A6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0E0A6C9-3A06-44DC-A749-E5C39BF6308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E11662B-07F6-4CF7-AA45-FF6ED8C78FD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FB0E734-6D4C-4073-93E0-9B65105FC895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21ED88A-146B-46D8-8774-7943AF498A2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6B55298-6509-42BF-8F92-E2BF6B756F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2EFAE7B-50CB-4E31-BC03-B86723258964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D0C7227-39A3-43E7-B16B-9ACFD363996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E694A0E-1FC1-4F6F-9EA4-5F594CDF2B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A14342D-C644-4A6F-82CF-FAC73251E49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54A391F-5E40-4861-AF61-D45E2B31D92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80EF8DA-8509-44A5-9E31-DF3AD4B8DB4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65AC569-AAC9-4224-B5E9-BAD1B71CE87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7A30DC0-CBD8-4599-9F7C-DA76217B9ED2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A4B8EE4-3CB0-4B4B-9AA3-10EF12DC19E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06AA95D-E3AD-4D24-BFC6-20D8FB4FA638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DB68A04-82B1-410A-90BE-E37FA38A552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4DD0225-C47B-4177-B15C-F420A2A818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4A11210-3310-4352-A5C1-19A97B4B0CF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402F294-7A1E-4279-BB27-D4F3A05D4E4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C65460E-82E6-4399-A0E7-1D3CC562085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CB16D38-7880-496F-8956-CE6CD724226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D2F671D-2ECF-48CA-A0F4-211F8BF5AAA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90B0BA0-AFDB-4B34-8F63-9BB49249368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775BA64-C00D-415B-9057-86EAF554038B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C9189D4-BB7D-44C2-B7FA-C6178FF7750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47B631B-B060-46CE-9CB0-EF3386AD21E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F4D71D9-FC53-4390-B470-D6891819455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8CB3C5B-13AF-447C-8087-C3256ED5551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7FBA2E0-494C-4CE5-978E-33B96C271A8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47A8E35-FB13-47AC-88C5-5D21A2FAD5B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622AFA1A-DE2D-46A3-B44A-19A43A60732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F4341F8-45FA-4B90-9E02-29A49C70E9F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57E2C87-6942-435A-9073-69323DB0892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BD608AD-7711-446C-87B7-2743A04A52B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62CEEFD-3511-48F2-AFB1-1D013BC36DF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EB35369-AFE9-44AA-9533-183280DA58C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79325DA-9C4F-4899-A39F-8485F2720E0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B81DD89-2F2C-4D36-8EA9-060449C3274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7037605-C1D2-48F3-9EC1-4D4C507F72A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E77D3EF-B8D7-440D-B4BC-FADA6574FD9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5EEACB5-A03F-4EF7-A5D3-8A350C281EB2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FF4F2B93-1582-4EB3-A05D-56CC50008A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3F85FFB-0AD9-44EA-A2F3-8436B99F939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CB67EDF-5335-4521-BA12-34077EA16CA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5D2D40-B92B-400E-A00C-574C68B17EA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3CF52D94-988A-4573-936D-A3F8E90855BC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92B2BD55-A501-4279-BA9E-FF2769B7CAF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BB0B31D3-533A-4C49-A132-BDF0C558669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BDB50A3-34AC-48F7-81A7-36B04D01F2A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8CAA198-FEF6-43A9-AF16-8F8A55B92D1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A0C17DE9-B25B-4292-B607-C3A9A2A46244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480F725-8F8C-4E32-B2EC-FBB2DF0E478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3177CF9-CA83-4899-BCE6-C24C18F8045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A808423-573D-46A6-9B9E-8E5BECE9B4D2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7F5841B-1BEE-4455-840F-62D9B3CEAEF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3F9366C4-8410-4569-93F4-0DF3D48D711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D9524FBE-00D3-4980-9577-E3873EA12CC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5F01904B-4A73-4544-8660-2C47E8937A3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7AF809F-A337-47F3-9452-F5D15305A4F0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7B2B71AE-D707-4C1B-AE57-63BC393DBA2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9990ECE2-90A9-44BC-8ED6-DB2A8FA4394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184BB529-E68C-421F-8172-FAEDB99D24F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6B85A25-9B95-4506-8853-FD25C1BE4D9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1E5B3120-6EDC-4C68-AB39-3E3E1F2F414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A2BFE106-DB3F-48D7-886D-3B38D1A91162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3D73FA2-973F-416F-B7FF-D681C6BA89A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A5EBA0A-F99E-4ACF-A3C1-62AC40F37D6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5C4B035-540E-4F69-866D-AB1B9D5BCC3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C34CF29-D323-4D5A-A0D9-57D8414363B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A980F11A-960F-4B31-960D-5A0799C4F33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021ACF2-6304-467C-BB04-7FC527B71F1C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59A1C89-C874-410D-957E-CFAA59EA2FF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311EE2B8-D1E2-4339-87E7-C91EAA3D189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C54CDB27-1F9F-441E-871B-43DE8AAE0F2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2F472986-F750-45B8-8614-4408F38159A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A249B30-3262-4CB1-BFD8-852B76C4F31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113E6801-47F4-4FF1-A25D-0F55289C804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7355ABB-81A5-4C5C-AA9F-0EC3C389336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9EB6166B-69F9-4508-997E-B85DFE1DAD3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913F608-9D35-4465-8030-4EEE2C48718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4ECA9A4E-A7F8-4C56-A24C-5949C695535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FF12C4EE-DEC3-4A10-8C1C-F584256A2FB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B4FFB22-378D-4FED-B268-5C38422C2AB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A3FCF00-2124-4AAD-A3FC-572D8DDF1B6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51B7B0F-2731-48B3-9575-F8EFB3FC0BE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8A8154D-28D3-416B-8D26-F9D1DC21CC3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DA12B73-EDF3-42ED-8AD1-FB232F5B77C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C76F861-BA0D-43F7-A5AC-170A1F15C46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3A65811-8BF3-47EB-957D-A612A317304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9E30581B-619D-4A3C-B7A8-1146863EC3F8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E9742462-391D-4B93-9E32-96E433AE12C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F348EA7-4BB3-4735-92A7-9E6B4C2F4CC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38C268B-EDF8-409F-8E59-AB64EF98FD6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3C4A23D3-0C25-45F3-B666-CCDBEB655B6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BBE2EA0-4A34-423D-BDFB-2998ABB0A94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78F56C6B-A7FB-445C-B331-2D3E994036C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367EF962-6E41-4C63-9F7A-6A5FFDB9506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FD2C2A2-B585-45E5-B695-8C7E4821AFC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7F93AB6-5AA7-48E6-B44B-3B9F0966D5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52832A56-1870-4E10-BBB3-D46B7DA302A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2048989F-07EA-4C6A-9FE6-4D33258A4527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612A89D-6BFA-49D5-A9FF-76012D284CF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9116D5D-66C2-4118-B0D4-601A1E9CA8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D855B243-CC57-4247-8377-A593F0A1E46C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35EE75E-4D04-490D-9110-F1C9602CB97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40DD648-74A7-40E3-BB8F-58E1ED24A45B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EF55A716-C71E-47D8-8359-2F93D45DD6D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78FFC16-A5E8-415E-A926-776B7DE4D06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1924E3AE-628F-4486-A26D-0EE752F476F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C8D72510-2815-4770-9B98-350DD3B3808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8B278D69-1D13-4846-AA3E-5D7A01D944F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4FDD5382-A0E6-4F64-8CC4-8F9158262943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1C6ACB5C-0939-4200-B309-254392634C8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7CCD6A7C-E808-4AA2-93E2-2B9391A47FEC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B94530E4-CA28-41A0-B5EE-C49708A14F3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6C5BF4A7-E02E-4B58-BDFC-731724956AC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D35F988B-447F-4B63-BA8F-5C6649EE4D26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82E85301-D50E-437B-A156-63111DF603F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4937F236-5FB1-4532-A916-EEDD08564E4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BED4B55E-B172-4BD8-9591-3F1CA06520D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A914CE0A-D538-4D08-B516-1EFFAF7198A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4826268-6A88-4979-9E6C-184AD6592C6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38D6225-9740-49E6-8806-736FC909DAF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7D8A7326-7BF5-468B-B77F-E7804514FA5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A891F109-57DC-495C-8BA8-D416B9B337A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48B6B303-0918-4AFE-8B9B-CBE2AED354F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B73A370E-F2A8-4350-B2DB-BD7301CE1F9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5C2F64D9-1ACA-43FE-B7E3-4949A7373F9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16CDFF22-CA24-4AD0-A13D-1B9C9E282D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87FF7BAA-3EAD-45E6-8036-FC810F33BE2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69CA5DCB-C0D3-45B9-A166-1EFE1FB7A94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8727DE1A-343C-400C-BF6D-6305B8A8FFC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528E4654-D0EF-4614-AC12-02151493E1CD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5F3F3B54-BCD9-4EA9-AB21-FB464361251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BFF6AEFC-BCEA-44AA-A846-977082EFA35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5A3ECF06-8CB8-461B-A4E4-080CD0DBF94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A256E05-1A3D-4EA6-9D69-C6FD021A2E5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6F277B4-58F0-41B7-86D3-6070810BA6D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EEB26661-C790-4DF3-A4CE-2FE0A89FCD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3" name="AutoShape 17">
            <a:extLst>
              <a:ext uri="{FF2B5EF4-FFF2-40B4-BE49-F238E27FC236}">
                <a16:creationId xmlns:a16="http://schemas.microsoft.com/office/drawing/2014/main" id="{44E1BB63-54AC-EB46-7C5E-370E04DE1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892" y="1825058"/>
            <a:ext cx="3513472" cy="168939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FFA984B-660D-A9D3-E361-054D120497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928431"/>
              </p:ext>
            </p:extLst>
          </p:nvPr>
        </p:nvGraphicFramePr>
        <p:xfrm>
          <a:off x="5012994" y="2009250"/>
          <a:ext cx="2963862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38080" imgH="393480" progId="Equation.DSMT4">
                  <p:embed/>
                </p:oleObj>
              </mc:Choice>
              <mc:Fallback>
                <p:oleObj name="Equation" r:id="rId11" imgW="838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12994" y="2009250"/>
                        <a:ext cx="2963862" cy="139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2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36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Gold Texture Background Image">
            <a:extLst>
              <a:ext uri="{FF2B5EF4-FFF2-40B4-BE49-F238E27FC236}">
                <a16:creationId xmlns:a16="http://schemas.microsoft.com/office/drawing/2014/main" id="{4DD729C7-BA76-4EF2-ABE0-5051935EC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59228" y="1911516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5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1581616" y="4662096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2189810" y="4923482"/>
            <a:ext cx="216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Đúng</a:t>
            </a:r>
            <a:endParaRPr lang="fr-FR" sz="28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663935" y="5063060"/>
            <a:ext cx="243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Sai</a:t>
            </a:r>
            <a:endParaRPr lang="fr-FR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E49CD6-865F-46D3-8505-25F4FDA4CF1D}"/>
              </a:ext>
            </a:extLst>
          </p:cNvPr>
          <p:cNvSpPr txBox="1"/>
          <p:nvPr/>
        </p:nvSpPr>
        <p:spPr>
          <a:xfrm>
            <a:off x="7136885" y="5092897"/>
            <a:ext cx="52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sz="20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7" name="My Video">
            <a:hlinkClick r:id="" action="ppaction://media"/>
            <a:extLst>
              <a:ext uri="{FF2B5EF4-FFF2-40B4-BE49-F238E27FC236}">
                <a16:creationId xmlns:a16="http://schemas.microsoft.com/office/drawing/2014/main" id="{0355C260-CEB6-40E0-9BBA-1136E2546E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AE9174-AE6C-0A5E-EE3F-176B9AE6AC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4103" y="2575486"/>
            <a:ext cx="3523793" cy="1707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0507D9-A693-F98F-B938-A32284C029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3148" y="2731770"/>
            <a:ext cx="2965704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BCNN(30,45) là: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1740926" y="3183569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903563" y="3183569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1782384" y="4784195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954738" y="4784195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184428" y="3506628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439084" y="5194957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221375" y="3420879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202657" y="5194957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11F36D1-372B-4310-BE17-92E999A67AD0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74BD289-31FA-4178-9D73-C4BD92923BFB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6A7AE368-C21E-40D1-9C77-EA35F7EE565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7E7B8490-FDDE-4D28-BE5D-E9E4AA112D0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9AB51239-F684-4F86-8542-447E5AF884E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A0C9BA46-C73F-47BD-AE98-DF9C7B3040B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4B0F4AD0-40E9-45C8-82E3-FA82343C705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05D7A64-1CC7-4952-AE15-40422F33FD9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1EA9C042-B8E3-4037-A1FF-E6CB5686865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31B5669E-EE1E-4DF7-BF73-B0186E9CD08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CEB91A5C-5A4F-4EB6-ABA1-2CA82A23304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267C8778-F10C-49CD-A807-A578EED3F9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0390CA19-C5CF-44C3-B243-61B67575E62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A65EA4D7-3FAA-4CA0-90D6-7AA5C44C368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9C7D094-DFB9-49B1-925D-D702A993ABF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634CE47-601D-474B-A87C-EFA174E6F8A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A2A7612-816B-46FC-9286-6DDCD5855EFC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0ED80D3-C0A7-4B1A-B011-DB3A4B4503C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95B1071-FF49-4AAF-B496-9EC7A2EBBE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DFE86B1A-BE80-4758-BF73-6D107543484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49443B16-EDBF-4461-86B9-B161B79DDC7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FAEDF703-6FF1-49A1-AF4E-5154CDD791E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81200ED-F6BE-48F4-AD33-ED628C7E10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E2FAE553-78D4-4E9E-A3C0-894B65EF411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3277CDB0-EB2C-4615-9D23-237D7366F92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41C87919-AE8D-49A4-8ECF-8D9EFFF45C3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F7BA9780-A464-45C5-A33F-3C37A37241A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29647DEE-D9CB-4755-B104-D0139E74AAA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963ECF47-FDDD-402E-9FCF-FCF4410594B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4D85242-EC39-4F9B-9501-BCE9EC7BF31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513284A-A890-4E66-811E-DEC3573CCBB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0EC8F2FD-7B2A-4950-9A3C-30FA77908A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51535565-7411-43B4-8E69-FB4A0EAA741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D5E6A8C1-4B6A-4A61-9DB4-5037DECF6C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E8C97EE-FB7B-435D-8341-97E035BA47D1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A282AB2E-6C61-4C9F-ABA8-856A1DE63F5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218503DA-79C4-42A8-829F-F255EEE3D3D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3E66B079-33C2-4504-9117-7EA95217229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2A2A2601-A413-496B-9C56-419C3D20562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3154776E-36D0-4613-9D94-6AD550CD3F4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6001193-24D6-46A5-B335-49C47BDF4DD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71BEA478-7F5B-424C-9A99-81C60CD8545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75DFD4E-D660-45FB-88FE-6317515C93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78E1D63-8743-4ABC-AE86-78D2FC2C0E6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05BD34A7-6376-43A2-B751-FA1AD27B204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BA95A0CA-D281-4449-9F2E-EEA182B73D5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81FF08D0-C035-42F8-B6D9-9C4308135AB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EB48508F-E7B4-4E50-BB8F-A016D40B7E3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B277075E-7667-4826-8790-D0B19AE6ACA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52CA3205-0BE5-436F-AB6D-898893B208C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06B95E0-BB30-48C4-9BEC-E80E942ED45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F4B0918-5391-49CA-8902-F23D28B4439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FD426900-DA53-461A-B2E3-73566666E9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C3957957-54E7-4B50-8812-B493676533A0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4E65A88D-2DDD-4CAD-8350-3D7AF9B872D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BE9492FD-4076-412D-8632-5BA61D4BB51B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B3AAD10C-F5E3-4D77-BD3F-F0D4BF737EB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53F5208E-34D2-4076-8E45-5465A4DA771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D38409F6-A30B-4EAB-B9A3-44593C8511A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F3081E5-DA4D-48CB-854E-A57CB4C197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D8A08380-C2AB-410F-BDFC-A84C74B0F2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D9A7A010-67E9-47AA-BD33-EE8AC90C885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672FCB49-6BFD-44AB-ACD5-B27B3DC93C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E77E8756-2E34-488B-9A93-D9222070C85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8FCB05B1-9360-452E-B662-CD743205309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3B21BA87-9559-4A51-99F4-DAF5BC795EB4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8755C316-AA87-4AD4-9BC6-6CFE1793797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6E1D89C2-8BCA-4CF3-B5D5-45CA781B5A4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3D6DB6F-414C-4014-AFAD-071E3777F06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FBF340F-D783-4F57-BCA8-A5E11FF0577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A14FB3AB-4DD0-47EC-8103-1ECCB572066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CCAA03C7-DA39-4CD2-8043-D19CCFF611D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7F1C290A-EF1C-42E3-A697-EBB5A8558A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B3B7DFD4-E9E5-439D-A5C8-59A71817824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1CDB2E0E-E7F7-445E-845A-A2681FD7C99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FD75F910-6EA6-47CB-B9FF-F7F6D904E48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5D4AED18-B3A6-4F36-8EB1-CA369373D73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4A721955-871E-4414-8438-C62E655381D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166B2C96-BAEC-4D77-879D-9AC5EA5E8E0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BD5754DF-8E7B-4404-B598-E0310BF24AFD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1EDCC592-9557-43E2-B6BF-66088155211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2888C853-E6C3-435F-850A-1642030982A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2C0A262A-0F87-4A7A-BFBF-1D86AB3D716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86BB287-A318-49C1-863D-CDFCFA48AC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4B8F3276-06A2-42BE-92F8-2FFAF49EA89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57670E38-8B99-42AA-AA05-A74FF72CCB81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BFD7461F-D7F5-4797-B78E-BCEA8DE6E89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143709D0-C181-4BB3-B61F-9A116AEF562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418C26EF-30BB-444C-9A71-C10CFC4AC24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B8C4016D-AC30-4540-A653-07CBF704DBD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8C9FE8A-E2A6-4E47-B8CA-4AB5434626E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CED52124-6AF4-4222-B615-7EE94D431C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99489AEB-ED75-442E-AEAA-FEDFC02C0A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C525A1D6-C951-4FC6-B89E-C07A2836F8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11B44473-86DC-4450-94E7-6DBE362D624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4CE6B50-896E-4ED9-B3EF-999D134A57D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16DC95B8-E51E-4384-8AE8-B4364E3103B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F2B1888-7C35-4BE7-8937-6576874379D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527E3BA8-4C86-4B36-BDAF-8DABACAD89E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B8E061B6-E667-46A1-B609-BB4D6DF8353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87E3E876-AF40-40AC-A1B6-5FEAF2C467A2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6DD56B0D-0D15-4C4F-B60B-2F6870AA619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8834E009-BB2A-476D-934E-863DEC95FE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FED403A9-AE31-4D27-A688-5DFFCF1AE28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9A41B4B6-B11A-477E-9DD5-7A41DB6FEAA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FFBCCB7A-F4F2-4A38-98A0-48C40EFF099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4EDF9C13-CE8B-4663-9448-043068436FE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3CC4674D-F238-4B1B-B70B-0C6214C1A91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7DAE4D7F-0076-4C40-BD4F-BBE50566862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9143F2F4-EE60-4B0D-8F05-694656BA948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A1B1A4ED-D4B2-43BF-8457-60C54BCF023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38E870C3-0298-45F4-ABE7-686FAE5197F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9F7DFC5D-6330-43B8-BBB9-38EAEE77C43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DA034794-7925-414A-B11E-A11DD7B69AF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2C78B0FA-6578-4047-91D6-1C5BCCAF61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B84D8558-DCFE-4A6C-8766-C0A5A72019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9557C11-F71E-45B3-ACC0-16D3BAAC020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E4DC44D9-DBE3-4AEC-BF54-06895AAE346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FF2381AA-F7EF-476F-A593-25816B98BB7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2D28F18-6B68-4A14-9048-0BDF72CDED6C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4A4667E-8A50-4C59-A6FD-CAE695A4408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54C8E6CA-F9FE-479E-A856-640C04BD229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29601840-F1ED-449D-8A0B-AC660ECA92C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8D082AEA-A20A-42E1-8147-DC90D8F2EDA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98347A1E-FFBB-4710-B5DB-5A619FA047A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281AA76D-C58E-4297-A82D-EA2919BD7B6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02248CC-1936-44DB-A7DA-1C6EA0CC9BC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1D3BE8A1-5112-4ED0-A3B1-5674085EFAA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0BE33220-1257-474C-9A48-3ABC372D45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AD0F3965-C6F5-477A-8655-28A4D0CA6EB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E57A3FA4-8C80-4780-A636-425D3ED79E6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5ECB3F54-98FD-464F-B065-7B879595869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64DF6CB1-ABB8-4948-A2DE-78D3716F15D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4B20439F-6337-497F-9C1E-70424BE0CE0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29FECFBC-2C9D-464A-831A-D17B219BF4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B4F7353B-6266-4868-925B-8E121A8804C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0FA32324-FD6D-4CE6-8F29-104E41A1761A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E41C6154-61EC-43E2-9F26-F3ACF8B43B7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C56C70EB-1010-4C5D-B87F-E810FBA556E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07A9483-003B-4A0A-83AF-45417B3473E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B4B0B97-61A9-4526-9D23-C29120078D3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EDF73AD0-D343-4991-B547-F8FC658D0EB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7B677A1A-9031-4429-857B-3D6BB8F5277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D2F1ECC9-B52E-4E99-A243-9B4BDCFCAA7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97947749-12DC-436D-9EEA-6EBF4CF12A3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5B2D9D2-448A-4FAE-9D35-C45FF7453D2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2C10F209-9CFB-4B9B-81CF-9058CCF5085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8211A3F1-D203-4C68-B361-123CAB2C033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08CEAB17-1390-4F16-980B-4B03B4C4CDC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C1C4829C-879C-4EFA-9E22-AB39E390D99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0C37F181-F07F-46ED-AE60-D98B8A8E98D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577CCC31-B4AA-4E14-BCC6-91CAD321621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D55E4E1F-D45A-4548-84CF-7D28AA85ABA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7A000762-2804-456F-B884-6BB23324054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12DDE2FD-A712-4A65-A3C4-859674361E3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A1020D0D-B4BC-4413-823F-E7034E35DBD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398937F2-08AE-4E53-A0BD-5F7A9DA770D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A6F34838-F4E8-4A71-AF73-AB70CFFE1E0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7FFA3EC9-BE06-4C79-95D2-2976E2BFD4B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60520006-9893-41D1-B2B9-B6E0BDFA067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1FEE5766-5D63-4E34-9756-A4FFA0A2FE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81336C11-5715-41D5-A67C-805D7F1320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81977031-6F88-4C57-95C9-8BD3E30E6D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AD093250-B687-4E90-9340-EAF0B579E7F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E2A140C0-B013-44FC-829C-940DE888B29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305A49C6-EF12-4397-80B0-3AEE9F48C3A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DE27C260-30FC-406E-8DB4-1D9A361934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AC861414-A113-45E5-BA3E-E7D716E0895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1005B479-6409-4FC1-AD01-840624873BB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1CAD50B5-23A3-4B34-A835-ACC8AE4B9D8C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E12EACC-CB07-4205-9F8B-A3DE249C5629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A3C4E512-E6E1-496A-80F0-57985701ED1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0CCBC893-F3BB-4443-B993-37C7D32DCAB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AD79E9D0-5A4E-4B11-875B-ABE21CBA81E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17349029-7BC0-4C27-8C38-D40D9BCDCC2E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A23C209C-3664-435E-977D-6BB5ED2640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75136961-D708-41B4-AB8C-7CDBADA6E79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F7FF9512-1465-443B-A2D8-6729195F421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A11DA644-FE00-4CB0-A4A0-2A2A215C576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7384D1E-182D-4AFA-BD60-91BAC5239FF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F0A7A2C7-AF50-487F-960A-5EDACC836DC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B50216FD-2DFA-4207-B6C8-A50D3F461DE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90A9802B-CE7A-47D7-A9D0-CFC447E8EF8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5889EFF9-86B1-4E4D-B7DA-C45C9641386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629B4E38-A79F-4461-971B-839A694FF6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FEF903C6-9272-40DF-BEA6-564BFB612EF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CDE4EE53-F38A-443E-BD7D-54013AE0589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old Texture Background Image">
            <a:extLst>
              <a:ext uri="{FF2B5EF4-FFF2-40B4-BE49-F238E27FC236}">
                <a16:creationId xmlns:a16="http://schemas.microsoft.com/office/drawing/2014/main" id="{33CA634F-5CA0-45BA-8C87-6513EC30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758648" y="2425299"/>
            <a:ext cx="843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BCNN(30,45) là: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439084" y="5194957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202658" y="4081577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202657" y="5194957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My Video">
            <a:hlinkClick r:id="" action="ppaction://media"/>
            <a:extLst>
              <a:ext uri="{FF2B5EF4-FFF2-40B4-BE49-F238E27FC236}">
                <a16:creationId xmlns:a16="http://schemas.microsoft.com/office/drawing/2014/main" id="{FC66E116-4015-40C5-8EED-2DA598E1F6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B931D4-F3E9-8C01-49E8-CE0D9AA9D8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5017" y="3974778"/>
            <a:ext cx="281050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9B934-D555-AB95-CA74-571B42A75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08181CDB-705B-ABAD-2718-1C649C993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08D3541-6F9C-45C7-D494-1437ADBF9B85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1155516-4F58-160B-A1C2-51271026C9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DCB22CC-2FC4-F9F1-BDB2-E96EDDBCC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4F352C8-D99F-6641-6AB8-C224B6A77998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kumimoji="0" lang="fr-F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A10D189B-6DAF-2068-1670-22A50ACAD2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06DB45-1E8E-4F6A-79CB-5E4E78711D18}"/>
              </a:ext>
            </a:extLst>
          </p:cNvPr>
          <p:cNvGrpSpPr/>
          <p:nvPr/>
        </p:nvGrpSpPr>
        <p:grpSpPr>
          <a:xfrm>
            <a:off x="1740926" y="3183569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FD6599F-14FE-11BA-C299-08EAC3CB54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3DD9B58-AE66-887D-F93B-0C4FAB3EB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EAAB7D-DF52-E9AD-8BC7-E9BDD07D6213}"/>
              </a:ext>
            </a:extLst>
          </p:cNvPr>
          <p:cNvGrpSpPr/>
          <p:nvPr/>
        </p:nvGrpSpPr>
        <p:grpSpPr>
          <a:xfrm>
            <a:off x="6903563" y="3183569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5882B15-BB27-2B18-B08A-B0ABD717B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6C70262-61C9-0FED-4411-9D10F32157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4E8944-DE47-19A2-4B20-01A050DA53EA}"/>
              </a:ext>
            </a:extLst>
          </p:cNvPr>
          <p:cNvGrpSpPr/>
          <p:nvPr/>
        </p:nvGrpSpPr>
        <p:grpSpPr>
          <a:xfrm>
            <a:off x="1782384" y="4784195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18665C-6A26-8B4D-75FA-24758C6102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F4F33E-D7EC-8B04-E18A-B6D32746A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F682872-0167-2485-41FA-73E55BF1E179}"/>
              </a:ext>
            </a:extLst>
          </p:cNvPr>
          <p:cNvGrpSpPr/>
          <p:nvPr/>
        </p:nvGrpSpPr>
        <p:grpSpPr>
          <a:xfrm>
            <a:off x="6954738" y="4784195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F0CFF01-4387-98F0-C048-59EC1F15D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CF12F56-C338-EA2A-CA80-C94B4A0D5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7859ADE-597F-FD56-CE5C-C0EEF38688D8}"/>
              </a:ext>
            </a:extLst>
          </p:cNvPr>
          <p:cNvSpPr txBox="1"/>
          <p:nvPr/>
        </p:nvSpPr>
        <p:spPr>
          <a:xfrm>
            <a:off x="2184428" y="3506628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796508-2C27-0D9D-A0FF-128FCC2DA083}"/>
              </a:ext>
            </a:extLst>
          </p:cNvPr>
          <p:cNvSpPr txBox="1"/>
          <p:nvPr/>
        </p:nvSpPr>
        <p:spPr>
          <a:xfrm>
            <a:off x="2183327" y="5092544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112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2D3DBD-7CA9-76FB-3107-4772FB8F85C4}"/>
              </a:ext>
            </a:extLst>
          </p:cNvPr>
          <p:cNvSpPr txBox="1"/>
          <p:nvPr/>
        </p:nvSpPr>
        <p:spPr>
          <a:xfrm>
            <a:off x="7221375" y="3420879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224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DB5284-A7D3-93BA-C78D-7D2C956FB26F}"/>
              </a:ext>
            </a:extLst>
          </p:cNvPr>
          <p:cNvSpPr txBox="1"/>
          <p:nvPr/>
        </p:nvSpPr>
        <p:spPr>
          <a:xfrm>
            <a:off x="7202657" y="5194957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160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7ED8C2F-5E4E-AC3B-E948-2A28AE57AA1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4F039582-CDA6-5BAB-6BD2-35DE928607EB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AE011F49-789F-E983-526F-563F6C43CEA6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38E13510-8C98-4410-9076-62DD6A6D83BC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5F6AB452-AA65-D9B5-693E-9B2748EBC8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EBBD9FF2-BA12-1299-490D-AB0F55EABBA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81D50BF-4BEE-CA6F-EF29-EEAED20213C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20D5B7BF-6EA5-2340-2617-901E2767F38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69EA7C45-46B4-2562-A12D-A7DF562B2FD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B05B7C6-EB2E-8F70-4F23-4EF18D58B6A3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24811420-878A-0BD0-B349-ACDFBC5EFBD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CFD04277-45EC-B6DB-D08F-AB1513F0067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1BF301C9-5832-9B26-1AAF-3097E3958CC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576F9F3C-0158-AD36-9B2B-B7A88A28911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182C8447-33B3-DD1C-5F97-918F882F3B8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26380E76-B461-6579-24DC-B35F1B6B30B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597437BF-D052-F363-6242-A9B32DC0D8C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A353F6C8-06EF-945A-FABB-FC03E02A863D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FE08BC35-C5CA-9B8D-96E0-60D6CE03C5C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FB4223EF-9151-320F-2505-8974B917526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6C5F4320-566D-99B2-9FE6-F799FBBEA104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33B09976-8462-A36F-ACAC-51CDAACC9971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8DC27EBF-9C04-27C9-E6A0-49C66660C4D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9FA31EA1-0935-0F5C-E5B4-9E9630EE07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3B6D7F52-8D74-0D8B-3092-D315C9A51C4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A58136DB-328F-7B1F-9020-7B7A82FA508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EE2EE5DA-199C-127B-3BDC-A562617C1143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0E913D-8C21-57C5-B30A-3A91FC48F7F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3288736F-7CEB-6BE3-389B-D1E8040855C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BC504E5-EB57-CF0B-8BF6-ABF04687A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67D9BC45-BBFC-E221-F447-8F7B4868252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A5240EC7-9265-F072-1F81-FE1F7CCB046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3B9ADF0F-496B-1E44-2100-591E1CFE431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E98C9E01-953D-9A4C-CE6F-DD890676D39C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F4C7DF07-B7F7-DCB8-2EE1-DEB10E8D31D0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267225DD-B770-5C25-7581-67C6BB1192B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A9320A16-C807-DFAA-7CEC-A4055BAF30B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11B5219C-7794-0971-AE02-3F98CAAE3C1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5A3981DD-4EFC-29D3-6109-C36E4088DF6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89DFD8CE-34D3-C5CE-7F06-14987BC5FF8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F42287B3-A1B1-F1D9-9C2D-3F3DEAA8A69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54FC6C5D-6DD8-B02F-CA83-A6BD539B4F2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9726CFC0-1674-DEAB-16F2-6C2859AC405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450F8D41-2BC7-9898-67BF-8B45705C498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3030E4D5-DA1A-17CE-0E52-5ED9A5EFBDB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AD970E96-C106-205A-6928-C4E7D35D9FC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4580CF7B-D44F-7A95-34D2-0D0DC771F68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08DE276F-C815-C9B1-C0FB-2288E282978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6B2BC494-F43F-BABD-26A9-11BC245B032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70792110-5A3A-EBC9-653B-D32B2812E1EA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26E4254A-A4D2-3B9F-1429-948FED87899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8984501-32D2-4B73-F86C-D3ABF78487C9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C76FE8D7-5E9D-80F8-A357-EC0C4B7950A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8F26CC0A-5F58-398D-FCAB-D40C2390588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08BAA32B-7813-D576-973D-13989D78C62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668CDEC-6315-1DA5-9F43-90C257F3E71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4DE9C0E3-BAC4-0219-6CCC-E89A0058723E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7C7FF2BA-67F6-6721-291E-397619DF22DA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9964DB2-CE93-B0D4-FAA2-1AB591B51173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AE99F2E9-8152-8306-7828-576A5DFA990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ED7DBD38-E791-65D6-CA24-3336824B6B6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560B0B05-AFE8-BFB2-30FA-F040FC0A8E9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8D925B3E-3407-26C2-6E7A-4610EB8E6B4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4DAFA274-70DC-A8E9-7500-6CB9B93C01B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C3307E84-B501-3CF1-BB33-4D59EEE68A47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37192B19-04B8-43C0-6601-04B734668B6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F77EA045-EDA2-05CD-C50E-274E4CF0F05A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885F1B1F-192A-49D4-CA0D-3510CD944221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6886F344-DB8A-DBFD-E5C4-9114E3C0D42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84FF3EC1-831C-8F61-FA25-25D86065CEA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CFBB04AB-152D-0768-3C22-4342CA8DE5B6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0A1777A7-DFA4-43EF-7362-BE6B7D85960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34B4B771-4A16-8E3D-B6ED-AFFB09E8E971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969DCE1C-FBDB-1768-8011-CBF53807BDD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09357501-991B-39D7-62A4-53C03B8D734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B99CC1AA-87E0-0CE8-75BF-47F630B12FD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5D70CDA1-C883-63A9-EDF6-21D7AB31592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8136A511-2B67-B984-5370-4B989C345DB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AC669CFD-2848-ECF7-ECD9-56C906C8BAE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167B08B9-B942-BFD8-4746-39CFDF6FAD0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477289AD-1283-A6F7-E0A6-BEB5401CF35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A1F2338-9B17-DB10-8D72-E483F6AF27F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980BDB43-7496-4AF4-F1E3-7AB9A032E81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2F520C8E-AF64-F1A7-99D0-5C7EA38EAEF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B43013F0-AC07-871F-B136-E7C100A9CE2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55FEE435-ECFA-84F3-49DF-58D59E3CD09A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1F7D8461-AF54-C3D9-31CD-5305F243DF0C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3F4ED3B8-40E5-923C-1FE0-AE48386383B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B52D0E70-87E2-4875-45C0-64975F771CF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91DFAE8E-38D8-207A-7E71-2B4AD9C9920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0D094736-34E7-684D-BCB5-3623FED1028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D17F6E30-5A43-3045-599A-FC5F6239DF9D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78F631FC-3B32-6BF1-5272-FAA7F0468BFB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14FAB8C5-558D-B062-999C-269CAACDCA5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03238CA0-E4D4-1772-123B-56FA0F74D0B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3A77496F-DCE5-A013-32EF-129146223E5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58DAF4EE-78ED-4BB3-1C27-3A561F85094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DE5D9C1B-05B3-D3D6-3B16-33F48CE87BC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043DF6C7-D7BD-FF7F-6172-D1F91D9F487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F50C5B1-1090-C70F-F7CF-2B4EC723A35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E7D3C33F-7486-B145-0856-0EA69FEF2FC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E00E02AA-F7EE-80CB-8501-0B016CBF9F4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8EF2A43C-64EA-0A3F-0786-E18A14D4DA9A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8380CE8D-A6C9-FD2B-7A29-59162D0FFFD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831058C7-8E12-968D-4687-152D541B94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0AB11650-9980-314E-8209-D1694AEBB41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D6899A23-5393-81DD-DF84-368D942B830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B190530B-2307-0EEA-B3D1-6AC5D2382F7E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D35F1974-8FC6-52E1-85D5-D782DAF9490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623754EE-1096-739E-0B24-97E5DEC6123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D2404536-2534-0EF4-2ED3-54BB3B04CA5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ED1B9223-14E5-3D14-C70E-0552707EFBA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55A5E117-0E0B-9775-9177-1653BFAE45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80B48ECA-503B-CD97-ED10-DBD09F79901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4F872622-8513-0859-2CE9-748AFCDC28D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2BBD0CB8-BF09-FB7C-9430-07C5049A19D9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7DC2369A-320C-2D57-5B03-B2D3256572B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384403C3-E20F-4716-762F-25FB46D21D4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4A57C8E7-EF70-3F98-8161-A42AA1ED75A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6B96CE8-D905-376E-5749-E554255DEB7C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C01EDB6-B094-7A2C-7D80-9F42CC0AFFB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E34E01F0-8E36-B9E4-9913-7C283D933218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20845789-13EA-62CF-5EA0-71DEC0893C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C20CA13E-FC5B-57FE-DCDF-B6B6D63037D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CF8EC55B-63E5-2FD3-AEF9-C2E0910BF3D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A72D35FB-ADFF-8F7C-7870-B2C2DE6488E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1D44212-0187-747E-4C26-C1A6996A02E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A3E59425-6A2C-F698-D803-998463C39F5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61006BBD-020D-4DED-5FA9-9B2EADB5CDB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85B20C67-95BE-C3E0-8970-4A2BF6D8569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B0B3FCE8-315F-8A9F-81C4-D6AA6C070EC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6E972615-BB41-571A-15AD-C5465BC4E196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06194B84-41AF-673D-9373-ECBBE1E3F73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E252214C-F311-10F9-6195-1CBC468CB886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F5784B11-4935-07FA-98D0-4CFC27A06A2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EFE39D42-3728-3265-A60D-316DED2D55F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7CDFDC36-6A80-6BE1-E8BE-32241F130010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646F5152-E738-CEFE-3C77-958598A696A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FF633D9B-BDC6-9929-D587-5F1BB80029C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B27A080-E2BE-BC28-DE40-B3663553D8EC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34DEF2B-C0B3-559E-DA14-83DB1B7433F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BB4D64C8-C54B-697E-607D-6E23C427ED9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944B337D-A578-783E-1C22-0EB16AA8D8B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459187B9-3539-ECCB-3BEF-A67024F6B6A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359DD8D3-4B81-2374-1F6C-5A53F3C2AEB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2D37E1EE-927B-7261-71FF-45B9444AD1C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EB8EC409-18CC-2A3D-E886-B405CF7C1A8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3F7AF265-5549-1EC5-6CAA-B774CF3A0E5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392F3B09-20CD-F49A-4B69-08659261FC5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F2EBD1EA-6FA1-133C-D5C4-FCBA9D82FAB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7C8F9D99-650D-8839-64E6-15056C138AF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E60486AD-D3C0-85D2-D505-E39AEA9077B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D0928BFB-9204-42DE-8E10-B7FB3A03F43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7CAF5248-EFB3-D917-7D23-2ACD3752D044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052398F-ADE0-4536-F277-A401A65F0E0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4DEDDC8E-51CE-E573-8305-17F42C7413EC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415C2B63-0148-DD94-7648-73EB850CDAB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E3859949-98F9-4177-7F5E-7ABA812DF96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7D524FB1-7EA1-02E4-A85B-5D9BDAD3D4E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637A3D59-C010-13AB-E4A0-901958B487D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63DDF2BA-8951-DC68-ADCC-A30627FD11E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C8E4AC04-57B4-9A9B-58FE-5F70AAEF6DB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339384BB-0773-00CD-47ED-26ECEBAA293B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DE9697F3-69D5-E9D2-D7BC-AD1294C3B36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E83D1C0A-540A-13A8-6499-FD50BAF70E0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6396C760-8B9B-37ED-75C4-5B961BF3BB1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680B5330-D452-0CB0-F615-1BAED316621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817E4090-007C-3531-5FCE-D78BDB85F774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7A532511-DD79-E8B8-748B-F7D3AF6FE68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67D90A35-B73F-D216-3E77-C75BCA4C61F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0A10008C-2B06-BDBC-9052-795518ECBBC4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58D0CD27-59FE-D766-0C59-DA971E39AC6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89505337-4281-AB2F-9A88-4563A20668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040031FC-14F0-51E0-A360-8D3FADEA5A3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7654A13D-7F5D-839D-CF58-BB425F6E72F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A9487078-CBCE-D4B9-06FC-22B8A0A3155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D6A6E335-8463-1F2C-CF5E-04B8626DED9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70CD6D3B-87CA-9C82-90DA-41D0799F4E2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E3E0B1B0-3E53-6B8B-4E8B-D406A87AD7D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190F5D30-8D45-EA57-2CCC-B0015BBC58B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48D5899E-CCB3-EB40-3AB2-1FF762F65F9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6A2C4589-7364-E6FF-623F-D40EE01E3CE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CC885FC6-0629-32BF-0FAB-476DF2711FA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93F11258-F48A-E524-FA36-EEA4B035084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30FF40C2-F34C-2CD6-E997-25C6CAFA844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EF1B1F9E-D228-B0EA-7778-3D2AF252A71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23C919D7-32EA-FCD3-6EBA-823F58D8D78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</p:grp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42E54A20-1CD4-E5F8-BF24-90FB9E9C69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62DFBC-5C8E-1D02-F84B-372E538208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7575" y="1979490"/>
            <a:ext cx="8516850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2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old Texture Background Image">
            <a:extLst>
              <a:ext uri="{FF2B5EF4-FFF2-40B4-BE49-F238E27FC236}">
                <a16:creationId xmlns:a16="http://schemas.microsoft.com/office/drawing/2014/main" id="{33CA634F-5CA0-45BA-8C87-6513EC30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2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758648" y="2425299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chia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là: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439084" y="4081577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4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439084" y="5194957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112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202658" y="4081577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224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202657" y="5194957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160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My Video">
            <a:hlinkClick r:id="" action="ppaction://media"/>
            <a:extLst>
              <a:ext uri="{FF2B5EF4-FFF2-40B4-BE49-F238E27FC236}">
                <a16:creationId xmlns:a16="http://schemas.microsoft.com/office/drawing/2014/main" id="{FC66E116-4015-40C5-8EED-2DA598E1F6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>
            <a:extLst>
              <a:ext uri="{FF2B5EF4-FFF2-40B4-BE49-F238E27FC236}">
                <a16:creationId xmlns:a16="http://schemas.microsoft.com/office/drawing/2014/main" id="{2FC07847-87E6-40B0-BF1A-DEA598797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3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514600" y="4081577"/>
            <a:ext cx="261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514599" y="5194957"/>
            <a:ext cx="261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212413" y="4081577"/>
            <a:ext cx="267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212412" y="5194957"/>
            <a:ext cx="267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0;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60; 120; 180</a:t>
            </a:r>
            <a:endParaRPr lang="fr-F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45B49B-AF41-4BE0-B241-6E1B63DA18F5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CC8CE60-4DF8-45AC-81F8-499E2A9FAF9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9600E49-167D-4062-9374-A73819FA6FD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E710985-C6EC-4776-916C-CF4CDEE7B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2A1F6F2-7F94-4594-B47B-C03151A15A8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59A93E1-BB34-479A-9C36-F6C2CF1494E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2B8568D-9EAD-4F39-9C4D-08B09DB712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3120A76-BB21-472A-A8AA-E439F5E34B4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47848BD-BAEF-497D-A745-A6ABE31699D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E42B41-31E2-4FEB-9E22-A97483CC733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0F97BCD-BF21-4D31-8ABA-8A08B3C3B71F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28EE3F4-422A-41D8-8683-2C13C83D8343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BACA0A1-F1E0-4D8B-AEA0-EE980929DC7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D8BC348-D065-4E67-A3FF-3C6A83D1E5E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C70ADD1-52CA-4130-AD92-5485BF8EAA7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5701FF1-5EAE-449D-BEA5-C28EDD30992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6BE5EE-1C1B-46A2-88D5-3E8F732D124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AFDF863-A7AE-4AA7-8BB1-C8783738D452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EEBC968-C9CF-41C3-8810-C353B295D5D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64D6F81-F5FC-419E-940A-A93964464B1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0F2FE60-180C-4D6B-A737-7F3B12E3252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BA441F6-A7B2-4553-878D-8B3F9DFCB58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AA3337D-4266-43B5-B82A-1AC02F92A44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21FEDAF-5FEA-4B1E-AA90-AC47BF2AA58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4F0C34D-E0A6-4074-8074-46FC4AA783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4A8C961-5567-4E2E-B4BA-F7F8B3F7B25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5215E02-9611-4C79-A65B-5831A1DE378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6E71211-23B2-44DF-96E5-AEDCDE60E88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9537DC3-80B8-40C4-B60A-AFDF456F930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136B4E9-F708-4878-8E96-7395EA2521A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DD50AC9-16E0-4935-936B-C53C3C6F79F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FAB2A0B-E337-4869-856B-6ED815BD2B4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6C2A146-51A9-4A56-98DC-E8D80BF8F98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860F34A-33CC-4F45-9A16-42FFDD1D560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D33D51D-4A72-4209-94A7-865A93395DFD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0D6FA87-3D3A-4DE6-8E3B-F5548A0BF5F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F8DD573-0A89-42FB-AC0A-B3025409868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267D801-8D0E-4064-88E3-1CA08A0E242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8AC560C-7FAE-4A34-BE1A-C83B9E95B4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7AFEA16-CC3C-45DA-BAE1-535C5998E3F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C7445BF-1FA5-4957-A036-AE47547179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2576234-05A6-4261-AAD3-57B7689845A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CE4A0AD-F7A2-402E-9E45-07C1E9F674B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A3D6C92-7E51-4788-BFA2-D85FDC62F6B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58E4D3A-E646-42AD-BED4-3C49A71A9D9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20CB03B-B771-48E7-BC04-6791819AA21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77BC054-0BFD-4169-A9E9-FEEB61E164A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824E047-58CC-4E34-821C-81A510B3CD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5F2390B-0EED-4A44-A7F4-634954D1EB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CAC668C-B25A-4A93-985D-6A6CF313653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334D32B-9018-476E-9A77-F5E916C972C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E3EE526-CE64-431E-BF37-557A19A4E77C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584CB60-9E58-4F86-8835-1E289A46DF0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D30811B-750B-4433-9A38-4330922C6C1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B2CAEE8-37DC-42B1-A335-B22221BE1A2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645135D-0008-4F22-9679-3D1BFB446AA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1E200F3-AEE8-48A6-AA03-9B3BCAF1D99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5547ADD-189C-4CA7-84A8-148655116B9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AFF6EC3-1DF3-4B18-812F-175AF9CF11D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64CB16D-B210-4B1A-A398-3399F092A1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B449EB1-97BC-46E1-BAC9-4A6482B2839F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4EC1A43-01BE-49A0-9D18-628F2A6781D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CFF60E0-AAE0-442F-9E34-06739D7AA7B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22FC7C5-EE2F-4DF1-BCBC-EE15AF85C8EA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78FB7F1-701E-4520-B798-1AA2301C250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8696982-E4B4-4A4F-9CE5-287BCC22B0F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926FDCF-19B1-4BF1-AF86-ADB8828297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B62DAB9-6C63-47D4-84B0-A9226731D62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74742C4-B295-45F2-A433-CC32139F11A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2810728-FAD6-4A7E-A76F-78F732D7411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91F305C-460F-4E9F-B291-951E28EFD0E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615FD4D-398A-44DC-927F-E2E1AF25D79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9A649C2-59CB-4CCD-A67D-8A00253CC5C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3C49F4B-6BE7-4FD8-B840-2752C509193E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8BF65C3-B12E-4E34-9870-66BAE897A8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2A7379A8-998F-4D6B-B492-DFA37230BB6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9838C6D5-3740-4E33-8828-4B8B40BC81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AAA59DD-1460-4180-A9B1-5DB6E0E6618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3C94F4B-C416-48CD-96DD-0FC769BCEFE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C2EAC9B-AB93-4C69-826F-B9E2C2E6F21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DDC019F1-A9F6-4C7B-8C4A-D14004EBFA7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6528627-DEC1-43B6-ADBB-DED4554165E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76B8DBA-95E6-4728-B9E7-8DC90DCDB1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3FD62FA-74FE-4755-AF89-A5AF50BF2F8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E881DF9-DAAD-49DE-946C-C7598BD39F6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2CAD5EC-DB83-4C06-9A31-7EC0791F7525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72DCE00-45C5-45E9-9296-ED1601B952E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0D8D0D3-08FC-45F2-910C-2208CEE4C5D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C83D3DA-D695-47FD-B4CD-A11F05A5A33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3A58162F-1AD7-4483-A925-D950661120D2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E8A7DEA-EBE7-4287-8C0F-B7327A54BB4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2B5B122-7FDA-4885-B453-61456C85EA6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06541FE1-9EEC-4503-898B-52E9C85C2EE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FBD5FEEC-20E2-45DC-93F2-537A8049C74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0EE32CF4-B7FB-4EB0-8426-40D3F22C423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A42A683-39DB-4A07-9D5A-775C8AE7AB1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3FC3941-24F1-4995-BA4C-A8DF6D32A8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663AD7A-66BF-4185-9B63-4C297898A50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E86DFF2B-7C78-437E-B07C-B5565491D15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D558073E-25B5-4301-8332-87E0AE50C23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62C1FF7-E18F-4E90-93AF-AA9EAACD438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2590970-317B-473F-9626-FA2C84208BA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7585766-9A8C-407F-932F-BF674530CF54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62042FB-5E72-4DD6-BC48-0101EC595C7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AA921E7-DF42-4C49-B7E5-08BC40FCD0E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71EAAAF-4C98-438B-A8F7-F4B5C070D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B0D5F8B1-AE70-4C19-89B1-A74DB8FF34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E8762B10-291E-4E78-ABBE-B60A12A8B1F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DFCC58B-86DB-4FE2-8F98-561A670BD0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A122410B-3DC0-4058-8247-E7FC486592D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E5EBF240-7D2F-4CF4-AEB4-4DB613355E2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15DB2BA9-D6F7-411B-BEA9-43815B26CB3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219D5AB-5927-48BB-9967-11DF8EA6C44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B22048EA-D93C-45DA-B7A4-0E92F62FBD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3F4F307D-48C6-4566-8378-F3FB6B90D95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02A894BF-A98B-4015-9CA3-28CE5D6A30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8ADC6720-F303-4AB8-85B6-DC11BCF1183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49D7B37B-9C2D-416C-813E-12749CBF21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8EBAA456-4D06-499C-ABC6-F20F3DBA7EE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1669B18-4EF0-4D04-B4DE-DFE8319950EF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ABC81BF-C269-49F9-9EA1-8BD406323F1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EA606F08-55B7-4B37-945B-5B27075339D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AF7C167-F186-4E97-BA2A-5871D1458EA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73C83D52-4FFD-48F8-9900-F7FBD27435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A528FEE-A008-4676-8500-91C30D05825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D96863DF-CE41-465F-8201-7878F98743F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3BC19FA2-A4EE-441A-9B80-B76C76F6937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4FC13C78-2429-4E1E-94ED-253F91FA20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D332F68A-C5CD-4CB8-ACD7-CD1D94D844D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7ED05AA8-A9F5-48D6-8BCC-9AB2B5C86E6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15AEC49F-E115-4C93-BDDD-46C161D9D46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F4831C65-10E3-4303-8372-3DC2C018ABF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78D380F6-2325-4A93-A778-00335124337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DB510ADF-3427-4801-B3C8-4CF2B5056D3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60A33251-5833-4C0C-A2C6-15FD7E8DA5C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72AC87C0-394D-443D-A219-C8EE9296981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1577DE7-5401-4A34-921C-DC48C4495E32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E195B76B-09DB-4162-905E-E64553CABA2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99F695C6-C25C-421C-BEAD-8A0577EA50D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2E633616-2064-4880-8C1C-EEFE0C8BB2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CF9903CB-B31D-4FCC-B829-6237E21BA51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211703D1-243C-4A8E-8D87-AD79ABE54E6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3FB92B82-C13F-44D7-B14F-2E30F82CF79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6A87E63E-168C-4E90-A82E-F47437581C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0994E1A-DD16-4EEA-8A70-B497258EBB3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2BA835F5-05A5-4749-85DE-4E6D6AC126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F33105B3-9DBF-4B90-A8C8-FDA40CDFBD6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7880327-625C-4B11-A23B-F0076C4BD3E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7E56AC6-D2B5-4A23-8B8F-9E246732D75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483722E-C5B8-4ECE-A322-92C2B757C08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32F1960D-B188-4531-BD14-5312F3B5E62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FE1ADEDB-4A5C-4D14-821E-623AFF5951A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020BC3F8-5672-485D-BC14-96213F03BC5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667F44F-E663-41E7-84CA-4550CF25685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A385D17-05C8-4AA3-BB69-647F71E2277C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2E32C183-A74D-4995-87A9-F7DA9D073BA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8038FC6C-458C-42B6-BE14-565B62D17FB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508F5C2-5B1E-45CF-8902-122826A07F2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77A13ED4-4BB9-4D22-A3B7-D1C376DFF2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9D6779E-0E02-4735-9D4C-A9ED49A52AC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34AA3F6E-4029-42E4-80D3-B30EA1834A9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8D268260-9686-4057-99B0-EE7BD45D9A2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16F14DD-70B3-4CAC-AA2F-8CA027B301C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3D2EF879-385E-4AE0-B513-53FD694B87F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5866144B-A227-4762-8526-8A9C2D11283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3B82CBA5-DF86-4CED-813F-062D362BF75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5883CE8D-D95C-479D-A2C6-A1B085B75D8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8304C6C2-A872-489B-91F5-A8E49FF4C05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C637941B-5CBF-4DA4-8DB2-87D5541C21F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4640DB6-7EA5-44E8-8F5E-A0DE9081B08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E55F164A-53A8-41F3-B2B6-E14C5D4F6D5D}"/>
              </a:ext>
            </a:extLst>
          </p:cNvPr>
          <p:cNvGrpSpPr/>
          <p:nvPr/>
        </p:nvGrpSpPr>
        <p:grpSpPr>
          <a:xfrm>
            <a:off x="5241782" y="3913169"/>
            <a:ext cx="1780072" cy="1780072"/>
            <a:chOff x="3419475" y="752475"/>
            <a:chExt cx="5353050" cy="5353050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B2B58F0B-F44B-4BE0-8214-AA677009AAB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257FE4D6-483E-431B-AA7D-E560761C29A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FFCA97A4-A8DA-40C1-9D9E-EF932C7D05B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090C6838-1F22-4DA9-82BD-5C37E647713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480C4D48-9C07-430E-957C-8789FAF48C1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D5AB55CE-F667-43FA-A44F-F06BCE7DDB4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55FAB3BA-970B-4154-B061-39B74E060D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99000E8C-A900-44FD-B075-4CD834590E4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A3D98097-E764-4A6B-B7A9-69D605893C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9A3A5A96-2583-4551-BCBD-707DB272E97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6A80426-DC6A-4D2D-9656-9255717D3F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4D1A7621-A4C4-48A1-990C-8B519183F55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7183A863-4BDA-4BFA-9F25-C215F96DA9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CA1372C-EF11-4646-800B-B42FC7CFB10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E1F6A30E-5FAB-487C-A741-C0C4C7BB25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671D3926-1AE4-49D8-B730-0F19D912E9A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AC97AE6C-C162-495B-867F-FFED908FB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6E85B37-2421-4BDA-BDA0-AF56F90D7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828052"/>
              </p:ext>
            </p:extLst>
          </p:nvPr>
        </p:nvGraphicFramePr>
        <p:xfrm>
          <a:off x="41148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94E2D5E-126F-6203-CDC3-1B971A0F43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8540" y="1868412"/>
            <a:ext cx="8437595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Gold Texture Background Image">
            <a:extLst>
              <a:ext uri="{FF2B5EF4-FFF2-40B4-BE49-F238E27FC236}">
                <a16:creationId xmlns:a16="http://schemas.microsoft.com/office/drawing/2014/main" id="{0AB3DFC0-6FF5-4661-AB1B-6CF6F7FC2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3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514599" y="5194957"/>
            <a:ext cx="261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</a:t>
            </a:r>
            <a:endParaRPr lang="fr-F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212413" y="4081577"/>
            <a:ext cx="267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</a:t>
            </a:r>
            <a:endParaRPr lang="fr-F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212412" y="5194957"/>
            <a:ext cx="267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0;60;120;180</a:t>
            </a:r>
            <a:endParaRPr lang="fr-FR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My Video">
            <a:hlinkClick r:id="" action="ppaction://media"/>
            <a:extLst>
              <a:ext uri="{FF2B5EF4-FFF2-40B4-BE49-F238E27FC236}">
                <a16:creationId xmlns:a16="http://schemas.microsoft.com/office/drawing/2014/main" id="{1BC64FEA-E6BA-4610-8EE6-575C59E487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8E2331-B6CE-46E5-A4C8-E9DF26554434}"/>
              </a:ext>
            </a:extLst>
          </p:cNvPr>
          <p:cNvSpPr/>
          <p:nvPr/>
        </p:nvSpPr>
        <p:spPr>
          <a:xfrm>
            <a:off x="2731011" y="4061059"/>
            <a:ext cx="1727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60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A6913-B187-63D8-9159-B6FC9CE825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0249" y="1789039"/>
            <a:ext cx="8431499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8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5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4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22" y="-492197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482427" y="2233261"/>
            <a:ext cx="8433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 khi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40.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 ?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11F36D1-372B-4310-BE17-92E999A67AD0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74BD289-31FA-4178-9D73-C4BD92923BFB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6A7AE368-C21E-40D1-9C77-EA35F7EE565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7E7B8490-FDDE-4D28-BE5D-E9E4AA112D0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9AB51239-F684-4F86-8542-447E5AF884E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A0C9BA46-C73F-47BD-AE98-DF9C7B3040B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4B0F4AD0-40E9-45C8-82E3-FA82343C705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05D7A64-1CC7-4952-AE15-40422F33FD9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1EA9C042-B8E3-4037-A1FF-E6CB5686865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31B5669E-EE1E-4DF7-BF73-B0186E9CD08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CEB91A5C-5A4F-4EB6-ABA1-2CA82A23304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267C8778-F10C-49CD-A807-A578EED3F9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0390CA19-C5CF-44C3-B243-61B67575E62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A65EA4D7-3FAA-4CA0-90D6-7AA5C44C368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9C7D094-DFB9-49B1-925D-D702A993ABF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634CE47-601D-474B-A87C-EFA174E6F8A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A2A7612-816B-46FC-9286-6DDCD5855EFC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0ED80D3-C0A7-4B1A-B011-DB3A4B4503C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95B1071-FF49-4AAF-B496-9EC7A2EBBE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DFE86B1A-BE80-4758-BF73-6D107543484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49443B16-EDBF-4461-86B9-B161B79DDC7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FAEDF703-6FF1-49A1-AF4E-5154CDD791E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81200ED-F6BE-48F4-AD33-ED628C7E10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E2FAE553-78D4-4E9E-A3C0-894B65EF411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3277CDB0-EB2C-4615-9D23-237D7366F92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41C87919-AE8D-49A4-8ECF-8D9EFFF45C3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F7BA9780-A464-45C5-A33F-3C37A37241A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29647DEE-D9CB-4755-B104-D0139E74AAA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963ECF47-FDDD-402E-9FCF-FCF4410594B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4D85242-EC39-4F9B-9501-BCE9EC7BF31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513284A-A890-4E66-811E-DEC3573CCBB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0EC8F2FD-7B2A-4950-9A3C-30FA77908A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51535565-7411-43B4-8E69-FB4A0EAA741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D5E6A8C1-4B6A-4A61-9DB4-5037DECF6C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E8C97EE-FB7B-435D-8341-97E035BA47D1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A282AB2E-6C61-4C9F-ABA8-856A1DE63F5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218503DA-79C4-42A8-829F-F255EEE3D3D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3E66B079-33C2-4504-9117-7EA95217229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2A2A2601-A413-496B-9C56-419C3D20562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3154776E-36D0-4613-9D94-6AD550CD3F4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6001193-24D6-46A5-B335-49C47BDF4DD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71BEA478-7F5B-424C-9A99-81C60CD8545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75DFD4E-D660-45FB-88FE-6317515C93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78E1D63-8743-4ABC-AE86-78D2FC2C0E6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05BD34A7-6376-43A2-B751-FA1AD27B204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BA95A0CA-D281-4449-9F2E-EEA182B73D5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81FF08D0-C035-42F8-B6D9-9C4308135AB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EB48508F-E7B4-4E50-BB8F-A016D40B7E3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B277075E-7667-4826-8790-D0B19AE6ACA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52CA3205-0BE5-436F-AB6D-898893B208C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06B95E0-BB30-48C4-9BEC-E80E942ED45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F4B0918-5391-49CA-8902-F23D28B44398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FD426900-DA53-461A-B2E3-73566666E9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C3957957-54E7-4B50-8812-B493676533A0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4E65A88D-2DDD-4CAD-8350-3D7AF9B872D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BE9492FD-4076-412D-8632-5BA61D4BB51B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B3AAD10C-F5E3-4D77-BD3F-F0D4BF737EB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53F5208E-34D2-4076-8E45-5465A4DA771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D38409F6-A30B-4EAB-B9A3-44593C8511A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F3081E5-DA4D-48CB-854E-A57CB4C197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D8A08380-C2AB-410F-BDFC-A84C74B0F2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D9A7A010-67E9-47AA-BD33-EE8AC90C885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672FCB49-6BFD-44AB-ACD5-B27B3DC93C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E77E8756-2E34-488B-9A93-D9222070C85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8FCB05B1-9360-452E-B662-CD743205309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3B21BA87-9559-4A51-99F4-DAF5BC795EB4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8755C316-AA87-4AD4-9BC6-6CFE1793797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6E1D89C2-8BCA-4CF3-B5D5-45CA781B5A4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3D6DB6F-414C-4014-AFAD-071E3777F066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FBF340F-D783-4F57-BCA8-A5E11FF0577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A14FB3AB-4DD0-47EC-8103-1ECCB572066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CCAA03C7-DA39-4CD2-8043-D19CCFF611D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7F1C290A-EF1C-42E3-A697-EBB5A8558A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B3B7DFD4-E9E5-439D-A5C8-59A71817824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1CDB2E0E-E7F7-445E-845A-A2681FD7C99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FD75F910-6EA6-47CB-B9FF-F7F6D904E48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5D4AED18-B3A6-4F36-8EB1-CA369373D73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4A721955-871E-4414-8438-C62E655381D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166B2C96-BAEC-4D77-879D-9AC5EA5E8E0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BD5754DF-8E7B-4404-B598-E0310BF24AFD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1EDCC592-9557-43E2-B6BF-66088155211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2888C853-E6C3-435F-850A-1642030982A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2C0A262A-0F87-4A7A-BFBF-1D86AB3D716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86BB287-A318-49C1-863D-CDFCFA48AC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4B8F3276-06A2-42BE-92F8-2FFAF49EA89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57670E38-8B99-42AA-AA05-A74FF72CCB81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BFD7461F-D7F5-4797-B78E-BCEA8DE6E89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143709D0-C181-4BB3-B61F-9A116AEF562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418C26EF-30BB-444C-9A71-C10CFC4AC24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B8C4016D-AC30-4540-A653-07CBF704DBD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8C9FE8A-E2A6-4E47-B8CA-4AB5434626E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CED52124-6AF4-4222-B615-7EE94D431C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99489AEB-ED75-442E-AEAA-FEDFC02C0A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C525A1D6-C951-4FC6-B89E-C07A2836F8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11B44473-86DC-4450-94E7-6DBE362D624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4CE6B50-896E-4ED9-B3EF-999D134A57D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16DC95B8-E51E-4384-8AE8-B4364E3103B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F2B1888-7C35-4BE7-8937-6576874379D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527E3BA8-4C86-4B36-BDAF-8DABACAD89E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B8E061B6-E667-46A1-B609-BB4D6DF8353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87E3E876-AF40-40AC-A1B6-5FEAF2C467A2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6DD56B0D-0D15-4C4F-B60B-2F6870AA619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8834E009-BB2A-476D-934E-863DEC95FE0E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FED403A9-AE31-4D27-A688-5DFFCF1AE28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9A41B4B6-B11A-477E-9DD5-7A41DB6FEAA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FFBCCB7A-F4F2-4A38-98A0-48C40EFF099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4EDF9C13-CE8B-4663-9448-043068436FE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3CC4674D-F238-4B1B-B70B-0C6214C1A91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7DAE4D7F-0076-4C40-BD4F-BBE50566862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9143F2F4-EE60-4B0D-8F05-694656BA948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A1B1A4ED-D4B2-43BF-8457-60C54BCF023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38E870C3-0298-45F4-ABE7-686FAE5197F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9F7DFC5D-6330-43B8-BBB9-38EAEE77C43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DA034794-7925-414A-B11E-A11DD7B69AF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2C78B0FA-6578-4047-91D6-1C5BCCAF61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B84D8558-DCFE-4A6C-8766-C0A5A72019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9557C11-F71E-45B3-ACC0-16D3BAAC020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E4DC44D9-DBE3-4AEC-BF54-06895AAE346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FF2381AA-F7EF-476F-A593-25816B98BB7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2D28F18-6B68-4A14-9048-0BDF72CDED6C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4A4667E-8A50-4C59-A6FD-CAE695A4408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54C8E6CA-F9FE-479E-A856-640C04BD229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29601840-F1ED-449D-8A0B-AC660ECA92C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8D082AEA-A20A-42E1-8147-DC90D8F2EDA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98347A1E-FFBB-4710-B5DB-5A619FA047A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281AA76D-C58E-4297-A82D-EA2919BD7B6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02248CC-1936-44DB-A7DA-1C6EA0CC9BC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1D3BE8A1-5112-4ED0-A3B1-5674085EFAA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0BE33220-1257-474C-9A48-3ABC372D45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AD0F3965-C6F5-477A-8655-28A4D0CA6EB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E57A3FA4-8C80-4780-A636-425D3ED79E6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5ECB3F54-98FD-464F-B065-7B879595869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64DF6CB1-ABB8-4948-A2DE-78D3716F15D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4B20439F-6337-497F-9C1E-70424BE0CE0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29FECFBC-2C9D-464A-831A-D17B219BF4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B4F7353B-6266-4868-925B-8E121A8804C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0FA32324-FD6D-4CE6-8F29-104E41A1761A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E41C6154-61EC-43E2-9F26-F3ACF8B43B7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C56C70EB-1010-4C5D-B87F-E810FBA556E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07A9483-003B-4A0A-83AF-45417B3473E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B4B0B97-61A9-4526-9D23-C29120078D3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EDF73AD0-D343-4991-B547-F8FC658D0EB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7B677A1A-9031-4429-857B-3D6BB8F5277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D2F1ECC9-B52E-4E99-A243-9B4BDCFCAA7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97947749-12DC-436D-9EEA-6EBF4CF12A3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5B2D9D2-448A-4FAE-9D35-C45FF7453D2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2C10F209-9CFB-4B9B-81CF-9058CCF5085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8211A3F1-D203-4C68-B361-123CAB2C033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08CEAB17-1390-4F16-980B-4B03B4C4CDC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C1C4829C-879C-4EFA-9E22-AB39E390D99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0C37F181-F07F-46ED-AE60-D98B8A8E98D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577CCC31-B4AA-4E14-BCC6-91CAD321621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D55E4E1F-D45A-4548-84CF-7D28AA85ABA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7A000762-2804-456F-B884-6BB233240543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12DDE2FD-A712-4A65-A3C4-859674361E3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A1020D0D-B4BC-4413-823F-E7034E35DBD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398937F2-08AE-4E53-A0BD-5F7A9DA770D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A6F34838-F4E8-4A71-AF73-AB70CFFE1E0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7FFA3EC9-BE06-4C79-95D2-2976E2BFD4B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60520006-9893-41D1-B2B9-B6E0BDFA067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1FEE5766-5D63-4E34-9756-A4FFA0A2FE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81336C11-5715-41D5-A67C-805D7F1320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81977031-6F88-4C57-95C9-8BD3E30E6D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AD093250-B687-4E90-9340-EAF0B579E7F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E2A140C0-B013-44FC-829C-940DE888B29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305A49C6-EF12-4397-80B0-3AEE9F48C3A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DE27C260-30FC-406E-8DB4-1D9A361934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AC861414-A113-45E5-BA3E-E7D716E0895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1005B479-6409-4FC1-AD01-840624873BB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1CAD50B5-23A3-4B34-A835-ACC8AE4B9D8C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E12EACC-CB07-4205-9F8B-A3DE249C5629}"/>
              </a:ext>
            </a:extLst>
          </p:cNvPr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A3C4E512-E6E1-496A-80F0-57985701ED1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0CCBC893-F3BB-4443-B993-37C7D32DCAB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AD79E9D0-5A4E-4B11-875B-ABE21CBA81E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17349029-7BC0-4C27-8C38-D40D9BCDCC2E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A23C209C-3664-435E-977D-6BB5ED2640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75136961-D708-41B4-AB8C-7CDBADA6E79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F7FF9512-1465-443B-A2D8-6729195F421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A11DA644-FE00-4CB0-A4A0-2A2A215C576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7384D1E-182D-4AFA-BD60-91BAC5239FF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F0A7A2C7-AF50-487F-960A-5EDACC836DC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B50216FD-2DFA-4207-B6C8-A50D3F461DE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90A9802B-CE7A-47D7-A9D0-CFC447E8EF8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5889EFF9-86B1-4E4D-B7DA-C45C9641386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629B4E38-A79F-4461-971B-839A694FF6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FEF903C6-9272-40DF-BEA6-564BFB612EF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CDE4EE53-F38A-443E-BD7D-54013AE0589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3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4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22" y="-492197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8" name="AutoShape 17">
            <a:extLst>
              <a:ext uri="{FF2B5EF4-FFF2-40B4-BE49-F238E27FC236}">
                <a16:creationId xmlns:a16="http://schemas.microsoft.com/office/drawing/2014/main" id="{96F106C4-A7D9-4E67-9B0B-7AAD6C71C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816" y="3775977"/>
            <a:ext cx="2068522" cy="94579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36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7929A-7831-1438-1D48-2314B98832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4415" y="2031602"/>
            <a:ext cx="866316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295</Words>
  <Application>Microsoft Office PowerPoint</Application>
  <PresentationFormat>Widescreen</PresentationFormat>
  <Paragraphs>101</Paragraphs>
  <Slides>11</Slides>
  <Notes>0</Notes>
  <HiddenSlides>0</HiddenSlides>
  <MMClips>10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Agency FB</vt:lpstr>
      <vt:lpstr>Arial</vt:lpstr>
      <vt:lpstr>Calibri</vt:lpstr>
      <vt:lpstr>Calibri Light</vt:lpstr>
      <vt:lpstr>Montserrat</vt:lpstr>
      <vt:lpstr>Open Sans Extrabold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45</cp:revision>
  <dcterms:created xsi:type="dcterms:W3CDTF">2024-08-11T11:21:13Z</dcterms:created>
  <dcterms:modified xsi:type="dcterms:W3CDTF">2024-10-29T04:00:45Z</dcterms:modified>
</cp:coreProperties>
</file>