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10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1" r:id="rId4"/>
    <p:sldId id="276" r:id="rId5"/>
    <p:sldId id="277" r:id="rId6"/>
    <p:sldId id="270" r:id="rId7"/>
    <p:sldId id="271" r:id="rId8"/>
    <p:sldId id="280" r:id="rId9"/>
    <p:sldId id="275" r:id="rId10"/>
    <p:sldId id="282" r:id="rId11"/>
    <p:sldId id="283" r:id="rId12"/>
    <p:sldId id="284" r:id="rId13"/>
    <p:sldId id="28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78997-7233-4DEE-90CC-011BBBCE7324}" v="1" dt="2024-11-12T12:41:20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Lan" userId="5d182debff273368" providerId="LiveId" clId="{C5778997-7233-4DEE-90CC-011BBBCE7324}"/>
    <pc:docChg chg="custSel modSld">
      <pc:chgData name="Nguyễn Lan" userId="5d182debff273368" providerId="LiveId" clId="{C5778997-7233-4DEE-90CC-011BBBCE7324}" dt="2024-11-12T12:41:39.906" v="40" actId="1036"/>
      <pc:docMkLst>
        <pc:docMk/>
      </pc:docMkLst>
      <pc:sldChg chg="delSp modSp mod">
        <pc:chgData name="Nguyễn Lan" userId="5d182debff273368" providerId="LiveId" clId="{C5778997-7233-4DEE-90CC-011BBBCE7324}" dt="2024-11-12T12:41:39.906" v="40" actId="1036"/>
        <pc:sldMkLst>
          <pc:docMk/>
          <pc:sldMk cId="2267133608" sldId="257"/>
        </pc:sldMkLst>
        <pc:spChg chg="mod">
          <ac:chgData name="Nguyễn Lan" userId="5d182debff273368" providerId="LiveId" clId="{C5778997-7233-4DEE-90CC-011BBBCE7324}" dt="2024-11-12T12:41:39.906" v="40" actId="1036"/>
          <ac:spMkLst>
            <pc:docMk/>
            <pc:sldMk cId="2267133608" sldId="257"/>
            <ac:spMk id="6" creationId="{00000000-0000-0000-0000-000000000000}"/>
          </ac:spMkLst>
        </pc:spChg>
        <pc:picChg chg="del">
          <ac:chgData name="Nguyễn Lan" userId="5d182debff273368" providerId="LiveId" clId="{C5778997-7233-4DEE-90CC-011BBBCE7324}" dt="2024-11-12T12:38:56.445" v="0" actId="478"/>
          <ac:picMkLst>
            <pc:docMk/>
            <pc:sldMk cId="2267133608" sldId="257"/>
            <ac:picMk id="2" creationId="{00000000-0000-0000-0000-000000000000}"/>
          </ac:picMkLst>
        </pc:picChg>
      </pc:sldChg>
      <pc:sldChg chg="delSp mod">
        <pc:chgData name="Nguyễn Lan" userId="5d182debff273368" providerId="LiveId" clId="{C5778997-7233-4DEE-90CC-011BBBCE7324}" dt="2024-11-12T12:38:59.940" v="1" actId="478"/>
        <pc:sldMkLst>
          <pc:docMk/>
          <pc:sldMk cId="280484990" sldId="259"/>
        </pc:sldMkLst>
        <pc:picChg chg="del">
          <ac:chgData name="Nguyễn Lan" userId="5d182debff273368" providerId="LiveId" clId="{C5778997-7233-4DEE-90CC-011BBBCE7324}" dt="2024-11-12T12:38:59.940" v="1" actId="478"/>
          <ac:picMkLst>
            <pc:docMk/>
            <pc:sldMk cId="280484990" sldId="259"/>
            <ac:picMk id="32" creationId="{00000000-0000-0000-0000-000000000000}"/>
          </ac:picMkLst>
        </pc:picChg>
      </pc:sldChg>
      <pc:sldChg chg="delSp mod">
        <pc:chgData name="Nguyễn Lan" userId="5d182debff273368" providerId="LiveId" clId="{C5778997-7233-4DEE-90CC-011BBBCE7324}" dt="2024-11-12T12:39:02.403" v="2" actId="478"/>
        <pc:sldMkLst>
          <pc:docMk/>
          <pc:sldMk cId="2967469042" sldId="261"/>
        </pc:sldMkLst>
        <pc:picChg chg="del">
          <ac:chgData name="Nguyễn Lan" userId="5d182debff273368" providerId="LiveId" clId="{C5778997-7233-4DEE-90CC-011BBBCE7324}" dt="2024-11-12T12:39:02.403" v="2" actId="478"/>
          <ac:picMkLst>
            <pc:docMk/>
            <pc:sldMk cId="2967469042" sldId="261"/>
            <ac:picMk id="4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14149-3C68-4420-80C0-C18F91A2FC6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150B-983A-4B29-B9CD-2C102A667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10D2.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Gameshow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8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696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492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263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62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4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4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4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1 </a:t>
            </a:r>
            <a:r>
              <a:rPr lang="en-US" baseline="0" dirty="0" err="1"/>
              <a:t>gói</a:t>
            </a:r>
            <a:r>
              <a:rPr lang="en-US" baseline="0" dirty="0"/>
              <a:t> 3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30s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thí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SGK,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quy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1 </a:t>
            </a:r>
            <a:r>
              <a:rPr lang="en-US" baseline="0" dirty="0" err="1"/>
              <a:t>điểm</a:t>
            </a:r>
            <a:r>
              <a:rPr lang="en-US" baseline="0" dirty="0"/>
              <a:t>,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mất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?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5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657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953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3F1-A5B8-4DD4-BBA4-6C471DA2EA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1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8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slide" Target="slide3.xml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slide" Target="slide3.xml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slide" Target="slide3.xml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slide" Target="slide3.xml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7" Type="http://schemas.openxmlformats.org/officeDocument/2006/relationships/audio" Target="../media/audio4.wav"/><Relationship Id="rId2" Type="http://schemas.openxmlformats.org/officeDocument/2006/relationships/audio" Target="../media/media2.m4a"/><Relationship Id="rId16" Type="http://schemas.openxmlformats.org/officeDocument/2006/relationships/audio" Target="../media/audio3.wav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gif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slide" Target="slide3.xml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slide" Target="slide3.xml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9.wmf"/><Relationship Id="rId5" Type="http://schemas.openxmlformats.org/officeDocument/2006/relationships/audio" Target="../media/audio7.wav"/><Relationship Id="rId10" Type="http://schemas.openxmlformats.org/officeDocument/2006/relationships/slide" Target="slide3.xml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8.emf"/><Relationship Id="rId5" Type="http://schemas.openxmlformats.org/officeDocument/2006/relationships/audio" Target="../media/audio5.wav"/><Relationship Id="rId10" Type="http://schemas.openxmlformats.org/officeDocument/2006/relationships/image" Target="../media/image7.emf"/><Relationship Id="rId4" Type="http://schemas.openxmlformats.org/officeDocument/2006/relationships/audio" Target="../media/audio9.wav"/><Relationship Id="rId9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8.emf"/><Relationship Id="rId5" Type="http://schemas.openxmlformats.org/officeDocument/2006/relationships/audio" Target="../media/audio5.wav"/><Relationship Id="rId10" Type="http://schemas.openxmlformats.org/officeDocument/2006/relationships/image" Target="../media/image7.emf"/><Relationship Id="rId4" Type="http://schemas.openxmlformats.org/officeDocument/2006/relationships/audio" Target="../media/audio9.wav"/><Relationship Id="rId9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1856" y="4064974"/>
            <a:ext cx="233699" cy="233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39561"/>
            <a:ext cx="12192000" cy="50013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ĐƯỜNG LÊN ĐỈNH</a:t>
            </a:r>
          </a:p>
          <a:p>
            <a:pPr algn="ctr"/>
            <a:r>
              <a:rPr lang="en-US" sz="199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UTM Avenida" panose="02040603050506020204" pitchFamily="18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52" y="0"/>
            <a:ext cx="3182119" cy="2390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1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992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992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khẳng định sau là Đúng</a:t>
            </a:r>
          </a:p>
          <a:p>
            <a:pPr algn="ctr">
              <a:defRPr/>
            </a:pPr>
            <a:r>
              <a:rPr lang="en-US" sz="2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Sai?</a:t>
            </a:r>
          </a:p>
          <a:p>
            <a:pPr algn="just">
              <a:defRPr/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phím 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 dùng các thanh trượt dọc/ngang để di chuyển ảnh</a:t>
            </a:r>
            <a:endParaRPr lang="en-US" sz="2400" b="1" ker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519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khẳng định sau là Đúng</a:t>
            </a:r>
          </a:p>
          <a:p>
            <a:pPr algn="ctr">
              <a:defRPr/>
            </a:pPr>
            <a:r>
              <a:rPr lang="en-US" sz="2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Sai?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công cụ </a:t>
            </a: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 Canvas to Layers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di chuyển ảnh trên khung ảnh (canvas).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330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khẳng định sau là Đúng</a:t>
            </a:r>
          </a:p>
          <a:p>
            <a:pPr algn="ctr">
              <a:defRPr/>
            </a:pPr>
            <a:r>
              <a:rPr lang="en-US" sz="2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Sai?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cắt ảnh, thường dùng lệnh </a:t>
            </a:r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khung ảnh khớp với kích thước của ảnh sau khi cắt.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740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khẳng định sau là Đúng</a:t>
            </a:r>
          </a:p>
          <a:p>
            <a:pPr algn="ctr">
              <a:defRPr/>
            </a:pPr>
            <a:r>
              <a:rPr lang="en-US" sz="24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Sai?</a:t>
            </a:r>
          </a:p>
          <a:p>
            <a:pPr>
              <a:defRPr/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công cụ </a:t>
            </a:r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hợp với phím 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để thu nhỏ hoặc phóng to ảnh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ker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831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36091"/>
            <a:ext cx="1128218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2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1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7" y="3436088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1815647"/>
            <a:ext cx="196649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7"/>
            <a:ext cx="190156" cy="324088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0" y="595183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29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552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252"/>
                                </p:stCondLst>
                                <p:childTnLst>
                                  <p:par>
                                    <p:cTn id="4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Cách nào được sử dụng để di chuyển ảnh trong một khung ảnh lớn hơn kích thước hiển thị?</a:t>
            </a:r>
          </a:p>
          <a:p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Move (di chuyển)</a:t>
            </a:r>
          </a:p>
          <a:p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Crop (cắt ảnh)</a:t>
            </a:r>
          </a:p>
          <a:p>
            <a:pPr algn="just">
              <a:lnSpc>
                <a:spcPct val="130000"/>
              </a:lnSpc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Zoom (thu/phóng)</a:t>
            </a:r>
          </a:p>
          <a:p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thanh trượt dọc và thanh trượt ngang</a:t>
            </a:r>
            <a:endParaRPr lang="en-US" sz="24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674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552368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70000"/>
              </a:lnSpc>
            </a:pPr>
            <a:r>
              <a:rPr lang="vi-VN" sz="2400" i="1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Arial"/>
              </a:rPr>
              <a:t>Điền vào chỗ trống: “Sau khi cắt ảnh thường dùng lệnh .... để khung ảnh khớp với kích thước của ảnh sau khi cắt.”</a:t>
            </a:r>
          </a:p>
          <a:p>
            <a:r>
              <a:rPr lang="en-US" sz="2000">
                <a:solidFill>
                  <a:prstClr val="white"/>
                </a:solidFill>
                <a:latin typeface="+mj-lt"/>
              </a:rPr>
              <a:t>   </a:t>
            </a:r>
            <a:r>
              <a:rPr lang="en-US" sz="2000" dirty="0">
                <a:solidFill>
                  <a:prstClr val="white"/>
                </a:solidFill>
                <a:latin typeface="+mj-lt"/>
              </a:rPr>
              <a:t>A</a:t>
            </a:r>
            <a:r>
              <a:rPr lang="en-US" sz="2000">
                <a:solidFill>
                  <a:prstClr val="white"/>
                </a:solidFill>
                <a:latin typeface="+mj-lt"/>
              </a:rPr>
              <a:t>. </a:t>
            </a:r>
            <a:r>
              <a:rPr lang="vi-VN" sz="240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Arial"/>
              </a:rPr>
              <a:t>Space</a:t>
            </a:r>
            <a:endParaRPr lang="en-US" sz="2400">
              <a:solidFill>
                <a:schemeClr val="bg1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r>
              <a:rPr lang="en-US" sz="2000">
                <a:solidFill>
                  <a:prstClr val="white"/>
                </a:solidFill>
                <a:latin typeface="+mj-lt"/>
              </a:rPr>
              <a:t>  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sz="2000">
                <a:solidFill>
                  <a:srgbClr val="00FF00"/>
                </a:solidFill>
                <a:latin typeface="+mj-lt"/>
              </a:rPr>
              <a:t>. </a:t>
            </a:r>
            <a:r>
              <a:rPr lang="vi-VN" sz="240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Arial"/>
              </a:rPr>
              <a:t>Fit Canvas to Layers</a:t>
            </a:r>
          </a:p>
          <a:p>
            <a:r>
              <a:rPr lang="en-US" sz="2000">
                <a:solidFill>
                  <a:prstClr val="white"/>
                </a:solidFill>
                <a:latin typeface="+mj-lt"/>
              </a:rPr>
              <a:t>   </a:t>
            </a:r>
            <a:r>
              <a:rPr lang="en-US" sz="2000" dirty="0">
                <a:solidFill>
                  <a:prstClr val="white"/>
                </a:solidFill>
                <a:latin typeface="+mj-lt"/>
              </a:rPr>
              <a:t>C</a:t>
            </a:r>
            <a:r>
              <a:rPr lang="en-US" sz="2000">
                <a:solidFill>
                  <a:prstClr val="white"/>
                </a:solidFill>
                <a:latin typeface="+mj-lt"/>
              </a:rPr>
              <a:t>. </a:t>
            </a:r>
            <a:r>
              <a:rPr lang="vi-VN" sz="240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Arial"/>
              </a:rPr>
              <a:t>Move</a:t>
            </a:r>
            <a:endParaRPr lang="en-US" sz="2400">
              <a:solidFill>
                <a:schemeClr val="bg1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r>
              <a:rPr lang="en-US" sz="2000">
                <a:solidFill>
                  <a:prstClr val="white"/>
                </a:solidFill>
                <a:latin typeface="+mj-lt"/>
              </a:rPr>
              <a:t>  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.</a:t>
            </a:r>
            <a:r>
              <a:rPr lang="en-US" sz="2000">
                <a:solidFill>
                  <a:srgbClr val="00FF00"/>
                </a:solidFill>
                <a:latin typeface="+mj-lt"/>
              </a:rPr>
              <a:t> </a:t>
            </a:r>
            <a:r>
              <a:rPr lang="vi-VN" sz="240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Arial"/>
              </a:rPr>
              <a:t>Zoom</a:t>
            </a:r>
            <a:endParaRPr lang="en-US" sz="2000" dirty="0">
              <a:solidFill>
                <a:srgbClr val="00FF00"/>
              </a:solidFill>
              <a:latin typeface="+mj-lt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63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i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nào được sử dụng để tăng kích thước ảnh?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Sử dụng công cụ biến đổi ảnh</a:t>
            </a:r>
          </a:p>
          <a:p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B</a:t>
            </a:r>
            <a:r>
              <a:rPr lang="en-US" sz="2400">
                <a:solidFill>
                  <a:schemeClr val="bg1"/>
                </a:solidFill>
                <a:latin typeface="Calibri" panose="020F0502020204030204"/>
              </a:rPr>
              <a:t>.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công cụ Crop (cắt ảnh)</a:t>
            </a:r>
          </a:p>
          <a:p>
            <a:r>
              <a:rPr lang="en-US" sz="2400">
                <a:solidFill>
                  <a:schemeClr val="bg1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C</a:t>
            </a:r>
            <a:r>
              <a:rPr lang="en-US" sz="2400">
                <a:solidFill>
                  <a:schemeClr val="bg1"/>
                </a:solidFill>
                <a:latin typeface="Calibri" panose="020F0502020204030204"/>
              </a:rPr>
              <a:t>.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công cụ Zoom (thu/phóng)</a:t>
            </a:r>
            <a:r>
              <a:rPr lang="en-US" sz="2400">
                <a:solidFill>
                  <a:schemeClr val="bg1"/>
                </a:solidFill>
                <a:latin typeface="Calibri" panose="020F0502020204030204"/>
              </a:rPr>
              <a:t>  </a:t>
            </a:r>
          </a:p>
          <a:p>
            <a:r>
              <a:rPr lang="en-US" sz="2400">
                <a:solidFill>
                  <a:schemeClr val="bg1"/>
                </a:solidFill>
                <a:latin typeface="Calibri" panose="020F0502020204030204"/>
              </a:rPr>
              <a:t>   D.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Sử dụng công cụ Move (di chuyển)</a:t>
            </a:r>
            <a:endParaRPr lang="en-US" sz="2400" dirty="0">
              <a:solidFill>
                <a:srgbClr val="00FF00"/>
              </a:solidFill>
              <a:latin typeface="Calibri" panose="020F050202020403020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789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3"/>
            <a:ext cx="9143999" cy="6970601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71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13761"/>
            <a:ext cx="1128218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929640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VÒNG 2</a:t>
            </a:r>
            <a:endParaRPr lang="en-US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TĂNG TỐC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13760"/>
            <a:ext cx="1141398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929640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41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3536" y="220287"/>
            <a:ext cx="7502858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di chuyển chỉ ảnh mà không di chuyển khung ảnh (canvas)?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433933" y="2560112"/>
            <a:ext cx="7751092" cy="1033665"/>
            <a:chOff x="1152909" y="2822888"/>
            <a:chExt cx="7773779" cy="1181092"/>
          </a:xfrm>
        </p:grpSpPr>
        <p:grpSp>
          <p:nvGrpSpPr>
            <p:cNvPr id="23" name="Group 22"/>
            <p:cNvGrpSpPr/>
            <p:nvPr/>
          </p:nvGrpSpPr>
          <p:grpSpPr>
            <a:xfrm>
              <a:off x="1152909" y="2822888"/>
              <a:ext cx="7773779" cy="1181092"/>
              <a:chOff x="1147960" y="2790695"/>
              <a:chExt cx="4843568" cy="958826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257594" y="3198192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 phím Space rồi di chuyển chuột</a:t>
                </a: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285746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420842" y="3671250"/>
            <a:ext cx="7575647" cy="930586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 dụng công cụ Move (di chuyển)</a:t>
                </a: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420842" y="4757208"/>
            <a:ext cx="7575647" cy="930588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Sử dụng thanh trượt dọc và thanh trượt ngang</a:t>
                </a: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420842" y="5844032"/>
            <a:ext cx="7575647" cy="930586"/>
            <a:chOff x="1139780" y="2822887"/>
            <a:chExt cx="7597820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vi-VN" sz="2800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 dụng công cụ Zoom (thu/phóng)</a:t>
                </a: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13380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614478" y="1235587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4473" y="1226063"/>
            <a:ext cx="1270128" cy="1271345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14472" y="1226063"/>
            <a:ext cx="1270128" cy="1270551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14471" y="1225850"/>
            <a:ext cx="1270128" cy="1270551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4469" y="1225850"/>
            <a:ext cx="1270128" cy="1271345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14468" y="1225850"/>
            <a:ext cx="1270128" cy="1271345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14464" y="1225480"/>
            <a:ext cx="1270128" cy="1271345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14463" y="1225480"/>
            <a:ext cx="1270128" cy="1271345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14454" y="1224737"/>
            <a:ext cx="1270128" cy="1271345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14453" y="1224154"/>
            <a:ext cx="1270128" cy="1271345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14452" y="1223544"/>
            <a:ext cx="1270128" cy="1271345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11741" y="1223541"/>
            <a:ext cx="1270128" cy="1271290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07923" y="1235297"/>
            <a:ext cx="1270128" cy="1271290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607922" y="1239720"/>
            <a:ext cx="1270128" cy="1271290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607921" y="1233121"/>
            <a:ext cx="1270128" cy="1271290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07920" y="1234050"/>
            <a:ext cx="1270128" cy="1271290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07919" y="1229627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607918" y="1228465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607917" y="1236828"/>
            <a:ext cx="1270128" cy="1271290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607916" y="1230239"/>
            <a:ext cx="1270128" cy="1271290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607915" y="1233099"/>
            <a:ext cx="1270128" cy="1271290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609552" y="1239681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607914" y="1231922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609454" y="1240005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609454" y="1240003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609454" y="1236830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07913" y="1234814"/>
            <a:ext cx="1270128" cy="1271290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607912" y="1233510"/>
            <a:ext cx="1270128" cy="1271290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606277" y="1234658"/>
            <a:ext cx="1270128" cy="1271290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610249" y="1235241"/>
            <a:ext cx="1270128" cy="1271290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606276" y="1233653"/>
            <a:ext cx="1270128" cy="1271290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130228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130228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2433931" y="4000509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5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8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8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8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8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80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800"/>
                            </p:stCondLst>
                            <p:childTnLst>
                              <p:par>
                                <p:cTn id="1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8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8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8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8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8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8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8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8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78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8800"/>
                            </p:stCondLst>
                            <p:childTnLst>
                              <p:par>
                                <p:cTn id="2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9800"/>
                            </p:stCondLst>
                            <p:childTnLst>
                              <p:par>
                                <p:cTn id="2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3536" y="220287"/>
            <a:ext cx="8299202" cy="2308269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Điền vào chỗ trống: “Dùng công cụ .... kết hợp với phím Ctrl để thu nhỏ hoặc phóng to ảnh.”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2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420842" y="2560112"/>
            <a:ext cx="7575647" cy="930586"/>
            <a:chOff x="1139780" y="2822887"/>
            <a:chExt cx="7597820" cy="1063311"/>
          </a:xfrm>
        </p:grpSpPr>
        <p:grpSp>
          <p:nvGrpSpPr>
            <p:cNvPr id="23" name="Group 22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Space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846576" y="104993"/>
            <a:ext cx="387790" cy="2372165"/>
            <a:chOff x="1322576" y="181190"/>
            <a:chExt cx="387790" cy="2372165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58926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54" y="181190"/>
              <a:ext cx="244712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192412" y="104993"/>
            <a:ext cx="220651" cy="237216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420842" y="3671250"/>
            <a:ext cx="7575647" cy="930586"/>
            <a:chOff x="1139780" y="2822887"/>
            <a:chExt cx="7597820" cy="10633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Zoom	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420842" y="4757208"/>
            <a:ext cx="7575647" cy="930588"/>
            <a:chOff x="1139780" y="2822885"/>
            <a:chExt cx="7597820" cy="1063314"/>
          </a:xfrm>
        </p:grpSpPr>
        <p:grpSp>
          <p:nvGrpSpPr>
            <p:cNvPr id="128" name="Group 127"/>
            <p:cNvGrpSpPr/>
            <p:nvPr/>
          </p:nvGrpSpPr>
          <p:grpSpPr>
            <a:xfrm>
              <a:off x="1139780" y="2822885"/>
              <a:ext cx="7597820" cy="1063314"/>
              <a:chOff x="1139780" y="2790695"/>
              <a:chExt cx="4733934" cy="863213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Move</a:t>
                </a:r>
                <a:endPara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420842" y="5844032"/>
            <a:ext cx="7575647" cy="930586"/>
            <a:chOff x="1139780" y="2822887"/>
            <a:chExt cx="7597820" cy="1063311"/>
          </a:xfrm>
        </p:grpSpPr>
        <p:grpSp>
          <p:nvGrpSpPr>
            <p:cNvPr id="154" name="Group 153"/>
            <p:cNvGrpSpPr/>
            <p:nvPr/>
          </p:nvGrpSpPr>
          <p:grpSpPr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70000"/>
                  </a:lnSpc>
                </a:pPr>
                <a:r>
                  <a:rPr lang="vi-VN" sz="2800" b="1" ker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Fit Canvas to Layers</a:t>
                </a: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960" y="2790695"/>
                <a:ext cx="1530911" cy="311881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2000" b="1" kern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305" y="2851795"/>
                <a:ext cx="2438876" cy="250781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3095550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096885" y="5227982"/>
            <a:ext cx="286946" cy="1086820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586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757463" y="89292"/>
            <a:ext cx="956393" cy="957623"/>
            <a:chOff x="83662" y="159259"/>
            <a:chExt cx="1082288" cy="1083680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1902" y="267725"/>
              <a:ext cx="611686" cy="97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5000" b="1" kern="0" dirty="0">
                  <a:solidFill>
                    <a:srgbClr val="008C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9996490" y="6657978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096885" y="4038132"/>
            <a:ext cx="286946" cy="1189850"/>
            <a:chOff x="471240" y="3515623"/>
            <a:chExt cx="286946" cy="1189850"/>
          </a:xfrm>
        </p:grpSpPr>
        <p:cxnSp>
          <p:nvCxnSpPr>
            <p:cNvPr id="139" name="Straight Connector 138"/>
            <p:cNvCxnSpPr>
              <a:endCxn id="141" idx="0"/>
            </p:cNvCxnSpPr>
            <p:nvPr/>
          </p:nvCxnSpPr>
          <p:spPr>
            <a:xfrm>
              <a:off x="614713" y="3515623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2096885" y="3013380"/>
            <a:ext cx="286946" cy="115175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/>
            <p:cNvGrpSpPr/>
            <p:nvPr/>
          </p:nvGrpSpPr>
          <p:grpSpPr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824" y="3245621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2096885" y="1045685"/>
            <a:ext cx="286946" cy="1967695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stCxn id="82" idx="2"/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824" y="3217049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9996489" y="6377427"/>
            <a:ext cx="671511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614478" y="1235587"/>
            <a:ext cx="1270127" cy="1270127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4473" y="1226063"/>
            <a:ext cx="1270128" cy="1271345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14472" y="1226063"/>
            <a:ext cx="1270128" cy="1270551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14471" y="1225850"/>
            <a:ext cx="1270128" cy="1270551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7" y="180140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4469" y="1225850"/>
            <a:ext cx="1270128" cy="1271345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14468" y="1225850"/>
            <a:ext cx="1270128" cy="1271345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14464" y="1225480"/>
            <a:ext cx="1270128" cy="1271345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14463" y="1225480"/>
            <a:ext cx="1270128" cy="1271345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14454" y="1224737"/>
            <a:ext cx="1270128" cy="1271345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14453" y="1224154"/>
            <a:ext cx="1270128" cy="1271345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14452" y="1223544"/>
            <a:ext cx="1270128" cy="1271345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7" y="18006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11741" y="1223541"/>
            <a:ext cx="1270128" cy="1271290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07923" y="1235297"/>
            <a:ext cx="1270128" cy="1271290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607922" y="1239720"/>
            <a:ext cx="1270128" cy="1271290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607921" y="1233121"/>
            <a:ext cx="1270128" cy="1271290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07920" y="1234050"/>
            <a:ext cx="1270128" cy="1271290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07919" y="1229627"/>
            <a:ext cx="1270128" cy="127129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607918" y="1228465"/>
            <a:ext cx="1270128" cy="1271290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607917" y="1236828"/>
            <a:ext cx="1270128" cy="1271290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607916" y="1230239"/>
            <a:ext cx="1270128" cy="1271290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607915" y="1233099"/>
            <a:ext cx="1270128" cy="1271290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609552" y="1239681"/>
            <a:ext cx="1270128" cy="1271290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607914" y="1231922"/>
            <a:ext cx="1270128" cy="1271290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609454" y="1240005"/>
            <a:ext cx="1270128" cy="1271290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609454" y="1240003"/>
            <a:ext cx="1270128" cy="1271290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ysClr val="windowText" lastClr="0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609454" y="1236830"/>
            <a:ext cx="1270128" cy="1271290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607913" y="1234814"/>
            <a:ext cx="1270128" cy="1271290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607912" y="1233510"/>
            <a:ext cx="1270128" cy="1271290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606277" y="1234658"/>
            <a:ext cx="1270128" cy="1271290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610249" y="1235241"/>
            <a:ext cx="1270128" cy="1271290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606276" y="1233653"/>
            <a:ext cx="1270128" cy="1271290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6000" b="1" kern="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6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2130228" y="1862537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2130228" y="585465"/>
            <a:ext cx="218365" cy="1290386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2414007" y="4003937"/>
            <a:ext cx="7582482" cy="59436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8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8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8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8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80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800"/>
                            </p:stCondLst>
                            <p:childTnLst>
                              <p:par>
                                <p:cTn id="1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8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8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8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8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8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8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8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68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78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8800"/>
                            </p:stCondLst>
                            <p:childTnLst>
                              <p:par>
                                <p:cTn id="2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9800"/>
                            </p:stCondLst>
                            <p:childTnLst>
                              <p:par>
                                <p:cTn id="2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195" grpId="0" animBg="1"/>
      <p:bldP spid="196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4" y="3"/>
            <a:ext cx="9143999" cy="6970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5" y="357371"/>
            <a:ext cx="1142381" cy="305638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5" y="3413761"/>
            <a:ext cx="1128218" cy="311802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929640"/>
            <a:ext cx="6172200" cy="4968241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VÒNG 3 </a:t>
            </a:r>
            <a:endParaRPr lang="en-US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05" y="3413760"/>
            <a:ext cx="1141398" cy="31120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5" y="356708"/>
            <a:ext cx="1128218" cy="305705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6" y="929640"/>
            <a:ext cx="196649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929641"/>
            <a:ext cx="190156" cy="4968241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9872" y="3175901"/>
            <a:ext cx="509282" cy="50928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1" y="3174497"/>
            <a:ext cx="509282" cy="50928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305590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0037692" y="117057"/>
            <a:ext cx="509282" cy="50928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6" y="117057"/>
            <a:ext cx="509282" cy="50928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5" y="6503252"/>
            <a:ext cx="84753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6" y="6337478"/>
            <a:ext cx="509282" cy="50928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2" y="6337478"/>
            <a:ext cx="509282" cy="50928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10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56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/>
      <p:bldP spid="5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21&quot;&gt;&lt;property id=&quot;20148&quot; value=&quot;5&quot;/&gt;&lt;property id=&quot;20300&quot; value=&quot;Slide 17&quot;/&gt;&lt;property id=&quot;20307&quot; value=&quot;275&quot;/&gt;&lt;/object&gt;&lt;object type=&quot;3&quot; unique_id=&quot;10169&quot;&gt;&lt;property id=&quot;20148&quot; value=&quot;5&quot;/&gt;&lt;property id=&quot;20300&quot; value=&quot;Slide 6&quot;/&gt;&lt;property id=&quot;20307&quot; value=&quot;276&quot;/&gt;&lt;/object&gt;&lt;object type=&quot;3&quot; unique_id=&quot;10170&quot;&gt;&lt;property id=&quot;20148&quot; value=&quot;5&quot;/&gt;&lt;property id=&quot;20300&quot; value=&quot;Slide 7&quot;/&gt;&lt;property id=&quot;20307&quot; value=&quot;277&quot;/&gt;&lt;/object&gt;&lt;object type=&quot;3&quot; unique_id=&quot;10171&quot;&gt;&lt;property id=&quot;20148&quot; value=&quot;5&quot;/&gt;&lt;property id=&quot;20300&quot; value=&quot;Slide 11&quot;/&gt;&lt;property id=&quot;20307&quot; value=&quot;278&quot;/&gt;&lt;/object&gt;&lt;object type=&quot;3&quot; unique_id=&quot;10172&quot;&gt;&lt;property id=&quot;20148&quot; value=&quot;5&quot;/&gt;&lt;property id=&quot;20300&quot; value=&quot;Slide 12&quot;/&gt;&lt;property id=&quot;20307&quot; value=&quot;279&quot;/&gt;&lt;/object&gt;&lt;object type=&quot;3&quot; unique_id=&quot;10283&quot;&gt;&lt;property id=&quot;20148&quot; value=&quot;5&quot;/&gt;&lt;property id=&quot;20300&quot; value=&quot;Slide 15&quot;/&gt;&lt;property id=&quot;20307&quot; value=&quot;280&quot;/&gt;&lt;/object&gt;&lt;object type=&quot;3&quot; unique_id=&quot;10284&quot;&gt;&lt;property id=&quot;20148&quot; value=&quot;5&quot;/&gt;&lt;property id=&quot;20300&quot; value=&quot;Slide 16&quot;/&gt;&lt;property id=&quot;20307&quot; value=&quot;281&quot;/&gt;&lt;/object&gt;&lt;/object&gt;&lt;object type=&quot;8&quot; unique_id=&quot;10042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1370</Words>
  <Application>Microsoft Office PowerPoint</Application>
  <PresentationFormat>Widescreen</PresentationFormat>
  <Paragraphs>266</Paragraphs>
  <Slides>13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.VnBlack</vt:lpstr>
      <vt:lpstr>Arial</vt:lpstr>
      <vt:lpstr>Arial Black</vt:lpstr>
      <vt:lpstr>Calibri</vt:lpstr>
      <vt:lpstr>Calibri Light</vt:lpstr>
      <vt:lpstr>Times New Roman</vt:lpstr>
      <vt:lpstr>UTM Avenida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Hien</dc:creator>
  <cp:lastModifiedBy>Administrator</cp:lastModifiedBy>
  <cp:revision>19</cp:revision>
  <dcterms:created xsi:type="dcterms:W3CDTF">2017-11-10T23:39:09Z</dcterms:created>
  <dcterms:modified xsi:type="dcterms:W3CDTF">2024-12-01T07:08:26Z</dcterms:modified>
</cp:coreProperties>
</file>