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3" r:id="rId2"/>
    <p:sldId id="277" r:id="rId3"/>
    <p:sldId id="262" r:id="rId4"/>
    <p:sldId id="280" r:id="rId5"/>
    <p:sldId id="279" r:id="rId6"/>
    <p:sldId id="268" r:id="rId7"/>
    <p:sldId id="274" r:id="rId8"/>
    <p:sldId id="269" r:id="rId9"/>
    <p:sldId id="281" r:id="rId10"/>
    <p:sldId id="273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7"/>
    <a:srgbClr val="794E2D"/>
    <a:srgbClr val="F3E751"/>
    <a:srgbClr val="44C277"/>
    <a:srgbClr val="5CBEE5"/>
    <a:srgbClr val="2F5CAB"/>
    <a:srgbClr val="3C9E3E"/>
    <a:srgbClr val="F5C727"/>
    <a:srgbClr val="45210C"/>
    <a:srgbClr val="EEC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3" autoAdjust="0"/>
    <p:restoredTop sz="96314" autoAdjust="0"/>
  </p:normalViewPr>
  <p:slideViewPr>
    <p:cSldViewPr snapToGrid="0">
      <p:cViewPr varScale="1">
        <p:scale>
          <a:sx n="90" d="100"/>
          <a:sy n="90" d="100"/>
        </p:scale>
        <p:origin x="456" y="90"/>
      </p:cViewPr>
      <p:guideLst>
        <p:guide pos="416"/>
        <p:guide pos="7248"/>
        <p:guide orient="horz" pos="720"/>
        <p:guide orient="horz" pos="68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ABED-8AB4-4EE8-B6F9-BBD2BD4D65C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7B7C-EE94-431F-A5E3-F52A89ED5B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6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6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7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9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399568" y="5615209"/>
            <a:ext cx="3163909" cy="1368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0513668" y="5718137"/>
            <a:ext cx="1662898" cy="1283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1019099" y="0"/>
            <a:ext cx="1172901" cy="15522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170086" y="-122074"/>
            <a:ext cx="2388243" cy="1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8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3E1-620F-4AFA-862D-EB6636F974DC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audio" Target="../media/audio1.wav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23" Type="http://schemas.openxmlformats.org/officeDocument/2006/relationships/audio" Target="../media/audio1.wav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7.png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13677" y="-51809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616200" y="3969319"/>
                <a:ext cx="2962469" cy="23171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102100"/>
                <a:ext cx="2569245" cy="2777673"/>
              </a:xfrm>
              <a:prstGeom prst="rect">
                <a:avLst/>
              </a:prstGeom>
            </p:spPr>
          </p:pic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6583" y="1220641"/>
            <a:ext cx="343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8: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8925" y="2253094"/>
            <a:ext cx="9990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/>
          </a:p>
        </p:txBody>
      </p:sp>
      <p:pic>
        <p:nvPicPr>
          <p:cNvPr id="5" name="GiaDinhNhoHanhPhucTo-BaoAn-33564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9951" y="162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id="{2D70CFC8-D339-4C17-B992-4A9D67647521}"/>
              </a:ext>
            </a:extLst>
          </p:cNvPr>
          <p:cNvGrpSpPr/>
          <p:nvPr/>
        </p:nvGrpSpPr>
        <p:grpSpPr>
          <a:xfrm>
            <a:off x="825907" y="1306771"/>
            <a:ext cx="3424816" cy="4713189"/>
            <a:chOff x="705724" y="1276350"/>
            <a:chExt cx="1981200" cy="2514600"/>
          </a:xfrm>
        </p:grpSpPr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C5974731-E3A6-43BB-AD70-1D71129BCEF6}"/>
                </a:ext>
              </a:extLst>
            </p:cNvPr>
            <p:cNvSpPr/>
            <p:nvPr/>
          </p:nvSpPr>
          <p:spPr>
            <a:xfrm>
              <a:off x="762000" y="1276350"/>
              <a:ext cx="1828800" cy="2514600"/>
            </a:xfrm>
            <a:prstGeom prst="rect">
              <a:avLst/>
            </a:prstGeom>
            <a:solidFill>
              <a:srgbClr val="794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4">
              <a:extLst>
                <a:ext uri="{FF2B5EF4-FFF2-40B4-BE49-F238E27FC236}">
                  <a16:creationId xmlns:a16="http://schemas.microsoft.com/office/drawing/2014/main" id="{5436C82E-429E-4551-85F1-B9B845278000}"/>
                </a:ext>
              </a:extLst>
            </p:cNvPr>
            <p:cNvSpPr/>
            <p:nvPr/>
          </p:nvSpPr>
          <p:spPr>
            <a:xfrm>
              <a:off x="705724" y="1447526"/>
              <a:ext cx="1981200" cy="457200"/>
            </a:xfrm>
            <a:prstGeom prst="rect">
              <a:avLst/>
            </a:prstGeom>
            <a:solidFill>
              <a:srgbClr val="45210C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725269" y="1299740"/>
            <a:ext cx="3473223" cy="4720219"/>
            <a:chOff x="3492863" y="1276350"/>
            <a:chExt cx="1981200" cy="2514600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49">
              <a:extLst>
                <a:ext uri="{FF2B5EF4-FFF2-40B4-BE49-F238E27FC236}">
                  <a16:creationId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2863" y="1398144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62">
            <a:extLst>
              <a:ext uri="{FF2B5EF4-FFF2-40B4-BE49-F238E27FC236}">
                <a16:creationId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8539687" y="1299741"/>
            <a:ext cx="3467101" cy="4720218"/>
            <a:chOff x="6525870" y="1100255"/>
            <a:chExt cx="1981200" cy="2675612"/>
          </a:xfrm>
        </p:grpSpPr>
        <p:sp>
          <p:nvSpPr>
            <p:cNvPr id="17" name="Rectangle 54">
              <a:extLst>
                <a:ext uri="{FF2B5EF4-FFF2-40B4-BE49-F238E27FC236}">
                  <a16:creationId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587999" y="1100255"/>
              <a:ext cx="1828800" cy="26756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55">
              <a:extLst>
                <a:ext uri="{FF2B5EF4-FFF2-40B4-BE49-F238E27FC236}">
                  <a16:creationId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525870" y="1275276"/>
              <a:ext cx="1981200" cy="493412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2893" y="2557774"/>
            <a:ext cx="3078598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184" y="2484554"/>
            <a:ext cx="3019378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434" y="2178730"/>
            <a:ext cx="2978746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2455" y="198320"/>
            <a:ext cx="816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TRONG CÁC NHIỆM VỤ SAU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2558" y="1627611"/>
            <a:ext cx="671513" cy="68263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6126123" y="1591311"/>
            <a:ext cx="671513" cy="682639"/>
          </a:xfrm>
          <a:prstGeom prst="ellipse">
            <a:avLst/>
          </a:prstGeom>
          <a:solidFill>
            <a:srgbClr val="794E2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0113754" y="1637706"/>
            <a:ext cx="671513" cy="682639"/>
          </a:xfrm>
          <a:prstGeom prst="ellipse">
            <a:avLst/>
          </a:prstGeom>
          <a:solidFill>
            <a:srgbClr val="FF832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:a16="http://schemas.microsoft.com/office/drawing/2014/main" id="{4A342C3F-4E47-436C-AD43-732AC7441E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69622">
            <a:off x="3906298" y="1920554"/>
            <a:ext cx="3392756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A1773C4-CB7B-4A36-9DA0-E0B6EDD08FD4}"/>
              </a:ext>
            </a:extLst>
          </p:cNvPr>
          <p:cNvGrpSpPr/>
          <p:nvPr/>
        </p:nvGrpSpPr>
        <p:grpSpPr>
          <a:xfrm>
            <a:off x="2177140" y="2291036"/>
            <a:ext cx="4683383" cy="1318449"/>
            <a:chOff x="3389407" y="2963264"/>
            <a:chExt cx="2918410" cy="646220"/>
          </a:xfrm>
        </p:grpSpPr>
        <p:sp>
          <p:nvSpPr>
            <p:cNvPr id="20" name="任意多边形 94">
              <a:extLst>
                <a:ext uri="{FF2B5EF4-FFF2-40B4-BE49-F238E27FC236}">
                  <a16:creationId xmlns:a16="http://schemas.microsoft.com/office/drawing/2014/main" id="{493DF17F-F070-47B2-8E3A-E989D08820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89407" y="2990493"/>
              <a:ext cx="2714205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3C9E3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A6E85CF-2A43-4F0C-8765-B3EE38CE6CD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91061" y="2963264"/>
              <a:ext cx="816756" cy="646220"/>
            </a:xfrm>
            <a:prstGeom prst="ellipse">
              <a:avLst/>
            </a:prstGeom>
            <a:solidFill>
              <a:srgbClr val="3C9E3E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30">
            <a:extLst>
              <a:ext uri="{FF2B5EF4-FFF2-40B4-BE49-F238E27FC236}">
                <a16:creationId xmlns:a16="http://schemas.microsoft.com/office/drawing/2014/main" id="{75C3E949-7505-4BB8-B8F3-C976DE135B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0530378" flipH="1">
            <a:off x="7118249" y="1920554"/>
            <a:ext cx="3394883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5CB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DF8905-00D5-4B4C-84DC-EAE5FC8CD708}"/>
              </a:ext>
            </a:extLst>
          </p:cNvPr>
          <p:cNvGrpSpPr/>
          <p:nvPr/>
        </p:nvGrpSpPr>
        <p:grpSpPr>
          <a:xfrm>
            <a:off x="7414053" y="2229227"/>
            <a:ext cx="4520715" cy="1380258"/>
            <a:chOff x="7841221" y="2924726"/>
            <a:chExt cx="3317118" cy="623592"/>
          </a:xfrm>
        </p:grpSpPr>
        <p:sp>
          <p:nvSpPr>
            <p:cNvPr id="28" name="任意多边形 95">
              <a:extLst>
                <a:ext uri="{FF2B5EF4-FFF2-40B4-BE49-F238E27FC236}">
                  <a16:creationId xmlns:a16="http://schemas.microsoft.com/office/drawing/2014/main" id="{8044AEEB-A656-40D6-ACFF-3BC692E7ACD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2006" y="2965879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EECE5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F5A7280-73BD-47DE-AA03-E1C4985D7E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41221" y="2924726"/>
              <a:ext cx="997869" cy="623592"/>
            </a:xfrm>
            <a:prstGeom prst="ellipse">
              <a:avLst/>
            </a:prstGeom>
            <a:solidFill>
              <a:srgbClr val="EECE55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3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389C608-88C3-4A75-8218-4392FD6E9AB1}"/>
              </a:ext>
            </a:extLst>
          </p:cNvPr>
          <p:cNvGrpSpPr/>
          <p:nvPr/>
        </p:nvGrpSpPr>
        <p:grpSpPr>
          <a:xfrm>
            <a:off x="7414053" y="3758174"/>
            <a:ext cx="4520715" cy="1349141"/>
            <a:chOff x="8105234" y="4033164"/>
            <a:chExt cx="2880119" cy="694329"/>
          </a:xfrm>
        </p:grpSpPr>
        <p:sp>
          <p:nvSpPr>
            <p:cNvPr id="30" name="任意多边形 96">
              <a:extLst>
                <a:ext uri="{FF2B5EF4-FFF2-40B4-BE49-F238E27FC236}">
                  <a16:creationId xmlns:a16="http://schemas.microsoft.com/office/drawing/2014/main" id="{FD5B60CC-2523-4209-BE7C-2B7153566A7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69020" y="4128502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794E2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0029716-69D6-4AEB-8A9F-78FFB0F4DCF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5234" y="4033164"/>
              <a:ext cx="866409" cy="694329"/>
            </a:xfrm>
            <a:prstGeom prst="ellipse">
              <a:avLst/>
            </a:prstGeom>
            <a:solidFill>
              <a:srgbClr val="794E2D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4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4940BD1-F2AD-4A6C-B26A-23D90E9C0FBB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5651F99-1E06-45F4-B1D5-1A8665904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2184BC5-22F0-40FF-9B8A-8D8BBB61EF7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057888BA-3BF8-4099-AACD-366AEDD8C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4A642DBA-DF32-4D37-A577-8B09B566D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8CCFB392-79BF-488D-94A5-4FFBECB90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D1C24404-7A81-4AF2-8377-17344A3A7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5A55EAD7-3620-4CE1-9D15-062547614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FCEE7540-BE70-40FF-9D38-AD91F54ECA1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7952876-86BA-49CD-9205-0656DDCA7B5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11A227C-AFCC-4404-AD51-0CE950975A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E1C2474-090D-4B4B-BB75-C2CD5326F822}"/>
              </a:ext>
            </a:extLst>
          </p:cNvPr>
          <p:cNvGrpSpPr/>
          <p:nvPr/>
        </p:nvGrpSpPr>
        <p:grpSpPr>
          <a:xfrm>
            <a:off x="2177140" y="3799985"/>
            <a:ext cx="4735724" cy="1307331"/>
            <a:chOff x="3116896" y="4096313"/>
            <a:chExt cx="3464631" cy="651181"/>
          </a:xfrm>
        </p:grpSpPr>
        <p:sp>
          <p:nvSpPr>
            <p:cNvPr id="25" name="任意多边形 92">
              <a:extLst>
                <a:ext uri="{FF2B5EF4-FFF2-40B4-BE49-F238E27FC236}">
                  <a16:creationId xmlns:a16="http://schemas.microsoft.com/office/drawing/2014/main" id="{309D128D-B272-4512-91D7-7A3CCECCF34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16896" y="4128502"/>
              <a:ext cx="2986716" cy="544542"/>
            </a:xfrm>
            <a:custGeom>
              <a:avLst/>
              <a:gdLst>
                <a:gd name="connsiteX0" fmla="*/ 184972 w 2026745"/>
                <a:gd name="connsiteY0" fmla="*/ 0 h 406077"/>
                <a:gd name="connsiteX1" fmla="*/ 1841773 w 2026745"/>
                <a:gd name="connsiteY1" fmla="*/ 0 h 406077"/>
                <a:gd name="connsiteX2" fmla="*/ 2026745 w 2026745"/>
                <a:gd name="connsiteY2" fmla="*/ 184973 h 406077"/>
                <a:gd name="connsiteX3" fmla="*/ 2026745 w 2026745"/>
                <a:gd name="connsiteY3" fmla="*/ 221105 h 406077"/>
                <a:gd name="connsiteX4" fmla="*/ 1841773 w 2026745"/>
                <a:gd name="connsiteY4" fmla="*/ 406077 h 406077"/>
                <a:gd name="connsiteX5" fmla="*/ 184972 w 2026745"/>
                <a:gd name="connsiteY5" fmla="*/ 406077 h 406077"/>
                <a:gd name="connsiteX6" fmla="*/ 0 w 2026745"/>
                <a:gd name="connsiteY6" fmla="*/ 221105 h 406077"/>
                <a:gd name="connsiteX7" fmla="*/ 0 w 2026745"/>
                <a:gd name="connsiteY7" fmla="*/ 184973 h 406077"/>
                <a:gd name="connsiteX8" fmla="*/ 184972 w 2026745"/>
                <a:gd name="connsiteY8" fmla="*/ 0 h 40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7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6"/>
                    <a:pt x="2026745" y="184973"/>
                  </a:cubicBezTo>
                  <a:lnTo>
                    <a:pt x="2026745" y="221105"/>
                  </a:lnTo>
                  <a:cubicBezTo>
                    <a:pt x="2026745" y="323262"/>
                    <a:pt x="1943930" y="406077"/>
                    <a:pt x="1841773" y="406077"/>
                  </a:cubicBezTo>
                  <a:lnTo>
                    <a:pt x="184972" y="406077"/>
                  </a:lnTo>
                  <a:cubicBezTo>
                    <a:pt x="82815" y="406077"/>
                    <a:pt x="0" y="323262"/>
                    <a:pt x="0" y="221105"/>
                  </a:cubicBezTo>
                  <a:lnTo>
                    <a:pt x="0" y="184973"/>
                  </a:lnTo>
                  <a:cubicBezTo>
                    <a:pt x="0" y="82816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2F5CAB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224892A-9876-4E52-9AA5-5F2CA49D839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71833" y="4096313"/>
              <a:ext cx="1009694" cy="651181"/>
            </a:xfrm>
            <a:prstGeom prst="ellipse">
              <a:avLst/>
            </a:prstGeom>
            <a:solidFill>
              <a:srgbClr val="2F5CAB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80812" y="716575"/>
            <a:ext cx="9990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1359" y="2376467"/>
            <a:ext cx="313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4259" y="3942259"/>
            <a:ext cx="307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33120" y="2589720"/>
            <a:ext cx="30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96952" y="4109578"/>
            <a:ext cx="30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2" name="coin.wav"/>
          </p:stSnd>
        </p:sndAc>
      </p:transition>
    </mc:Choice>
    <mc:Fallback xmlns="">
      <p:transition spd="slow">
        <p:fade/>
        <p:sndAc>
          <p:stSnd>
            <p:snd r:embed="rId2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6" grpId="0"/>
      <p:bldP spid="33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299" y="1130300"/>
            <a:ext cx="7096259" cy="421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09BAF6-376D-46A5-BE04-2BAD7745B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2" y="0"/>
            <a:ext cx="9043456" cy="7456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8778" y="2009104"/>
            <a:ext cx="6703300" cy="321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đình, dòng họ mình hoặc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(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图片 304">
            <a:extLst>
              <a:ext uri="{FF2B5EF4-FFF2-40B4-BE49-F238E27FC236}">
                <a16:creationId xmlns:a16="http://schemas.microsoft.com/office/drawing/2014/main" id="{CD49ECF5-FB9D-4F77-A59F-E42FAEF6C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8708" r="24184"/>
          <a:stretch/>
        </p:blipFill>
        <p:spPr>
          <a:xfrm>
            <a:off x="309093" y="2396581"/>
            <a:ext cx="2850978" cy="3029181"/>
          </a:xfrm>
          <a:prstGeom prst="rect">
            <a:avLst/>
          </a:prstGeom>
        </p:spPr>
      </p:pic>
      <p:sp>
        <p:nvSpPr>
          <p:cNvPr id="9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69142" y="462119"/>
            <a:ext cx="1044176" cy="981835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4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80" y="2390"/>
            <a:ext cx="12188465" cy="685520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Group 61">
            <a:extLst>
              <a:ext uri="{FF2B5EF4-FFF2-40B4-BE49-F238E27FC236}">
                <a16:creationId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482263" y="1163326"/>
            <a:ext cx="4163784" cy="3831768"/>
            <a:chOff x="3495674" y="1276350"/>
            <a:chExt cx="1981200" cy="2514600"/>
          </a:xfrm>
        </p:grpSpPr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9">
              <a:extLst>
                <a:ext uri="{FF2B5EF4-FFF2-40B4-BE49-F238E27FC236}">
                  <a16:creationId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5674" y="1485393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23697" y="2296935"/>
            <a:ext cx="36199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,….  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58775" y="549019"/>
            <a:ext cx="870821" cy="773577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1871" y="1620899"/>
            <a:ext cx="217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3E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33235343"/>
      </p:ext>
    </p:extLst>
  </p:cSld>
  <p:clrMapOvr>
    <a:masterClrMapping/>
  </p:clrMapOvr>
  <p:transition spd="slow">
    <p:comb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48227" y="372916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8616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>
            <a:extLst>
              <a:ext uri="{FF2B5EF4-FFF2-40B4-BE49-F238E27FC236}">
                <a16:creationId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4285883" y="785802"/>
            <a:ext cx="4363182" cy="4400549"/>
            <a:chOff x="6409915" y="944165"/>
            <a:chExt cx="1981200" cy="3300412"/>
          </a:xfrm>
        </p:grpSpPr>
        <p:sp>
          <p:nvSpPr>
            <p:cNvPr id="4" name="Rectangle 54">
              <a:extLst>
                <a:ext uri="{FF2B5EF4-FFF2-40B4-BE49-F238E27FC236}">
                  <a16:creationId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477000" y="944165"/>
              <a:ext cx="1828800" cy="33004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55">
              <a:extLst>
                <a:ext uri="{FF2B5EF4-FFF2-40B4-BE49-F238E27FC236}">
                  <a16:creationId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409915" y="1427716"/>
              <a:ext cx="1981200" cy="457200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33624" y="2185063"/>
            <a:ext cx="36959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em,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làm cụ 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góp phầ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gìn giữ, kế thừa và phát huy truyền thống gia đình, dòng họ ?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0648" y="1362451"/>
            <a:ext cx="327365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- 2’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41126" y="5992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40">
            <a:extLst>
              <a:ext uri="{FF2B5EF4-FFF2-40B4-BE49-F238E27FC236}">
                <a16:creationId xmlns:a16="http://schemas.microsoft.com/office/drawing/2014/main" id="{E836C4A5-44F9-429E-A696-ED600B862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13" t="56668" r="3959" b="27"/>
          <a:stretch/>
        </p:blipFill>
        <p:spPr>
          <a:xfrm>
            <a:off x="8608918" y="2185063"/>
            <a:ext cx="3879893" cy="419464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CEE1DAD6-DC2C-4903-A770-7403CEB57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3"/>
          <a:stretch/>
        </p:blipFill>
        <p:spPr>
          <a:xfrm>
            <a:off x="0" y="4479923"/>
            <a:ext cx="12192000" cy="2349097"/>
          </a:xfrm>
          <a:prstGeom prst="rect">
            <a:avLst/>
          </a:prstGeom>
        </p:spPr>
      </p:pic>
      <p:pic>
        <p:nvPicPr>
          <p:cNvPr id="10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789" y="5254437"/>
            <a:ext cx="2145953" cy="120709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7942E92-DD93-46F2-99C8-C7C1818AC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" y="1440852"/>
            <a:ext cx="3399220" cy="260251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261B46A9-D623-4960-8F41-4DED42751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" y="4043364"/>
            <a:ext cx="2503513" cy="21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4">
            <a:extLst>
              <a:ext uri="{FF2B5EF4-FFF2-40B4-BE49-F238E27FC236}">
                <a16:creationId xmlns:a16="http://schemas.microsoft.com/office/drawing/2014/main" id="{A49EE553-4F48-4CAB-8451-B5079017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448966"/>
            <a:ext cx="4568825" cy="1890192"/>
          </a:xfrm>
          <a:custGeom>
            <a:avLst/>
            <a:gdLst>
              <a:gd name="T0" fmla="*/ 169886 w 2123573"/>
              <a:gd name="T1" fmla="*/ 0 h 1724401"/>
              <a:gd name="T2" fmla="*/ 1953687 w 2123573"/>
              <a:gd name="T3" fmla="*/ 0 h 1724401"/>
              <a:gd name="T4" fmla="*/ 2123573 w 2123573"/>
              <a:gd name="T5" fmla="*/ 143261 h 1724401"/>
              <a:gd name="T6" fmla="*/ 2123573 w 2123573"/>
              <a:gd name="T7" fmla="*/ 1289345 h 1724401"/>
              <a:gd name="T8" fmla="*/ 1953687 w 2123573"/>
              <a:gd name="T9" fmla="*/ 1432606 h 1724401"/>
              <a:gd name="T10" fmla="*/ 1888361 w 2123573"/>
              <a:gd name="T11" fmla="*/ 1432606 h 1724401"/>
              <a:gd name="T12" fmla="*/ 1888361 w 2123573"/>
              <a:gd name="T13" fmla="*/ 1724401 h 1724401"/>
              <a:gd name="T14" fmla="*/ 1646320 w 2123573"/>
              <a:gd name="T15" fmla="*/ 1432606 h 1724401"/>
              <a:gd name="T16" fmla="*/ 169886 w 2123573"/>
              <a:gd name="T17" fmla="*/ 1432606 h 1724401"/>
              <a:gd name="T18" fmla="*/ 0 w 2123573"/>
              <a:gd name="T19" fmla="*/ 1289345 h 1724401"/>
              <a:gd name="T20" fmla="*/ 0 w 2123573"/>
              <a:gd name="T21" fmla="*/ 143261 h 1724401"/>
              <a:gd name="T22" fmla="*/ 169886 w 2123573"/>
              <a:gd name="T23" fmla="*/ 0 h 17244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1"/>
              <a:gd name="T38" fmla="*/ 2123573 w 2123573"/>
              <a:gd name="T39" fmla="*/ 1724401 h 17244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1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1888361" y="1432606"/>
                </a:lnTo>
                <a:lnTo>
                  <a:pt x="1888361" y="1724401"/>
                </a:lnTo>
                <a:lnTo>
                  <a:pt x="1646320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</p:spPr>
        <p:txBody>
          <a:bodyPr lIns="145079" tIns="145079" rIns="145079" bIns="145079" anchor="ctr"/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gia đình, dòng họ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nổi tiếng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Hải Phòng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truyền thống tốt đẹp.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E1F8BB82-38E6-4065-ADC0-F8601D79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7" y="551465"/>
            <a:ext cx="3859214" cy="2101246"/>
          </a:xfrm>
          <a:custGeom>
            <a:avLst/>
            <a:gdLst>
              <a:gd name="connsiteX0" fmla="*/ 169926 w 2124075"/>
              <a:gd name="connsiteY0" fmla="*/ 0 h 1711241"/>
              <a:gd name="connsiteX1" fmla="*/ 1954149 w 2124075"/>
              <a:gd name="connsiteY1" fmla="*/ 0 h 1711241"/>
              <a:gd name="connsiteX2" fmla="*/ 2124075 w 2124075"/>
              <a:gd name="connsiteY2" fmla="*/ 143253 h 1711241"/>
              <a:gd name="connsiteX3" fmla="*/ 2124075 w 2124075"/>
              <a:gd name="connsiteY3" fmla="*/ 1289272 h 1711241"/>
              <a:gd name="connsiteX4" fmla="*/ 1954149 w 2124075"/>
              <a:gd name="connsiteY4" fmla="*/ 1432525 h 1711241"/>
              <a:gd name="connsiteX5" fmla="*/ 1883200 w 2124075"/>
              <a:gd name="connsiteY5" fmla="*/ 1432525 h 1711241"/>
              <a:gd name="connsiteX6" fmla="*/ 1626846 w 2124075"/>
              <a:gd name="connsiteY6" fmla="*/ 1432525 h 1711241"/>
              <a:gd name="connsiteX7" fmla="*/ 1223693 w 2124075"/>
              <a:gd name="connsiteY7" fmla="*/ 1432525 h 1711241"/>
              <a:gd name="connsiteX8" fmla="*/ 1062038 w 2124075"/>
              <a:gd name="connsiteY8" fmla="*/ 1711241 h 1711241"/>
              <a:gd name="connsiteX9" fmla="*/ 900383 w 2124075"/>
              <a:gd name="connsiteY9" fmla="*/ 1432525 h 1711241"/>
              <a:gd name="connsiteX10" fmla="*/ 252064 w 2124075"/>
              <a:gd name="connsiteY10" fmla="*/ 1432525 h 1711241"/>
              <a:gd name="connsiteX11" fmla="*/ 169926 w 2124075"/>
              <a:gd name="connsiteY11" fmla="*/ 1432525 h 1711241"/>
              <a:gd name="connsiteX12" fmla="*/ 0 w 2124075"/>
              <a:gd name="connsiteY12" fmla="*/ 1289272 h 1711241"/>
              <a:gd name="connsiteX13" fmla="*/ 0 w 2124075"/>
              <a:gd name="connsiteY13" fmla="*/ 143253 h 1711241"/>
              <a:gd name="connsiteX14" fmla="*/ 169926 w 2124075"/>
              <a:gd name="connsiteY14" fmla="*/ 0 h 171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4075" h="1711241">
                <a:moveTo>
                  <a:pt x="169926" y="0"/>
                </a:moveTo>
                <a:lnTo>
                  <a:pt x="1954149" y="0"/>
                </a:lnTo>
                <a:cubicBezTo>
                  <a:pt x="2047996" y="0"/>
                  <a:pt x="2124075" y="64137"/>
                  <a:pt x="2124075" y="143253"/>
                </a:cubicBezTo>
                <a:lnTo>
                  <a:pt x="2124075" y="1289272"/>
                </a:lnTo>
                <a:cubicBezTo>
                  <a:pt x="2124075" y="1368389"/>
                  <a:pt x="2047996" y="1432525"/>
                  <a:pt x="1954149" y="1432525"/>
                </a:cubicBezTo>
                <a:lnTo>
                  <a:pt x="1883200" y="1432525"/>
                </a:lnTo>
                <a:lnTo>
                  <a:pt x="1626846" y="1432525"/>
                </a:lnTo>
                <a:lnTo>
                  <a:pt x="1223693" y="1432525"/>
                </a:lnTo>
                <a:lnTo>
                  <a:pt x="1062038" y="1711241"/>
                </a:lnTo>
                <a:lnTo>
                  <a:pt x="900383" y="1432525"/>
                </a:lnTo>
                <a:lnTo>
                  <a:pt x="252064" y="1432525"/>
                </a:lnTo>
                <a:lnTo>
                  <a:pt x="169926" y="1432525"/>
                </a:lnTo>
                <a:cubicBezTo>
                  <a:pt x="76079" y="1432525"/>
                  <a:pt x="0" y="1368389"/>
                  <a:pt x="0" y="1289272"/>
                </a:cubicBezTo>
                <a:lnTo>
                  <a:pt x="0" y="143253"/>
                </a:lnTo>
                <a:cubicBezTo>
                  <a:pt x="0" y="64137"/>
                  <a:pt x="76079" y="0"/>
                  <a:pt x="169926" y="0"/>
                </a:cubicBezTo>
                <a:close/>
              </a:path>
            </a:pathLst>
          </a:custGeom>
          <a:solidFill>
            <a:srgbClr val="FF8327"/>
          </a:solidFill>
          <a:ln>
            <a:noFill/>
          </a:ln>
        </p:spPr>
        <p:txBody>
          <a:bodyPr wrap="square" lIns="145079" tIns="145079" rIns="145079" bIns="145079" anchor="ctr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nghề truyền thống là một nét đẹp của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đình, dòng họ ở Hải Phòng.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7">
            <a:extLst>
              <a:ext uri="{FF2B5EF4-FFF2-40B4-BE49-F238E27FC236}">
                <a16:creationId xmlns:a16="http://schemas.microsoft.com/office/drawing/2014/main" id="{F66A0AE6-A204-497C-807B-90869BA6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223567"/>
            <a:ext cx="3875087" cy="2176983"/>
          </a:xfrm>
          <a:custGeom>
            <a:avLst/>
            <a:gdLst>
              <a:gd name="T0" fmla="*/ 169886 w 2123573"/>
              <a:gd name="T1" fmla="*/ 0 h 1724402"/>
              <a:gd name="T2" fmla="*/ 1953687 w 2123573"/>
              <a:gd name="T3" fmla="*/ 0 h 1724402"/>
              <a:gd name="T4" fmla="*/ 2123573 w 2123573"/>
              <a:gd name="T5" fmla="*/ 143261 h 1724402"/>
              <a:gd name="T6" fmla="*/ 2123573 w 2123573"/>
              <a:gd name="T7" fmla="*/ 1289345 h 1724402"/>
              <a:gd name="T8" fmla="*/ 1953687 w 2123573"/>
              <a:gd name="T9" fmla="*/ 1432606 h 1724402"/>
              <a:gd name="T10" fmla="*/ 459930 w 2123573"/>
              <a:gd name="T11" fmla="*/ 1432606 h 1724402"/>
              <a:gd name="T12" fmla="*/ 217888 w 2123573"/>
              <a:gd name="T13" fmla="*/ 1724402 h 1724402"/>
              <a:gd name="T14" fmla="*/ 217888 w 2123573"/>
              <a:gd name="T15" fmla="*/ 1432606 h 1724402"/>
              <a:gd name="T16" fmla="*/ 169886 w 2123573"/>
              <a:gd name="T17" fmla="*/ 1432606 h 1724402"/>
              <a:gd name="T18" fmla="*/ 0 w 2123573"/>
              <a:gd name="T19" fmla="*/ 1289345 h 1724402"/>
              <a:gd name="T20" fmla="*/ 0 w 2123573"/>
              <a:gd name="T21" fmla="*/ 143261 h 1724402"/>
              <a:gd name="T22" fmla="*/ 169886 w 2123573"/>
              <a:gd name="T23" fmla="*/ 0 h 17244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2"/>
              <a:gd name="T38" fmla="*/ 2123573 w 2123573"/>
              <a:gd name="T39" fmla="*/ 1724402 h 17244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2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459930" y="1432606"/>
                </a:lnTo>
                <a:lnTo>
                  <a:pt x="217888" y="1724402"/>
                </a:lnTo>
                <a:lnTo>
                  <a:pt x="217888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F5C727"/>
          </a:solidFill>
          <a:ln>
            <a:noFill/>
          </a:ln>
        </p:spPr>
        <p:txBody>
          <a:bodyPr lIns="145079" tIns="145079" rIns="145079" bIns="145079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Hải Phòng biết giữ gìn và phát huy truyền thống tốt đẹp của gia đình, dòng họ là một biểu hiện của tình yêu thành phố quê hương</a:t>
            </a:r>
            <a:endParaRPr lang="zh-CN" altLang="zh-CN" sz="2000">
              <a:latin typeface="+mn-ea"/>
              <a:sym typeface="宋体" panose="02010600030101010101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B356A43-97F9-47B0-8E9A-6FB7C8839EA0}"/>
              </a:ext>
            </a:extLst>
          </p:cNvPr>
          <p:cNvGrpSpPr/>
          <p:nvPr/>
        </p:nvGrpSpPr>
        <p:grpSpPr>
          <a:xfrm>
            <a:off x="4708525" y="3371850"/>
            <a:ext cx="3106738" cy="2945296"/>
            <a:chOff x="4708525" y="3465513"/>
            <a:chExt cx="2559050" cy="2559050"/>
          </a:xfrm>
        </p:grpSpPr>
        <p:sp>
          <p:nvSpPr>
            <p:cNvPr id="16" name="任意多边形 3">
              <a:extLst>
                <a:ext uri="{FF2B5EF4-FFF2-40B4-BE49-F238E27FC236}">
                  <a16:creationId xmlns:a16="http://schemas.microsoft.com/office/drawing/2014/main" id="{37B5B7F9-20AD-4685-B42D-ED8E01F9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525" y="3465513"/>
              <a:ext cx="2559050" cy="2559050"/>
            </a:xfrm>
            <a:custGeom>
              <a:avLst/>
              <a:gdLst>
                <a:gd name="T0" fmla="*/ 0 w 1981801"/>
                <a:gd name="T1" fmla="*/ 990901 h 1981801"/>
                <a:gd name="T2" fmla="*/ 990901 w 1981801"/>
                <a:gd name="T3" fmla="*/ 0 h 1981801"/>
                <a:gd name="T4" fmla="*/ 1981802 w 1981801"/>
                <a:gd name="T5" fmla="*/ 990901 h 1981801"/>
                <a:gd name="T6" fmla="*/ 990901 w 1981801"/>
                <a:gd name="T7" fmla="*/ 1981802 h 1981801"/>
                <a:gd name="T8" fmla="*/ 0 w 1981801"/>
                <a:gd name="T9" fmla="*/ 990901 h 198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1801"/>
                <a:gd name="T16" fmla="*/ 0 h 1981801"/>
                <a:gd name="T17" fmla="*/ 1981801 w 1981801"/>
                <a:gd name="T18" fmla="*/ 1981801 h 1981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1801" h="1981801">
                  <a:moveTo>
                    <a:pt x="0" y="990901"/>
                  </a:moveTo>
                  <a:cubicBezTo>
                    <a:pt x="0" y="443641"/>
                    <a:pt x="443641" y="0"/>
                    <a:pt x="990901" y="0"/>
                  </a:cubicBezTo>
                  <a:cubicBezTo>
                    <a:pt x="1538161" y="0"/>
                    <a:pt x="1981802" y="443641"/>
                    <a:pt x="1981802" y="990901"/>
                  </a:cubicBezTo>
                  <a:cubicBezTo>
                    <a:pt x="1981802" y="1538161"/>
                    <a:pt x="1538161" y="1981802"/>
                    <a:pt x="990901" y="1981802"/>
                  </a:cubicBezTo>
                  <a:cubicBezTo>
                    <a:pt x="443641" y="1981802"/>
                    <a:pt x="0" y="1538161"/>
                    <a:pt x="0" y="990901"/>
                  </a:cubicBezTo>
                  <a:close/>
                </a:path>
              </a:pathLst>
            </a:custGeom>
            <a:solidFill>
              <a:srgbClr val="794E2D"/>
            </a:solidFill>
            <a:ln>
              <a:noFill/>
            </a:ln>
          </p:spPr>
          <p:txBody>
            <a:bodyPr lIns="318803" tIns="318803" rIns="318803" bIns="31880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500">
                <a:latin typeface="+mn-ea"/>
                <a:sym typeface="宋体" panose="02010600030101010101" pitchFamily="2" charset="-122"/>
              </a:endParaRPr>
            </a:p>
          </p:txBody>
        </p:sp>
        <p:sp>
          <p:nvSpPr>
            <p:cNvPr id="18" name="Freeform 438">
              <a:extLst>
                <a:ext uri="{FF2B5EF4-FFF2-40B4-BE49-F238E27FC236}">
                  <a16:creationId xmlns:a16="http://schemas.microsoft.com/office/drawing/2014/main" id="{9E6AA04F-9F5B-40ED-AA63-7D1C0736512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688013" y="3511054"/>
              <a:ext cx="635000" cy="739775"/>
            </a:xfrm>
            <a:custGeom>
              <a:avLst/>
              <a:gdLst>
                <a:gd name="T0" fmla="*/ 162 w 169"/>
                <a:gd name="T1" fmla="*/ 57 h 197"/>
                <a:gd name="T2" fmla="*/ 115 w 169"/>
                <a:gd name="T3" fmla="*/ 57 h 197"/>
                <a:gd name="T4" fmla="*/ 135 w 169"/>
                <a:gd name="T5" fmla="*/ 33 h 197"/>
                <a:gd name="T6" fmla="*/ 127 w 169"/>
                <a:gd name="T7" fmla="*/ 16 h 197"/>
                <a:gd name="T8" fmla="*/ 113 w 169"/>
                <a:gd name="T9" fmla="*/ 11 h 197"/>
                <a:gd name="T10" fmla="*/ 87 w 169"/>
                <a:gd name="T11" fmla="*/ 42 h 197"/>
                <a:gd name="T12" fmla="*/ 55 w 169"/>
                <a:gd name="T13" fmla="*/ 0 h 197"/>
                <a:gd name="T14" fmla="*/ 41 w 169"/>
                <a:gd name="T15" fmla="*/ 6 h 197"/>
                <a:gd name="T16" fmla="*/ 31 w 169"/>
                <a:gd name="T17" fmla="*/ 27 h 197"/>
                <a:gd name="T18" fmla="*/ 59 w 169"/>
                <a:gd name="T19" fmla="*/ 57 h 197"/>
                <a:gd name="T20" fmla="*/ 7 w 169"/>
                <a:gd name="T21" fmla="*/ 57 h 197"/>
                <a:gd name="T22" fmla="*/ 0 w 169"/>
                <a:gd name="T23" fmla="*/ 64 h 197"/>
                <a:gd name="T24" fmla="*/ 0 w 169"/>
                <a:gd name="T25" fmla="*/ 101 h 197"/>
                <a:gd name="T26" fmla="*/ 7 w 169"/>
                <a:gd name="T27" fmla="*/ 108 h 197"/>
                <a:gd name="T28" fmla="*/ 9 w 169"/>
                <a:gd name="T29" fmla="*/ 108 h 197"/>
                <a:gd name="T30" fmla="*/ 9 w 169"/>
                <a:gd name="T31" fmla="*/ 190 h 197"/>
                <a:gd name="T32" fmla="*/ 16 w 169"/>
                <a:gd name="T33" fmla="*/ 197 h 197"/>
                <a:gd name="T34" fmla="*/ 153 w 169"/>
                <a:gd name="T35" fmla="*/ 197 h 197"/>
                <a:gd name="T36" fmla="*/ 160 w 169"/>
                <a:gd name="T37" fmla="*/ 190 h 197"/>
                <a:gd name="T38" fmla="*/ 160 w 169"/>
                <a:gd name="T39" fmla="*/ 108 h 197"/>
                <a:gd name="T40" fmla="*/ 162 w 169"/>
                <a:gd name="T41" fmla="*/ 108 h 197"/>
                <a:gd name="T42" fmla="*/ 169 w 169"/>
                <a:gd name="T43" fmla="*/ 101 h 197"/>
                <a:gd name="T44" fmla="*/ 169 w 169"/>
                <a:gd name="T45" fmla="*/ 64 h 197"/>
                <a:gd name="T46" fmla="*/ 162 w 169"/>
                <a:gd name="T47" fmla="*/ 57 h 197"/>
                <a:gd name="T48" fmla="*/ 155 w 169"/>
                <a:gd name="T49" fmla="*/ 94 h 197"/>
                <a:gd name="T50" fmla="*/ 98 w 169"/>
                <a:gd name="T51" fmla="*/ 94 h 197"/>
                <a:gd name="T52" fmla="*/ 98 w 169"/>
                <a:gd name="T53" fmla="*/ 71 h 197"/>
                <a:gd name="T54" fmla="*/ 155 w 169"/>
                <a:gd name="T55" fmla="*/ 71 h 197"/>
                <a:gd name="T56" fmla="*/ 155 w 169"/>
                <a:gd name="T57" fmla="*/ 94 h 197"/>
                <a:gd name="T58" fmla="*/ 113 w 169"/>
                <a:gd name="T59" fmla="*/ 25 h 197"/>
                <a:gd name="T60" fmla="*/ 118 w 169"/>
                <a:gd name="T61" fmla="*/ 27 h 197"/>
                <a:gd name="T62" fmla="*/ 121 w 169"/>
                <a:gd name="T63" fmla="*/ 31 h 197"/>
                <a:gd name="T64" fmla="*/ 99 w 169"/>
                <a:gd name="T65" fmla="*/ 51 h 197"/>
                <a:gd name="T66" fmla="*/ 113 w 169"/>
                <a:gd name="T67" fmla="*/ 25 h 197"/>
                <a:gd name="T68" fmla="*/ 45 w 169"/>
                <a:gd name="T69" fmla="*/ 25 h 197"/>
                <a:gd name="T70" fmla="*/ 50 w 169"/>
                <a:gd name="T71" fmla="*/ 16 h 197"/>
                <a:gd name="T72" fmla="*/ 55 w 169"/>
                <a:gd name="T73" fmla="*/ 14 h 197"/>
                <a:gd name="T74" fmla="*/ 75 w 169"/>
                <a:gd name="T75" fmla="*/ 50 h 197"/>
                <a:gd name="T76" fmla="*/ 45 w 169"/>
                <a:gd name="T77" fmla="*/ 25 h 197"/>
                <a:gd name="T78" fmla="*/ 72 w 169"/>
                <a:gd name="T79" fmla="*/ 71 h 197"/>
                <a:gd name="T80" fmla="*/ 72 w 169"/>
                <a:gd name="T81" fmla="*/ 94 h 197"/>
                <a:gd name="T82" fmla="*/ 14 w 169"/>
                <a:gd name="T83" fmla="*/ 94 h 197"/>
                <a:gd name="T84" fmla="*/ 14 w 169"/>
                <a:gd name="T85" fmla="*/ 71 h 197"/>
                <a:gd name="T86" fmla="*/ 72 w 169"/>
                <a:gd name="T87" fmla="*/ 71 h 197"/>
                <a:gd name="T88" fmla="*/ 23 w 169"/>
                <a:gd name="T89" fmla="*/ 102 h 197"/>
                <a:gd name="T90" fmla="*/ 72 w 169"/>
                <a:gd name="T91" fmla="*/ 102 h 197"/>
                <a:gd name="T92" fmla="*/ 72 w 169"/>
                <a:gd name="T93" fmla="*/ 183 h 197"/>
                <a:gd name="T94" fmla="*/ 23 w 169"/>
                <a:gd name="T95" fmla="*/ 183 h 197"/>
                <a:gd name="T96" fmla="*/ 23 w 169"/>
                <a:gd name="T97" fmla="*/ 102 h 197"/>
                <a:gd name="T98" fmla="*/ 98 w 169"/>
                <a:gd name="T99" fmla="*/ 183 h 197"/>
                <a:gd name="T100" fmla="*/ 98 w 169"/>
                <a:gd name="T101" fmla="*/ 102 h 197"/>
                <a:gd name="T102" fmla="*/ 146 w 169"/>
                <a:gd name="T103" fmla="*/ 102 h 197"/>
                <a:gd name="T104" fmla="*/ 146 w 169"/>
                <a:gd name="T105" fmla="*/ 183 h 197"/>
                <a:gd name="T106" fmla="*/ 98 w 169"/>
                <a:gd name="T107" fmla="*/ 183 h 1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197"/>
                <a:gd name="T164" fmla="*/ 169 w 169"/>
                <a:gd name="T165" fmla="*/ 197 h 1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197">
                  <a:moveTo>
                    <a:pt x="162" y="57"/>
                  </a:moveTo>
                  <a:cubicBezTo>
                    <a:pt x="115" y="57"/>
                    <a:pt x="115" y="57"/>
                    <a:pt x="115" y="57"/>
                  </a:cubicBezTo>
                  <a:cubicBezTo>
                    <a:pt x="125" y="51"/>
                    <a:pt x="134" y="42"/>
                    <a:pt x="135" y="33"/>
                  </a:cubicBezTo>
                  <a:cubicBezTo>
                    <a:pt x="135" y="29"/>
                    <a:pt x="134" y="22"/>
                    <a:pt x="127" y="16"/>
                  </a:cubicBezTo>
                  <a:cubicBezTo>
                    <a:pt x="122" y="13"/>
                    <a:pt x="118" y="11"/>
                    <a:pt x="113" y="11"/>
                  </a:cubicBezTo>
                  <a:cubicBezTo>
                    <a:pt x="99" y="11"/>
                    <a:pt x="92" y="27"/>
                    <a:pt x="87" y="42"/>
                  </a:cubicBezTo>
                  <a:cubicBezTo>
                    <a:pt x="82" y="23"/>
                    <a:pt x="72" y="0"/>
                    <a:pt x="55" y="0"/>
                  </a:cubicBezTo>
                  <a:cubicBezTo>
                    <a:pt x="51" y="0"/>
                    <a:pt x="46" y="2"/>
                    <a:pt x="41" y="6"/>
                  </a:cubicBezTo>
                  <a:cubicBezTo>
                    <a:pt x="31" y="14"/>
                    <a:pt x="31" y="22"/>
                    <a:pt x="31" y="27"/>
                  </a:cubicBezTo>
                  <a:cubicBezTo>
                    <a:pt x="33" y="39"/>
                    <a:pt x="46" y="50"/>
                    <a:pt x="59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60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3" y="108"/>
                    <a:pt x="7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9" y="194"/>
                    <a:pt x="12" y="197"/>
                    <a:pt x="16" y="197"/>
                  </a:cubicBezTo>
                  <a:cubicBezTo>
                    <a:pt x="153" y="197"/>
                    <a:pt x="153" y="197"/>
                    <a:pt x="153" y="197"/>
                  </a:cubicBezTo>
                  <a:cubicBezTo>
                    <a:pt x="157" y="197"/>
                    <a:pt x="160" y="194"/>
                    <a:pt x="160" y="190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6" y="108"/>
                    <a:pt x="169" y="105"/>
                    <a:pt x="169" y="101"/>
                  </a:cubicBezTo>
                  <a:cubicBezTo>
                    <a:pt x="169" y="64"/>
                    <a:pt x="169" y="64"/>
                    <a:pt x="169" y="64"/>
                  </a:cubicBezTo>
                  <a:cubicBezTo>
                    <a:pt x="169" y="60"/>
                    <a:pt x="166" y="57"/>
                    <a:pt x="162" y="57"/>
                  </a:cubicBezTo>
                  <a:close/>
                  <a:moveTo>
                    <a:pt x="155" y="94"/>
                  </a:moveTo>
                  <a:cubicBezTo>
                    <a:pt x="98" y="94"/>
                    <a:pt x="98" y="94"/>
                    <a:pt x="98" y="94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55" y="71"/>
                    <a:pt x="155" y="71"/>
                    <a:pt x="155" y="71"/>
                  </a:cubicBezTo>
                  <a:lnTo>
                    <a:pt x="155" y="94"/>
                  </a:lnTo>
                  <a:close/>
                  <a:moveTo>
                    <a:pt x="113" y="25"/>
                  </a:moveTo>
                  <a:cubicBezTo>
                    <a:pt x="115" y="25"/>
                    <a:pt x="116" y="26"/>
                    <a:pt x="118" y="27"/>
                  </a:cubicBezTo>
                  <a:cubicBezTo>
                    <a:pt x="121" y="29"/>
                    <a:pt x="121" y="31"/>
                    <a:pt x="121" y="31"/>
                  </a:cubicBezTo>
                  <a:cubicBezTo>
                    <a:pt x="121" y="36"/>
                    <a:pt x="111" y="44"/>
                    <a:pt x="99" y="51"/>
                  </a:cubicBezTo>
                  <a:cubicBezTo>
                    <a:pt x="102" y="37"/>
                    <a:pt x="108" y="25"/>
                    <a:pt x="113" y="25"/>
                  </a:cubicBezTo>
                  <a:close/>
                  <a:moveTo>
                    <a:pt x="45" y="25"/>
                  </a:moveTo>
                  <a:cubicBezTo>
                    <a:pt x="45" y="24"/>
                    <a:pt x="44" y="21"/>
                    <a:pt x="50" y="16"/>
                  </a:cubicBezTo>
                  <a:cubicBezTo>
                    <a:pt x="51" y="15"/>
                    <a:pt x="53" y="14"/>
                    <a:pt x="55" y="14"/>
                  </a:cubicBezTo>
                  <a:cubicBezTo>
                    <a:pt x="63" y="14"/>
                    <a:pt x="71" y="32"/>
                    <a:pt x="75" y="50"/>
                  </a:cubicBezTo>
                  <a:cubicBezTo>
                    <a:pt x="61" y="43"/>
                    <a:pt x="46" y="33"/>
                    <a:pt x="45" y="25"/>
                  </a:cubicBezTo>
                  <a:close/>
                  <a:moveTo>
                    <a:pt x="72" y="71"/>
                  </a:moveTo>
                  <a:cubicBezTo>
                    <a:pt x="72" y="94"/>
                    <a:pt x="72" y="94"/>
                    <a:pt x="72" y="94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71"/>
                    <a:pt x="14" y="71"/>
                    <a:pt x="14" y="71"/>
                  </a:cubicBezTo>
                  <a:lnTo>
                    <a:pt x="72" y="71"/>
                  </a:lnTo>
                  <a:close/>
                  <a:moveTo>
                    <a:pt x="23" y="102"/>
                  </a:moveTo>
                  <a:cubicBezTo>
                    <a:pt x="72" y="102"/>
                    <a:pt x="72" y="102"/>
                    <a:pt x="72" y="102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23" y="183"/>
                    <a:pt x="23" y="183"/>
                    <a:pt x="23" y="183"/>
                  </a:cubicBezTo>
                  <a:lnTo>
                    <a:pt x="23" y="102"/>
                  </a:lnTo>
                  <a:close/>
                  <a:moveTo>
                    <a:pt x="98" y="183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6" y="183"/>
                    <a:pt x="146" y="183"/>
                    <a:pt x="146" y="183"/>
                  </a:cubicBezTo>
                  <a:lnTo>
                    <a:pt x="98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latin typeface="+mn-ea"/>
                <a:sym typeface="宋体" panose="02010600030101010101" pitchFamily="2" charset="-122"/>
              </a:endParaRPr>
            </a:p>
          </p:txBody>
        </p:sp>
      </p:grpSp>
      <p:sp>
        <p:nvSpPr>
          <p:cNvPr id="19" name="直接连接符 24">
            <a:extLst>
              <a:ext uri="{FF2B5EF4-FFF2-40B4-BE49-F238E27FC236}">
                <a16:creationId xmlns:a16="http://schemas.microsoft.com/office/drawing/2014/main" id="{EF0359CC-0E98-4449-938C-C0988E963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4510075"/>
            <a:ext cx="0" cy="1538287"/>
          </a:xfrm>
          <a:prstGeom prst="line">
            <a:avLst/>
          </a:prstGeom>
          <a:noFill/>
          <a:ln w="50800" cap="flat" cmpd="sng">
            <a:solidFill>
              <a:srgbClr val="F5C727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2" name="任意多边形 25">
            <a:extLst>
              <a:ext uri="{FF2B5EF4-FFF2-40B4-BE49-F238E27FC236}">
                <a16:creationId xmlns:a16="http://schemas.microsoft.com/office/drawing/2014/main" id="{7CF2B756-ADCF-4587-B1AF-AFC93B0AE1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0561" y="4543412"/>
            <a:ext cx="2795985" cy="1128726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3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4" name="直接连接符 28">
            <a:extLst>
              <a:ext uri="{FF2B5EF4-FFF2-40B4-BE49-F238E27FC236}">
                <a16:creationId xmlns:a16="http://schemas.microsoft.com/office/drawing/2014/main" id="{5FE96A8E-B739-45FF-95B1-F140261E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950" y="4510075"/>
            <a:ext cx="1588" cy="1538287"/>
          </a:xfrm>
          <a:prstGeom prst="line">
            <a:avLst/>
          </a:prstGeom>
          <a:noFill/>
          <a:ln w="50800" cap="flat" cmpd="sng">
            <a:solidFill>
              <a:srgbClr val="3C9E3E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7" name="任意多边形 29">
            <a:extLst>
              <a:ext uri="{FF2B5EF4-FFF2-40B4-BE49-F238E27FC236}">
                <a16:creationId xmlns:a16="http://schemas.microsoft.com/office/drawing/2014/main" id="{31077182-0451-4650-844A-DB86616B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543412"/>
            <a:ext cx="2724150" cy="1271601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945" y="4348710"/>
            <a:ext cx="2703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bày tỏ quan điểm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mình về các ý kiến dưới đây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84" y="36977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máº·t máº¿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88" r="97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216"/>
            <a:ext cx="1491421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1682216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409" y="4550212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buồn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emcho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chưa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7616" y="4513128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cười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em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cho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125" y="1540271"/>
            <a:ext cx="7210425" cy="28357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bạn bè hỏi An về truyền thống gia đình, dòng họ,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 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 mặc cảm và khó xử.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4612" y="197703"/>
            <a:ext cx="6306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 LÝ TÌNH HUỐNG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30860B-D7A6-4037-8535-4BF159217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76" y="884663"/>
            <a:ext cx="8276955" cy="584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4612" y="5197324"/>
            <a:ext cx="7317240" cy="95654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381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49641" y="643153"/>
            <a:ext cx="1391792" cy="1387768"/>
          </a:xfrm>
          <a:prstGeom prst="ellipse">
            <a:avLst/>
          </a:prstGeom>
          <a:solidFill>
            <a:srgbClr val="794E2D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9600" dirty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4</a:t>
            </a:r>
            <a:endParaRPr lang="zh-CN" altLang="en-US" sz="9600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-271462" y="45720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311122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562</Words>
  <Application>Microsoft Office PowerPoint</Application>
  <PresentationFormat>Widescreen</PresentationFormat>
  <Paragraphs>47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等线</vt:lpstr>
      <vt:lpstr>等线 Light</vt:lpstr>
      <vt:lpstr>Times New Roman</vt:lpstr>
      <vt:lpstr>汉仪跳跳体简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Admin</cp:lastModifiedBy>
  <cp:revision>45</cp:revision>
  <dcterms:created xsi:type="dcterms:W3CDTF">2019-03-21T09:03:51Z</dcterms:created>
  <dcterms:modified xsi:type="dcterms:W3CDTF">2024-05-08T11:19:42Z</dcterms:modified>
</cp:coreProperties>
</file>