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7"/>
  </p:notesMasterIdLst>
  <p:sldIdLst>
    <p:sldId id="256" r:id="rId2"/>
    <p:sldId id="259" r:id="rId3"/>
    <p:sldId id="295" r:id="rId4"/>
    <p:sldId id="324" r:id="rId5"/>
    <p:sldId id="296" r:id="rId6"/>
    <p:sldId id="297" r:id="rId7"/>
    <p:sldId id="298" r:id="rId8"/>
    <p:sldId id="299" r:id="rId9"/>
    <p:sldId id="300" r:id="rId10"/>
    <p:sldId id="325" r:id="rId11"/>
    <p:sldId id="303" r:id="rId12"/>
    <p:sldId id="258" r:id="rId13"/>
    <p:sldId id="301" r:id="rId14"/>
    <p:sldId id="260" r:id="rId15"/>
    <p:sldId id="326" r:id="rId16"/>
    <p:sldId id="328" r:id="rId17"/>
    <p:sldId id="327" r:id="rId18"/>
    <p:sldId id="329" r:id="rId19"/>
    <p:sldId id="304" r:id="rId20"/>
    <p:sldId id="319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2" r:id="rId32"/>
    <p:sldId id="305" r:id="rId33"/>
    <p:sldId id="265" r:id="rId34"/>
    <p:sldId id="267" r:id="rId35"/>
    <p:sldId id="277" r:id="rId36"/>
  </p:sldIdLst>
  <p:sldSz cx="9144000" cy="5143500" type="screen16x9"/>
  <p:notesSz cx="6742113" cy="9872663"/>
  <p:embeddedFontLst>
    <p:embeddedFont>
      <p:font typeface="Segoe UI" panose="020B0502040204020203" pitchFamily="34" charset="0"/>
      <p:regular r:id="rId38"/>
      <p:bold r:id="rId39"/>
      <p:italic r:id="rId40"/>
      <p:boldItalic r:id="rId41"/>
    </p:embeddedFont>
    <p:embeddedFont>
      <p:font typeface=".VnArial Narrow" panose="020B7200000000000000" pitchFamily="34" charset="0"/>
      <p:regular r:id="rId42"/>
      <p:bold r:id="rId43"/>
      <p:italic r:id="rId44"/>
    </p:embeddedFont>
    <p:embeddedFont>
      <p:font typeface="Redressed" panose="020B0604020202020204" charset="0"/>
      <p:regular r:id="rId45"/>
    </p:embeddedFont>
    <p:embeddedFont>
      <p:font typeface="Livvic Light" panose="020B0604020202020204" charset="0"/>
      <p:regular r:id="rId46"/>
      <p:bold r:id="rId47"/>
      <p:italic r:id="rId48"/>
      <p:boldItalic r:id="rId49"/>
    </p:embeddedFont>
    <p:embeddedFont>
      <p:font typeface="Roboto Slab Regular" panose="020B0604020202020204" charset="0"/>
      <p:regular r:id="rId50"/>
    </p:embeddedFont>
    <p:embeddedFont>
      <p:font typeface="Livvic" panose="020B0604020202020204" charset="0"/>
      <p:regular r:id="rId51"/>
      <p:bold r:id="rId52"/>
      <p:italic r:id="rId53"/>
      <p:boldItalic r:id="rId54"/>
    </p:embeddedFont>
    <p:embeddedFont>
      <p:font typeface="Fira Sans Extra Condensed Medium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44546A"/>
    <a:srgbClr val="ED7D31"/>
    <a:srgbClr val="5A2521"/>
    <a:srgbClr val="FCD582"/>
    <a:srgbClr val="C77249"/>
    <a:srgbClr val="CBB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3AF7EB-DD6A-49B6-A9FA-A67D01D7F0BC}">
  <a:tblStyle styleId="{593AF7EB-DD6A-49B6-A9FA-A67D01D7F0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74" y="90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3" d="100"/>
          <a:sy n="53" d="100"/>
        </p:scale>
        <p:origin x="290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453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CN" sz="1100" b="1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altLang="zh-CN" sz="1100" b="1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tin </a:t>
            </a:r>
            <a:r>
              <a:rPr lang="en-US" altLang="zh-CN" sz="1100" b="1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giáo</a:t>
            </a:r>
            <a:r>
              <a:rPr lang="en-US" altLang="zh-CN" sz="1100" b="1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1100" b="1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án</a:t>
            </a:r>
            <a:r>
              <a:rPr lang="en-US" altLang="zh-CN" sz="1100" b="1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GDDP </a:t>
            </a:r>
            <a:r>
              <a:rPr lang="en-US" altLang="zh-CN" sz="1100" b="1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Hải</a:t>
            </a:r>
            <a:r>
              <a:rPr lang="en-US" altLang="zh-CN" sz="1100" b="1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1100" b="1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Phòng</a:t>
            </a:r>
            <a:r>
              <a:rPr lang="en-US" altLang="zh-CN" sz="1100" b="1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1100" b="1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liên</a:t>
            </a:r>
            <a:r>
              <a:rPr lang="en-US" altLang="zh-CN" sz="1100" b="1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1100" b="1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hệ</a:t>
            </a:r>
            <a:r>
              <a:rPr lang="en-US" altLang="zh-CN" sz="1100" b="1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SDT: 936991280 </a:t>
            </a:r>
            <a:r>
              <a:rPr lang="en-US" altLang="zh-CN" sz="1100" b="1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hoặc</a:t>
            </a:r>
            <a:r>
              <a:rPr lang="en-US" altLang="zh-CN" sz="1100" b="1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0912402333.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2770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406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755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786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501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580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685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444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000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66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86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0582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565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521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178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0c1df8b9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70c1df8b91_0_3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3461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bad27d065_0_2548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718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6b20e22304_0_78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CN" b="1" kern="1200" dirty="0" err="1">
                <a:solidFill>
                  <a:schemeClr val="tx1"/>
                </a:solidFill>
              </a:rPr>
              <a:t>Thông</a:t>
            </a:r>
            <a:r>
              <a:rPr lang="en-US" altLang="zh-CN" b="1" kern="1200" dirty="0">
                <a:solidFill>
                  <a:schemeClr val="tx1"/>
                </a:solidFill>
              </a:rPr>
              <a:t> tin </a:t>
            </a:r>
            <a:r>
              <a:rPr lang="en-US" altLang="zh-CN" b="1" kern="1200" dirty="0" err="1">
                <a:solidFill>
                  <a:schemeClr val="tx1"/>
                </a:solidFill>
              </a:rPr>
              <a:t>giáo</a:t>
            </a:r>
            <a:r>
              <a:rPr lang="en-US" altLang="zh-CN" b="1" kern="1200" dirty="0">
                <a:solidFill>
                  <a:schemeClr val="tx1"/>
                </a:solidFill>
              </a:rPr>
              <a:t> </a:t>
            </a:r>
            <a:r>
              <a:rPr lang="en-US" altLang="zh-CN" b="1" kern="1200" dirty="0" err="1">
                <a:solidFill>
                  <a:schemeClr val="tx1"/>
                </a:solidFill>
              </a:rPr>
              <a:t>án</a:t>
            </a:r>
            <a:r>
              <a:rPr lang="en-US" altLang="zh-CN" b="1" kern="1200" dirty="0">
                <a:solidFill>
                  <a:schemeClr val="tx1"/>
                </a:solidFill>
              </a:rPr>
              <a:t> GDDP </a:t>
            </a:r>
            <a:r>
              <a:rPr lang="en-US" altLang="zh-CN" b="1" kern="1200" dirty="0" err="1">
                <a:solidFill>
                  <a:schemeClr val="tx1"/>
                </a:solidFill>
              </a:rPr>
              <a:t>Hải</a:t>
            </a:r>
            <a:r>
              <a:rPr lang="en-US" altLang="zh-CN" b="1" kern="1200" dirty="0">
                <a:solidFill>
                  <a:schemeClr val="tx1"/>
                </a:solidFill>
              </a:rPr>
              <a:t> </a:t>
            </a:r>
            <a:r>
              <a:rPr lang="en-US" altLang="zh-CN" b="1" kern="1200" dirty="0" err="1">
                <a:solidFill>
                  <a:schemeClr val="tx1"/>
                </a:solidFill>
              </a:rPr>
              <a:t>Phòng</a:t>
            </a:r>
            <a:r>
              <a:rPr lang="en-US" altLang="zh-CN" b="1" kern="1200" dirty="0">
                <a:solidFill>
                  <a:schemeClr val="tx1"/>
                </a:solidFill>
              </a:rPr>
              <a:t> </a:t>
            </a:r>
            <a:r>
              <a:rPr lang="en-US" altLang="zh-CN" b="1" kern="1200" dirty="0" err="1">
                <a:solidFill>
                  <a:schemeClr val="tx1"/>
                </a:solidFill>
              </a:rPr>
              <a:t>liên</a:t>
            </a:r>
            <a:r>
              <a:rPr lang="en-US" altLang="zh-CN" b="1" kern="1200" dirty="0">
                <a:solidFill>
                  <a:schemeClr val="tx1"/>
                </a:solidFill>
              </a:rPr>
              <a:t> </a:t>
            </a:r>
            <a:r>
              <a:rPr lang="en-US" altLang="zh-CN" b="1" kern="1200" dirty="0" err="1">
                <a:solidFill>
                  <a:schemeClr val="tx1"/>
                </a:solidFill>
              </a:rPr>
              <a:t>hệ</a:t>
            </a:r>
            <a:r>
              <a:rPr lang="en-US" altLang="zh-CN" b="1" kern="1200" dirty="0">
                <a:solidFill>
                  <a:schemeClr val="tx1"/>
                </a:solidFill>
              </a:rPr>
              <a:t> SDT: 936991280 </a:t>
            </a:r>
            <a:r>
              <a:rPr lang="en-US" altLang="zh-CN" b="1" kern="1200" dirty="0" err="1">
                <a:solidFill>
                  <a:schemeClr val="tx1"/>
                </a:solidFill>
              </a:rPr>
              <a:t>hoặc</a:t>
            </a:r>
            <a:r>
              <a:rPr lang="en-US" altLang="zh-CN" b="1" kern="1200" dirty="0">
                <a:solidFill>
                  <a:schemeClr val="tx1"/>
                </a:solidFill>
              </a:rPr>
              <a:t> </a:t>
            </a:r>
            <a:r>
              <a:rPr lang="en-US" altLang="zh-CN" b="1" kern="1200">
                <a:solidFill>
                  <a:schemeClr val="tx1"/>
                </a:solidFill>
              </a:rPr>
              <a:t>0912402333.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482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932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295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0c1df8b91_0_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398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0c1df8b91_0_1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602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0c1df8b91_0_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356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0c1df8b91_0_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71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0c1df8b91_0_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521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040779" y="2670838"/>
            <a:ext cx="2466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833369" y="243308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038900" y="3475257"/>
            <a:ext cx="2722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860394" y="3475257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5953764" y="2677079"/>
            <a:ext cx="2864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4734144" y="2439329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5953234" y="3485910"/>
            <a:ext cx="24660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4752253" y="3444056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ctrTitle"/>
          </p:nvPr>
        </p:nvSpPr>
        <p:spPr>
          <a:xfrm>
            <a:off x="1213329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163529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ctrTitle" idx="2"/>
          </p:nvPr>
        </p:nvSpPr>
        <p:spPr>
          <a:xfrm>
            <a:off x="3521526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3"/>
          </p:nvPr>
        </p:nvSpPr>
        <p:spPr>
          <a:xfrm>
            <a:off x="3471726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ctrTitle" idx="4"/>
          </p:nvPr>
        </p:nvSpPr>
        <p:spPr>
          <a:xfrm>
            <a:off x="5829726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5"/>
          </p:nvPr>
        </p:nvSpPr>
        <p:spPr>
          <a:xfrm>
            <a:off x="5779926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ctrTitle" idx="6"/>
          </p:nvPr>
        </p:nvSpPr>
        <p:spPr>
          <a:xfrm>
            <a:off x="1213329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7"/>
          </p:nvPr>
        </p:nvSpPr>
        <p:spPr>
          <a:xfrm>
            <a:off x="1163529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ctrTitle" idx="8"/>
          </p:nvPr>
        </p:nvSpPr>
        <p:spPr>
          <a:xfrm>
            <a:off x="3521526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9"/>
          </p:nvPr>
        </p:nvSpPr>
        <p:spPr>
          <a:xfrm>
            <a:off x="3471726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 idx="13"/>
          </p:nvPr>
        </p:nvSpPr>
        <p:spPr>
          <a:xfrm>
            <a:off x="5829726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4"/>
          </p:nvPr>
        </p:nvSpPr>
        <p:spPr>
          <a:xfrm>
            <a:off x="5779926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 idx="15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CUSTOM_5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6ABD190-56AD-4C55-BBCA-1554B872117B}" type="datetimeFigureOut">
              <a:rPr lang="en-US" smtClean="0"/>
              <a:t>08/05/2024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8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 flipH="1">
            <a:off x="835078" y="2109829"/>
            <a:ext cx="3569100" cy="20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101028" y="1456631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4712613"/>
            <a:ext cx="1647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PP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được</a:t>
            </a:r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thiết</a:t>
            </a:r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kế</a:t>
            </a:r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bởi</a:t>
            </a:r>
            <a:endParaRPr lang="en-US" sz="800" baseline="0" dirty="0">
              <a:solidFill>
                <a:schemeClr val="accent2">
                  <a:lumMod val="40000"/>
                  <a:lumOff val="60000"/>
                </a:schemeClr>
              </a:solidFill>
              <a:latin typeface=".VnArial Narrow" panose="020B7200000000000000" pitchFamily="34" charset="0"/>
            </a:endParaRPr>
          </a:p>
          <a:p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Bùi</a:t>
            </a:r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Thị</a:t>
            </a:r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Ánh</a:t>
            </a:r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Nguyệt</a:t>
            </a:r>
            <a:endParaRPr lang="en-US" sz="800" baseline="0" dirty="0">
              <a:solidFill>
                <a:schemeClr val="accent2">
                  <a:lumMod val="40000"/>
                  <a:lumOff val="60000"/>
                </a:schemeClr>
              </a:solidFill>
              <a:latin typeface=".VnArial Narrow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3023375" y="1675677"/>
            <a:ext cx="30972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2"/>
          </p:nvPr>
        </p:nvSpPr>
        <p:spPr>
          <a:xfrm>
            <a:off x="3591150" y="147446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3"/>
          </p:nvPr>
        </p:nvSpPr>
        <p:spPr>
          <a:xfrm>
            <a:off x="3591150" y="314691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4"/>
          </p:nvPr>
        </p:nvSpPr>
        <p:spPr>
          <a:xfrm>
            <a:off x="3084450" y="3348127"/>
            <a:ext cx="29751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606124" y="701643"/>
            <a:ext cx="3955500" cy="9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2600"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5846825" y="1991154"/>
            <a:ext cx="1796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5846825" y="2552708"/>
            <a:ext cx="2466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5846825" y="1265503"/>
            <a:ext cx="19725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idx="3" hasCustomPrompt="1"/>
          </p:nvPr>
        </p:nvSpPr>
        <p:spPr>
          <a:xfrm>
            <a:off x="5846825" y="671175"/>
            <a:ext cx="17961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 hasCustomPrompt="1"/>
          </p:nvPr>
        </p:nvSpPr>
        <p:spPr>
          <a:xfrm>
            <a:off x="5846825" y="3250647"/>
            <a:ext cx="1796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5846825" y="3826320"/>
            <a:ext cx="24666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3" r:id="rId11"/>
    <p:sldLayoutId id="2147483667" r:id="rId12"/>
    <p:sldLayoutId id="2147483668" r:id="rId13"/>
    <p:sldLayoutId id="214748367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18" Type="http://schemas.openxmlformats.org/officeDocument/2006/relationships/slide" Target="slide12.xml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21" Type="http://schemas.openxmlformats.org/officeDocument/2006/relationships/slide" Target="slide5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gif"/><Relationship Id="rId25" Type="http://schemas.openxmlformats.org/officeDocument/2006/relationships/slide" Target="slide7.xml"/><Relationship Id="rId2" Type="http://schemas.openxmlformats.org/officeDocument/2006/relationships/audio" Target="../media/media1.wma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29" Type="http://schemas.openxmlformats.org/officeDocument/2006/relationships/slide" Target="slide9.xml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2.png"/><Relationship Id="rId5" Type="http://schemas.openxmlformats.org/officeDocument/2006/relationships/image" Target="../media/image6.jpeg"/><Relationship Id="rId15" Type="http://schemas.openxmlformats.org/officeDocument/2006/relationships/image" Target="../media/image16.gif"/><Relationship Id="rId23" Type="http://schemas.openxmlformats.org/officeDocument/2006/relationships/slide" Target="slide6.xml"/><Relationship Id="rId28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31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5.gif"/><Relationship Id="rId22" Type="http://schemas.openxmlformats.org/officeDocument/2006/relationships/image" Target="../media/image21.png"/><Relationship Id="rId27" Type="http://schemas.openxmlformats.org/officeDocument/2006/relationships/slide" Target="slide8.xml"/><Relationship Id="rId30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ctrTitle"/>
          </p:nvPr>
        </p:nvSpPr>
        <p:spPr>
          <a:xfrm>
            <a:off x="634502" y="440681"/>
            <a:ext cx="8509498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fr-FR" sz="3600" b="1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fr-FR" sz="3600" b="1" dirty="0">
                <a:solidFill>
                  <a:srgbClr val="0070C0"/>
                </a:solidFill>
                <a:latin typeface="+mn-lt"/>
              </a:rPr>
              <a:t>CHỦ ĐỀ 2 </a:t>
            </a:r>
            <a:r>
              <a:rPr lang="fr-FR" sz="3600" b="1" dirty="0">
                <a:latin typeface="+mn-lt"/>
              </a:rPr>
              <a:t>: </a:t>
            </a:r>
            <a:br>
              <a:rPr lang="en-US" sz="3600" dirty="0">
                <a:latin typeface="+mn-lt"/>
              </a:rPr>
            </a:br>
            <a:r>
              <a:rPr lang="vi-VN" sz="3600" b="1" dirty="0">
                <a:latin typeface="+mn-lt"/>
              </a:rPr>
              <a:t>VÙNG ĐẤT HẢI PHÒNG THỜI LÊ SƠ</a:t>
            </a:r>
            <a:br>
              <a:rPr lang="en-US" sz="3600" dirty="0">
                <a:latin typeface="+mn-lt"/>
              </a:rPr>
            </a:br>
            <a:r>
              <a:rPr lang="vi-VN" sz="3600" b="1" dirty="0">
                <a:latin typeface="+mn-lt"/>
              </a:rPr>
              <a:t>TỪ NĂM 1428 ĐẾN NĂM 1527</a:t>
            </a:r>
            <a:endParaRPr sz="3600" dirty="0">
              <a:latin typeface="+mn-lt"/>
            </a:endParaRPr>
          </a:p>
        </p:txBody>
      </p:sp>
      <p:pic>
        <p:nvPicPr>
          <p:cNvPr id="117" name="Google Shape;1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40" y="2804140"/>
            <a:ext cx="2193117" cy="180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251308" y="2429318"/>
            <a:ext cx="2848006" cy="26246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26"/>
          <p:cNvGrpSpPr/>
          <p:nvPr/>
        </p:nvGrpSpPr>
        <p:grpSpPr>
          <a:xfrm>
            <a:off x="3444291" y="3308807"/>
            <a:ext cx="2255901" cy="69575"/>
            <a:chOff x="446800" y="1721825"/>
            <a:chExt cx="259025" cy="18325"/>
          </a:xfrm>
        </p:grpSpPr>
        <p:sp>
          <p:nvSpPr>
            <p:cNvPr id="120" name="Google Shape;120;p26"/>
            <p:cNvSpPr/>
            <p:nvPr/>
          </p:nvSpPr>
          <p:spPr>
            <a:xfrm>
              <a:off x="447225" y="1724725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62708" y="4029508"/>
            <a:ext cx="2988600" cy="577800"/>
          </a:xfrm>
        </p:spPr>
        <p:txBody>
          <a:bodyPr/>
          <a:lstStyle/>
          <a:p>
            <a:r>
              <a:rPr lang="en-US" dirty="0"/>
              <a:t>GV : </a:t>
            </a:r>
            <a:r>
              <a:rPr lang="en-US" dirty="0" err="1"/>
              <a:t>Lương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Thuẩn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781664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203236" y="1089316"/>
            <a:ext cx="6960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   </a:t>
            </a:r>
            <a:r>
              <a:rPr lang="vi-VN" sz="4000" dirty="0"/>
              <a:t>Ai là người lãnh đạo của khởi nghĩa Lam Sơn đánh tan giặc Minh đô hộ?</a:t>
            </a:r>
            <a:endParaRPr lang="en-US" sz="4000" dirty="0"/>
          </a:p>
        </p:txBody>
      </p:sp>
      <p:sp>
        <p:nvSpPr>
          <p:cNvPr id="187" name="Rectangle 186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CÂU 6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3087824" y="100986"/>
            <a:ext cx="3191188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0610" y="3376804"/>
            <a:ext cx="1649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LÊ LỢI</a:t>
            </a:r>
          </a:p>
        </p:txBody>
      </p:sp>
      <p:pic>
        <p:nvPicPr>
          <p:cNvPr id="194" name="Picture 193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62" y="3028308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3" name="Action Button: Home 192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08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 animBg="1"/>
      <p:bldP spid="189" grpId="0" animBg="1"/>
      <p:bldP spid="190" grpId="0"/>
      <p:bldP spid="19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398022" y="313931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+mn-lt"/>
              </a:rPr>
              <a:t>KHÁM PHÁ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Sun 329"/>
          <p:cNvSpPr/>
          <p:nvPr/>
        </p:nvSpPr>
        <p:spPr>
          <a:xfrm>
            <a:off x="3161442" y="1128140"/>
            <a:ext cx="2868865" cy="2942771"/>
          </a:xfrm>
          <a:prstGeom prst="su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1" name="Arc 330"/>
          <p:cNvSpPr/>
          <p:nvPr/>
        </p:nvSpPr>
        <p:spPr>
          <a:xfrm rot="19210504">
            <a:off x="3418293" y="1460901"/>
            <a:ext cx="2303142" cy="2404588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2" name="Arc 331"/>
          <p:cNvSpPr/>
          <p:nvPr/>
        </p:nvSpPr>
        <p:spPr>
          <a:xfrm rot="14960775">
            <a:off x="3010135" y="1238741"/>
            <a:ext cx="2976734" cy="2848909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3" name="Arc 332"/>
          <p:cNvSpPr/>
          <p:nvPr/>
        </p:nvSpPr>
        <p:spPr>
          <a:xfrm rot="10064973">
            <a:off x="2867697" y="1154842"/>
            <a:ext cx="3397482" cy="3248983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413343" y="1932700"/>
            <a:ext cx="8450187" cy="291171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TextBox 327"/>
          <p:cNvSpPr txBox="1"/>
          <p:nvPr/>
        </p:nvSpPr>
        <p:spPr>
          <a:xfrm>
            <a:off x="4278086" y="2109823"/>
            <a:ext cx="1012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0193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7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3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669" y="4197856"/>
            <a:ext cx="8088449" cy="132703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8"/>
          <p:cNvSpPr txBox="1">
            <a:spLocks noGrp="1"/>
          </p:cNvSpPr>
          <p:nvPr>
            <p:ph type="ctrTitle"/>
          </p:nvPr>
        </p:nvSpPr>
        <p:spPr>
          <a:xfrm>
            <a:off x="1442521" y="1303820"/>
            <a:ext cx="3103458" cy="8159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dirty="0" err="1">
                <a:latin typeface="+mn-lt"/>
              </a:rPr>
              <a:t>Địa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hành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vùng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Hải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>
                <a:latin typeface="+mn-lt"/>
              </a:rPr>
              <a:t>.</a:t>
            </a:r>
            <a:endParaRPr sz="2400" dirty="0">
              <a:latin typeface="+mn-lt"/>
            </a:endParaRPr>
          </a:p>
        </p:txBody>
      </p:sp>
      <p:sp>
        <p:nvSpPr>
          <p:cNvPr id="136" name="Google Shape;136;p28"/>
          <p:cNvSpPr txBox="1">
            <a:spLocks noGrp="1"/>
          </p:cNvSpPr>
          <p:nvPr>
            <p:ph type="title" idx="2"/>
          </p:nvPr>
        </p:nvSpPr>
        <p:spPr>
          <a:xfrm>
            <a:off x="238852" y="1205338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37" name="Google Shape;137;p28"/>
          <p:cNvSpPr txBox="1">
            <a:spLocks noGrp="1"/>
          </p:cNvSpPr>
          <p:nvPr>
            <p:ph type="ctrTitle" idx="3"/>
          </p:nvPr>
        </p:nvSpPr>
        <p:spPr>
          <a:xfrm>
            <a:off x="1448528" y="2609850"/>
            <a:ext cx="3123471" cy="12722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dirty="0" err="1">
                <a:latin typeface="+mn-lt"/>
              </a:rPr>
              <a:t>Vị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thế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trị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quốc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vùng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Hải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>
                <a:latin typeface="+mn-lt"/>
              </a:rPr>
              <a:t>.</a:t>
            </a:r>
          </a:p>
        </p:txBody>
      </p:sp>
      <p:sp>
        <p:nvSpPr>
          <p:cNvPr id="138" name="Google Shape;138;p28"/>
          <p:cNvSpPr txBox="1">
            <a:spLocks noGrp="1"/>
          </p:cNvSpPr>
          <p:nvPr>
            <p:ph type="title" idx="4"/>
          </p:nvPr>
        </p:nvSpPr>
        <p:spPr>
          <a:xfrm>
            <a:off x="325329" y="2815056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9" name="Google Shape;139;p28"/>
          <p:cNvSpPr txBox="1">
            <a:spLocks noGrp="1"/>
          </p:cNvSpPr>
          <p:nvPr>
            <p:ph type="ctrTitle" idx="5"/>
          </p:nvPr>
        </p:nvSpPr>
        <p:spPr>
          <a:xfrm>
            <a:off x="5830118" y="758757"/>
            <a:ext cx="3194652" cy="16044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dirty="0" err="1">
                <a:latin typeface="+mn-lt"/>
              </a:rPr>
              <a:t>Tình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kinh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tế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vùng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Hải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>
                <a:latin typeface="+mn-lt"/>
              </a:rPr>
              <a:t>.</a:t>
            </a:r>
            <a:endParaRPr sz="2400" dirty="0">
              <a:latin typeface="+mn-lt"/>
            </a:endParaRPr>
          </a:p>
        </p:txBody>
      </p:sp>
      <p:sp>
        <p:nvSpPr>
          <p:cNvPr id="140" name="Google Shape;140;p28"/>
          <p:cNvSpPr txBox="1">
            <a:spLocks noGrp="1"/>
          </p:cNvSpPr>
          <p:nvPr>
            <p:ph type="title" idx="6"/>
          </p:nvPr>
        </p:nvSpPr>
        <p:spPr>
          <a:xfrm>
            <a:off x="4545979" y="1110540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41" name="Google Shape;141;p28"/>
          <p:cNvSpPr txBox="1">
            <a:spLocks noGrp="1"/>
          </p:cNvSpPr>
          <p:nvPr>
            <p:ph type="ctrTitle" idx="7"/>
          </p:nvPr>
        </p:nvSpPr>
        <p:spPr>
          <a:xfrm>
            <a:off x="6103524" y="2567004"/>
            <a:ext cx="2647839" cy="1119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dirty="0" err="1">
                <a:latin typeface="+mn-lt"/>
              </a:rPr>
              <a:t>Văn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hóa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giáo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dục</a:t>
            </a:r>
            <a:r>
              <a:rPr lang="en-US" sz="2400" dirty="0">
                <a:latin typeface="+mn-lt"/>
              </a:rPr>
              <a:t> 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vùng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Hải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>
                <a:latin typeface="+mn-lt"/>
              </a:rPr>
              <a:t>.</a:t>
            </a:r>
            <a:endParaRPr sz="2400" dirty="0">
              <a:latin typeface="+mn-lt"/>
            </a:endParaRPr>
          </a:p>
        </p:txBody>
      </p:sp>
      <p:sp>
        <p:nvSpPr>
          <p:cNvPr id="142" name="Google Shape;142;p28"/>
          <p:cNvSpPr txBox="1">
            <a:spLocks noGrp="1"/>
          </p:cNvSpPr>
          <p:nvPr>
            <p:ph type="title" idx="8"/>
          </p:nvPr>
        </p:nvSpPr>
        <p:spPr>
          <a:xfrm>
            <a:off x="4572000" y="2738135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592131" y="343527"/>
            <a:ext cx="395973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50"/>
              </a:spcAft>
              <a:tabLst>
                <a:tab pos="577850" algn="l"/>
              </a:tabLst>
            </a:pP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 DUNG CHỦ ĐỀ</a:t>
            </a:r>
            <a:endParaRPr lang="en-US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31" y="3315956"/>
            <a:ext cx="1985719" cy="1985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325" y="3090984"/>
            <a:ext cx="2558742" cy="205251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229225"/>
              </p:ext>
            </p:extLst>
          </p:nvPr>
        </p:nvGraphicFramePr>
        <p:xfrm>
          <a:off x="1208081" y="666173"/>
          <a:ext cx="7145909" cy="4076929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345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4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7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Địa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giới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hành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chính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vị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thế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chính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trị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quốc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>
                    <a:solidFill>
                      <a:schemeClr val="accent1">
                        <a:lumMod val="10000"/>
                        <a:lumOff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Tình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hình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kinh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tế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>
                    <a:solidFill>
                      <a:schemeClr val="accent1">
                        <a:lumMod val="10000"/>
                        <a:lumOff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Văn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hóa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giáo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dục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>
                    <a:solidFill>
                      <a:schemeClr val="accent1">
                        <a:lumMod val="10000"/>
                        <a:lumOff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964">
                <a:tc>
                  <a:txBody>
                    <a:bodyPr/>
                    <a:lstStyle/>
                    <a:p>
                      <a:pPr lvl="0"/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Nội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dung:</a:t>
                      </a:r>
                    </a:p>
                    <a:p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Chỉ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được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địa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giới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hành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chính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Liên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hệ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đến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địa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phương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ngày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nay</a:t>
                      </a:r>
                    </a:p>
                    <a:p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Chỉ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được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vị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thế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chính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trị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quốc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</a:txBody>
                  <a:tcPr marL="53687" marR="53687" marT="0" marB="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Nội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dung:</a:t>
                      </a:r>
                      <a:endParaRPr lang="en-US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Trình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bày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khái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quát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sự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phát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triển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kinh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tế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Nội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dung:</a:t>
                      </a:r>
                      <a:endParaRPr lang="en-US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Chỉ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được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Văn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hóa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giáo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dục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ở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phát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triển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như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thế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nào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Kể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tên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một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số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nhân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vật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tiêu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biểu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trong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lĩnh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vực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giáo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dục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kì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này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722">
                <a:tc gridSpan="3">
                  <a:txBody>
                    <a:bodyPr/>
                    <a:lstStyle/>
                    <a:p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Ban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tổ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chức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</a:t>
                      </a:r>
                    </a:p>
                    <a:p>
                      <a:r>
                        <a:rPr lang="vi-VN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Nhiệm vụ: Xây dựng kịch bản chương trình, làm bảng tin và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dẫn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chương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trình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cho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buổi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trình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bày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kết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quả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dự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án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sz="14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3687" marR="53687" marT="0" marB="0">
                    <a:solidFill>
                      <a:schemeClr val="tx1">
                        <a:lumMod val="10000"/>
                        <a:lumOff val="90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2330867" y="-58335"/>
            <a:ext cx="5634900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+mn-lt"/>
              </a:rPr>
              <a:t>HOẠT ĐỘNG DỰ ÁN</a:t>
            </a:r>
          </a:p>
        </p:txBody>
      </p:sp>
      <p:grpSp>
        <p:nvGrpSpPr>
          <p:cNvPr id="13" name="Google Shape;12607;p63"/>
          <p:cNvGrpSpPr/>
          <p:nvPr/>
        </p:nvGrpSpPr>
        <p:grpSpPr>
          <a:xfrm rot="18984083">
            <a:off x="388009" y="331796"/>
            <a:ext cx="520956" cy="618916"/>
            <a:chOff x="6340653" y="2886354"/>
            <a:chExt cx="370368" cy="368064"/>
          </a:xfrm>
          <a:solidFill>
            <a:schemeClr val="accent3">
              <a:lumMod val="75000"/>
            </a:schemeClr>
          </a:solidFill>
        </p:grpSpPr>
        <p:sp>
          <p:nvSpPr>
            <p:cNvPr id="14" name="Google Shape;12608;p63"/>
            <p:cNvSpPr/>
            <p:nvPr/>
          </p:nvSpPr>
          <p:spPr>
            <a:xfrm>
              <a:off x="6521229" y="2938162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84" y="513"/>
                    <a:pt x="168" y="513"/>
                  </a:cubicBezTo>
                  <a:cubicBezTo>
                    <a:pt x="263" y="513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09;p63"/>
            <p:cNvSpPr/>
            <p:nvPr/>
          </p:nvSpPr>
          <p:spPr>
            <a:xfrm>
              <a:off x="6647725" y="3010258"/>
              <a:ext cx="17568" cy="16704"/>
            </a:xfrm>
            <a:custGeom>
              <a:avLst/>
              <a:gdLst/>
              <a:ahLst/>
              <a:cxnLst/>
              <a:rect l="l" t="t" r="r" b="b"/>
              <a:pathLst>
                <a:path w="549" h="522" extrusionOk="0">
                  <a:moveTo>
                    <a:pt x="349" y="1"/>
                  </a:moveTo>
                  <a:cubicBezTo>
                    <a:pt x="307" y="1"/>
                    <a:pt x="269" y="16"/>
                    <a:pt x="239" y="46"/>
                  </a:cubicBezTo>
                  <a:lnTo>
                    <a:pt x="60" y="236"/>
                  </a:lnTo>
                  <a:cubicBezTo>
                    <a:pt x="1" y="307"/>
                    <a:pt x="1" y="415"/>
                    <a:pt x="60" y="474"/>
                  </a:cubicBezTo>
                  <a:cubicBezTo>
                    <a:pt x="84" y="510"/>
                    <a:pt x="132" y="522"/>
                    <a:pt x="179" y="522"/>
                  </a:cubicBezTo>
                  <a:cubicBezTo>
                    <a:pt x="215" y="522"/>
                    <a:pt x="263" y="498"/>
                    <a:pt x="298" y="462"/>
                  </a:cubicBezTo>
                  <a:lnTo>
                    <a:pt x="477" y="260"/>
                  </a:lnTo>
                  <a:cubicBezTo>
                    <a:pt x="548" y="224"/>
                    <a:pt x="536" y="105"/>
                    <a:pt x="477" y="46"/>
                  </a:cubicBezTo>
                  <a:cubicBezTo>
                    <a:pt x="435" y="16"/>
                    <a:pt x="391" y="1"/>
                    <a:pt x="3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10;p63"/>
            <p:cNvSpPr/>
            <p:nvPr/>
          </p:nvSpPr>
          <p:spPr>
            <a:xfrm>
              <a:off x="6635533" y="3166354"/>
              <a:ext cx="17952" cy="11872"/>
            </a:xfrm>
            <a:custGeom>
              <a:avLst/>
              <a:gdLst/>
              <a:ahLst/>
              <a:cxnLst/>
              <a:rect l="l" t="t" r="r" b="b"/>
              <a:pathLst>
                <a:path w="561" h="371" extrusionOk="0">
                  <a:moveTo>
                    <a:pt x="194" y="0"/>
                  </a:moveTo>
                  <a:cubicBezTo>
                    <a:pt x="108" y="0"/>
                    <a:pt x="36" y="67"/>
                    <a:pt x="25" y="144"/>
                  </a:cubicBezTo>
                  <a:cubicBezTo>
                    <a:pt x="1" y="240"/>
                    <a:pt x="84" y="335"/>
                    <a:pt x="167" y="347"/>
                  </a:cubicBezTo>
                  <a:lnTo>
                    <a:pt x="358" y="371"/>
                  </a:lnTo>
                  <a:lnTo>
                    <a:pt x="394" y="371"/>
                  </a:lnTo>
                  <a:cubicBezTo>
                    <a:pt x="477" y="371"/>
                    <a:pt x="536" y="311"/>
                    <a:pt x="560" y="228"/>
                  </a:cubicBezTo>
                  <a:cubicBezTo>
                    <a:pt x="560" y="121"/>
                    <a:pt x="501" y="37"/>
                    <a:pt x="406" y="37"/>
                  </a:cubicBezTo>
                  <a:lnTo>
                    <a:pt x="215" y="1"/>
                  </a:lnTo>
                  <a:cubicBezTo>
                    <a:pt x="208" y="1"/>
                    <a:pt x="201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11;p63"/>
            <p:cNvSpPr/>
            <p:nvPr/>
          </p:nvSpPr>
          <p:spPr>
            <a:xfrm>
              <a:off x="6387885" y="3009970"/>
              <a:ext cx="18336" cy="17376"/>
            </a:xfrm>
            <a:custGeom>
              <a:avLst/>
              <a:gdLst/>
              <a:ahLst/>
              <a:cxnLst/>
              <a:rect l="l" t="t" r="r" b="b"/>
              <a:pathLst>
                <a:path w="573" h="543" extrusionOk="0">
                  <a:moveTo>
                    <a:pt x="208" y="1"/>
                  </a:moveTo>
                  <a:cubicBezTo>
                    <a:pt x="164" y="1"/>
                    <a:pt x="120" y="19"/>
                    <a:pt x="84" y="55"/>
                  </a:cubicBezTo>
                  <a:cubicBezTo>
                    <a:pt x="1" y="114"/>
                    <a:pt x="1" y="221"/>
                    <a:pt x="84" y="293"/>
                  </a:cubicBezTo>
                  <a:lnTo>
                    <a:pt x="263" y="483"/>
                  </a:lnTo>
                  <a:cubicBezTo>
                    <a:pt x="286" y="519"/>
                    <a:pt x="334" y="543"/>
                    <a:pt x="382" y="543"/>
                  </a:cubicBezTo>
                  <a:cubicBezTo>
                    <a:pt x="417" y="543"/>
                    <a:pt x="465" y="531"/>
                    <a:pt x="501" y="495"/>
                  </a:cubicBezTo>
                  <a:cubicBezTo>
                    <a:pt x="560" y="424"/>
                    <a:pt x="572" y="316"/>
                    <a:pt x="501" y="245"/>
                  </a:cubicBezTo>
                  <a:lnTo>
                    <a:pt x="322" y="55"/>
                  </a:lnTo>
                  <a:cubicBezTo>
                    <a:pt x="292" y="19"/>
                    <a:pt x="251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612;p63"/>
            <p:cNvSpPr/>
            <p:nvPr/>
          </p:nvSpPr>
          <p:spPr>
            <a:xfrm>
              <a:off x="6398925" y="3166354"/>
              <a:ext cx="18336" cy="11872"/>
            </a:xfrm>
            <a:custGeom>
              <a:avLst/>
              <a:gdLst/>
              <a:ahLst/>
              <a:cxnLst/>
              <a:rect l="l" t="t" r="r" b="b"/>
              <a:pathLst>
                <a:path w="573" h="371" extrusionOk="0">
                  <a:moveTo>
                    <a:pt x="379" y="0"/>
                  </a:moveTo>
                  <a:cubicBezTo>
                    <a:pt x="372" y="0"/>
                    <a:pt x="365" y="1"/>
                    <a:pt x="358" y="1"/>
                  </a:cubicBezTo>
                  <a:lnTo>
                    <a:pt x="168" y="37"/>
                  </a:lnTo>
                  <a:cubicBezTo>
                    <a:pt x="72" y="49"/>
                    <a:pt x="1" y="132"/>
                    <a:pt x="13" y="228"/>
                  </a:cubicBezTo>
                  <a:cubicBezTo>
                    <a:pt x="37" y="311"/>
                    <a:pt x="108" y="371"/>
                    <a:pt x="180" y="371"/>
                  </a:cubicBezTo>
                  <a:lnTo>
                    <a:pt x="215" y="371"/>
                  </a:lnTo>
                  <a:lnTo>
                    <a:pt x="406" y="347"/>
                  </a:lnTo>
                  <a:cubicBezTo>
                    <a:pt x="513" y="311"/>
                    <a:pt x="572" y="240"/>
                    <a:pt x="549" y="144"/>
                  </a:cubicBezTo>
                  <a:cubicBezTo>
                    <a:pt x="538" y="67"/>
                    <a:pt x="465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13;p63"/>
            <p:cNvSpPr/>
            <p:nvPr/>
          </p:nvSpPr>
          <p:spPr>
            <a:xfrm>
              <a:off x="6340653" y="2886354"/>
              <a:ext cx="370368" cy="368064"/>
            </a:xfrm>
            <a:custGeom>
              <a:avLst/>
              <a:gdLst/>
              <a:ahLst/>
              <a:cxnLst/>
              <a:rect l="l" t="t" r="r" b="b"/>
              <a:pathLst>
                <a:path w="11574" h="11502" extrusionOk="0">
                  <a:moveTo>
                    <a:pt x="5811" y="489"/>
                  </a:moveTo>
                  <a:lnTo>
                    <a:pt x="6751" y="2060"/>
                  </a:lnTo>
                  <a:cubicBezTo>
                    <a:pt x="6775" y="2096"/>
                    <a:pt x="6823" y="2132"/>
                    <a:pt x="6870" y="2132"/>
                  </a:cubicBezTo>
                  <a:lnTo>
                    <a:pt x="7644" y="2263"/>
                  </a:lnTo>
                  <a:lnTo>
                    <a:pt x="5989" y="4048"/>
                  </a:lnTo>
                  <a:lnTo>
                    <a:pt x="5989" y="2679"/>
                  </a:lnTo>
                  <a:cubicBezTo>
                    <a:pt x="5977" y="2596"/>
                    <a:pt x="5906" y="2513"/>
                    <a:pt x="5811" y="2513"/>
                  </a:cubicBezTo>
                  <a:cubicBezTo>
                    <a:pt x="5727" y="2513"/>
                    <a:pt x="5644" y="2596"/>
                    <a:pt x="5644" y="2679"/>
                  </a:cubicBezTo>
                  <a:lnTo>
                    <a:pt x="5644" y="4025"/>
                  </a:lnTo>
                  <a:lnTo>
                    <a:pt x="4144" y="2251"/>
                  </a:lnTo>
                  <a:lnTo>
                    <a:pt x="4775" y="2132"/>
                  </a:lnTo>
                  <a:cubicBezTo>
                    <a:pt x="4810" y="2120"/>
                    <a:pt x="4858" y="2084"/>
                    <a:pt x="4870" y="2060"/>
                  </a:cubicBezTo>
                  <a:lnTo>
                    <a:pt x="5811" y="489"/>
                  </a:lnTo>
                  <a:close/>
                  <a:moveTo>
                    <a:pt x="4096" y="2727"/>
                  </a:moveTo>
                  <a:lnTo>
                    <a:pt x="5644" y="4549"/>
                  </a:lnTo>
                  <a:lnTo>
                    <a:pt x="5644" y="6192"/>
                  </a:lnTo>
                  <a:lnTo>
                    <a:pt x="4429" y="4763"/>
                  </a:lnTo>
                  <a:lnTo>
                    <a:pt x="4096" y="2727"/>
                  </a:lnTo>
                  <a:close/>
                  <a:moveTo>
                    <a:pt x="7668" y="2727"/>
                  </a:moveTo>
                  <a:lnTo>
                    <a:pt x="7215" y="4751"/>
                  </a:lnTo>
                  <a:lnTo>
                    <a:pt x="5989" y="6192"/>
                  </a:lnTo>
                  <a:lnTo>
                    <a:pt x="5989" y="4560"/>
                  </a:lnTo>
                  <a:lnTo>
                    <a:pt x="7668" y="2727"/>
                  </a:lnTo>
                  <a:close/>
                  <a:moveTo>
                    <a:pt x="11025" y="2858"/>
                  </a:moveTo>
                  <a:lnTo>
                    <a:pt x="10335" y="4596"/>
                  </a:lnTo>
                  <a:cubicBezTo>
                    <a:pt x="10311" y="4656"/>
                    <a:pt x="10323" y="4727"/>
                    <a:pt x="10371" y="4775"/>
                  </a:cubicBezTo>
                  <a:lnTo>
                    <a:pt x="10906" y="5311"/>
                  </a:lnTo>
                  <a:lnTo>
                    <a:pt x="10228" y="5584"/>
                  </a:lnTo>
                  <a:cubicBezTo>
                    <a:pt x="10144" y="5608"/>
                    <a:pt x="10109" y="5703"/>
                    <a:pt x="10121" y="5787"/>
                  </a:cubicBezTo>
                  <a:lnTo>
                    <a:pt x="10263" y="6192"/>
                  </a:lnTo>
                  <a:lnTo>
                    <a:pt x="8537" y="7096"/>
                  </a:lnTo>
                  <a:cubicBezTo>
                    <a:pt x="8489" y="7132"/>
                    <a:pt x="8442" y="7180"/>
                    <a:pt x="8442" y="7239"/>
                  </a:cubicBezTo>
                  <a:cubicBezTo>
                    <a:pt x="8442" y="7299"/>
                    <a:pt x="8466" y="7335"/>
                    <a:pt x="8501" y="7382"/>
                  </a:cubicBezTo>
                  <a:lnTo>
                    <a:pt x="10502" y="9097"/>
                  </a:lnTo>
                  <a:lnTo>
                    <a:pt x="7811" y="10049"/>
                  </a:lnTo>
                  <a:lnTo>
                    <a:pt x="6299" y="8680"/>
                  </a:lnTo>
                  <a:lnTo>
                    <a:pt x="8644" y="8990"/>
                  </a:lnTo>
                  <a:lnTo>
                    <a:pt x="8668" y="8990"/>
                  </a:lnTo>
                  <a:cubicBezTo>
                    <a:pt x="8763" y="8990"/>
                    <a:pt x="8823" y="8930"/>
                    <a:pt x="8835" y="8847"/>
                  </a:cubicBezTo>
                  <a:cubicBezTo>
                    <a:pt x="8847" y="8751"/>
                    <a:pt x="8775" y="8656"/>
                    <a:pt x="8680" y="8644"/>
                  </a:cubicBezTo>
                  <a:lnTo>
                    <a:pt x="6120" y="8311"/>
                  </a:lnTo>
                  <a:lnTo>
                    <a:pt x="9323" y="4918"/>
                  </a:lnTo>
                  <a:cubicBezTo>
                    <a:pt x="9382" y="4834"/>
                    <a:pt x="9382" y="4739"/>
                    <a:pt x="9311" y="4680"/>
                  </a:cubicBezTo>
                  <a:cubicBezTo>
                    <a:pt x="9275" y="4650"/>
                    <a:pt x="9231" y="4635"/>
                    <a:pt x="9187" y="4635"/>
                  </a:cubicBezTo>
                  <a:cubicBezTo>
                    <a:pt x="9144" y="4635"/>
                    <a:pt x="9103" y="4650"/>
                    <a:pt x="9073" y="4680"/>
                  </a:cubicBezTo>
                  <a:lnTo>
                    <a:pt x="5941" y="8013"/>
                  </a:lnTo>
                  <a:lnTo>
                    <a:pt x="5941" y="6704"/>
                  </a:lnTo>
                  <a:lnTo>
                    <a:pt x="8823" y="3322"/>
                  </a:lnTo>
                  <a:lnTo>
                    <a:pt x="9061" y="3679"/>
                  </a:lnTo>
                  <a:cubicBezTo>
                    <a:pt x="9086" y="3729"/>
                    <a:pt x="9140" y="3750"/>
                    <a:pt x="9194" y="3750"/>
                  </a:cubicBezTo>
                  <a:cubicBezTo>
                    <a:pt x="9218" y="3750"/>
                    <a:pt x="9242" y="3746"/>
                    <a:pt x="9263" y="3739"/>
                  </a:cubicBezTo>
                  <a:lnTo>
                    <a:pt x="11025" y="2858"/>
                  </a:lnTo>
                  <a:close/>
                  <a:moveTo>
                    <a:pt x="524" y="2870"/>
                  </a:moveTo>
                  <a:lnTo>
                    <a:pt x="2286" y="3751"/>
                  </a:lnTo>
                  <a:cubicBezTo>
                    <a:pt x="2309" y="3766"/>
                    <a:pt x="2333" y="3773"/>
                    <a:pt x="2358" y="3773"/>
                  </a:cubicBezTo>
                  <a:cubicBezTo>
                    <a:pt x="2412" y="3773"/>
                    <a:pt x="2464" y="3740"/>
                    <a:pt x="2489" y="3691"/>
                  </a:cubicBezTo>
                  <a:lnTo>
                    <a:pt x="2727" y="3334"/>
                  </a:lnTo>
                  <a:lnTo>
                    <a:pt x="5608" y="6715"/>
                  </a:lnTo>
                  <a:lnTo>
                    <a:pt x="5608" y="7987"/>
                  </a:lnTo>
                  <a:lnTo>
                    <a:pt x="2524" y="4691"/>
                  </a:lnTo>
                  <a:cubicBezTo>
                    <a:pt x="2495" y="4656"/>
                    <a:pt x="2453" y="4638"/>
                    <a:pt x="2410" y="4638"/>
                  </a:cubicBezTo>
                  <a:cubicBezTo>
                    <a:pt x="2367" y="4638"/>
                    <a:pt x="2322" y="4656"/>
                    <a:pt x="2286" y="4691"/>
                  </a:cubicBezTo>
                  <a:cubicBezTo>
                    <a:pt x="2215" y="4751"/>
                    <a:pt x="2215" y="4858"/>
                    <a:pt x="2274" y="4930"/>
                  </a:cubicBezTo>
                  <a:lnTo>
                    <a:pt x="5465" y="8323"/>
                  </a:lnTo>
                  <a:lnTo>
                    <a:pt x="2905" y="8656"/>
                  </a:lnTo>
                  <a:cubicBezTo>
                    <a:pt x="2822" y="8680"/>
                    <a:pt x="2751" y="8763"/>
                    <a:pt x="2763" y="8859"/>
                  </a:cubicBezTo>
                  <a:cubicBezTo>
                    <a:pt x="2774" y="8942"/>
                    <a:pt x="2846" y="9001"/>
                    <a:pt x="2929" y="9001"/>
                  </a:cubicBezTo>
                  <a:lnTo>
                    <a:pt x="2953" y="9001"/>
                  </a:lnTo>
                  <a:lnTo>
                    <a:pt x="5287" y="8692"/>
                  </a:lnTo>
                  <a:lnTo>
                    <a:pt x="3786" y="10061"/>
                  </a:lnTo>
                  <a:lnTo>
                    <a:pt x="1096" y="9109"/>
                  </a:lnTo>
                  <a:lnTo>
                    <a:pt x="3084" y="7394"/>
                  </a:lnTo>
                  <a:cubicBezTo>
                    <a:pt x="3132" y="7370"/>
                    <a:pt x="3144" y="7311"/>
                    <a:pt x="3144" y="7251"/>
                  </a:cubicBezTo>
                  <a:cubicBezTo>
                    <a:pt x="3144" y="7192"/>
                    <a:pt x="3108" y="7144"/>
                    <a:pt x="3060" y="7108"/>
                  </a:cubicBezTo>
                  <a:lnTo>
                    <a:pt x="1334" y="6204"/>
                  </a:lnTo>
                  <a:lnTo>
                    <a:pt x="1465" y="5799"/>
                  </a:lnTo>
                  <a:cubicBezTo>
                    <a:pt x="1500" y="5715"/>
                    <a:pt x="1453" y="5620"/>
                    <a:pt x="1358" y="5596"/>
                  </a:cubicBezTo>
                  <a:lnTo>
                    <a:pt x="691" y="5322"/>
                  </a:lnTo>
                  <a:lnTo>
                    <a:pt x="1227" y="4787"/>
                  </a:lnTo>
                  <a:cubicBezTo>
                    <a:pt x="1274" y="4751"/>
                    <a:pt x="1286" y="4680"/>
                    <a:pt x="1262" y="4608"/>
                  </a:cubicBezTo>
                  <a:lnTo>
                    <a:pt x="524" y="2870"/>
                  </a:lnTo>
                  <a:close/>
                  <a:moveTo>
                    <a:pt x="5775" y="0"/>
                  </a:moveTo>
                  <a:cubicBezTo>
                    <a:pt x="5715" y="0"/>
                    <a:pt x="5656" y="24"/>
                    <a:pt x="5632" y="72"/>
                  </a:cubicBezTo>
                  <a:lnTo>
                    <a:pt x="4584" y="1810"/>
                  </a:lnTo>
                  <a:lnTo>
                    <a:pt x="3763" y="1977"/>
                  </a:lnTo>
                  <a:cubicBezTo>
                    <a:pt x="3667" y="2001"/>
                    <a:pt x="3608" y="2084"/>
                    <a:pt x="3620" y="2167"/>
                  </a:cubicBezTo>
                  <a:lnTo>
                    <a:pt x="3965" y="4251"/>
                  </a:lnTo>
                  <a:lnTo>
                    <a:pt x="2846" y="2929"/>
                  </a:lnTo>
                  <a:cubicBezTo>
                    <a:pt x="2822" y="2894"/>
                    <a:pt x="2763" y="2870"/>
                    <a:pt x="2715" y="2870"/>
                  </a:cubicBezTo>
                  <a:cubicBezTo>
                    <a:pt x="2655" y="2870"/>
                    <a:pt x="2608" y="2905"/>
                    <a:pt x="2584" y="2941"/>
                  </a:cubicBezTo>
                  <a:lnTo>
                    <a:pt x="2298" y="3358"/>
                  </a:lnTo>
                  <a:lnTo>
                    <a:pt x="274" y="2346"/>
                  </a:lnTo>
                  <a:cubicBezTo>
                    <a:pt x="254" y="2338"/>
                    <a:pt x="233" y="2334"/>
                    <a:pt x="211" y="2334"/>
                  </a:cubicBezTo>
                  <a:cubicBezTo>
                    <a:pt x="168" y="2334"/>
                    <a:pt x="123" y="2350"/>
                    <a:pt x="84" y="2382"/>
                  </a:cubicBezTo>
                  <a:cubicBezTo>
                    <a:pt x="36" y="2429"/>
                    <a:pt x="0" y="2501"/>
                    <a:pt x="36" y="2572"/>
                  </a:cubicBezTo>
                  <a:lnTo>
                    <a:pt x="893" y="4632"/>
                  </a:lnTo>
                  <a:lnTo>
                    <a:pt x="262" y="5263"/>
                  </a:lnTo>
                  <a:cubicBezTo>
                    <a:pt x="215" y="5311"/>
                    <a:pt x="203" y="5370"/>
                    <a:pt x="215" y="5418"/>
                  </a:cubicBezTo>
                  <a:cubicBezTo>
                    <a:pt x="226" y="5477"/>
                    <a:pt x="262" y="5525"/>
                    <a:pt x="322" y="5537"/>
                  </a:cubicBezTo>
                  <a:lnTo>
                    <a:pt x="1072" y="5834"/>
                  </a:lnTo>
                  <a:lnTo>
                    <a:pt x="941" y="6215"/>
                  </a:lnTo>
                  <a:cubicBezTo>
                    <a:pt x="917" y="6299"/>
                    <a:pt x="953" y="6382"/>
                    <a:pt x="1012" y="6430"/>
                  </a:cubicBezTo>
                  <a:lnTo>
                    <a:pt x="2655" y="7287"/>
                  </a:lnTo>
                  <a:lnTo>
                    <a:pt x="631" y="9037"/>
                  </a:lnTo>
                  <a:cubicBezTo>
                    <a:pt x="584" y="9073"/>
                    <a:pt x="572" y="9132"/>
                    <a:pt x="572" y="9192"/>
                  </a:cubicBezTo>
                  <a:cubicBezTo>
                    <a:pt x="584" y="9252"/>
                    <a:pt x="631" y="9299"/>
                    <a:pt x="679" y="9335"/>
                  </a:cubicBezTo>
                  <a:lnTo>
                    <a:pt x="3727" y="10418"/>
                  </a:lnTo>
                  <a:cubicBezTo>
                    <a:pt x="3747" y="10422"/>
                    <a:pt x="3767" y="10425"/>
                    <a:pt x="3786" y="10425"/>
                  </a:cubicBezTo>
                  <a:cubicBezTo>
                    <a:pt x="3825" y="10425"/>
                    <a:pt x="3862" y="10414"/>
                    <a:pt x="3894" y="10383"/>
                  </a:cubicBezTo>
                  <a:lnTo>
                    <a:pt x="5584" y="8835"/>
                  </a:lnTo>
                  <a:lnTo>
                    <a:pt x="5584" y="11335"/>
                  </a:lnTo>
                  <a:cubicBezTo>
                    <a:pt x="5584" y="11430"/>
                    <a:pt x="5656" y="11502"/>
                    <a:pt x="5751" y="11502"/>
                  </a:cubicBezTo>
                  <a:cubicBezTo>
                    <a:pt x="5834" y="11502"/>
                    <a:pt x="5918" y="11430"/>
                    <a:pt x="5918" y="11335"/>
                  </a:cubicBezTo>
                  <a:lnTo>
                    <a:pt x="5918" y="8835"/>
                  </a:lnTo>
                  <a:lnTo>
                    <a:pt x="7608" y="10383"/>
                  </a:lnTo>
                  <a:cubicBezTo>
                    <a:pt x="7644" y="10418"/>
                    <a:pt x="7680" y="10430"/>
                    <a:pt x="7727" y="10430"/>
                  </a:cubicBezTo>
                  <a:cubicBezTo>
                    <a:pt x="7739" y="10430"/>
                    <a:pt x="7775" y="10430"/>
                    <a:pt x="7787" y="10418"/>
                  </a:cubicBezTo>
                  <a:lnTo>
                    <a:pt x="10835" y="9335"/>
                  </a:lnTo>
                  <a:cubicBezTo>
                    <a:pt x="10894" y="9311"/>
                    <a:pt x="10942" y="9252"/>
                    <a:pt x="10942" y="9192"/>
                  </a:cubicBezTo>
                  <a:cubicBezTo>
                    <a:pt x="10954" y="9132"/>
                    <a:pt x="10930" y="9073"/>
                    <a:pt x="10883" y="9037"/>
                  </a:cubicBezTo>
                  <a:lnTo>
                    <a:pt x="8859" y="7287"/>
                  </a:lnTo>
                  <a:lnTo>
                    <a:pt x="10502" y="6430"/>
                  </a:lnTo>
                  <a:cubicBezTo>
                    <a:pt x="10573" y="6382"/>
                    <a:pt x="10597" y="6311"/>
                    <a:pt x="10573" y="6215"/>
                  </a:cubicBezTo>
                  <a:lnTo>
                    <a:pt x="10442" y="5834"/>
                  </a:lnTo>
                  <a:lnTo>
                    <a:pt x="11192" y="5537"/>
                  </a:lnTo>
                  <a:cubicBezTo>
                    <a:pt x="11252" y="5525"/>
                    <a:pt x="11287" y="5465"/>
                    <a:pt x="11299" y="5418"/>
                  </a:cubicBezTo>
                  <a:cubicBezTo>
                    <a:pt x="11311" y="5358"/>
                    <a:pt x="11299" y="5299"/>
                    <a:pt x="11252" y="5263"/>
                  </a:cubicBezTo>
                  <a:lnTo>
                    <a:pt x="10621" y="4632"/>
                  </a:lnTo>
                  <a:lnTo>
                    <a:pt x="11478" y="2572"/>
                  </a:lnTo>
                  <a:cubicBezTo>
                    <a:pt x="11573" y="2501"/>
                    <a:pt x="11561" y="2429"/>
                    <a:pt x="11502" y="2382"/>
                  </a:cubicBezTo>
                  <a:cubicBezTo>
                    <a:pt x="11470" y="2350"/>
                    <a:pt x="11417" y="2334"/>
                    <a:pt x="11368" y="2334"/>
                  </a:cubicBezTo>
                  <a:cubicBezTo>
                    <a:pt x="11343" y="2334"/>
                    <a:pt x="11319" y="2338"/>
                    <a:pt x="11299" y="2346"/>
                  </a:cubicBezTo>
                  <a:lnTo>
                    <a:pt x="9275" y="3358"/>
                  </a:lnTo>
                  <a:lnTo>
                    <a:pt x="9001" y="2941"/>
                  </a:lnTo>
                  <a:cubicBezTo>
                    <a:pt x="8966" y="2905"/>
                    <a:pt x="8918" y="2870"/>
                    <a:pt x="8859" y="2870"/>
                  </a:cubicBezTo>
                  <a:cubicBezTo>
                    <a:pt x="8799" y="2870"/>
                    <a:pt x="8763" y="2894"/>
                    <a:pt x="8728" y="2929"/>
                  </a:cubicBezTo>
                  <a:lnTo>
                    <a:pt x="7656" y="4179"/>
                  </a:lnTo>
                  <a:lnTo>
                    <a:pt x="7656" y="4179"/>
                  </a:lnTo>
                  <a:lnTo>
                    <a:pt x="8120" y="2167"/>
                  </a:lnTo>
                  <a:cubicBezTo>
                    <a:pt x="8132" y="2132"/>
                    <a:pt x="8120" y="2084"/>
                    <a:pt x="8085" y="2036"/>
                  </a:cubicBezTo>
                  <a:cubicBezTo>
                    <a:pt x="8061" y="2001"/>
                    <a:pt x="8025" y="1977"/>
                    <a:pt x="7966" y="1965"/>
                  </a:cubicBezTo>
                  <a:lnTo>
                    <a:pt x="6965" y="1798"/>
                  </a:lnTo>
                  <a:lnTo>
                    <a:pt x="5930" y="72"/>
                  </a:lnTo>
                  <a:cubicBezTo>
                    <a:pt x="5894" y="24"/>
                    <a:pt x="5846" y="0"/>
                    <a:pt x="5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2607;p63"/>
          <p:cNvGrpSpPr/>
          <p:nvPr/>
        </p:nvGrpSpPr>
        <p:grpSpPr>
          <a:xfrm rot="13136116">
            <a:off x="368678" y="810030"/>
            <a:ext cx="523631" cy="519362"/>
            <a:chOff x="6340653" y="2886354"/>
            <a:chExt cx="370368" cy="368064"/>
          </a:xfrm>
          <a:solidFill>
            <a:schemeClr val="accent3">
              <a:lumMod val="75000"/>
            </a:schemeClr>
          </a:solidFill>
        </p:grpSpPr>
        <p:sp>
          <p:nvSpPr>
            <p:cNvPr id="25" name="Google Shape;12608;p63"/>
            <p:cNvSpPr/>
            <p:nvPr/>
          </p:nvSpPr>
          <p:spPr>
            <a:xfrm>
              <a:off x="6521229" y="2938162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84" y="513"/>
                    <a:pt x="168" y="513"/>
                  </a:cubicBezTo>
                  <a:cubicBezTo>
                    <a:pt x="263" y="513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09;p63"/>
            <p:cNvSpPr/>
            <p:nvPr/>
          </p:nvSpPr>
          <p:spPr>
            <a:xfrm>
              <a:off x="6647725" y="3010258"/>
              <a:ext cx="17568" cy="16704"/>
            </a:xfrm>
            <a:custGeom>
              <a:avLst/>
              <a:gdLst/>
              <a:ahLst/>
              <a:cxnLst/>
              <a:rect l="l" t="t" r="r" b="b"/>
              <a:pathLst>
                <a:path w="549" h="522" extrusionOk="0">
                  <a:moveTo>
                    <a:pt x="349" y="1"/>
                  </a:moveTo>
                  <a:cubicBezTo>
                    <a:pt x="307" y="1"/>
                    <a:pt x="269" y="16"/>
                    <a:pt x="239" y="46"/>
                  </a:cubicBezTo>
                  <a:lnTo>
                    <a:pt x="60" y="236"/>
                  </a:lnTo>
                  <a:cubicBezTo>
                    <a:pt x="1" y="307"/>
                    <a:pt x="1" y="415"/>
                    <a:pt x="60" y="474"/>
                  </a:cubicBezTo>
                  <a:cubicBezTo>
                    <a:pt x="84" y="510"/>
                    <a:pt x="132" y="522"/>
                    <a:pt x="179" y="522"/>
                  </a:cubicBezTo>
                  <a:cubicBezTo>
                    <a:pt x="215" y="522"/>
                    <a:pt x="263" y="498"/>
                    <a:pt x="298" y="462"/>
                  </a:cubicBezTo>
                  <a:lnTo>
                    <a:pt x="477" y="260"/>
                  </a:lnTo>
                  <a:cubicBezTo>
                    <a:pt x="548" y="224"/>
                    <a:pt x="536" y="105"/>
                    <a:pt x="477" y="46"/>
                  </a:cubicBezTo>
                  <a:cubicBezTo>
                    <a:pt x="435" y="16"/>
                    <a:pt x="391" y="1"/>
                    <a:pt x="3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10;p63"/>
            <p:cNvSpPr/>
            <p:nvPr/>
          </p:nvSpPr>
          <p:spPr>
            <a:xfrm>
              <a:off x="6635533" y="3166354"/>
              <a:ext cx="17952" cy="11872"/>
            </a:xfrm>
            <a:custGeom>
              <a:avLst/>
              <a:gdLst/>
              <a:ahLst/>
              <a:cxnLst/>
              <a:rect l="l" t="t" r="r" b="b"/>
              <a:pathLst>
                <a:path w="561" h="371" extrusionOk="0">
                  <a:moveTo>
                    <a:pt x="194" y="0"/>
                  </a:moveTo>
                  <a:cubicBezTo>
                    <a:pt x="108" y="0"/>
                    <a:pt x="36" y="67"/>
                    <a:pt x="25" y="144"/>
                  </a:cubicBezTo>
                  <a:cubicBezTo>
                    <a:pt x="1" y="240"/>
                    <a:pt x="84" y="335"/>
                    <a:pt x="167" y="347"/>
                  </a:cubicBezTo>
                  <a:lnTo>
                    <a:pt x="358" y="371"/>
                  </a:lnTo>
                  <a:lnTo>
                    <a:pt x="394" y="371"/>
                  </a:lnTo>
                  <a:cubicBezTo>
                    <a:pt x="477" y="371"/>
                    <a:pt x="536" y="311"/>
                    <a:pt x="560" y="228"/>
                  </a:cubicBezTo>
                  <a:cubicBezTo>
                    <a:pt x="560" y="121"/>
                    <a:pt x="501" y="37"/>
                    <a:pt x="406" y="37"/>
                  </a:cubicBezTo>
                  <a:lnTo>
                    <a:pt x="215" y="1"/>
                  </a:lnTo>
                  <a:cubicBezTo>
                    <a:pt x="208" y="1"/>
                    <a:pt x="201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611;p63"/>
            <p:cNvSpPr/>
            <p:nvPr/>
          </p:nvSpPr>
          <p:spPr>
            <a:xfrm>
              <a:off x="6387885" y="3009970"/>
              <a:ext cx="18336" cy="17376"/>
            </a:xfrm>
            <a:custGeom>
              <a:avLst/>
              <a:gdLst/>
              <a:ahLst/>
              <a:cxnLst/>
              <a:rect l="l" t="t" r="r" b="b"/>
              <a:pathLst>
                <a:path w="573" h="543" extrusionOk="0">
                  <a:moveTo>
                    <a:pt x="208" y="1"/>
                  </a:moveTo>
                  <a:cubicBezTo>
                    <a:pt x="164" y="1"/>
                    <a:pt x="120" y="19"/>
                    <a:pt x="84" y="55"/>
                  </a:cubicBezTo>
                  <a:cubicBezTo>
                    <a:pt x="1" y="114"/>
                    <a:pt x="1" y="221"/>
                    <a:pt x="84" y="293"/>
                  </a:cubicBezTo>
                  <a:lnTo>
                    <a:pt x="263" y="483"/>
                  </a:lnTo>
                  <a:cubicBezTo>
                    <a:pt x="286" y="519"/>
                    <a:pt x="334" y="543"/>
                    <a:pt x="382" y="543"/>
                  </a:cubicBezTo>
                  <a:cubicBezTo>
                    <a:pt x="417" y="543"/>
                    <a:pt x="465" y="531"/>
                    <a:pt x="501" y="495"/>
                  </a:cubicBezTo>
                  <a:cubicBezTo>
                    <a:pt x="560" y="424"/>
                    <a:pt x="572" y="316"/>
                    <a:pt x="501" y="245"/>
                  </a:cubicBezTo>
                  <a:lnTo>
                    <a:pt x="322" y="55"/>
                  </a:lnTo>
                  <a:cubicBezTo>
                    <a:pt x="292" y="19"/>
                    <a:pt x="251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612;p63"/>
            <p:cNvSpPr/>
            <p:nvPr/>
          </p:nvSpPr>
          <p:spPr>
            <a:xfrm>
              <a:off x="6398925" y="3166354"/>
              <a:ext cx="18336" cy="11872"/>
            </a:xfrm>
            <a:custGeom>
              <a:avLst/>
              <a:gdLst/>
              <a:ahLst/>
              <a:cxnLst/>
              <a:rect l="l" t="t" r="r" b="b"/>
              <a:pathLst>
                <a:path w="573" h="371" extrusionOk="0">
                  <a:moveTo>
                    <a:pt x="379" y="0"/>
                  </a:moveTo>
                  <a:cubicBezTo>
                    <a:pt x="372" y="0"/>
                    <a:pt x="365" y="1"/>
                    <a:pt x="358" y="1"/>
                  </a:cubicBezTo>
                  <a:lnTo>
                    <a:pt x="168" y="37"/>
                  </a:lnTo>
                  <a:cubicBezTo>
                    <a:pt x="72" y="49"/>
                    <a:pt x="1" y="132"/>
                    <a:pt x="13" y="228"/>
                  </a:cubicBezTo>
                  <a:cubicBezTo>
                    <a:pt x="37" y="311"/>
                    <a:pt x="108" y="371"/>
                    <a:pt x="180" y="371"/>
                  </a:cubicBezTo>
                  <a:lnTo>
                    <a:pt x="215" y="371"/>
                  </a:lnTo>
                  <a:lnTo>
                    <a:pt x="406" y="347"/>
                  </a:lnTo>
                  <a:cubicBezTo>
                    <a:pt x="513" y="311"/>
                    <a:pt x="572" y="240"/>
                    <a:pt x="549" y="144"/>
                  </a:cubicBezTo>
                  <a:cubicBezTo>
                    <a:pt x="538" y="67"/>
                    <a:pt x="465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613;p63"/>
            <p:cNvSpPr/>
            <p:nvPr/>
          </p:nvSpPr>
          <p:spPr>
            <a:xfrm>
              <a:off x="6340653" y="2886354"/>
              <a:ext cx="370368" cy="368064"/>
            </a:xfrm>
            <a:custGeom>
              <a:avLst/>
              <a:gdLst/>
              <a:ahLst/>
              <a:cxnLst/>
              <a:rect l="l" t="t" r="r" b="b"/>
              <a:pathLst>
                <a:path w="11574" h="11502" extrusionOk="0">
                  <a:moveTo>
                    <a:pt x="5811" y="489"/>
                  </a:moveTo>
                  <a:lnTo>
                    <a:pt x="6751" y="2060"/>
                  </a:lnTo>
                  <a:cubicBezTo>
                    <a:pt x="6775" y="2096"/>
                    <a:pt x="6823" y="2132"/>
                    <a:pt x="6870" y="2132"/>
                  </a:cubicBezTo>
                  <a:lnTo>
                    <a:pt x="7644" y="2263"/>
                  </a:lnTo>
                  <a:lnTo>
                    <a:pt x="5989" y="4048"/>
                  </a:lnTo>
                  <a:lnTo>
                    <a:pt x="5989" y="2679"/>
                  </a:lnTo>
                  <a:cubicBezTo>
                    <a:pt x="5977" y="2596"/>
                    <a:pt x="5906" y="2513"/>
                    <a:pt x="5811" y="2513"/>
                  </a:cubicBezTo>
                  <a:cubicBezTo>
                    <a:pt x="5727" y="2513"/>
                    <a:pt x="5644" y="2596"/>
                    <a:pt x="5644" y="2679"/>
                  </a:cubicBezTo>
                  <a:lnTo>
                    <a:pt x="5644" y="4025"/>
                  </a:lnTo>
                  <a:lnTo>
                    <a:pt x="4144" y="2251"/>
                  </a:lnTo>
                  <a:lnTo>
                    <a:pt x="4775" y="2132"/>
                  </a:lnTo>
                  <a:cubicBezTo>
                    <a:pt x="4810" y="2120"/>
                    <a:pt x="4858" y="2084"/>
                    <a:pt x="4870" y="2060"/>
                  </a:cubicBezTo>
                  <a:lnTo>
                    <a:pt x="5811" y="489"/>
                  </a:lnTo>
                  <a:close/>
                  <a:moveTo>
                    <a:pt x="4096" y="2727"/>
                  </a:moveTo>
                  <a:lnTo>
                    <a:pt x="5644" y="4549"/>
                  </a:lnTo>
                  <a:lnTo>
                    <a:pt x="5644" y="6192"/>
                  </a:lnTo>
                  <a:lnTo>
                    <a:pt x="4429" y="4763"/>
                  </a:lnTo>
                  <a:lnTo>
                    <a:pt x="4096" y="2727"/>
                  </a:lnTo>
                  <a:close/>
                  <a:moveTo>
                    <a:pt x="7668" y="2727"/>
                  </a:moveTo>
                  <a:lnTo>
                    <a:pt x="7215" y="4751"/>
                  </a:lnTo>
                  <a:lnTo>
                    <a:pt x="5989" y="6192"/>
                  </a:lnTo>
                  <a:lnTo>
                    <a:pt x="5989" y="4560"/>
                  </a:lnTo>
                  <a:lnTo>
                    <a:pt x="7668" y="2727"/>
                  </a:lnTo>
                  <a:close/>
                  <a:moveTo>
                    <a:pt x="11025" y="2858"/>
                  </a:moveTo>
                  <a:lnTo>
                    <a:pt x="10335" y="4596"/>
                  </a:lnTo>
                  <a:cubicBezTo>
                    <a:pt x="10311" y="4656"/>
                    <a:pt x="10323" y="4727"/>
                    <a:pt x="10371" y="4775"/>
                  </a:cubicBezTo>
                  <a:lnTo>
                    <a:pt x="10906" y="5311"/>
                  </a:lnTo>
                  <a:lnTo>
                    <a:pt x="10228" y="5584"/>
                  </a:lnTo>
                  <a:cubicBezTo>
                    <a:pt x="10144" y="5608"/>
                    <a:pt x="10109" y="5703"/>
                    <a:pt x="10121" y="5787"/>
                  </a:cubicBezTo>
                  <a:lnTo>
                    <a:pt x="10263" y="6192"/>
                  </a:lnTo>
                  <a:lnTo>
                    <a:pt x="8537" y="7096"/>
                  </a:lnTo>
                  <a:cubicBezTo>
                    <a:pt x="8489" y="7132"/>
                    <a:pt x="8442" y="7180"/>
                    <a:pt x="8442" y="7239"/>
                  </a:cubicBezTo>
                  <a:cubicBezTo>
                    <a:pt x="8442" y="7299"/>
                    <a:pt x="8466" y="7335"/>
                    <a:pt x="8501" y="7382"/>
                  </a:cubicBezTo>
                  <a:lnTo>
                    <a:pt x="10502" y="9097"/>
                  </a:lnTo>
                  <a:lnTo>
                    <a:pt x="7811" y="10049"/>
                  </a:lnTo>
                  <a:lnTo>
                    <a:pt x="6299" y="8680"/>
                  </a:lnTo>
                  <a:lnTo>
                    <a:pt x="8644" y="8990"/>
                  </a:lnTo>
                  <a:lnTo>
                    <a:pt x="8668" y="8990"/>
                  </a:lnTo>
                  <a:cubicBezTo>
                    <a:pt x="8763" y="8990"/>
                    <a:pt x="8823" y="8930"/>
                    <a:pt x="8835" y="8847"/>
                  </a:cubicBezTo>
                  <a:cubicBezTo>
                    <a:pt x="8847" y="8751"/>
                    <a:pt x="8775" y="8656"/>
                    <a:pt x="8680" y="8644"/>
                  </a:cubicBezTo>
                  <a:lnTo>
                    <a:pt x="6120" y="8311"/>
                  </a:lnTo>
                  <a:lnTo>
                    <a:pt x="9323" y="4918"/>
                  </a:lnTo>
                  <a:cubicBezTo>
                    <a:pt x="9382" y="4834"/>
                    <a:pt x="9382" y="4739"/>
                    <a:pt x="9311" y="4680"/>
                  </a:cubicBezTo>
                  <a:cubicBezTo>
                    <a:pt x="9275" y="4650"/>
                    <a:pt x="9231" y="4635"/>
                    <a:pt x="9187" y="4635"/>
                  </a:cubicBezTo>
                  <a:cubicBezTo>
                    <a:pt x="9144" y="4635"/>
                    <a:pt x="9103" y="4650"/>
                    <a:pt x="9073" y="4680"/>
                  </a:cubicBezTo>
                  <a:lnTo>
                    <a:pt x="5941" y="8013"/>
                  </a:lnTo>
                  <a:lnTo>
                    <a:pt x="5941" y="6704"/>
                  </a:lnTo>
                  <a:lnTo>
                    <a:pt x="8823" y="3322"/>
                  </a:lnTo>
                  <a:lnTo>
                    <a:pt x="9061" y="3679"/>
                  </a:lnTo>
                  <a:cubicBezTo>
                    <a:pt x="9086" y="3729"/>
                    <a:pt x="9140" y="3750"/>
                    <a:pt x="9194" y="3750"/>
                  </a:cubicBezTo>
                  <a:cubicBezTo>
                    <a:pt x="9218" y="3750"/>
                    <a:pt x="9242" y="3746"/>
                    <a:pt x="9263" y="3739"/>
                  </a:cubicBezTo>
                  <a:lnTo>
                    <a:pt x="11025" y="2858"/>
                  </a:lnTo>
                  <a:close/>
                  <a:moveTo>
                    <a:pt x="524" y="2870"/>
                  </a:moveTo>
                  <a:lnTo>
                    <a:pt x="2286" y="3751"/>
                  </a:lnTo>
                  <a:cubicBezTo>
                    <a:pt x="2309" y="3766"/>
                    <a:pt x="2333" y="3773"/>
                    <a:pt x="2358" y="3773"/>
                  </a:cubicBezTo>
                  <a:cubicBezTo>
                    <a:pt x="2412" y="3773"/>
                    <a:pt x="2464" y="3740"/>
                    <a:pt x="2489" y="3691"/>
                  </a:cubicBezTo>
                  <a:lnTo>
                    <a:pt x="2727" y="3334"/>
                  </a:lnTo>
                  <a:lnTo>
                    <a:pt x="5608" y="6715"/>
                  </a:lnTo>
                  <a:lnTo>
                    <a:pt x="5608" y="7987"/>
                  </a:lnTo>
                  <a:lnTo>
                    <a:pt x="2524" y="4691"/>
                  </a:lnTo>
                  <a:cubicBezTo>
                    <a:pt x="2495" y="4656"/>
                    <a:pt x="2453" y="4638"/>
                    <a:pt x="2410" y="4638"/>
                  </a:cubicBezTo>
                  <a:cubicBezTo>
                    <a:pt x="2367" y="4638"/>
                    <a:pt x="2322" y="4656"/>
                    <a:pt x="2286" y="4691"/>
                  </a:cubicBezTo>
                  <a:cubicBezTo>
                    <a:pt x="2215" y="4751"/>
                    <a:pt x="2215" y="4858"/>
                    <a:pt x="2274" y="4930"/>
                  </a:cubicBezTo>
                  <a:lnTo>
                    <a:pt x="5465" y="8323"/>
                  </a:lnTo>
                  <a:lnTo>
                    <a:pt x="2905" y="8656"/>
                  </a:lnTo>
                  <a:cubicBezTo>
                    <a:pt x="2822" y="8680"/>
                    <a:pt x="2751" y="8763"/>
                    <a:pt x="2763" y="8859"/>
                  </a:cubicBezTo>
                  <a:cubicBezTo>
                    <a:pt x="2774" y="8942"/>
                    <a:pt x="2846" y="9001"/>
                    <a:pt x="2929" y="9001"/>
                  </a:cubicBezTo>
                  <a:lnTo>
                    <a:pt x="2953" y="9001"/>
                  </a:lnTo>
                  <a:lnTo>
                    <a:pt x="5287" y="8692"/>
                  </a:lnTo>
                  <a:lnTo>
                    <a:pt x="3786" y="10061"/>
                  </a:lnTo>
                  <a:lnTo>
                    <a:pt x="1096" y="9109"/>
                  </a:lnTo>
                  <a:lnTo>
                    <a:pt x="3084" y="7394"/>
                  </a:lnTo>
                  <a:cubicBezTo>
                    <a:pt x="3132" y="7370"/>
                    <a:pt x="3144" y="7311"/>
                    <a:pt x="3144" y="7251"/>
                  </a:cubicBezTo>
                  <a:cubicBezTo>
                    <a:pt x="3144" y="7192"/>
                    <a:pt x="3108" y="7144"/>
                    <a:pt x="3060" y="7108"/>
                  </a:cubicBezTo>
                  <a:lnTo>
                    <a:pt x="1334" y="6204"/>
                  </a:lnTo>
                  <a:lnTo>
                    <a:pt x="1465" y="5799"/>
                  </a:lnTo>
                  <a:cubicBezTo>
                    <a:pt x="1500" y="5715"/>
                    <a:pt x="1453" y="5620"/>
                    <a:pt x="1358" y="5596"/>
                  </a:cubicBezTo>
                  <a:lnTo>
                    <a:pt x="691" y="5322"/>
                  </a:lnTo>
                  <a:lnTo>
                    <a:pt x="1227" y="4787"/>
                  </a:lnTo>
                  <a:cubicBezTo>
                    <a:pt x="1274" y="4751"/>
                    <a:pt x="1286" y="4680"/>
                    <a:pt x="1262" y="4608"/>
                  </a:cubicBezTo>
                  <a:lnTo>
                    <a:pt x="524" y="2870"/>
                  </a:lnTo>
                  <a:close/>
                  <a:moveTo>
                    <a:pt x="5775" y="0"/>
                  </a:moveTo>
                  <a:cubicBezTo>
                    <a:pt x="5715" y="0"/>
                    <a:pt x="5656" y="24"/>
                    <a:pt x="5632" y="72"/>
                  </a:cubicBezTo>
                  <a:lnTo>
                    <a:pt x="4584" y="1810"/>
                  </a:lnTo>
                  <a:lnTo>
                    <a:pt x="3763" y="1977"/>
                  </a:lnTo>
                  <a:cubicBezTo>
                    <a:pt x="3667" y="2001"/>
                    <a:pt x="3608" y="2084"/>
                    <a:pt x="3620" y="2167"/>
                  </a:cubicBezTo>
                  <a:lnTo>
                    <a:pt x="3965" y="4251"/>
                  </a:lnTo>
                  <a:lnTo>
                    <a:pt x="2846" y="2929"/>
                  </a:lnTo>
                  <a:cubicBezTo>
                    <a:pt x="2822" y="2894"/>
                    <a:pt x="2763" y="2870"/>
                    <a:pt x="2715" y="2870"/>
                  </a:cubicBezTo>
                  <a:cubicBezTo>
                    <a:pt x="2655" y="2870"/>
                    <a:pt x="2608" y="2905"/>
                    <a:pt x="2584" y="2941"/>
                  </a:cubicBezTo>
                  <a:lnTo>
                    <a:pt x="2298" y="3358"/>
                  </a:lnTo>
                  <a:lnTo>
                    <a:pt x="274" y="2346"/>
                  </a:lnTo>
                  <a:cubicBezTo>
                    <a:pt x="254" y="2338"/>
                    <a:pt x="233" y="2334"/>
                    <a:pt x="211" y="2334"/>
                  </a:cubicBezTo>
                  <a:cubicBezTo>
                    <a:pt x="168" y="2334"/>
                    <a:pt x="123" y="2350"/>
                    <a:pt x="84" y="2382"/>
                  </a:cubicBezTo>
                  <a:cubicBezTo>
                    <a:pt x="36" y="2429"/>
                    <a:pt x="0" y="2501"/>
                    <a:pt x="36" y="2572"/>
                  </a:cubicBezTo>
                  <a:lnTo>
                    <a:pt x="893" y="4632"/>
                  </a:lnTo>
                  <a:lnTo>
                    <a:pt x="262" y="5263"/>
                  </a:lnTo>
                  <a:cubicBezTo>
                    <a:pt x="215" y="5311"/>
                    <a:pt x="203" y="5370"/>
                    <a:pt x="215" y="5418"/>
                  </a:cubicBezTo>
                  <a:cubicBezTo>
                    <a:pt x="226" y="5477"/>
                    <a:pt x="262" y="5525"/>
                    <a:pt x="322" y="5537"/>
                  </a:cubicBezTo>
                  <a:lnTo>
                    <a:pt x="1072" y="5834"/>
                  </a:lnTo>
                  <a:lnTo>
                    <a:pt x="941" y="6215"/>
                  </a:lnTo>
                  <a:cubicBezTo>
                    <a:pt x="917" y="6299"/>
                    <a:pt x="953" y="6382"/>
                    <a:pt x="1012" y="6430"/>
                  </a:cubicBezTo>
                  <a:lnTo>
                    <a:pt x="2655" y="7287"/>
                  </a:lnTo>
                  <a:lnTo>
                    <a:pt x="631" y="9037"/>
                  </a:lnTo>
                  <a:cubicBezTo>
                    <a:pt x="584" y="9073"/>
                    <a:pt x="572" y="9132"/>
                    <a:pt x="572" y="9192"/>
                  </a:cubicBezTo>
                  <a:cubicBezTo>
                    <a:pt x="584" y="9252"/>
                    <a:pt x="631" y="9299"/>
                    <a:pt x="679" y="9335"/>
                  </a:cubicBezTo>
                  <a:lnTo>
                    <a:pt x="3727" y="10418"/>
                  </a:lnTo>
                  <a:cubicBezTo>
                    <a:pt x="3747" y="10422"/>
                    <a:pt x="3767" y="10425"/>
                    <a:pt x="3786" y="10425"/>
                  </a:cubicBezTo>
                  <a:cubicBezTo>
                    <a:pt x="3825" y="10425"/>
                    <a:pt x="3862" y="10414"/>
                    <a:pt x="3894" y="10383"/>
                  </a:cubicBezTo>
                  <a:lnTo>
                    <a:pt x="5584" y="8835"/>
                  </a:lnTo>
                  <a:lnTo>
                    <a:pt x="5584" y="11335"/>
                  </a:lnTo>
                  <a:cubicBezTo>
                    <a:pt x="5584" y="11430"/>
                    <a:pt x="5656" y="11502"/>
                    <a:pt x="5751" y="11502"/>
                  </a:cubicBezTo>
                  <a:cubicBezTo>
                    <a:pt x="5834" y="11502"/>
                    <a:pt x="5918" y="11430"/>
                    <a:pt x="5918" y="11335"/>
                  </a:cubicBezTo>
                  <a:lnTo>
                    <a:pt x="5918" y="8835"/>
                  </a:lnTo>
                  <a:lnTo>
                    <a:pt x="7608" y="10383"/>
                  </a:lnTo>
                  <a:cubicBezTo>
                    <a:pt x="7644" y="10418"/>
                    <a:pt x="7680" y="10430"/>
                    <a:pt x="7727" y="10430"/>
                  </a:cubicBezTo>
                  <a:cubicBezTo>
                    <a:pt x="7739" y="10430"/>
                    <a:pt x="7775" y="10430"/>
                    <a:pt x="7787" y="10418"/>
                  </a:cubicBezTo>
                  <a:lnTo>
                    <a:pt x="10835" y="9335"/>
                  </a:lnTo>
                  <a:cubicBezTo>
                    <a:pt x="10894" y="9311"/>
                    <a:pt x="10942" y="9252"/>
                    <a:pt x="10942" y="9192"/>
                  </a:cubicBezTo>
                  <a:cubicBezTo>
                    <a:pt x="10954" y="9132"/>
                    <a:pt x="10930" y="9073"/>
                    <a:pt x="10883" y="9037"/>
                  </a:cubicBezTo>
                  <a:lnTo>
                    <a:pt x="8859" y="7287"/>
                  </a:lnTo>
                  <a:lnTo>
                    <a:pt x="10502" y="6430"/>
                  </a:lnTo>
                  <a:cubicBezTo>
                    <a:pt x="10573" y="6382"/>
                    <a:pt x="10597" y="6311"/>
                    <a:pt x="10573" y="6215"/>
                  </a:cubicBezTo>
                  <a:lnTo>
                    <a:pt x="10442" y="5834"/>
                  </a:lnTo>
                  <a:lnTo>
                    <a:pt x="11192" y="5537"/>
                  </a:lnTo>
                  <a:cubicBezTo>
                    <a:pt x="11252" y="5525"/>
                    <a:pt x="11287" y="5465"/>
                    <a:pt x="11299" y="5418"/>
                  </a:cubicBezTo>
                  <a:cubicBezTo>
                    <a:pt x="11311" y="5358"/>
                    <a:pt x="11299" y="5299"/>
                    <a:pt x="11252" y="5263"/>
                  </a:cubicBezTo>
                  <a:lnTo>
                    <a:pt x="10621" y="4632"/>
                  </a:lnTo>
                  <a:lnTo>
                    <a:pt x="11478" y="2572"/>
                  </a:lnTo>
                  <a:cubicBezTo>
                    <a:pt x="11573" y="2501"/>
                    <a:pt x="11561" y="2429"/>
                    <a:pt x="11502" y="2382"/>
                  </a:cubicBezTo>
                  <a:cubicBezTo>
                    <a:pt x="11470" y="2350"/>
                    <a:pt x="11417" y="2334"/>
                    <a:pt x="11368" y="2334"/>
                  </a:cubicBezTo>
                  <a:cubicBezTo>
                    <a:pt x="11343" y="2334"/>
                    <a:pt x="11319" y="2338"/>
                    <a:pt x="11299" y="2346"/>
                  </a:cubicBezTo>
                  <a:lnTo>
                    <a:pt x="9275" y="3358"/>
                  </a:lnTo>
                  <a:lnTo>
                    <a:pt x="9001" y="2941"/>
                  </a:lnTo>
                  <a:cubicBezTo>
                    <a:pt x="8966" y="2905"/>
                    <a:pt x="8918" y="2870"/>
                    <a:pt x="8859" y="2870"/>
                  </a:cubicBezTo>
                  <a:cubicBezTo>
                    <a:pt x="8799" y="2870"/>
                    <a:pt x="8763" y="2894"/>
                    <a:pt x="8728" y="2929"/>
                  </a:cubicBezTo>
                  <a:lnTo>
                    <a:pt x="7656" y="4179"/>
                  </a:lnTo>
                  <a:lnTo>
                    <a:pt x="7656" y="4179"/>
                  </a:lnTo>
                  <a:lnTo>
                    <a:pt x="8120" y="2167"/>
                  </a:lnTo>
                  <a:cubicBezTo>
                    <a:pt x="8132" y="2132"/>
                    <a:pt x="8120" y="2084"/>
                    <a:pt x="8085" y="2036"/>
                  </a:cubicBezTo>
                  <a:cubicBezTo>
                    <a:pt x="8061" y="2001"/>
                    <a:pt x="8025" y="1977"/>
                    <a:pt x="7966" y="1965"/>
                  </a:cubicBezTo>
                  <a:lnTo>
                    <a:pt x="6965" y="1798"/>
                  </a:lnTo>
                  <a:lnTo>
                    <a:pt x="5930" y="72"/>
                  </a:lnTo>
                  <a:cubicBezTo>
                    <a:pt x="5894" y="24"/>
                    <a:pt x="5846" y="0"/>
                    <a:pt x="5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0024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414;p34"/>
          <p:cNvPicPr preferRelativeResize="0"/>
          <p:nvPr/>
        </p:nvPicPr>
        <p:blipFill rotWithShape="1">
          <a:blip r:embed="rId3">
            <a:alphaModFix/>
          </a:blip>
          <a:srcRect t="6807" b="6799"/>
          <a:stretch/>
        </p:blipFill>
        <p:spPr>
          <a:xfrm>
            <a:off x="-2897100" y="660174"/>
            <a:ext cx="7867426" cy="38231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48453" y="631533"/>
            <a:ext cx="7655666" cy="2677656"/>
          </a:xfrm>
          <a:prstGeom prst="rect">
            <a:avLst/>
          </a:prstGeom>
          <a:solidFill>
            <a:srgbClr val="CBB797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I. ĐỊA GIỚI HÀNH CHÍNH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Năm</a:t>
            </a:r>
            <a:r>
              <a:rPr lang="en-US" sz="2800" dirty="0"/>
              <a:t> 1428 </a:t>
            </a:r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Nam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Hạ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Năm</a:t>
            </a:r>
            <a:r>
              <a:rPr lang="en-US" sz="2800" dirty="0"/>
              <a:t> 1466, </a:t>
            </a:r>
            <a:r>
              <a:rPr lang="en-US" sz="2800" dirty="0" err="1"/>
              <a:t>vùng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nằm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3 </a:t>
            </a:r>
            <a:r>
              <a:rPr lang="en-US" sz="2800" dirty="0" err="1"/>
              <a:t>phủ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Môn</a:t>
            </a:r>
            <a:r>
              <a:rPr lang="en-US" sz="2800" dirty="0"/>
              <a:t>, Nam </a:t>
            </a:r>
            <a:r>
              <a:rPr lang="en-US" sz="2800" dirty="0" err="1"/>
              <a:t>Sách</a:t>
            </a:r>
            <a:r>
              <a:rPr lang="en-US" sz="2800" dirty="0"/>
              <a:t>, </a:t>
            </a: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r>
              <a:rPr lang="en-US" sz="2800" dirty="0"/>
              <a:t> </a:t>
            </a:r>
            <a:r>
              <a:rPr lang="en-US" sz="2800" dirty="0" err="1"/>
              <a:t>tuyên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grpSp>
        <p:nvGrpSpPr>
          <p:cNvPr id="10" name="Google Shape;149;p29"/>
          <p:cNvGrpSpPr/>
          <p:nvPr/>
        </p:nvGrpSpPr>
        <p:grpSpPr>
          <a:xfrm>
            <a:off x="643585" y="367030"/>
            <a:ext cx="7977901" cy="3915146"/>
            <a:chOff x="3013175" y="4489825"/>
            <a:chExt cx="1829000" cy="982850"/>
          </a:xfrm>
        </p:grpSpPr>
        <p:sp>
          <p:nvSpPr>
            <p:cNvPr id="11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334;p30"/>
          <p:cNvPicPr preferRelativeResize="0"/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7227755" y="3157992"/>
            <a:ext cx="1754727" cy="1570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414;p34"/>
          <p:cNvPicPr preferRelativeResize="0"/>
          <p:nvPr/>
        </p:nvPicPr>
        <p:blipFill rotWithShape="1">
          <a:blip r:embed="rId3">
            <a:alphaModFix/>
          </a:blip>
          <a:srcRect t="6807" b="6799"/>
          <a:stretch/>
        </p:blipFill>
        <p:spPr>
          <a:xfrm>
            <a:off x="-2897100" y="660174"/>
            <a:ext cx="7867426" cy="38231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48453" y="631533"/>
            <a:ext cx="7655666" cy="3108543"/>
          </a:xfrm>
          <a:prstGeom prst="rect">
            <a:avLst/>
          </a:prstGeom>
          <a:solidFill>
            <a:srgbClr val="CBB797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II. </a:t>
            </a:r>
            <a:r>
              <a:rPr lang="vi-VN" sz="2800" b="1" dirty="0"/>
              <a:t>VỊ THẾ CHÍNH TRỊ, QUỐC PHÒNG CỦA VÙNG ĐẤT HẢI PHÒNG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ven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, </a:t>
            </a:r>
            <a:r>
              <a:rPr lang="en-US" sz="2800" dirty="0" err="1"/>
              <a:t>chống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ngoại</a:t>
            </a:r>
            <a:r>
              <a:rPr lang="en-US" sz="2800" dirty="0"/>
              <a:t> </a:t>
            </a:r>
            <a:r>
              <a:rPr lang="en-US" sz="2800" dirty="0" err="1"/>
              <a:t>xâm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chống</a:t>
            </a:r>
            <a:r>
              <a:rPr lang="en-US" sz="2800" dirty="0"/>
              <a:t> </a:t>
            </a:r>
            <a:r>
              <a:rPr lang="en-US" sz="2800" dirty="0" err="1"/>
              <a:t>cướp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</a:p>
          <a:p>
            <a:pPr marL="342900" indent="-342900">
              <a:buFontTx/>
              <a:buChar char="-"/>
            </a:pPr>
            <a:r>
              <a:rPr lang="en-US" sz="2800" dirty="0" err="1"/>
              <a:t>Nằm</a:t>
            </a:r>
            <a:r>
              <a:rPr lang="en-US" sz="2800" dirty="0"/>
              <a:t> ở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vực</a:t>
            </a:r>
            <a:r>
              <a:rPr lang="en-US" sz="2800" dirty="0"/>
              <a:t> </a:t>
            </a:r>
            <a:r>
              <a:rPr lang="en-US" sz="2800" dirty="0" err="1"/>
              <a:t>trọng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, </a:t>
            </a:r>
            <a:r>
              <a:rPr lang="en-US" sz="2800" dirty="0" err="1"/>
              <a:t>giao</a:t>
            </a:r>
            <a:r>
              <a:rPr lang="en-US" sz="2800" dirty="0"/>
              <a:t> ban.</a:t>
            </a:r>
          </a:p>
          <a:p>
            <a:pPr marL="342900" indent="-342900">
              <a:buFontTx/>
              <a:buChar char="-"/>
            </a:pPr>
            <a:r>
              <a:rPr lang="en-US" sz="2800" dirty="0" err="1"/>
              <a:t>Hậu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dự</a:t>
            </a:r>
            <a:r>
              <a:rPr lang="en-US" sz="2800" dirty="0"/>
              <a:t> </a:t>
            </a:r>
            <a:r>
              <a:rPr lang="en-US" sz="2800" dirty="0" err="1"/>
              <a:t>trữ</a:t>
            </a:r>
            <a:r>
              <a:rPr lang="en-US" sz="2800" dirty="0"/>
              <a:t>, </a:t>
            </a:r>
            <a:r>
              <a:rPr lang="en-US" sz="2800" dirty="0" err="1"/>
              <a:t>cung</a:t>
            </a:r>
            <a:r>
              <a:rPr lang="en-US" sz="2800" dirty="0"/>
              <a:t> </a:t>
            </a:r>
            <a:r>
              <a:rPr lang="en-US" sz="2800" dirty="0" err="1"/>
              <a:t>cấp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,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An Bang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.</a:t>
            </a:r>
          </a:p>
        </p:txBody>
      </p:sp>
      <p:grpSp>
        <p:nvGrpSpPr>
          <p:cNvPr id="10" name="Google Shape;149;p29"/>
          <p:cNvGrpSpPr/>
          <p:nvPr/>
        </p:nvGrpSpPr>
        <p:grpSpPr>
          <a:xfrm>
            <a:off x="643585" y="367030"/>
            <a:ext cx="7977901" cy="3915146"/>
            <a:chOff x="3013175" y="4489825"/>
            <a:chExt cx="1829000" cy="982850"/>
          </a:xfrm>
        </p:grpSpPr>
        <p:sp>
          <p:nvSpPr>
            <p:cNvPr id="11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334;p30"/>
          <p:cNvPicPr preferRelativeResize="0"/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7389273" y="3533781"/>
            <a:ext cx="1754727" cy="1570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3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172" y="354981"/>
            <a:ext cx="8170090" cy="4247317"/>
          </a:xfrm>
          <a:prstGeom prst="rect">
            <a:avLst/>
          </a:prstGeom>
          <a:solidFill>
            <a:srgbClr val="CBB797"/>
          </a:solidFill>
        </p:spPr>
        <p:txBody>
          <a:bodyPr wrap="square">
            <a:spAutoFit/>
          </a:bodyPr>
          <a:lstStyle/>
          <a:p>
            <a:r>
              <a:rPr lang="en-US" sz="1800" b="1" dirty="0"/>
              <a:t>III. TÌNH HÌNH KINH TẾ</a:t>
            </a:r>
            <a:r>
              <a:rPr lang="en-US" sz="1800" dirty="0"/>
              <a:t> </a:t>
            </a:r>
          </a:p>
          <a:p>
            <a:r>
              <a:rPr lang="en-US" sz="1800" b="1" dirty="0"/>
              <a:t>1. </a:t>
            </a:r>
            <a:r>
              <a:rPr lang="en-US" sz="1800" b="1" dirty="0" err="1"/>
              <a:t>Nông</a:t>
            </a:r>
            <a:r>
              <a:rPr lang="en-US" sz="1800" b="1" dirty="0"/>
              <a:t> </a:t>
            </a:r>
            <a:r>
              <a:rPr lang="en-US" sz="1800" b="1" dirty="0" err="1"/>
              <a:t>nghiệp</a:t>
            </a:r>
            <a:endParaRPr lang="en-US" sz="1800" dirty="0"/>
          </a:p>
          <a:p>
            <a:r>
              <a:rPr lang="en-US" sz="1800" b="1" i="1" dirty="0"/>
              <a:t>a. </a:t>
            </a:r>
            <a:r>
              <a:rPr lang="en-US" sz="1800" b="1" i="1" dirty="0" err="1"/>
              <a:t>Những</a:t>
            </a:r>
            <a:r>
              <a:rPr lang="en-US" sz="1800" b="1" i="1" dirty="0"/>
              <a:t> </a:t>
            </a:r>
            <a:r>
              <a:rPr lang="en-US" sz="1800" b="1" i="1" dirty="0" err="1"/>
              <a:t>chính</a:t>
            </a:r>
            <a:r>
              <a:rPr lang="en-US" sz="1800" b="1" i="1" dirty="0"/>
              <a:t> </a:t>
            </a:r>
            <a:r>
              <a:rPr lang="en-US" sz="1800" b="1" i="1" dirty="0" err="1"/>
              <a:t>sách</a:t>
            </a:r>
            <a:r>
              <a:rPr lang="en-US" sz="1800" b="1" i="1" dirty="0"/>
              <a:t> </a:t>
            </a:r>
            <a:r>
              <a:rPr lang="en-US" sz="1800" b="1" i="1" dirty="0" err="1"/>
              <a:t>khuyến</a:t>
            </a:r>
            <a:r>
              <a:rPr lang="en-US" sz="1800" b="1" i="1" dirty="0"/>
              <a:t> </a:t>
            </a:r>
            <a:r>
              <a:rPr lang="en-US" sz="1800" b="1" i="1" dirty="0" err="1"/>
              <a:t>khích</a:t>
            </a:r>
            <a:r>
              <a:rPr lang="en-US" sz="1800" b="1" i="1" dirty="0"/>
              <a:t> </a:t>
            </a:r>
            <a:r>
              <a:rPr lang="en-US" sz="1800" b="1" i="1" dirty="0" err="1"/>
              <a:t>phát</a:t>
            </a:r>
            <a:r>
              <a:rPr lang="en-US" sz="1800" b="1" i="1" dirty="0"/>
              <a:t> </a:t>
            </a:r>
            <a:r>
              <a:rPr lang="en-US" sz="1800" b="1" i="1" dirty="0" err="1"/>
              <a:t>triển</a:t>
            </a:r>
            <a:r>
              <a:rPr lang="en-US" sz="1800" b="1" i="1" dirty="0"/>
              <a:t> </a:t>
            </a:r>
            <a:r>
              <a:rPr lang="en-US" sz="1800" b="1" i="1" dirty="0" err="1"/>
              <a:t>sản</a:t>
            </a:r>
            <a:r>
              <a:rPr lang="en-US" sz="1800" b="1" i="1" dirty="0"/>
              <a:t> </a:t>
            </a:r>
            <a:r>
              <a:rPr lang="en-US" sz="1800" b="1" i="1" dirty="0" err="1"/>
              <a:t>xuất</a:t>
            </a:r>
            <a:r>
              <a:rPr lang="en-US" sz="1800" b="1" i="1" dirty="0"/>
              <a:t> </a:t>
            </a:r>
            <a:r>
              <a:rPr lang="en-US" sz="1800" b="1" i="1" dirty="0" err="1"/>
              <a:t>nông</a:t>
            </a:r>
            <a:r>
              <a:rPr lang="en-US" sz="1800" b="1" i="1" dirty="0"/>
              <a:t> </a:t>
            </a:r>
            <a:r>
              <a:rPr lang="en-US" sz="1800" b="1" i="1" dirty="0" err="1"/>
              <a:t>nghiệp</a:t>
            </a:r>
            <a:r>
              <a:rPr lang="en-US" sz="1800" b="1" i="1" dirty="0"/>
              <a:t> </a:t>
            </a:r>
            <a:r>
              <a:rPr lang="en-US" sz="1800" b="1" i="1" dirty="0" err="1"/>
              <a:t>của</a:t>
            </a:r>
            <a:r>
              <a:rPr lang="en-US" sz="1800" b="1" i="1" dirty="0"/>
              <a:t> </a:t>
            </a:r>
            <a:r>
              <a:rPr lang="en-US" sz="1800" b="1" i="1" dirty="0" err="1"/>
              <a:t>nhà</a:t>
            </a:r>
            <a:r>
              <a:rPr lang="en-US" sz="1800" b="1" i="1" dirty="0"/>
              <a:t> </a:t>
            </a:r>
            <a:r>
              <a:rPr lang="en-US" sz="1800" b="1" i="1" dirty="0" err="1"/>
              <a:t>nước</a:t>
            </a:r>
            <a:r>
              <a:rPr lang="en-US" sz="1800" b="1" i="1" dirty="0"/>
              <a:t>: </a:t>
            </a:r>
            <a:endParaRPr lang="en-US" sz="1800" dirty="0"/>
          </a:p>
          <a:p>
            <a:pPr marL="285750" indent="-285750">
              <a:buFontTx/>
              <a:buChar char="-"/>
            </a:pPr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vua</a:t>
            </a:r>
            <a:r>
              <a:rPr lang="en-US" sz="1800" dirty="0"/>
              <a:t> </a:t>
            </a:r>
            <a:r>
              <a:rPr lang="en-US" sz="1800" dirty="0" err="1"/>
              <a:t>Lê</a:t>
            </a:r>
            <a:r>
              <a:rPr lang="en-US" sz="1800" dirty="0"/>
              <a:t> </a:t>
            </a:r>
            <a:r>
              <a:rPr lang="en-US" sz="1800" dirty="0" err="1"/>
              <a:t>Thánh</a:t>
            </a:r>
            <a:r>
              <a:rPr lang="en-US" sz="1800" dirty="0"/>
              <a:t> </a:t>
            </a:r>
            <a:r>
              <a:rPr lang="en-US" sz="1800" dirty="0" err="1"/>
              <a:t>Tông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triển</a:t>
            </a:r>
            <a:r>
              <a:rPr lang="en-US" sz="1800" dirty="0"/>
              <a:t> </a:t>
            </a:r>
            <a:r>
              <a:rPr lang="en-US" sz="1800" dirty="0" err="1"/>
              <a:t>kinh</a:t>
            </a:r>
            <a:r>
              <a:rPr lang="en-US" sz="1800" dirty="0"/>
              <a:t> </a:t>
            </a:r>
            <a:r>
              <a:rPr lang="en-US" sz="1800" dirty="0" err="1"/>
              <a:t>tế</a:t>
            </a:r>
            <a:r>
              <a:rPr lang="en-US" sz="1800" dirty="0"/>
              <a:t> - </a:t>
            </a:r>
            <a:r>
              <a:rPr lang="en-US" sz="1800" dirty="0" err="1"/>
              <a:t>quốc</a:t>
            </a:r>
            <a:r>
              <a:rPr lang="en-US" sz="1800" dirty="0"/>
              <a:t> </a:t>
            </a:r>
            <a:r>
              <a:rPr lang="en-US" sz="1800" dirty="0" err="1"/>
              <a:t>phòng</a:t>
            </a:r>
            <a:r>
              <a:rPr lang="en-US" sz="1800" dirty="0"/>
              <a:t> </a:t>
            </a:r>
            <a:r>
              <a:rPr lang="en-US" sz="1800" dirty="0" err="1"/>
              <a:t>ven</a:t>
            </a:r>
            <a:r>
              <a:rPr lang="en-US" sz="1800" dirty="0"/>
              <a:t> </a:t>
            </a:r>
            <a:r>
              <a:rPr lang="en-US" sz="1800" dirty="0" err="1"/>
              <a:t>biển</a:t>
            </a:r>
            <a:endParaRPr lang="en-US" sz="1800" dirty="0"/>
          </a:p>
          <a:p>
            <a:r>
              <a:rPr lang="en-US" sz="1800" dirty="0"/>
              <a:t>- </a:t>
            </a:r>
            <a:r>
              <a:rPr lang="en-US" sz="1800" dirty="0" err="1"/>
              <a:t>Nhà</a:t>
            </a:r>
            <a:r>
              <a:rPr lang="en-US" sz="1800" dirty="0"/>
              <a:t> </a:t>
            </a:r>
            <a:r>
              <a:rPr lang="en-US" sz="1800" dirty="0" err="1"/>
              <a:t>Lê</a:t>
            </a:r>
            <a:r>
              <a:rPr lang="en-US" sz="1800" dirty="0"/>
              <a:t> </a:t>
            </a:r>
            <a:r>
              <a:rPr lang="en-US" sz="1800" dirty="0" err="1"/>
              <a:t>sơ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lập</a:t>
            </a:r>
            <a:r>
              <a:rPr lang="en-US" sz="1800" dirty="0"/>
              <a:t> </a:t>
            </a:r>
            <a:r>
              <a:rPr lang="en-US" sz="1800" dirty="0" err="1"/>
              <a:t>nhiều</a:t>
            </a:r>
            <a:r>
              <a:rPr lang="en-US" sz="1800" dirty="0"/>
              <a:t> </a:t>
            </a:r>
            <a:r>
              <a:rPr lang="en-US" sz="1800" dirty="0" err="1"/>
              <a:t>sở</a:t>
            </a:r>
            <a:r>
              <a:rPr lang="en-US" sz="1800" dirty="0"/>
              <a:t> </a:t>
            </a:r>
            <a:r>
              <a:rPr lang="en-US" sz="1800" dirty="0" err="1"/>
              <a:t>đồn</a:t>
            </a:r>
            <a:r>
              <a:rPr lang="en-US" sz="1800" dirty="0"/>
              <a:t> </a:t>
            </a:r>
            <a:r>
              <a:rPr lang="en-US" sz="1800" dirty="0" err="1"/>
              <a:t>điền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giúp</a:t>
            </a:r>
            <a:r>
              <a:rPr lang="en-US" sz="1800" dirty="0"/>
              <a:t> </a:t>
            </a:r>
            <a:r>
              <a:rPr lang="en-US" sz="1800" dirty="0" err="1"/>
              <a:t>dân</a:t>
            </a:r>
            <a:r>
              <a:rPr lang="en-US" sz="1800" dirty="0"/>
              <a:t>.</a:t>
            </a:r>
          </a:p>
          <a:p>
            <a:r>
              <a:rPr lang="en-US" sz="1800" b="1" i="1" dirty="0"/>
              <a:t>b. </a:t>
            </a:r>
            <a:r>
              <a:rPr lang="en-US" sz="1800" b="1" i="1" dirty="0" err="1"/>
              <a:t>Những</a:t>
            </a:r>
            <a:r>
              <a:rPr lang="en-US" sz="1800" b="1" i="1" dirty="0"/>
              <a:t> </a:t>
            </a:r>
            <a:r>
              <a:rPr lang="en-US" sz="1800" b="1" i="1" dirty="0" err="1"/>
              <a:t>thành</a:t>
            </a:r>
            <a:r>
              <a:rPr lang="en-US" sz="1800" b="1" i="1" dirty="0"/>
              <a:t> </a:t>
            </a:r>
            <a:r>
              <a:rPr lang="en-US" sz="1800" b="1" i="1" dirty="0" err="1"/>
              <a:t>tựu</a:t>
            </a:r>
            <a:r>
              <a:rPr lang="en-US" sz="1800" b="1" i="1" dirty="0"/>
              <a:t> </a:t>
            </a:r>
            <a:r>
              <a:rPr lang="en-US" sz="1800" b="1" i="1" dirty="0" err="1"/>
              <a:t>nông</a:t>
            </a:r>
            <a:r>
              <a:rPr lang="en-US" sz="1800" b="1" i="1" dirty="0"/>
              <a:t> </a:t>
            </a:r>
            <a:r>
              <a:rPr lang="en-US" sz="1800" b="1" i="1" dirty="0" err="1"/>
              <a:t>nghiệp</a:t>
            </a:r>
            <a:r>
              <a:rPr lang="en-US" sz="1800" b="1" i="1" dirty="0"/>
              <a:t>: </a:t>
            </a:r>
            <a:endParaRPr lang="en-US" sz="1800" dirty="0"/>
          </a:p>
          <a:p>
            <a:r>
              <a:rPr lang="en-US" sz="1800" dirty="0"/>
              <a:t>-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nhiều</a:t>
            </a:r>
            <a:r>
              <a:rPr lang="en-US" sz="1800" dirty="0"/>
              <a:t> </a:t>
            </a:r>
            <a:r>
              <a:rPr lang="en-US" sz="1800" dirty="0" err="1"/>
              <a:t>sản</a:t>
            </a:r>
            <a:r>
              <a:rPr lang="en-US" sz="1800" dirty="0"/>
              <a:t> </a:t>
            </a:r>
            <a:r>
              <a:rPr lang="en-US" sz="1800" dirty="0" err="1"/>
              <a:t>phẩm</a:t>
            </a:r>
            <a:r>
              <a:rPr lang="en-US" sz="1800" dirty="0"/>
              <a:t> </a:t>
            </a:r>
            <a:r>
              <a:rPr lang="en-US" sz="1800" dirty="0" err="1"/>
              <a:t>nông</a:t>
            </a:r>
            <a:r>
              <a:rPr lang="en-US" sz="1800" dirty="0"/>
              <a:t> </a:t>
            </a:r>
            <a:r>
              <a:rPr lang="en-US" sz="1800" dirty="0" err="1"/>
              <a:t>nghiệp</a:t>
            </a:r>
            <a:r>
              <a:rPr lang="en-US" sz="1800" dirty="0"/>
              <a:t> </a:t>
            </a:r>
            <a:r>
              <a:rPr lang="en-US" sz="1800" dirty="0" err="1"/>
              <a:t>nổi</a:t>
            </a:r>
            <a:r>
              <a:rPr lang="en-US" sz="1800" dirty="0"/>
              <a:t> </a:t>
            </a:r>
            <a:r>
              <a:rPr lang="en-US" sz="1800" dirty="0" err="1"/>
              <a:t>tiếng</a:t>
            </a:r>
            <a:r>
              <a:rPr lang="en-US" sz="1800" dirty="0"/>
              <a:t>: </a:t>
            </a:r>
            <a:r>
              <a:rPr lang="en-US" sz="1800" dirty="0" err="1"/>
              <a:t>thuốc</a:t>
            </a:r>
            <a:r>
              <a:rPr lang="en-US" sz="1800" dirty="0"/>
              <a:t> </a:t>
            </a:r>
            <a:r>
              <a:rPr lang="en-US" sz="1800" dirty="0" err="1"/>
              <a:t>lào</a:t>
            </a:r>
            <a:r>
              <a:rPr lang="en-US" sz="1800" dirty="0"/>
              <a:t>, </a:t>
            </a:r>
            <a:r>
              <a:rPr lang="en-US" sz="1800" dirty="0" err="1"/>
              <a:t>trầu</a:t>
            </a:r>
            <a:r>
              <a:rPr lang="en-US" sz="1800" dirty="0"/>
              <a:t>, </a:t>
            </a:r>
            <a:r>
              <a:rPr lang="en-US" sz="1800" dirty="0" err="1"/>
              <a:t>cau</a:t>
            </a:r>
            <a:r>
              <a:rPr lang="en-US" sz="1800" dirty="0"/>
              <a:t> </a:t>
            </a:r>
            <a:r>
              <a:rPr lang="en-US" sz="1800" dirty="0" err="1"/>
              <a:t>tươi</a:t>
            </a:r>
            <a:r>
              <a:rPr lang="en-US" sz="1800" dirty="0"/>
              <a:t>, </a:t>
            </a:r>
            <a:r>
              <a:rPr lang="en-US" sz="1800" dirty="0" err="1"/>
              <a:t>gà</a:t>
            </a:r>
            <a:r>
              <a:rPr lang="en-US" sz="1800" dirty="0"/>
              <a:t> </a:t>
            </a:r>
            <a:r>
              <a:rPr lang="en-US" sz="1800" dirty="0" err="1"/>
              <a:t>chọi</a:t>
            </a:r>
            <a:r>
              <a:rPr lang="en-US" sz="1800" dirty="0"/>
              <a:t>, </a:t>
            </a:r>
            <a:r>
              <a:rPr lang="en-US" sz="1800" dirty="0" err="1"/>
              <a:t>cá</a:t>
            </a:r>
            <a:r>
              <a:rPr lang="en-US" sz="1800" dirty="0"/>
              <a:t>, </a:t>
            </a:r>
            <a:r>
              <a:rPr lang="en-US" sz="1800" dirty="0" err="1"/>
              <a:t>tôm</a:t>
            </a:r>
            <a:r>
              <a:rPr lang="en-US" sz="1800" dirty="0"/>
              <a:t>, </a:t>
            </a:r>
            <a:r>
              <a:rPr lang="en-US" sz="1800" dirty="0" err="1"/>
              <a:t>bào</a:t>
            </a:r>
            <a:r>
              <a:rPr lang="en-US" sz="1800" dirty="0"/>
              <a:t> </a:t>
            </a:r>
            <a:r>
              <a:rPr lang="en-US" sz="1800" dirty="0" err="1"/>
              <a:t>ngư</a:t>
            </a:r>
            <a:r>
              <a:rPr lang="en-US" sz="1800" dirty="0"/>
              <a:t>...</a:t>
            </a:r>
          </a:p>
          <a:p>
            <a:r>
              <a:rPr lang="en-US" sz="1800" b="1" dirty="0"/>
              <a:t>2. </a:t>
            </a:r>
            <a:r>
              <a:rPr lang="en-US" sz="1800" b="1" dirty="0" err="1"/>
              <a:t>Thủ</a:t>
            </a:r>
            <a:r>
              <a:rPr lang="en-US" sz="1800" b="1" dirty="0"/>
              <a:t> </a:t>
            </a:r>
            <a:r>
              <a:rPr lang="en-US" sz="1800" b="1" dirty="0" err="1"/>
              <a:t>công</a:t>
            </a:r>
            <a:r>
              <a:rPr lang="en-US" sz="1800" b="1" dirty="0"/>
              <a:t> </a:t>
            </a:r>
            <a:r>
              <a:rPr lang="en-US" sz="1800" b="1" dirty="0" err="1"/>
              <a:t>nghiệp</a:t>
            </a:r>
            <a:r>
              <a:rPr lang="en-US" sz="1800" b="1" dirty="0"/>
              <a:t>, </a:t>
            </a:r>
            <a:r>
              <a:rPr lang="en-US" sz="1800" b="1" dirty="0" err="1"/>
              <a:t>ngư</a:t>
            </a:r>
            <a:r>
              <a:rPr lang="en-US" sz="1800" b="1" dirty="0"/>
              <a:t> </a:t>
            </a:r>
            <a:r>
              <a:rPr lang="en-US" sz="1800" b="1" dirty="0" err="1"/>
              <a:t>nghiệp</a:t>
            </a:r>
            <a:r>
              <a:rPr lang="en-US" sz="1800" b="1" dirty="0"/>
              <a:t>, </a:t>
            </a:r>
            <a:r>
              <a:rPr lang="en-US" sz="1800" b="1" dirty="0" err="1"/>
              <a:t>thương</a:t>
            </a:r>
            <a:r>
              <a:rPr lang="en-US" sz="1800" b="1" dirty="0"/>
              <a:t> </a:t>
            </a:r>
            <a:r>
              <a:rPr lang="en-US" sz="1800" b="1" dirty="0" err="1"/>
              <a:t>nghiệp</a:t>
            </a:r>
            <a:endParaRPr lang="en-US" sz="1800" dirty="0"/>
          </a:p>
          <a:p>
            <a:r>
              <a:rPr lang="en-US" sz="1800" b="1" dirty="0"/>
              <a:t>- </a:t>
            </a:r>
            <a:r>
              <a:rPr lang="en-US" sz="1800" dirty="0" err="1"/>
              <a:t>Nghề</a:t>
            </a:r>
            <a:r>
              <a:rPr lang="en-US" sz="1800" dirty="0"/>
              <a:t> </a:t>
            </a:r>
            <a:r>
              <a:rPr lang="en-US" sz="1800" dirty="0" err="1"/>
              <a:t>thủ</a:t>
            </a:r>
            <a:r>
              <a:rPr lang="en-US" sz="1800" dirty="0"/>
              <a:t> </a:t>
            </a:r>
            <a:r>
              <a:rPr lang="en-US" sz="1800" dirty="0" err="1"/>
              <a:t>công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dệt</a:t>
            </a:r>
            <a:r>
              <a:rPr lang="en-US" sz="1800" dirty="0"/>
              <a:t> </a:t>
            </a:r>
            <a:r>
              <a:rPr lang="en-US" sz="1800" dirty="0" err="1"/>
              <a:t>vải</a:t>
            </a:r>
            <a:r>
              <a:rPr lang="en-US" sz="1800" dirty="0"/>
              <a:t> </a:t>
            </a:r>
            <a:r>
              <a:rPr lang="en-US" sz="1800" dirty="0" err="1"/>
              <a:t>khổ</a:t>
            </a:r>
            <a:r>
              <a:rPr lang="en-US" sz="1800" dirty="0"/>
              <a:t> </a:t>
            </a:r>
            <a:r>
              <a:rPr lang="en-US" sz="1800" dirty="0" err="1"/>
              <a:t>nhỏ</a:t>
            </a:r>
            <a:r>
              <a:rPr lang="en-US" sz="1800" dirty="0"/>
              <a:t>,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chiếu</a:t>
            </a:r>
            <a:r>
              <a:rPr lang="en-US" sz="1800" dirty="0"/>
              <a:t>,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r>
              <a:rPr lang="en-US" sz="1800" dirty="0" err="1"/>
              <a:t>mộc</a:t>
            </a:r>
            <a:r>
              <a:rPr lang="en-US" sz="1800" dirty="0"/>
              <a:t>,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r>
              <a:rPr lang="en-US" sz="1800" dirty="0" err="1"/>
              <a:t>gốm</a:t>
            </a:r>
            <a:r>
              <a:rPr lang="en-US" sz="1800" dirty="0"/>
              <a:t>, </a:t>
            </a:r>
            <a:r>
              <a:rPr lang="en-US" sz="1800" dirty="0" err="1"/>
              <a:t>điêu</a:t>
            </a:r>
            <a:r>
              <a:rPr lang="en-US" sz="1800" dirty="0"/>
              <a:t> </a:t>
            </a:r>
            <a:r>
              <a:rPr lang="en-US" sz="1800" dirty="0" err="1"/>
              <a:t>khắc</a:t>
            </a:r>
            <a:r>
              <a:rPr lang="en-US" sz="1800" dirty="0"/>
              <a:t> </a:t>
            </a:r>
            <a:r>
              <a:rPr lang="en-US" sz="1800" dirty="0" err="1"/>
              <a:t>gỗ</a:t>
            </a:r>
            <a:r>
              <a:rPr lang="en-US" sz="1800" dirty="0"/>
              <a:t> (</a:t>
            </a:r>
            <a:r>
              <a:rPr lang="en-US" sz="1800" dirty="0" err="1"/>
              <a:t>tạc</a:t>
            </a:r>
            <a:r>
              <a:rPr lang="en-US" sz="1800" dirty="0"/>
              <a:t> </a:t>
            </a:r>
            <a:r>
              <a:rPr lang="en-US" sz="1800" dirty="0" err="1"/>
              <a:t>tượng</a:t>
            </a:r>
            <a:r>
              <a:rPr lang="en-US" sz="1800" dirty="0"/>
              <a:t>)... </a:t>
            </a:r>
            <a:r>
              <a:rPr lang="en-US" sz="1800" dirty="0" err="1"/>
              <a:t>Dân</a:t>
            </a:r>
            <a:r>
              <a:rPr lang="en-US" sz="1800" dirty="0"/>
              <a:t> ở </a:t>
            </a:r>
            <a:r>
              <a:rPr lang="en-US" sz="1800" dirty="0" err="1"/>
              <a:t>ven</a:t>
            </a:r>
            <a:r>
              <a:rPr lang="en-US" sz="1800" dirty="0"/>
              <a:t> </a:t>
            </a:r>
            <a:r>
              <a:rPr lang="en-US" sz="1800" dirty="0" err="1"/>
              <a:t>núi</a:t>
            </a:r>
            <a:r>
              <a:rPr lang="en-US" sz="1800" dirty="0"/>
              <a:t> </a:t>
            </a:r>
            <a:r>
              <a:rPr lang="en-US" sz="1800" dirty="0" err="1"/>
              <a:t>đốt</a:t>
            </a:r>
            <a:r>
              <a:rPr lang="en-US" sz="1800" dirty="0"/>
              <a:t> than (</a:t>
            </a:r>
            <a:r>
              <a:rPr lang="en-US" sz="1800" dirty="0" err="1"/>
              <a:t>củi</a:t>
            </a:r>
            <a:r>
              <a:rPr lang="en-US" sz="1800" dirty="0"/>
              <a:t>), </a:t>
            </a:r>
            <a:r>
              <a:rPr lang="en-US" sz="1800" dirty="0" err="1"/>
              <a:t>khai</a:t>
            </a:r>
            <a:r>
              <a:rPr lang="en-US" sz="1800" dirty="0"/>
              <a:t> </a:t>
            </a:r>
            <a:r>
              <a:rPr lang="en-US" sz="1800" dirty="0" err="1"/>
              <a:t>thác</a:t>
            </a:r>
            <a:r>
              <a:rPr lang="en-US" sz="1800" dirty="0"/>
              <a:t> </a:t>
            </a:r>
            <a:r>
              <a:rPr lang="en-US" sz="1800" dirty="0" err="1"/>
              <a:t>đá</a:t>
            </a:r>
            <a:r>
              <a:rPr lang="en-US" sz="1800" dirty="0"/>
              <a:t>... </a:t>
            </a:r>
            <a:r>
              <a:rPr lang="en-US" sz="1800" dirty="0" err="1"/>
              <a:t>Cư</a:t>
            </a:r>
            <a:r>
              <a:rPr lang="en-US" sz="1800" dirty="0"/>
              <a:t> </a:t>
            </a:r>
            <a:r>
              <a:rPr lang="en-US" sz="1800" dirty="0" err="1"/>
              <a:t>dân</a:t>
            </a:r>
            <a:r>
              <a:rPr lang="en-US" sz="1800" dirty="0"/>
              <a:t> </a:t>
            </a:r>
            <a:r>
              <a:rPr lang="en-US" sz="1800" dirty="0" err="1"/>
              <a:t>ven</a:t>
            </a:r>
            <a:r>
              <a:rPr lang="en-US" sz="1800" dirty="0"/>
              <a:t> </a:t>
            </a:r>
            <a:r>
              <a:rPr lang="en-US" sz="1800" dirty="0" err="1"/>
              <a:t>biển</a:t>
            </a:r>
            <a:r>
              <a:rPr lang="en-US" sz="1800" dirty="0"/>
              <a:t>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muối</a:t>
            </a:r>
            <a:r>
              <a:rPr lang="en-US" sz="1800" dirty="0"/>
              <a:t>.</a:t>
            </a:r>
          </a:p>
          <a:p>
            <a:r>
              <a:rPr lang="en-US" sz="1800" dirty="0"/>
              <a:t>- </a:t>
            </a:r>
            <a:r>
              <a:rPr lang="en-US" sz="1800" dirty="0" err="1"/>
              <a:t>Ngư</a:t>
            </a:r>
            <a:r>
              <a:rPr lang="en-US" sz="1800" dirty="0"/>
              <a:t> </a:t>
            </a:r>
            <a:r>
              <a:rPr lang="en-US" sz="1800" dirty="0" err="1"/>
              <a:t>nghiệp</a:t>
            </a:r>
            <a:r>
              <a:rPr lang="en-US" sz="1800" dirty="0"/>
              <a:t>  </a:t>
            </a:r>
            <a:r>
              <a:rPr lang="en-US" sz="1800" dirty="0" err="1"/>
              <a:t>đánh</a:t>
            </a:r>
            <a:r>
              <a:rPr lang="en-US" sz="1800" dirty="0"/>
              <a:t> </a:t>
            </a:r>
            <a:r>
              <a:rPr lang="en-US" sz="1800" dirty="0" err="1"/>
              <a:t>bắt</a:t>
            </a:r>
            <a:r>
              <a:rPr lang="en-US" sz="1800" dirty="0"/>
              <a:t> </a:t>
            </a:r>
            <a:r>
              <a:rPr lang="en-US" sz="1800" dirty="0" err="1"/>
              <a:t>cá</a:t>
            </a:r>
            <a:r>
              <a:rPr lang="en-US" sz="1800" dirty="0"/>
              <a:t>,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mắm</a:t>
            </a:r>
            <a:r>
              <a:rPr lang="en-US" sz="1800" dirty="0"/>
              <a:t> </a:t>
            </a:r>
            <a:r>
              <a:rPr lang="en-US" sz="1800" dirty="0" err="1"/>
              <a:t>cá</a:t>
            </a:r>
            <a:r>
              <a:rPr lang="en-US" sz="1800" dirty="0"/>
              <a:t>, </a:t>
            </a:r>
            <a:r>
              <a:rPr lang="en-US" sz="1800" dirty="0" err="1"/>
              <a:t>mắm</a:t>
            </a:r>
            <a:r>
              <a:rPr lang="en-US" sz="1800" dirty="0"/>
              <a:t> </a:t>
            </a:r>
            <a:r>
              <a:rPr lang="en-US" sz="1800" dirty="0" err="1"/>
              <a:t>tôm</a:t>
            </a:r>
            <a:r>
              <a:rPr lang="en-US" sz="1800" dirty="0"/>
              <a:t>, </a:t>
            </a:r>
            <a:r>
              <a:rPr lang="en-US" sz="1800" dirty="0" err="1"/>
              <a:t>mực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, </a:t>
            </a:r>
            <a:r>
              <a:rPr lang="en-US" sz="1800" dirty="0" err="1"/>
              <a:t>cá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...</a:t>
            </a:r>
          </a:p>
          <a:p>
            <a:r>
              <a:rPr lang="en-US" sz="1800" dirty="0"/>
              <a:t>-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thương</a:t>
            </a:r>
            <a:r>
              <a:rPr lang="en-US" sz="1800" dirty="0"/>
              <a:t> </a:t>
            </a:r>
            <a:r>
              <a:rPr lang="en-US" sz="1800" dirty="0" err="1"/>
              <a:t>nghiệp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triển</a:t>
            </a:r>
            <a:r>
              <a:rPr lang="en-US" sz="1800" dirty="0"/>
              <a:t> </a:t>
            </a:r>
            <a:r>
              <a:rPr lang="en-US" sz="1800" dirty="0" err="1"/>
              <a:t>hơn</a:t>
            </a:r>
            <a:r>
              <a:rPr lang="en-US" sz="1800" dirty="0"/>
              <a:t> </a:t>
            </a:r>
            <a:r>
              <a:rPr lang="en-US" sz="1800" dirty="0" err="1"/>
              <a:t>nhiều</a:t>
            </a:r>
            <a:r>
              <a:rPr lang="en-US" sz="1800" dirty="0"/>
              <a:t> </a:t>
            </a:r>
            <a:r>
              <a:rPr lang="en-US" sz="1800" dirty="0" err="1"/>
              <a:t>vùng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.</a:t>
            </a:r>
          </a:p>
        </p:txBody>
      </p:sp>
      <p:grpSp>
        <p:nvGrpSpPr>
          <p:cNvPr id="10" name="Google Shape;149;p29"/>
          <p:cNvGrpSpPr/>
          <p:nvPr/>
        </p:nvGrpSpPr>
        <p:grpSpPr>
          <a:xfrm>
            <a:off x="159657" y="130629"/>
            <a:ext cx="8810172" cy="4862285"/>
            <a:chOff x="3013175" y="4489825"/>
            <a:chExt cx="1829000" cy="982850"/>
          </a:xfrm>
        </p:grpSpPr>
        <p:sp>
          <p:nvSpPr>
            <p:cNvPr id="11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334;p30"/>
          <p:cNvPicPr preferRelativeResize="0"/>
          <p:nvPr/>
        </p:nvPicPr>
        <p:blipFill>
          <a:blip r:embed="rId3">
            <a:alphaModFix amt="96000"/>
          </a:blip>
          <a:stretch>
            <a:fillRect/>
          </a:stretch>
        </p:blipFill>
        <p:spPr>
          <a:xfrm>
            <a:off x="7389273" y="3533781"/>
            <a:ext cx="1754727" cy="1570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3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1577" y="-21687"/>
            <a:ext cx="82833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IV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 </a:t>
            </a:r>
            <a:r>
              <a:rPr lang="en-US" sz="4000" b="1" dirty="0">
                <a:solidFill>
                  <a:srgbClr val="FA151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VĂN HÓA VÀ GIÁO DỤC</a:t>
            </a:r>
            <a:endParaRPr lang="en-US" sz="4000" b="1" dirty="0">
              <a:solidFill>
                <a:srgbClr val="FA151E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142" y="969157"/>
            <a:ext cx="7764516" cy="3878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bớt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ngặt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Phật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Lý-Trần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điêu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7" name="Google Shape;149;p29"/>
          <p:cNvGrpSpPr/>
          <p:nvPr/>
        </p:nvGrpSpPr>
        <p:grpSpPr>
          <a:xfrm>
            <a:off x="123154" y="750005"/>
            <a:ext cx="8536752" cy="3972601"/>
            <a:chOff x="3013175" y="4489825"/>
            <a:chExt cx="1829000" cy="982850"/>
          </a:xfrm>
        </p:grpSpPr>
        <p:sp>
          <p:nvSpPr>
            <p:cNvPr id="188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6" name="Google Shape;334;p30"/>
          <p:cNvPicPr preferRelativeResize="0"/>
          <p:nvPr/>
        </p:nvPicPr>
        <p:blipFill>
          <a:blip r:embed="rId2">
            <a:alphaModFix amt="96000"/>
          </a:blip>
          <a:stretch>
            <a:fillRect/>
          </a:stretch>
        </p:blipFill>
        <p:spPr>
          <a:xfrm>
            <a:off x="7489419" y="3805242"/>
            <a:ext cx="1754727" cy="1570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968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1577" y="-21687"/>
            <a:ext cx="82833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IV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 </a:t>
            </a:r>
            <a:r>
              <a:rPr lang="en-US" sz="4000" b="1" dirty="0">
                <a:solidFill>
                  <a:srgbClr val="FA151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VĂN HÓA VÀ GIÁO DỤC</a:t>
            </a:r>
            <a:endParaRPr lang="en-US" sz="4000" b="1" dirty="0">
              <a:solidFill>
                <a:srgbClr val="FA151E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0079" y="1050448"/>
            <a:ext cx="782132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endParaRPr lang="en-US" sz="32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31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50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oogle Shape;149;p29"/>
          <p:cNvGrpSpPr/>
          <p:nvPr/>
        </p:nvGrpSpPr>
        <p:grpSpPr>
          <a:xfrm>
            <a:off x="559399" y="770650"/>
            <a:ext cx="8490590" cy="4048775"/>
            <a:chOff x="3013175" y="4489825"/>
            <a:chExt cx="1829000" cy="982850"/>
          </a:xfrm>
        </p:grpSpPr>
        <p:sp>
          <p:nvSpPr>
            <p:cNvPr id="8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1552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398022" y="313931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+mn-lt"/>
              </a:rPr>
              <a:t>LUYỆN TẬP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Sun 329"/>
          <p:cNvSpPr/>
          <p:nvPr/>
        </p:nvSpPr>
        <p:spPr>
          <a:xfrm>
            <a:off x="3161442" y="1128140"/>
            <a:ext cx="2868865" cy="2942771"/>
          </a:xfrm>
          <a:prstGeom prst="su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1" name="Arc 330"/>
          <p:cNvSpPr/>
          <p:nvPr/>
        </p:nvSpPr>
        <p:spPr>
          <a:xfrm rot="19210504">
            <a:off x="3418293" y="1460901"/>
            <a:ext cx="2303142" cy="2404588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2" name="Arc 331"/>
          <p:cNvSpPr/>
          <p:nvPr/>
        </p:nvSpPr>
        <p:spPr>
          <a:xfrm rot="14960775">
            <a:off x="3010135" y="1238741"/>
            <a:ext cx="2976734" cy="2848909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3" name="Arc 332"/>
          <p:cNvSpPr/>
          <p:nvPr/>
        </p:nvSpPr>
        <p:spPr>
          <a:xfrm rot="10064973">
            <a:off x="2867697" y="1154842"/>
            <a:ext cx="3397482" cy="3248983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413343" y="1932700"/>
            <a:ext cx="8450187" cy="291171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TextBox 327"/>
          <p:cNvSpPr txBox="1"/>
          <p:nvPr/>
        </p:nvSpPr>
        <p:spPr>
          <a:xfrm>
            <a:off x="4278086" y="2109823"/>
            <a:ext cx="1012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767813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7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3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756674" y="258008"/>
            <a:ext cx="5634900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+mn-lt"/>
              </a:rPr>
              <a:t>KHỞI ĐỘNG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Sun 329"/>
          <p:cNvSpPr/>
          <p:nvPr/>
        </p:nvSpPr>
        <p:spPr>
          <a:xfrm>
            <a:off x="3161442" y="1128140"/>
            <a:ext cx="2868865" cy="2942771"/>
          </a:xfrm>
          <a:prstGeom prst="su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1" name="Arc 330"/>
          <p:cNvSpPr/>
          <p:nvPr/>
        </p:nvSpPr>
        <p:spPr>
          <a:xfrm rot="19210504">
            <a:off x="3418293" y="1460901"/>
            <a:ext cx="2303142" cy="2404588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2" name="Arc 331"/>
          <p:cNvSpPr/>
          <p:nvPr/>
        </p:nvSpPr>
        <p:spPr>
          <a:xfrm rot="14960775">
            <a:off x="3010135" y="1238741"/>
            <a:ext cx="2976734" cy="2848909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3" name="Arc 332"/>
          <p:cNvSpPr/>
          <p:nvPr/>
        </p:nvSpPr>
        <p:spPr>
          <a:xfrm rot="10064973">
            <a:off x="2867697" y="1154842"/>
            <a:ext cx="3397482" cy="3248983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1142918" y="1748300"/>
            <a:ext cx="8450187" cy="2911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278086" y="2109823"/>
            <a:ext cx="1012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7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3632" y="727777"/>
            <a:ext cx="7445829" cy="1347261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3632" y="2172211"/>
            <a:ext cx="7445829" cy="1448305"/>
          </a:xfrm>
          <a:prstGeom prst="rect">
            <a:avLst/>
          </a:prstGeom>
          <a:solidFill>
            <a:srgbClr val="44546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3632" y="3689290"/>
            <a:ext cx="7445829" cy="1447195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45746" y="920367"/>
            <a:ext cx="6052457" cy="97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 sz="2000" dirty="0">
                <a:solidFill>
                  <a:schemeClr val="tx1"/>
                </a:solidFill>
              </a:rPr>
              <a:t>- 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hãy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sưu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tầm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tư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liệu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về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lịch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sử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yêu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thích</a:t>
            </a:r>
            <a:r>
              <a:rPr lang="en-US" sz="2000" dirty="0">
                <a:solidFill>
                  <a:schemeClr val="tx1"/>
                </a:solidFill>
              </a:rPr>
              <a:t> .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45745" y="2482959"/>
            <a:ext cx="6052458" cy="97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 err="1">
                <a:solidFill>
                  <a:srgbClr val="002060"/>
                </a:solidFill>
              </a:rPr>
              <a:t>Vẽ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sơ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đồ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duy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kiến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thức</a:t>
            </a:r>
            <a:r>
              <a:rPr lang="en-US" sz="2000" dirty="0">
                <a:solidFill>
                  <a:srgbClr val="002060"/>
                </a:solidFill>
              </a:rPr>
              <a:t>  </a:t>
            </a:r>
            <a:r>
              <a:rPr lang="en-US" sz="2000" dirty="0" err="1">
                <a:solidFill>
                  <a:srgbClr val="002060"/>
                </a:solidFill>
              </a:rPr>
              <a:t>trọng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tâm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đã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được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hiểu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 </a:t>
            </a:r>
            <a:r>
              <a:rPr lang="en-US" sz="2000" dirty="0" err="1">
                <a:solidFill>
                  <a:srgbClr val="002060"/>
                </a:solidFill>
              </a:rPr>
              <a:t>chủ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5745" y="3906400"/>
            <a:ext cx="5949044" cy="97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solidFill>
                  <a:srgbClr val="006600"/>
                </a:solidFill>
              </a:rPr>
              <a:t>- </a:t>
            </a:r>
            <a:r>
              <a:rPr lang="en-US" sz="2000" dirty="0" err="1">
                <a:solidFill>
                  <a:srgbClr val="006600"/>
                </a:solidFill>
              </a:rPr>
              <a:t>Sưu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tầm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các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câu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chuyện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sự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tích</a:t>
            </a:r>
            <a:r>
              <a:rPr lang="en-US" sz="2000" dirty="0">
                <a:solidFill>
                  <a:srgbClr val="006600"/>
                </a:solidFill>
              </a:rPr>
              <a:t> , </a:t>
            </a:r>
            <a:r>
              <a:rPr lang="en-US" sz="2000" dirty="0" err="1">
                <a:solidFill>
                  <a:srgbClr val="006600"/>
                </a:solidFill>
              </a:rPr>
              <a:t>giai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thoại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về</a:t>
            </a:r>
            <a:r>
              <a:rPr lang="en-US" sz="2000" dirty="0">
                <a:solidFill>
                  <a:srgbClr val="006600"/>
                </a:solidFill>
              </a:rPr>
              <a:t>  </a:t>
            </a:r>
            <a:r>
              <a:rPr lang="en-US" sz="2000" dirty="0" err="1">
                <a:solidFill>
                  <a:srgbClr val="006600"/>
                </a:solidFill>
              </a:rPr>
              <a:t>một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nhân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vật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tiêu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biểu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thời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kì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này</a:t>
            </a:r>
            <a:r>
              <a:rPr lang="en-US" sz="2000" dirty="0">
                <a:solidFill>
                  <a:srgbClr val="006600"/>
                </a:solidFill>
              </a:rPr>
              <a:t>?</a:t>
            </a:r>
            <a:endParaRPr lang="en-US" sz="1600" dirty="0">
              <a:solidFill>
                <a:srgbClr val="0066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iagonal Stripe 6"/>
          <p:cNvSpPr/>
          <p:nvPr/>
        </p:nvSpPr>
        <p:spPr>
          <a:xfrm>
            <a:off x="913631" y="727776"/>
            <a:ext cx="1235530" cy="1412575"/>
          </a:xfrm>
          <a:prstGeom prst="diagStri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iagonal Stripe 10"/>
          <p:cNvSpPr/>
          <p:nvPr/>
        </p:nvSpPr>
        <p:spPr>
          <a:xfrm>
            <a:off x="913631" y="2182971"/>
            <a:ext cx="1388668" cy="1489251"/>
          </a:xfrm>
          <a:prstGeom prst="diagStri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iagonal Stripe 11"/>
          <p:cNvSpPr/>
          <p:nvPr/>
        </p:nvSpPr>
        <p:spPr>
          <a:xfrm>
            <a:off x="905465" y="3687084"/>
            <a:ext cx="1235530" cy="1456416"/>
          </a:xfrm>
          <a:prstGeom prst="diagStri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8619711">
            <a:off x="1241217" y="99118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 rot="18591930">
            <a:off x="1280311" y="2452992"/>
            <a:ext cx="312906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1800" b="1" dirty="0">
                <a:solidFill>
                  <a:srgbClr val="44546A"/>
                </a:solidFill>
              </a:rPr>
              <a:t>2</a:t>
            </a:r>
            <a:endParaRPr lang="en-US" b="1" dirty="0">
              <a:solidFill>
                <a:srgbClr val="44546A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 rot="18491508">
            <a:off x="1194441" y="4022689"/>
            <a:ext cx="312906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1800" b="1" dirty="0">
                <a:solidFill>
                  <a:srgbClr val="006600"/>
                </a:solidFill>
              </a:rPr>
              <a:t>3</a:t>
            </a:r>
            <a:endParaRPr lang="en-US" b="1" dirty="0">
              <a:solidFill>
                <a:srgbClr val="0066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66" y="33584"/>
            <a:ext cx="8069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66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570050"/>
            <a:ext cx="8595185" cy="127436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147;p29"/>
          <p:cNvSpPr txBox="1">
            <a:spLocks/>
          </p:cNvSpPr>
          <p:nvPr/>
        </p:nvSpPr>
        <p:spPr>
          <a:xfrm>
            <a:off x="973318" y="2429563"/>
            <a:ext cx="7038406" cy="1124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latin typeface="+mn-lt"/>
              </a:rPr>
              <a:t>LUẬT CHƠI: </a:t>
            </a:r>
            <a:r>
              <a:rPr lang="en-US" sz="2800" b="1" dirty="0" err="1">
                <a:latin typeface="+mn-lt"/>
              </a:rPr>
              <a:t>có</a:t>
            </a:r>
            <a:r>
              <a:rPr lang="en-US" sz="2800" b="1" dirty="0">
                <a:latin typeface="+mn-lt"/>
              </a:rPr>
              <a:t> 10 </a:t>
            </a:r>
            <a:r>
              <a:rPr lang="en-US" sz="2800" b="1" dirty="0" err="1">
                <a:latin typeface="+mn-lt"/>
              </a:rPr>
              <a:t>câu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hỏi</a:t>
            </a:r>
            <a:r>
              <a:rPr lang="en-US" sz="2800" b="1" dirty="0">
                <a:latin typeface="+mn-lt"/>
              </a:rPr>
              <a:t>, </a:t>
            </a:r>
            <a:r>
              <a:rPr lang="en-US" sz="2800" b="1" dirty="0" err="1">
                <a:latin typeface="+mn-lt"/>
              </a:rPr>
              <a:t>mỗi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câu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các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em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có</a:t>
            </a:r>
            <a:r>
              <a:rPr lang="en-US" sz="2800" b="1" dirty="0">
                <a:latin typeface="+mn-lt"/>
              </a:rPr>
              <a:t> 10 </a:t>
            </a:r>
            <a:r>
              <a:rPr lang="en-US" sz="2800" b="1" dirty="0" err="1">
                <a:latin typeface="+mn-lt"/>
              </a:rPr>
              <a:t>giây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suy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nghĩ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và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trả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lời</a:t>
            </a:r>
            <a:r>
              <a:rPr lang="en-US" sz="2800" b="1" dirty="0">
                <a:latin typeface="+mn-lt"/>
              </a:rPr>
              <a:t>. </a:t>
            </a:r>
            <a:r>
              <a:rPr lang="en-US" sz="2800" b="1" dirty="0" err="1">
                <a:latin typeface="+mn-lt"/>
              </a:rPr>
              <a:t>Trả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lời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đúng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một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câu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các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bạn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được</a:t>
            </a:r>
            <a:r>
              <a:rPr lang="en-US" sz="2800" b="1" dirty="0">
                <a:latin typeface="+mn-lt"/>
              </a:rPr>
              <a:t> 10 </a:t>
            </a:r>
            <a:r>
              <a:rPr lang="en-US" sz="2800" b="1" dirty="0" err="1">
                <a:latin typeface="+mn-lt"/>
              </a:rPr>
              <a:t>điểm</a:t>
            </a:r>
            <a:r>
              <a:rPr lang="en-US" sz="2800" b="1" dirty="0">
                <a:latin typeface="+mn-lt"/>
              </a:rPr>
              <a:t>.</a:t>
            </a:r>
          </a:p>
          <a:p>
            <a:pPr marL="0" indent="0"/>
            <a:r>
              <a:rPr lang="en-US" sz="2800" b="1" dirty="0">
                <a:latin typeface="+mn-lt"/>
              </a:rPr>
              <a:t>( </a:t>
            </a:r>
            <a:r>
              <a:rPr lang="en-US" sz="2800" b="1" dirty="0" err="1">
                <a:latin typeface="+mn-lt"/>
              </a:rPr>
              <a:t>Ghi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câu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trả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lời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vào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vở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theo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thứ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tự</a:t>
            </a:r>
            <a:r>
              <a:rPr lang="en-US" sz="2800" b="1" dirty="0">
                <a:latin typeface="+mn-lt"/>
              </a:rPr>
              <a:t>, </a:t>
            </a:r>
            <a:r>
              <a:rPr lang="en-US" sz="2800" b="1" dirty="0" err="1">
                <a:latin typeface="+mn-lt"/>
              </a:rPr>
              <a:t>nếu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tẩy</a:t>
            </a:r>
            <a:r>
              <a:rPr lang="en-US" sz="2800" b="1" dirty="0">
                <a:latin typeface="+mn-lt"/>
              </a:rPr>
              <a:t>, </a:t>
            </a:r>
            <a:r>
              <a:rPr lang="en-US" sz="2800" b="1" dirty="0" err="1">
                <a:latin typeface="+mn-lt"/>
              </a:rPr>
              <a:t>xóa</a:t>
            </a:r>
            <a:r>
              <a:rPr lang="en-US" sz="2800" b="1" dirty="0">
                <a:latin typeface="+mn-lt"/>
              </a:rPr>
              <a:t>, </a:t>
            </a:r>
            <a:r>
              <a:rPr lang="en-US" sz="2800" b="1" dirty="0" err="1">
                <a:latin typeface="+mn-lt"/>
              </a:rPr>
              <a:t>không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được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tính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điểm</a:t>
            </a:r>
            <a:r>
              <a:rPr lang="en-US" sz="2800" b="1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1939541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52797" y="1517516"/>
            <a:ext cx="7038406" cy="1149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3200" b="1" dirty="0">
                <a:latin typeface="+mn-lt"/>
              </a:rPr>
              <a:t>CÂU 1: </a:t>
            </a:r>
            <a:r>
              <a:rPr lang="en-US" sz="3200" dirty="0" err="1">
                <a:latin typeface="+mn-lt"/>
              </a:rPr>
              <a:t>Năm</a:t>
            </a:r>
            <a:r>
              <a:rPr lang="en-US" sz="3200" dirty="0">
                <a:latin typeface="+mn-lt"/>
              </a:rPr>
              <a:t> 1428, </a:t>
            </a:r>
            <a:r>
              <a:rPr lang="en-US" sz="3200" dirty="0" err="1">
                <a:latin typeface="+mn-lt"/>
              </a:rPr>
              <a:t>nhà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Lê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Sơ</a:t>
            </a:r>
            <a:r>
              <a:rPr lang="en-US" sz="3200" dirty="0">
                <a:latin typeface="+mn-lt"/>
              </a:rPr>
              <a:t> chia </a:t>
            </a:r>
            <a:r>
              <a:rPr lang="en-US" sz="3200" dirty="0" err="1">
                <a:latin typeface="+mn-lt"/>
              </a:rPr>
              <a:t>nước</a:t>
            </a:r>
            <a:r>
              <a:rPr lang="en-US" sz="3200" dirty="0">
                <a:latin typeface="+mn-lt"/>
              </a:rPr>
              <a:t> ta </a:t>
            </a:r>
            <a:r>
              <a:rPr lang="en-US" sz="3200" dirty="0" err="1">
                <a:latin typeface="+mn-lt"/>
              </a:rPr>
              <a:t>làm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mấy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Đạo</a:t>
            </a:r>
            <a:r>
              <a:rPr lang="en-US" sz="3200" dirty="0">
                <a:latin typeface="+mn-lt"/>
              </a:rPr>
              <a:t>?</a:t>
            </a:r>
            <a:endParaRPr lang="en-US" sz="32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58766" y="2609620"/>
            <a:ext cx="314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 ĐẠO</a:t>
            </a:r>
          </a:p>
        </p:txBody>
      </p:sp>
    </p:spTree>
    <p:extLst>
      <p:ext uri="{BB962C8B-B14F-4D97-AF65-F5344CB8AC3E}">
        <p14:creationId xmlns:p14="http://schemas.microsoft.com/office/powerpoint/2010/main" val="32908125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813364" y="1209094"/>
            <a:ext cx="7517271" cy="1149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3200" b="1" dirty="0">
                <a:latin typeface="+mn-lt"/>
              </a:rPr>
              <a:t>CÂU 2: </a:t>
            </a:r>
            <a:r>
              <a:rPr lang="en-US" sz="3200" dirty="0" err="1">
                <a:latin typeface="+mn-lt"/>
              </a:rPr>
              <a:t>Dưới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thời</a:t>
            </a:r>
            <a:r>
              <a:rPr lang="en-US" sz="3200" dirty="0">
                <a:latin typeface="+mn-lt"/>
              </a:rPr>
              <a:t>  </a:t>
            </a:r>
            <a:r>
              <a:rPr lang="en-US" sz="3200" dirty="0" err="1">
                <a:latin typeface="+mn-lt"/>
              </a:rPr>
              <a:t>Lê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Sơ</a:t>
            </a:r>
            <a:r>
              <a:rPr lang="en-US" sz="3200" dirty="0">
                <a:latin typeface="+mn-lt"/>
              </a:rPr>
              <a:t> , </a:t>
            </a:r>
            <a:r>
              <a:rPr lang="en-US" sz="3200" dirty="0" err="1">
                <a:latin typeface="+mn-lt"/>
              </a:rPr>
              <a:t>vùng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đất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Hải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Phòng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thuộc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địa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giới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hành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chính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nào</a:t>
            </a:r>
            <a:r>
              <a:rPr lang="en-US" sz="3200" dirty="0">
                <a:latin typeface="+mn-lt"/>
              </a:rPr>
              <a:t>?</a:t>
            </a:r>
            <a:endParaRPr lang="en-US" sz="3200" b="1" dirty="0">
              <a:latin typeface="+mn-lt"/>
            </a:endParaRP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NAM SÁCH HẠ</a:t>
            </a:r>
          </a:p>
        </p:txBody>
      </p:sp>
    </p:spTree>
    <p:extLst>
      <p:ext uri="{BB962C8B-B14F-4D97-AF65-F5344CB8AC3E}">
        <p14:creationId xmlns:p14="http://schemas.microsoft.com/office/powerpoint/2010/main" val="12808389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776665" y="1137654"/>
            <a:ext cx="7517271" cy="1149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3200" b="1" dirty="0">
                <a:latin typeface="+mn-lt"/>
              </a:rPr>
              <a:t>CÂU 3: </a:t>
            </a:r>
            <a:r>
              <a:rPr lang="en-US" sz="3200" dirty="0" err="1">
                <a:latin typeface="+mn-lt"/>
              </a:rPr>
              <a:t>Năm</a:t>
            </a:r>
            <a:r>
              <a:rPr lang="en-US" sz="3200" dirty="0">
                <a:latin typeface="+mn-lt"/>
              </a:rPr>
              <a:t> 1466 </a:t>
            </a:r>
            <a:r>
              <a:rPr lang="en-US" sz="3200" dirty="0" err="1">
                <a:latin typeface="+mn-lt"/>
              </a:rPr>
              <a:t>vùng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đất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Hải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Phòng</a:t>
            </a:r>
            <a:r>
              <a:rPr lang="en-US" sz="3200" dirty="0">
                <a:latin typeface="+mn-lt"/>
              </a:rPr>
              <a:t>  </a:t>
            </a:r>
            <a:r>
              <a:rPr lang="en-US" sz="3200" dirty="0" err="1">
                <a:latin typeface="+mn-lt"/>
              </a:rPr>
              <a:t>thuộc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địa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giới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hành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chính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nào</a:t>
            </a:r>
            <a:r>
              <a:rPr lang="en-US" sz="3200" dirty="0">
                <a:latin typeface="+mn-lt"/>
              </a:rPr>
              <a:t>?</a:t>
            </a:r>
            <a:endParaRPr lang="en-US" sz="3200" b="1" dirty="0">
              <a:latin typeface="+mn-lt"/>
            </a:endParaRP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THỪA TUYÊN HẢI DƯƠNG.</a:t>
            </a:r>
          </a:p>
        </p:txBody>
      </p:sp>
    </p:spTree>
    <p:extLst>
      <p:ext uri="{BB962C8B-B14F-4D97-AF65-F5344CB8AC3E}">
        <p14:creationId xmlns:p14="http://schemas.microsoft.com/office/powerpoint/2010/main" val="42374834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52797" y="966128"/>
            <a:ext cx="7517271" cy="167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latin typeface="+mn-lt"/>
              </a:rPr>
              <a:t>CÂU 4: </a:t>
            </a:r>
            <a:r>
              <a:rPr lang="en-US" sz="2800" dirty="0" err="1">
                <a:latin typeface="+mn-lt"/>
              </a:rPr>
              <a:t>Vị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trí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nào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quyết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định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vị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thế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của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vùng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đất</a:t>
            </a:r>
            <a:r>
              <a:rPr lang="en-US" sz="2800" dirty="0">
                <a:latin typeface="+mn-lt"/>
              </a:rPr>
              <a:t> </a:t>
            </a:r>
            <a:r>
              <a:rPr lang="vi-VN" sz="2800" dirty="0">
                <a:latin typeface="+mn-lt"/>
              </a:rPr>
              <a:t>thời Lê </a:t>
            </a:r>
            <a:r>
              <a:rPr lang="en-US" sz="2800" dirty="0">
                <a:latin typeface="+mn-lt"/>
              </a:rPr>
              <a:t>S</a:t>
            </a:r>
            <a:r>
              <a:rPr lang="vi-VN" sz="2800" dirty="0">
                <a:latin typeface="+mn-lt"/>
              </a:rPr>
              <a:t>ơ (1428 - 1527)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trong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việc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chống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ngoại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xâm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chống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cướp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biển</a:t>
            </a:r>
            <a:r>
              <a:rPr lang="en-US" sz="2800" dirty="0">
                <a:latin typeface="+mn-lt"/>
              </a:rPr>
              <a:t> ?</a:t>
            </a:r>
            <a:endParaRPr lang="en-US" sz="2800" b="1" dirty="0">
              <a:latin typeface="+mn-lt"/>
            </a:endParaRP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VEN BIỂN</a:t>
            </a:r>
          </a:p>
        </p:txBody>
      </p:sp>
    </p:spTree>
    <p:extLst>
      <p:ext uri="{BB962C8B-B14F-4D97-AF65-F5344CB8AC3E}">
        <p14:creationId xmlns:p14="http://schemas.microsoft.com/office/powerpoint/2010/main" val="5384770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61046" y="563751"/>
            <a:ext cx="7517271" cy="167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latin typeface="+mn-lt"/>
              </a:rPr>
              <a:t>CÂU 5: </a:t>
            </a:r>
            <a:r>
              <a:rPr lang="en-US" sz="2800" dirty="0" err="1">
                <a:latin typeface="+mn-lt"/>
              </a:rPr>
              <a:t>chính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sách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chính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khuyến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khích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phát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triển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sản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xuất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nông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nghiệp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của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Lê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Sơ</a:t>
            </a:r>
            <a:r>
              <a:rPr lang="en-US" sz="2800" dirty="0">
                <a:latin typeface="+mn-lt"/>
              </a:rPr>
              <a:t>? 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2863366" y="2571488"/>
            <a:ext cx="4977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LẬP NHIỀU ĐỒN ĐIỀN</a:t>
            </a:r>
          </a:p>
        </p:txBody>
      </p:sp>
    </p:spTree>
    <p:extLst>
      <p:ext uri="{BB962C8B-B14F-4D97-AF65-F5344CB8AC3E}">
        <p14:creationId xmlns:p14="http://schemas.microsoft.com/office/powerpoint/2010/main" val="35258176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897155" y="966128"/>
            <a:ext cx="7517271" cy="167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latin typeface="+mn-lt"/>
              </a:rPr>
              <a:t>CÂU 6: </a:t>
            </a:r>
            <a:r>
              <a:rPr lang="en-US" sz="2800" dirty="0" err="1">
                <a:latin typeface="+mn-lt"/>
              </a:rPr>
              <a:t>Vùng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đất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Hải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Phòng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thời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kì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này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có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những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sản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phẩm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nông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nghiệp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nổi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tiếng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nào</a:t>
            </a:r>
            <a:r>
              <a:rPr lang="en-US" sz="2800" dirty="0">
                <a:latin typeface="+mn-lt"/>
              </a:rPr>
              <a:t>? </a:t>
            </a:r>
          </a:p>
          <a:p>
            <a:pPr marL="0" indent="0"/>
            <a:r>
              <a:rPr lang="en-US" sz="2800" dirty="0">
                <a:latin typeface="+mn-lt"/>
              </a:rPr>
              <a:t> 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2863366" y="2356013"/>
            <a:ext cx="5463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Thuốc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Lào</a:t>
            </a:r>
            <a:r>
              <a:rPr lang="en-US" sz="3600" dirty="0">
                <a:solidFill>
                  <a:srgbClr val="FF0000"/>
                </a:solidFill>
              </a:rPr>
              <a:t>, , </a:t>
            </a:r>
            <a:r>
              <a:rPr lang="en-US" sz="3600" dirty="0" err="1">
                <a:solidFill>
                  <a:srgbClr val="FF0000"/>
                </a:solidFill>
              </a:rPr>
              <a:t>trầu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cau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tươi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chè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xanh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dừa</a:t>
            </a:r>
            <a:r>
              <a:rPr lang="en-US" sz="3600" dirty="0">
                <a:solidFill>
                  <a:srgbClr val="FF0000"/>
                </a:solidFill>
              </a:rPr>
              <a:t>, cam </a:t>
            </a:r>
            <a:r>
              <a:rPr lang="en-US" sz="3600" dirty="0" err="1">
                <a:solidFill>
                  <a:srgbClr val="FF0000"/>
                </a:solidFill>
              </a:rPr>
              <a:t>đường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nhãn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gà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chọi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cá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tôm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bào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ngư</a:t>
            </a:r>
            <a:r>
              <a:rPr lang="en-US" sz="3600" dirty="0">
                <a:solidFill>
                  <a:srgbClr val="FF0000"/>
                </a:solidFill>
              </a:rPr>
              <a:t>...</a:t>
            </a: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375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897155" y="690527"/>
            <a:ext cx="7517271" cy="167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latin typeface="+mn-lt"/>
              </a:rPr>
              <a:t>CÂU 7:</a:t>
            </a:r>
            <a:r>
              <a:rPr lang="en-US" sz="2800" dirty="0">
                <a:latin typeface="+mn-lt"/>
              </a:rPr>
              <a:t>Thời </a:t>
            </a:r>
            <a:r>
              <a:rPr lang="en-US" sz="2800" dirty="0" err="1">
                <a:latin typeface="+mn-lt"/>
              </a:rPr>
              <a:t>Lê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sơ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đạo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giáo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nào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không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còn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chiếm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vị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trí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độc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tôn</a:t>
            </a:r>
            <a:r>
              <a:rPr lang="en-US" sz="2800" dirty="0">
                <a:latin typeface="+mn-lt"/>
              </a:rPr>
              <a:t>? 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NHO GIÁO</a:t>
            </a:r>
          </a:p>
        </p:txBody>
      </p:sp>
    </p:spTree>
    <p:extLst>
      <p:ext uri="{BB962C8B-B14F-4D97-AF65-F5344CB8AC3E}">
        <p14:creationId xmlns:p14="http://schemas.microsoft.com/office/powerpoint/2010/main" val="2890049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52797" y="630345"/>
            <a:ext cx="7517271" cy="167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latin typeface="+mn-lt"/>
              </a:rPr>
              <a:t>CÂU 8:</a:t>
            </a:r>
            <a:r>
              <a:rPr lang="en-US" sz="2800" dirty="0">
                <a:latin typeface="+mn-lt"/>
              </a:rPr>
              <a:t>Thời </a:t>
            </a:r>
            <a:r>
              <a:rPr lang="en-US" sz="2800" dirty="0" err="1">
                <a:latin typeface="+mn-lt"/>
              </a:rPr>
              <a:t>Lê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Sơ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đã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tổ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chức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bao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nhiêu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kì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thi</a:t>
            </a:r>
            <a:r>
              <a:rPr lang="en-US" sz="2800" dirty="0">
                <a:latin typeface="+mn-lt"/>
              </a:rPr>
              <a:t>? 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619432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787314" y="62766"/>
            <a:ext cx="5634900" cy="13845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+mn-lt"/>
              </a:rPr>
              <a:t>TRÒ CHƠI: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+mn-lt"/>
              </a:rPr>
              <a:t>MẢNH GHÉP BÍ MẬT</a:t>
            </a:r>
            <a:endParaRPr sz="3200" b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12547;p63"/>
          <p:cNvGrpSpPr/>
          <p:nvPr/>
        </p:nvGrpSpPr>
        <p:grpSpPr>
          <a:xfrm>
            <a:off x="7187902" y="3246599"/>
            <a:ext cx="1216951" cy="1507677"/>
            <a:chOff x="3603533" y="1964946"/>
            <a:chExt cx="347520" cy="353760"/>
          </a:xfrm>
          <a:solidFill>
            <a:schemeClr val="accent1">
              <a:lumMod val="90000"/>
              <a:lumOff val="10000"/>
            </a:schemeClr>
          </a:solidFill>
        </p:grpSpPr>
        <p:sp>
          <p:nvSpPr>
            <p:cNvPr id="335" name="Google Shape;12548;p63"/>
            <p:cNvSpPr/>
            <p:nvPr/>
          </p:nvSpPr>
          <p:spPr>
            <a:xfrm>
              <a:off x="3603533" y="1964946"/>
              <a:ext cx="347520" cy="353760"/>
            </a:xfrm>
            <a:custGeom>
              <a:avLst/>
              <a:gdLst/>
              <a:ahLst/>
              <a:cxnLst/>
              <a:rect l="l" t="t" r="r" b="b"/>
              <a:pathLst>
                <a:path w="10860" h="11055" extrusionOk="0">
                  <a:moveTo>
                    <a:pt x="596" y="5672"/>
                  </a:moveTo>
                  <a:cubicBezTo>
                    <a:pt x="608" y="5672"/>
                    <a:pt x="632" y="5672"/>
                    <a:pt x="656" y="5684"/>
                  </a:cubicBezTo>
                  <a:cubicBezTo>
                    <a:pt x="537" y="5863"/>
                    <a:pt x="513" y="6065"/>
                    <a:pt x="548" y="6184"/>
                  </a:cubicBezTo>
                  <a:cubicBezTo>
                    <a:pt x="560" y="6292"/>
                    <a:pt x="668" y="6339"/>
                    <a:pt x="715" y="6351"/>
                  </a:cubicBezTo>
                  <a:cubicBezTo>
                    <a:pt x="679" y="6363"/>
                    <a:pt x="632" y="6387"/>
                    <a:pt x="596" y="6387"/>
                  </a:cubicBezTo>
                  <a:cubicBezTo>
                    <a:pt x="441" y="6387"/>
                    <a:pt x="322" y="6268"/>
                    <a:pt x="322" y="6113"/>
                  </a:cubicBezTo>
                  <a:lnTo>
                    <a:pt x="322" y="5934"/>
                  </a:lnTo>
                  <a:cubicBezTo>
                    <a:pt x="322" y="5792"/>
                    <a:pt x="441" y="5672"/>
                    <a:pt x="596" y="5672"/>
                  </a:cubicBezTo>
                  <a:close/>
                  <a:moveTo>
                    <a:pt x="4918" y="6857"/>
                  </a:moveTo>
                  <a:cubicBezTo>
                    <a:pt x="5037" y="6857"/>
                    <a:pt x="5130" y="6890"/>
                    <a:pt x="5180" y="6946"/>
                  </a:cubicBezTo>
                  <a:cubicBezTo>
                    <a:pt x="5228" y="7018"/>
                    <a:pt x="5204" y="7161"/>
                    <a:pt x="5085" y="7339"/>
                  </a:cubicBezTo>
                  <a:cubicBezTo>
                    <a:pt x="4918" y="7577"/>
                    <a:pt x="4799" y="7828"/>
                    <a:pt x="4739" y="8066"/>
                  </a:cubicBezTo>
                  <a:cubicBezTo>
                    <a:pt x="4478" y="7673"/>
                    <a:pt x="4287" y="7280"/>
                    <a:pt x="4192" y="7066"/>
                  </a:cubicBezTo>
                  <a:cubicBezTo>
                    <a:pt x="4358" y="7018"/>
                    <a:pt x="4466" y="6982"/>
                    <a:pt x="4537" y="6946"/>
                  </a:cubicBezTo>
                  <a:cubicBezTo>
                    <a:pt x="4678" y="6884"/>
                    <a:pt x="4809" y="6857"/>
                    <a:pt x="4918" y="6857"/>
                  </a:cubicBezTo>
                  <a:close/>
                  <a:moveTo>
                    <a:pt x="8464" y="324"/>
                  </a:moveTo>
                  <a:cubicBezTo>
                    <a:pt x="8714" y="324"/>
                    <a:pt x="8950" y="378"/>
                    <a:pt x="9169" y="481"/>
                  </a:cubicBezTo>
                  <a:cubicBezTo>
                    <a:pt x="9645" y="743"/>
                    <a:pt x="9942" y="1220"/>
                    <a:pt x="10097" y="1541"/>
                  </a:cubicBezTo>
                  <a:cubicBezTo>
                    <a:pt x="9938" y="1498"/>
                    <a:pt x="9780" y="1477"/>
                    <a:pt x="9628" y="1477"/>
                  </a:cubicBezTo>
                  <a:cubicBezTo>
                    <a:pt x="9361" y="1477"/>
                    <a:pt x="9112" y="1543"/>
                    <a:pt x="8907" y="1672"/>
                  </a:cubicBezTo>
                  <a:cubicBezTo>
                    <a:pt x="8585" y="1922"/>
                    <a:pt x="8418" y="2315"/>
                    <a:pt x="8466" y="2827"/>
                  </a:cubicBezTo>
                  <a:cubicBezTo>
                    <a:pt x="8526" y="3458"/>
                    <a:pt x="8942" y="4089"/>
                    <a:pt x="9371" y="4756"/>
                  </a:cubicBezTo>
                  <a:cubicBezTo>
                    <a:pt x="9942" y="5625"/>
                    <a:pt x="10538" y="6494"/>
                    <a:pt x="10538" y="7589"/>
                  </a:cubicBezTo>
                  <a:cubicBezTo>
                    <a:pt x="10514" y="8470"/>
                    <a:pt x="10240" y="9268"/>
                    <a:pt x="9728" y="9816"/>
                  </a:cubicBezTo>
                  <a:cubicBezTo>
                    <a:pt x="9192" y="10399"/>
                    <a:pt x="8454" y="10697"/>
                    <a:pt x="7585" y="10697"/>
                  </a:cubicBezTo>
                  <a:lnTo>
                    <a:pt x="4668" y="10697"/>
                  </a:lnTo>
                  <a:cubicBezTo>
                    <a:pt x="4739" y="10494"/>
                    <a:pt x="4930" y="10328"/>
                    <a:pt x="5180" y="10328"/>
                  </a:cubicBezTo>
                  <a:lnTo>
                    <a:pt x="6383" y="10328"/>
                  </a:lnTo>
                  <a:cubicBezTo>
                    <a:pt x="6466" y="10328"/>
                    <a:pt x="6549" y="10256"/>
                    <a:pt x="6549" y="10161"/>
                  </a:cubicBezTo>
                  <a:cubicBezTo>
                    <a:pt x="6549" y="10066"/>
                    <a:pt x="6466" y="9994"/>
                    <a:pt x="6383" y="9994"/>
                  </a:cubicBezTo>
                  <a:lnTo>
                    <a:pt x="5978" y="9994"/>
                  </a:lnTo>
                  <a:cubicBezTo>
                    <a:pt x="5621" y="9768"/>
                    <a:pt x="5180" y="9328"/>
                    <a:pt x="5049" y="8756"/>
                  </a:cubicBezTo>
                  <a:cubicBezTo>
                    <a:pt x="4966" y="8339"/>
                    <a:pt x="5073" y="7911"/>
                    <a:pt x="5370" y="7494"/>
                  </a:cubicBezTo>
                  <a:cubicBezTo>
                    <a:pt x="5668" y="7077"/>
                    <a:pt x="5513" y="6815"/>
                    <a:pt x="5430" y="6720"/>
                  </a:cubicBezTo>
                  <a:cubicBezTo>
                    <a:pt x="5318" y="6588"/>
                    <a:pt x="5135" y="6522"/>
                    <a:pt x="4926" y="6522"/>
                  </a:cubicBezTo>
                  <a:cubicBezTo>
                    <a:pt x="4759" y="6522"/>
                    <a:pt x="4574" y="6564"/>
                    <a:pt x="4394" y="6649"/>
                  </a:cubicBezTo>
                  <a:cubicBezTo>
                    <a:pt x="4281" y="6705"/>
                    <a:pt x="4082" y="6798"/>
                    <a:pt x="3745" y="6798"/>
                  </a:cubicBezTo>
                  <a:cubicBezTo>
                    <a:pt x="3445" y="6798"/>
                    <a:pt x="3034" y="6724"/>
                    <a:pt x="2477" y="6482"/>
                  </a:cubicBezTo>
                  <a:cubicBezTo>
                    <a:pt x="1882" y="6232"/>
                    <a:pt x="1310" y="6125"/>
                    <a:pt x="989" y="6065"/>
                  </a:cubicBezTo>
                  <a:cubicBezTo>
                    <a:pt x="953" y="6053"/>
                    <a:pt x="882" y="6053"/>
                    <a:pt x="846" y="6042"/>
                  </a:cubicBezTo>
                  <a:cubicBezTo>
                    <a:pt x="846" y="5946"/>
                    <a:pt x="870" y="5803"/>
                    <a:pt x="1060" y="5708"/>
                  </a:cubicBezTo>
                  <a:cubicBezTo>
                    <a:pt x="1092" y="5699"/>
                    <a:pt x="1141" y="5695"/>
                    <a:pt x="1201" y="5695"/>
                  </a:cubicBezTo>
                  <a:cubicBezTo>
                    <a:pt x="1298" y="5695"/>
                    <a:pt x="1423" y="5705"/>
                    <a:pt x="1549" y="5720"/>
                  </a:cubicBezTo>
                  <a:cubicBezTo>
                    <a:pt x="1739" y="5737"/>
                    <a:pt x="1967" y="5757"/>
                    <a:pt x="2218" y="5757"/>
                  </a:cubicBezTo>
                  <a:cubicBezTo>
                    <a:pt x="2877" y="5757"/>
                    <a:pt x="3697" y="5613"/>
                    <a:pt x="4430" y="4863"/>
                  </a:cubicBezTo>
                  <a:cubicBezTo>
                    <a:pt x="4489" y="4803"/>
                    <a:pt x="4489" y="4696"/>
                    <a:pt x="4430" y="4637"/>
                  </a:cubicBezTo>
                  <a:cubicBezTo>
                    <a:pt x="4400" y="4607"/>
                    <a:pt x="4358" y="4592"/>
                    <a:pt x="4317" y="4592"/>
                  </a:cubicBezTo>
                  <a:cubicBezTo>
                    <a:pt x="4275" y="4592"/>
                    <a:pt x="4233" y="4607"/>
                    <a:pt x="4204" y="4637"/>
                  </a:cubicBezTo>
                  <a:cubicBezTo>
                    <a:pt x="3608" y="5232"/>
                    <a:pt x="2977" y="5411"/>
                    <a:pt x="2406" y="5446"/>
                  </a:cubicBezTo>
                  <a:cubicBezTo>
                    <a:pt x="2227" y="5387"/>
                    <a:pt x="2072" y="5280"/>
                    <a:pt x="1977" y="5172"/>
                  </a:cubicBezTo>
                  <a:cubicBezTo>
                    <a:pt x="2120" y="5172"/>
                    <a:pt x="2287" y="5161"/>
                    <a:pt x="2465" y="5113"/>
                  </a:cubicBezTo>
                  <a:cubicBezTo>
                    <a:pt x="2549" y="5101"/>
                    <a:pt x="2596" y="5006"/>
                    <a:pt x="2584" y="4922"/>
                  </a:cubicBezTo>
                  <a:cubicBezTo>
                    <a:pt x="2574" y="4839"/>
                    <a:pt x="2499" y="4801"/>
                    <a:pt x="2425" y="4801"/>
                  </a:cubicBezTo>
                  <a:cubicBezTo>
                    <a:pt x="2415" y="4801"/>
                    <a:pt x="2404" y="4802"/>
                    <a:pt x="2394" y="4803"/>
                  </a:cubicBezTo>
                  <a:cubicBezTo>
                    <a:pt x="2241" y="4843"/>
                    <a:pt x="2103" y="4859"/>
                    <a:pt x="1981" y="4859"/>
                  </a:cubicBezTo>
                  <a:cubicBezTo>
                    <a:pt x="1552" y="4859"/>
                    <a:pt x="1310" y="4660"/>
                    <a:pt x="1227" y="4577"/>
                  </a:cubicBezTo>
                  <a:cubicBezTo>
                    <a:pt x="1275" y="4268"/>
                    <a:pt x="1584" y="3148"/>
                    <a:pt x="2703" y="2767"/>
                  </a:cubicBezTo>
                  <a:lnTo>
                    <a:pt x="2703" y="2827"/>
                  </a:lnTo>
                  <a:cubicBezTo>
                    <a:pt x="2703" y="2910"/>
                    <a:pt x="2775" y="2982"/>
                    <a:pt x="2870" y="2982"/>
                  </a:cubicBezTo>
                  <a:cubicBezTo>
                    <a:pt x="2954" y="2982"/>
                    <a:pt x="3037" y="2910"/>
                    <a:pt x="3037" y="2827"/>
                  </a:cubicBezTo>
                  <a:cubicBezTo>
                    <a:pt x="3049" y="2291"/>
                    <a:pt x="3346" y="2065"/>
                    <a:pt x="3489" y="1993"/>
                  </a:cubicBezTo>
                  <a:cubicBezTo>
                    <a:pt x="3823" y="2386"/>
                    <a:pt x="3727" y="2863"/>
                    <a:pt x="3727" y="2898"/>
                  </a:cubicBezTo>
                  <a:cubicBezTo>
                    <a:pt x="3716" y="2982"/>
                    <a:pt x="3775" y="3077"/>
                    <a:pt x="3846" y="3089"/>
                  </a:cubicBezTo>
                  <a:lnTo>
                    <a:pt x="3882" y="3089"/>
                  </a:lnTo>
                  <a:cubicBezTo>
                    <a:pt x="3930" y="3089"/>
                    <a:pt x="3966" y="3077"/>
                    <a:pt x="4001" y="3029"/>
                  </a:cubicBezTo>
                  <a:cubicBezTo>
                    <a:pt x="4132" y="3160"/>
                    <a:pt x="4311" y="3398"/>
                    <a:pt x="4370" y="3696"/>
                  </a:cubicBezTo>
                  <a:cubicBezTo>
                    <a:pt x="4382" y="3779"/>
                    <a:pt x="4442" y="3815"/>
                    <a:pt x="4525" y="3815"/>
                  </a:cubicBezTo>
                  <a:cubicBezTo>
                    <a:pt x="6037" y="3863"/>
                    <a:pt x="7418" y="4684"/>
                    <a:pt x="8192" y="5982"/>
                  </a:cubicBezTo>
                  <a:cubicBezTo>
                    <a:pt x="8538" y="6554"/>
                    <a:pt x="8752" y="7208"/>
                    <a:pt x="8788" y="7863"/>
                  </a:cubicBezTo>
                  <a:cubicBezTo>
                    <a:pt x="8835" y="8566"/>
                    <a:pt x="8704" y="9256"/>
                    <a:pt x="8371" y="9911"/>
                  </a:cubicBezTo>
                  <a:cubicBezTo>
                    <a:pt x="8335" y="9983"/>
                    <a:pt x="8371" y="10090"/>
                    <a:pt x="8454" y="10125"/>
                  </a:cubicBezTo>
                  <a:cubicBezTo>
                    <a:pt x="8478" y="10149"/>
                    <a:pt x="8490" y="10149"/>
                    <a:pt x="8526" y="10149"/>
                  </a:cubicBezTo>
                  <a:cubicBezTo>
                    <a:pt x="8585" y="10149"/>
                    <a:pt x="8645" y="10113"/>
                    <a:pt x="8669" y="10054"/>
                  </a:cubicBezTo>
                  <a:cubicBezTo>
                    <a:pt x="9014" y="9351"/>
                    <a:pt x="9169" y="8613"/>
                    <a:pt x="9121" y="7851"/>
                  </a:cubicBezTo>
                  <a:cubicBezTo>
                    <a:pt x="9073" y="7137"/>
                    <a:pt x="8847" y="6434"/>
                    <a:pt x="8478" y="5815"/>
                  </a:cubicBezTo>
                  <a:cubicBezTo>
                    <a:pt x="8121" y="5208"/>
                    <a:pt x="7633" y="4696"/>
                    <a:pt x="7061" y="4327"/>
                  </a:cubicBezTo>
                  <a:cubicBezTo>
                    <a:pt x="6787" y="3553"/>
                    <a:pt x="6394" y="2172"/>
                    <a:pt x="6847" y="1243"/>
                  </a:cubicBezTo>
                  <a:cubicBezTo>
                    <a:pt x="7025" y="862"/>
                    <a:pt x="7347" y="589"/>
                    <a:pt x="7799" y="446"/>
                  </a:cubicBezTo>
                  <a:cubicBezTo>
                    <a:pt x="8029" y="364"/>
                    <a:pt x="8252" y="324"/>
                    <a:pt x="8464" y="324"/>
                  </a:cubicBezTo>
                  <a:close/>
                  <a:moveTo>
                    <a:pt x="8449" y="0"/>
                  </a:moveTo>
                  <a:cubicBezTo>
                    <a:pt x="8203" y="0"/>
                    <a:pt x="7947" y="46"/>
                    <a:pt x="7680" y="136"/>
                  </a:cubicBezTo>
                  <a:cubicBezTo>
                    <a:pt x="7145" y="315"/>
                    <a:pt x="6752" y="636"/>
                    <a:pt x="6525" y="1112"/>
                  </a:cubicBezTo>
                  <a:cubicBezTo>
                    <a:pt x="6311" y="1577"/>
                    <a:pt x="6252" y="2172"/>
                    <a:pt x="6335" y="2875"/>
                  </a:cubicBezTo>
                  <a:cubicBezTo>
                    <a:pt x="6383" y="3244"/>
                    <a:pt x="6490" y="3660"/>
                    <a:pt x="6621" y="4077"/>
                  </a:cubicBezTo>
                  <a:cubicBezTo>
                    <a:pt x="6025" y="3744"/>
                    <a:pt x="5335" y="3565"/>
                    <a:pt x="4644" y="3529"/>
                  </a:cubicBezTo>
                  <a:cubicBezTo>
                    <a:pt x="4489" y="3065"/>
                    <a:pt x="4180" y="2767"/>
                    <a:pt x="4025" y="2660"/>
                  </a:cubicBezTo>
                  <a:cubicBezTo>
                    <a:pt x="4013" y="2422"/>
                    <a:pt x="3942" y="2065"/>
                    <a:pt x="3668" y="1767"/>
                  </a:cubicBezTo>
                  <a:lnTo>
                    <a:pt x="3704" y="1589"/>
                  </a:lnTo>
                  <a:cubicBezTo>
                    <a:pt x="3716" y="1505"/>
                    <a:pt x="3656" y="1422"/>
                    <a:pt x="3573" y="1410"/>
                  </a:cubicBezTo>
                  <a:cubicBezTo>
                    <a:pt x="3564" y="1409"/>
                    <a:pt x="3556" y="1409"/>
                    <a:pt x="3549" y="1409"/>
                  </a:cubicBezTo>
                  <a:cubicBezTo>
                    <a:pt x="3466" y="1409"/>
                    <a:pt x="3405" y="1465"/>
                    <a:pt x="3394" y="1541"/>
                  </a:cubicBezTo>
                  <a:lnTo>
                    <a:pt x="3358" y="1720"/>
                  </a:lnTo>
                  <a:cubicBezTo>
                    <a:pt x="3192" y="1803"/>
                    <a:pt x="2882" y="1993"/>
                    <a:pt x="2751" y="2434"/>
                  </a:cubicBezTo>
                  <a:cubicBezTo>
                    <a:pt x="1227" y="2839"/>
                    <a:pt x="894" y="4399"/>
                    <a:pt x="894" y="4672"/>
                  </a:cubicBezTo>
                  <a:cubicBezTo>
                    <a:pt x="894" y="4696"/>
                    <a:pt x="906" y="4744"/>
                    <a:pt x="918" y="4756"/>
                  </a:cubicBezTo>
                  <a:cubicBezTo>
                    <a:pt x="929" y="4780"/>
                    <a:pt x="1108" y="5018"/>
                    <a:pt x="1501" y="5149"/>
                  </a:cubicBezTo>
                  <a:cubicBezTo>
                    <a:pt x="1549" y="5208"/>
                    <a:pt x="1620" y="5339"/>
                    <a:pt x="1763" y="5458"/>
                  </a:cubicBezTo>
                  <a:cubicBezTo>
                    <a:pt x="1703" y="5458"/>
                    <a:pt x="1644" y="5446"/>
                    <a:pt x="1584" y="5446"/>
                  </a:cubicBezTo>
                  <a:cubicBezTo>
                    <a:pt x="1447" y="5428"/>
                    <a:pt x="1325" y="5416"/>
                    <a:pt x="1220" y="5416"/>
                  </a:cubicBezTo>
                  <a:cubicBezTo>
                    <a:pt x="1114" y="5416"/>
                    <a:pt x="1025" y="5428"/>
                    <a:pt x="953" y="5458"/>
                  </a:cubicBezTo>
                  <a:cubicBezTo>
                    <a:pt x="929" y="5458"/>
                    <a:pt x="929" y="5470"/>
                    <a:pt x="918" y="5470"/>
                  </a:cubicBezTo>
                  <a:cubicBezTo>
                    <a:pt x="870" y="5446"/>
                    <a:pt x="810" y="5411"/>
                    <a:pt x="751" y="5399"/>
                  </a:cubicBezTo>
                  <a:lnTo>
                    <a:pt x="751" y="5339"/>
                  </a:lnTo>
                  <a:cubicBezTo>
                    <a:pt x="751" y="5256"/>
                    <a:pt x="679" y="5172"/>
                    <a:pt x="596" y="5172"/>
                  </a:cubicBezTo>
                  <a:cubicBezTo>
                    <a:pt x="501" y="5172"/>
                    <a:pt x="429" y="5256"/>
                    <a:pt x="429" y="5339"/>
                  </a:cubicBezTo>
                  <a:lnTo>
                    <a:pt x="429" y="5399"/>
                  </a:lnTo>
                  <a:cubicBezTo>
                    <a:pt x="167" y="5470"/>
                    <a:pt x="1" y="5696"/>
                    <a:pt x="1" y="5970"/>
                  </a:cubicBezTo>
                  <a:lnTo>
                    <a:pt x="1" y="6149"/>
                  </a:lnTo>
                  <a:cubicBezTo>
                    <a:pt x="1" y="6470"/>
                    <a:pt x="263" y="6744"/>
                    <a:pt x="596" y="6744"/>
                  </a:cubicBezTo>
                  <a:cubicBezTo>
                    <a:pt x="798" y="6744"/>
                    <a:pt x="989" y="6637"/>
                    <a:pt x="1096" y="6458"/>
                  </a:cubicBezTo>
                  <a:cubicBezTo>
                    <a:pt x="1430" y="6518"/>
                    <a:pt x="1870" y="6625"/>
                    <a:pt x="2358" y="6827"/>
                  </a:cubicBezTo>
                  <a:cubicBezTo>
                    <a:pt x="2958" y="7080"/>
                    <a:pt x="3399" y="7165"/>
                    <a:pt x="3740" y="7165"/>
                  </a:cubicBezTo>
                  <a:cubicBezTo>
                    <a:pt x="3785" y="7165"/>
                    <a:pt x="3829" y="7164"/>
                    <a:pt x="3870" y="7161"/>
                  </a:cubicBezTo>
                  <a:cubicBezTo>
                    <a:pt x="3954" y="7375"/>
                    <a:pt x="4239" y="8018"/>
                    <a:pt x="4704" y="8542"/>
                  </a:cubicBezTo>
                  <a:cubicBezTo>
                    <a:pt x="4704" y="8661"/>
                    <a:pt x="4716" y="8768"/>
                    <a:pt x="4739" y="8887"/>
                  </a:cubicBezTo>
                  <a:cubicBezTo>
                    <a:pt x="4847" y="9363"/>
                    <a:pt x="5132" y="9756"/>
                    <a:pt x="5454" y="10042"/>
                  </a:cubicBezTo>
                  <a:lnTo>
                    <a:pt x="5180" y="10042"/>
                  </a:lnTo>
                  <a:cubicBezTo>
                    <a:pt x="4692" y="10042"/>
                    <a:pt x="4323" y="10435"/>
                    <a:pt x="4323" y="10887"/>
                  </a:cubicBezTo>
                  <a:cubicBezTo>
                    <a:pt x="4323" y="10983"/>
                    <a:pt x="4394" y="11054"/>
                    <a:pt x="4489" y="11054"/>
                  </a:cubicBezTo>
                  <a:lnTo>
                    <a:pt x="7597" y="11054"/>
                  </a:lnTo>
                  <a:cubicBezTo>
                    <a:pt x="8561" y="11054"/>
                    <a:pt x="9383" y="10709"/>
                    <a:pt x="9978" y="10078"/>
                  </a:cubicBezTo>
                  <a:cubicBezTo>
                    <a:pt x="10550" y="9459"/>
                    <a:pt x="10859" y="8590"/>
                    <a:pt x="10859" y="7613"/>
                  </a:cubicBezTo>
                  <a:cubicBezTo>
                    <a:pt x="10847" y="6399"/>
                    <a:pt x="10204" y="5434"/>
                    <a:pt x="9645" y="4577"/>
                  </a:cubicBezTo>
                  <a:cubicBezTo>
                    <a:pt x="9228" y="3958"/>
                    <a:pt x="8835" y="3363"/>
                    <a:pt x="8776" y="2791"/>
                  </a:cubicBezTo>
                  <a:cubicBezTo>
                    <a:pt x="8752" y="2410"/>
                    <a:pt x="8847" y="2113"/>
                    <a:pt x="9073" y="1946"/>
                  </a:cubicBezTo>
                  <a:cubicBezTo>
                    <a:pt x="9208" y="1850"/>
                    <a:pt x="9386" y="1802"/>
                    <a:pt x="9584" y="1802"/>
                  </a:cubicBezTo>
                  <a:cubicBezTo>
                    <a:pt x="9806" y="1802"/>
                    <a:pt x="10055" y="1862"/>
                    <a:pt x="10300" y="1982"/>
                  </a:cubicBezTo>
                  <a:cubicBezTo>
                    <a:pt x="10320" y="1989"/>
                    <a:pt x="10339" y="1993"/>
                    <a:pt x="10359" y="1993"/>
                  </a:cubicBezTo>
                  <a:cubicBezTo>
                    <a:pt x="10399" y="1993"/>
                    <a:pt x="10439" y="1978"/>
                    <a:pt x="10478" y="1946"/>
                  </a:cubicBezTo>
                  <a:cubicBezTo>
                    <a:pt x="10514" y="1898"/>
                    <a:pt x="10550" y="1839"/>
                    <a:pt x="10514" y="1779"/>
                  </a:cubicBezTo>
                  <a:cubicBezTo>
                    <a:pt x="10502" y="1743"/>
                    <a:pt x="10181" y="672"/>
                    <a:pt x="9300" y="208"/>
                  </a:cubicBezTo>
                  <a:cubicBezTo>
                    <a:pt x="9036" y="69"/>
                    <a:pt x="8751" y="0"/>
                    <a:pt x="84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2549;p63"/>
            <p:cNvSpPr/>
            <p:nvPr/>
          </p:nvSpPr>
          <p:spPr>
            <a:xfrm>
              <a:off x="3823757" y="2285522"/>
              <a:ext cx="16416" cy="10304"/>
            </a:xfrm>
            <a:custGeom>
              <a:avLst/>
              <a:gdLst/>
              <a:ahLst/>
              <a:cxnLst/>
              <a:rect l="l" t="t" r="r" b="b"/>
              <a:pathLst>
                <a:path w="513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346" y="322"/>
                  </a:lnTo>
                  <a:cubicBezTo>
                    <a:pt x="441" y="322"/>
                    <a:pt x="513" y="250"/>
                    <a:pt x="513" y="155"/>
                  </a:cubicBezTo>
                  <a:cubicBezTo>
                    <a:pt x="513" y="72"/>
                    <a:pt x="441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2550;p63"/>
            <p:cNvSpPr/>
            <p:nvPr/>
          </p:nvSpPr>
          <p:spPr>
            <a:xfrm>
              <a:off x="3664493" y="2075218"/>
              <a:ext cx="26720" cy="26688"/>
            </a:xfrm>
            <a:custGeom>
              <a:avLst/>
              <a:gdLst/>
              <a:ahLst/>
              <a:cxnLst/>
              <a:rect l="l" t="t" r="r" b="b"/>
              <a:pathLst>
                <a:path w="835" h="834" extrusionOk="0">
                  <a:moveTo>
                    <a:pt x="417" y="321"/>
                  </a:moveTo>
                  <a:cubicBezTo>
                    <a:pt x="477" y="321"/>
                    <a:pt x="513" y="357"/>
                    <a:pt x="513" y="417"/>
                  </a:cubicBezTo>
                  <a:cubicBezTo>
                    <a:pt x="513" y="476"/>
                    <a:pt x="453" y="524"/>
                    <a:pt x="417" y="524"/>
                  </a:cubicBezTo>
                  <a:cubicBezTo>
                    <a:pt x="358" y="524"/>
                    <a:pt x="310" y="476"/>
                    <a:pt x="310" y="417"/>
                  </a:cubicBezTo>
                  <a:cubicBezTo>
                    <a:pt x="310" y="357"/>
                    <a:pt x="346" y="321"/>
                    <a:pt x="417" y="321"/>
                  </a:cubicBezTo>
                  <a:close/>
                  <a:moveTo>
                    <a:pt x="417" y="0"/>
                  </a:moveTo>
                  <a:cubicBezTo>
                    <a:pt x="179" y="0"/>
                    <a:pt x="1" y="202"/>
                    <a:pt x="1" y="417"/>
                  </a:cubicBezTo>
                  <a:cubicBezTo>
                    <a:pt x="1" y="655"/>
                    <a:pt x="191" y="833"/>
                    <a:pt x="417" y="833"/>
                  </a:cubicBezTo>
                  <a:cubicBezTo>
                    <a:pt x="656" y="833"/>
                    <a:pt x="834" y="643"/>
                    <a:pt x="834" y="417"/>
                  </a:cubicBezTo>
                  <a:cubicBezTo>
                    <a:pt x="834" y="202"/>
                    <a:pt x="632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12655;p63"/>
          <p:cNvGrpSpPr/>
          <p:nvPr/>
        </p:nvGrpSpPr>
        <p:grpSpPr>
          <a:xfrm>
            <a:off x="1308469" y="3543539"/>
            <a:ext cx="1416970" cy="1177622"/>
            <a:chOff x="1953037" y="2552242"/>
            <a:chExt cx="355136" cy="227072"/>
          </a:xfrm>
          <a:solidFill>
            <a:schemeClr val="accent1">
              <a:lumMod val="90000"/>
              <a:lumOff val="10000"/>
            </a:schemeClr>
          </a:solidFill>
        </p:grpSpPr>
        <p:sp>
          <p:nvSpPr>
            <p:cNvPr id="342" name="Google Shape;12656;p63"/>
            <p:cNvSpPr/>
            <p:nvPr/>
          </p:nvSpPr>
          <p:spPr>
            <a:xfrm>
              <a:off x="1953037" y="2552242"/>
              <a:ext cx="355136" cy="227072"/>
            </a:xfrm>
            <a:custGeom>
              <a:avLst/>
              <a:gdLst/>
              <a:ahLst/>
              <a:cxnLst/>
              <a:rect l="l" t="t" r="r" b="b"/>
              <a:pathLst>
                <a:path w="11098" h="7096" extrusionOk="0">
                  <a:moveTo>
                    <a:pt x="6198" y="1414"/>
                  </a:moveTo>
                  <a:cubicBezTo>
                    <a:pt x="6408" y="1414"/>
                    <a:pt x="6616" y="1431"/>
                    <a:pt x="6823" y="1464"/>
                  </a:cubicBezTo>
                  <a:cubicBezTo>
                    <a:pt x="6895" y="1488"/>
                    <a:pt x="6990" y="1500"/>
                    <a:pt x="7073" y="1512"/>
                  </a:cubicBezTo>
                  <a:lnTo>
                    <a:pt x="6907" y="2464"/>
                  </a:lnTo>
                  <a:lnTo>
                    <a:pt x="5573" y="2929"/>
                  </a:lnTo>
                  <a:lnTo>
                    <a:pt x="4978" y="1607"/>
                  </a:lnTo>
                  <a:cubicBezTo>
                    <a:pt x="5397" y="1475"/>
                    <a:pt x="5802" y="1414"/>
                    <a:pt x="6198" y="1414"/>
                  </a:cubicBezTo>
                  <a:close/>
                  <a:moveTo>
                    <a:pt x="7407" y="1607"/>
                  </a:moveTo>
                  <a:cubicBezTo>
                    <a:pt x="7883" y="1750"/>
                    <a:pt x="8478" y="2036"/>
                    <a:pt x="9097" y="2524"/>
                  </a:cubicBezTo>
                  <a:lnTo>
                    <a:pt x="9038" y="2571"/>
                  </a:lnTo>
                  <a:cubicBezTo>
                    <a:pt x="8966" y="2619"/>
                    <a:pt x="8954" y="2714"/>
                    <a:pt x="8990" y="2798"/>
                  </a:cubicBezTo>
                  <a:cubicBezTo>
                    <a:pt x="9026" y="2833"/>
                    <a:pt x="9085" y="2869"/>
                    <a:pt x="9133" y="2869"/>
                  </a:cubicBezTo>
                  <a:cubicBezTo>
                    <a:pt x="9157" y="2869"/>
                    <a:pt x="9193" y="2857"/>
                    <a:pt x="9216" y="2833"/>
                  </a:cubicBezTo>
                  <a:lnTo>
                    <a:pt x="9335" y="2750"/>
                  </a:lnTo>
                  <a:cubicBezTo>
                    <a:pt x="9740" y="3119"/>
                    <a:pt x="10157" y="3583"/>
                    <a:pt x="10574" y="4179"/>
                  </a:cubicBezTo>
                  <a:cubicBezTo>
                    <a:pt x="9883" y="4357"/>
                    <a:pt x="9228" y="4488"/>
                    <a:pt x="8633" y="4584"/>
                  </a:cubicBezTo>
                  <a:lnTo>
                    <a:pt x="8395" y="3417"/>
                  </a:lnTo>
                  <a:lnTo>
                    <a:pt x="8692" y="3214"/>
                  </a:lnTo>
                  <a:cubicBezTo>
                    <a:pt x="8776" y="3167"/>
                    <a:pt x="8788" y="3060"/>
                    <a:pt x="8740" y="2988"/>
                  </a:cubicBezTo>
                  <a:cubicBezTo>
                    <a:pt x="8709" y="2942"/>
                    <a:pt x="8659" y="2916"/>
                    <a:pt x="8604" y="2916"/>
                  </a:cubicBezTo>
                  <a:cubicBezTo>
                    <a:pt x="8574" y="2916"/>
                    <a:pt x="8543" y="2924"/>
                    <a:pt x="8514" y="2940"/>
                  </a:cubicBezTo>
                  <a:lnTo>
                    <a:pt x="8216" y="3155"/>
                  </a:lnTo>
                  <a:lnTo>
                    <a:pt x="7252" y="2512"/>
                  </a:lnTo>
                  <a:lnTo>
                    <a:pt x="7407" y="1607"/>
                  </a:lnTo>
                  <a:close/>
                  <a:moveTo>
                    <a:pt x="7049" y="2750"/>
                  </a:moveTo>
                  <a:lnTo>
                    <a:pt x="8073" y="3429"/>
                  </a:lnTo>
                  <a:lnTo>
                    <a:pt x="8311" y="4607"/>
                  </a:lnTo>
                  <a:cubicBezTo>
                    <a:pt x="7883" y="4661"/>
                    <a:pt x="7474" y="4688"/>
                    <a:pt x="7096" y="4688"/>
                  </a:cubicBezTo>
                  <a:cubicBezTo>
                    <a:pt x="6970" y="4688"/>
                    <a:pt x="6847" y="4685"/>
                    <a:pt x="6728" y="4679"/>
                  </a:cubicBezTo>
                  <a:cubicBezTo>
                    <a:pt x="6073" y="4655"/>
                    <a:pt x="5490" y="4548"/>
                    <a:pt x="5025" y="4345"/>
                  </a:cubicBezTo>
                  <a:lnTo>
                    <a:pt x="5621" y="3250"/>
                  </a:lnTo>
                  <a:lnTo>
                    <a:pt x="7049" y="2750"/>
                  </a:lnTo>
                  <a:close/>
                  <a:moveTo>
                    <a:pt x="1561" y="300"/>
                  </a:moveTo>
                  <a:cubicBezTo>
                    <a:pt x="1774" y="300"/>
                    <a:pt x="1974" y="373"/>
                    <a:pt x="2132" y="512"/>
                  </a:cubicBezTo>
                  <a:cubicBezTo>
                    <a:pt x="2323" y="678"/>
                    <a:pt x="2430" y="916"/>
                    <a:pt x="2430" y="1178"/>
                  </a:cubicBezTo>
                  <a:lnTo>
                    <a:pt x="2430" y="2762"/>
                  </a:lnTo>
                  <a:cubicBezTo>
                    <a:pt x="2430" y="2786"/>
                    <a:pt x="2465" y="3381"/>
                    <a:pt x="2906" y="4036"/>
                  </a:cubicBezTo>
                  <a:lnTo>
                    <a:pt x="2858" y="4060"/>
                  </a:lnTo>
                  <a:cubicBezTo>
                    <a:pt x="2608" y="4143"/>
                    <a:pt x="2430" y="4369"/>
                    <a:pt x="2394" y="4631"/>
                  </a:cubicBezTo>
                  <a:lnTo>
                    <a:pt x="2358" y="5084"/>
                  </a:lnTo>
                  <a:cubicBezTo>
                    <a:pt x="1358" y="4024"/>
                    <a:pt x="1192" y="2583"/>
                    <a:pt x="1192" y="2512"/>
                  </a:cubicBezTo>
                  <a:cubicBezTo>
                    <a:pt x="1180" y="2381"/>
                    <a:pt x="1072" y="2262"/>
                    <a:pt x="941" y="2214"/>
                  </a:cubicBezTo>
                  <a:lnTo>
                    <a:pt x="632" y="2143"/>
                  </a:lnTo>
                  <a:cubicBezTo>
                    <a:pt x="537" y="2119"/>
                    <a:pt x="501" y="2047"/>
                    <a:pt x="501" y="1964"/>
                  </a:cubicBezTo>
                  <a:lnTo>
                    <a:pt x="501" y="1869"/>
                  </a:lnTo>
                  <a:cubicBezTo>
                    <a:pt x="822" y="1857"/>
                    <a:pt x="1227" y="1809"/>
                    <a:pt x="1453" y="1690"/>
                  </a:cubicBezTo>
                  <a:cubicBezTo>
                    <a:pt x="1525" y="1643"/>
                    <a:pt x="1573" y="1559"/>
                    <a:pt x="1525" y="1464"/>
                  </a:cubicBezTo>
                  <a:cubicBezTo>
                    <a:pt x="1491" y="1413"/>
                    <a:pt x="1438" y="1373"/>
                    <a:pt x="1375" y="1373"/>
                  </a:cubicBezTo>
                  <a:cubicBezTo>
                    <a:pt x="1351" y="1373"/>
                    <a:pt x="1325" y="1379"/>
                    <a:pt x="1299" y="1393"/>
                  </a:cubicBezTo>
                  <a:cubicBezTo>
                    <a:pt x="1132" y="1464"/>
                    <a:pt x="799" y="1524"/>
                    <a:pt x="334" y="1547"/>
                  </a:cubicBezTo>
                  <a:lnTo>
                    <a:pt x="334" y="1524"/>
                  </a:lnTo>
                  <a:lnTo>
                    <a:pt x="334" y="916"/>
                  </a:lnTo>
                  <a:cubicBezTo>
                    <a:pt x="334" y="643"/>
                    <a:pt x="525" y="428"/>
                    <a:pt x="799" y="393"/>
                  </a:cubicBezTo>
                  <a:lnTo>
                    <a:pt x="1430" y="309"/>
                  </a:lnTo>
                  <a:cubicBezTo>
                    <a:pt x="1474" y="303"/>
                    <a:pt x="1517" y="300"/>
                    <a:pt x="1561" y="300"/>
                  </a:cubicBezTo>
                  <a:close/>
                  <a:moveTo>
                    <a:pt x="4692" y="1726"/>
                  </a:moveTo>
                  <a:lnTo>
                    <a:pt x="5335" y="3155"/>
                  </a:lnTo>
                  <a:lnTo>
                    <a:pt x="4740" y="4238"/>
                  </a:lnTo>
                  <a:cubicBezTo>
                    <a:pt x="4680" y="4203"/>
                    <a:pt x="4609" y="4167"/>
                    <a:pt x="4549" y="4131"/>
                  </a:cubicBezTo>
                  <a:cubicBezTo>
                    <a:pt x="4520" y="4115"/>
                    <a:pt x="4490" y="4107"/>
                    <a:pt x="4461" y="4107"/>
                  </a:cubicBezTo>
                  <a:cubicBezTo>
                    <a:pt x="4406" y="4107"/>
                    <a:pt x="4354" y="4136"/>
                    <a:pt x="4323" y="4191"/>
                  </a:cubicBezTo>
                  <a:cubicBezTo>
                    <a:pt x="4275" y="4262"/>
                    <a:pt x="4287" y="4369"/>
                    <a:pt x="4382" y="4417"/>
                  </a:cubicBezTo>
                  <a:cubicBezTo>
                    <a:pt x="5061" y="4845"/>
                    <a:pt x="5978" y="5060"/>
                    <a:pt x="7109" y="5060"/>
                  </a:cubicBezTo>
                  <a:cubicBezTo>
                    <a:pt x="8145" y="5060"/>
                    <a:pt x="9371" y="4881"/>
                    <a:pt x="10764" y="4500"/>
                  </a:cubicBezTo>
                  <a:lnTo>
                    <a:pt x="10764" y="4500"/>
                  </a:lnTo>
                  <a:cubicBezTo>
                    <a:pt x="10740" y="4536"/>
                    <a:pt x="10740" y="4595"/>
                    <a:pt x="10705" y="4655"/>
                  </a:cubicBezTo>
                  <a:cubicBezTo>
                    <a:pt x="10657" y="4774"/>
                    <a:pt x="10574" y="4845"/>
                    <a:pt x="10455" y="4881"/>
                  </a:cubicBezTo>
                  <a:cubicBezTo>
                    <a:pt x="9128" y="5204"/>
                    <a:pt x="7958" y="5362"/>
                    <a:pt x="6945" y="5362"/>
                  </a:cubicBezTo>
                  <a:cubicBezTo>
                    <a:pt x="6649" y="5362"/>
                    <a:pt x="6366" y="5349"/>
                    <a:pt x="6097" y="5322"/>
                  </a:cubicBezTo>
                  <a:cubicBezTo>
                    <a:pt x="5156" y="5238"/>
                    <a:pt x="4382" y="4965"/>
                    <a:pt x="3811" y="4536"/>
                  </a:cubicBezTo>
                  <a:cubicBezTo>
                    <a:pt x="2966" y="3905"/>
                    <a:pt x="2787" y="3095"/>
                    <a:pt x="2763" y="2833"/>
                  </a:cubicBezTo>
                  <a:cubicBezTo>
                    <a:pt x="2882" y="2750"/>
                    <a:pt x="2977" y="2655"/>
                    <a:pt x="3097" y="2583"/>
                  </a:cubicBezTo>
                  <a:cubicBezTo>
                    <a:pt x="3180" y="2952"/>
                    <a:pt x="3358" y="3476"/>
                    <a:pt x="3811" y="3952"/>
                  </a:cubicBezTo>
                  <a:cubicBezTo>
                    <a:pt x="3847" y="3988"/>
                    <a:pt x="3894" y="4000"/>
                    <a:pt x="3930" y="4000"/>
                  </a:cubicBezTo>
                  <a:cubicBezTo>
                    <a:pt x="3978" y="4000"/>
                    <a:pt x="4025" y="3988"/>
                    <a:pt x="4049" y="3952"/>
                  </a:cubicBezTo>
                  <a:cubicBezTo>
                    <a:pt x="4109" y="3893"/>
                    <a:pt x="4109" y="3786"/>
                    <a:pt x="4049" y="3726"/>
                  </a:cubicBezTo>
                  <a:cubicBezTo>
                    <a:pt x="3573" y="3250"/>
                    <a:pt x="3442" y="2714"/>
                    <a:pt x="3394" y="2393"/>
                  </a:cubicBezTo>
                  <a:cubicBezTo>
                    <a:pt x="3835" y="2107"/>
                    <a:pt x="4263" y="1881"/>
                    <a:pt x="4692" y="1726"/>
                  </a:cubicBezTo>
                  <a:close/>
                  <a:moveTo>
                    <a:pt x="9609" y="5417"/>
                  </a:moveTo>
                  <a:cubicBezTo>
                    <a:pt x="9490" y="5548"/>
                    <a:pt x="9371" y="5667"/>
                    <a:pt x="9252" y="5738"/>
                  </a:cubicBezTo>
                  <a:cubicBezTo>
                    <a:pt x="9216" y="5750"/>
                    <a:pt x="9157" y="5798"/>
                    <a:pt x="8978" y="5857"/>
                  </a:cubicBezTo>
                  <a:lnTo>
                    <a:pt x="8978" y="5512"/>
                  </a:lnTo>
                  <a:cubicBezTo>
                    <a:pt x="9193" y="5488"/>
                    <a:pt x="9383" y="5441"/>
                    <a:pt x="9609" y="5417"/>
                  </a:cubicBezTo>
                  <a:close/>
                  <a:moveTo>
                    <a:pt x="4668" y="5334"/>
                  </a:moveTo>
                  <a:cubicBezTo>
                    <a:pt x="5085" y="5488"/>
                    <a:pt x="5537" y="5596"/>
                    <a:pt x="6049" y="5631"/>
                  </a:cubicBezTo>
                  <a:cubicBezTo>
                    <a:pt x="6335" y="5667"/>
                    <a:pt x="6633" y="5679"/>
                    <a:pt x="6942" y="5679"/>
                  </a:cubicBezTo>
                  <a:cubicBezTo>
                    <a:pt x="7204" y="5679"/>
                    <a:pt x="7502" y="5667"/>
                    <a:pt x="7788" y="5655"/>
                  </a:cubicBezTo>
                  <a:lnTo>
                    <a:pt x="7788" y="5893"/>
                  </a:lnTo>
                  <a:cubicBezTo>
                    <a:pt x="7561" y="5893"/>
                    <a:pt x="7359" y="6012"/>
                    <a:pt x="7240" y="6203"/>
                  </a:cubicBezTo>
                  <a:cubicBezTo>
                    <a:pt x="6758" y="6257"/>
                    <a:pt x="6324" y="6280"/>
                    <a:pt x="5934" y="6280"/>
                  </a:cubicBezTo>
                  <a:cubicBezTo>
                    <a:pt x="4698" y="6280"/>
                    <a:pt x="3912" y="6050"/>
                    <a:pt x="3478" y="5869"/>
                  </a:cubicBezTo>
                  <a:lnTo>
                    <a:pt x="3501" y="5738"/>
                  </a:lnTo>
                  <a:cubicBezTo>
                    <a:pt x="3739" y="5738"/>
                    <a:pt x="4299" y="5691"/>
                    <a:pt x="4668" y="5334"/>
                  </a:cubicBezTo>
                  <a:close/>
                  <a:moveTo>
                    <a:pt x="3097" y="4322"/>
                  </a:moveTo>
                  <a:cubicBezTo>
                    <a:pt x="3239" y="4488"/>
                    <a:pt x="3394" y="4655"/>
                    <a:pt x="3608" y="4798"/>
                  </a:cubicBezTo>
                  <a:cubicBezTo>
                    <a:pt x="3811" y="4965"/>
                    <a:pt x="4049" y="5095"/>
                    <a:pt x="4323" y="5215"/>
                  </a:cubicBezTo>
                  <a:cubicBezTo>
                    <a:pt x="4073" y="5381"/>
                    <a:pt x="3751" y="5417"/>
                    <a:pt x="3573" y="5429"/>
                  </a:cubicBezTo>
                  <a:lnTo>
                    <a:pt x="3573" y="5393"/>
                  </a:lnTo>
                  <a:cubicBezTo>
                    <a:pt x="3597" y="5310"/>
                    <a:pt x="3537" y="5215"/>
                    <a:pt x="3442" y="5203"/>
                  </a:cubicBezTo>
                  <a:cubicBezTo>
                    <a:pt x="3429" y="5199"/>
                    <a:pt x="3416" y="5197"/>
                    <a:pt x="3404" y="5197"/>
                  </a:cubicBezTo>
                  <a:cubicBezTo>
                    <a:pt x="3332" y="5197"/>
                    <a:pt x="3261" y="5251"/>
                    <a:pt x="3251" y="5322"/>
                  </a:cubicBezTo>
                  <a:lnTo>
                    <a:pt x="3025" y="6465"/>
                  </a:lnTo>
                  <a:cubicBezTo>
                    <a:pt x="3001" y="6631"/>
                    <a:pt x="2846" y="6750"/>
                    <a:pt x="2668" y="6750"/>
                  </a:cubicBezTo>
                  <a:lnTo>
                    <a:pt x="1775" y="6750"/>
                  </a:lnTo>
                  <a:lnTo>
                    <a:pt x="1906" y="6441"/>
                  </a:lnTo>
                  <a:cubicBezTo>
                    <a:pt x="1965" y="6310"/>
                    <a:pt x="2084" y="6215"/>
                    <a:pt x="2239" y="6215"/>
                  </a:cubicBezTo>
                  <a:lnTo>
                    <a:pt x="2418" y="6215"/>
                  </a:lnTo>
                  <a:cubicBezTo>
                    <a:pt x="2501" y="6215"/>
                    <a:pt x="2561" y="6155"/>
                    <a:pt x="2585" y="6072"/>
                  </a:cubicBezTo>
                  <a:lnTo>
                    <a:pt x="2716" y="4667"/>
                  </a:lnTo>
                  <a:cubicBezTo>
                    <a:pt x="2727" y="4536"/>
                    <a:pt x="2811" y="4417"/>
                    <a:pt x="2954" y="4369"/>
                  </a:cubicBezTo>
                  <a:lnTo>
                    <a:pt x="3097" y="4322"/>
                  </a:lnTo>
                  <a:close/>
                  <a:moveTo>
                    <a:pt x="8657" y="5560"/>
                  </a:moveTo>
                  <a:lnTo>
                    <a:pt x="8657" y="6572"/>
                  </a:lnTo>
                  <a:cubicBezTo>
                    <a:pt x="8657" y="6679"/>
                    <a:pt x="8561" y="6750"/>
                    <a:pt x="8478" y="6750"/>
                  </a:cubicBezTo>
                  <a:lnTo>
                    <a:pt x="7347" y="6750"/>
                  </a:lnTo>
                  <a:lnTo>
                    <a:pt x="7490" y="6429"/>
                  </a:lnTo>
                  <a:cubicBezTo>
                    <a:pt x="7549" y="6286"/>
                    <a:pt x="7669" y="6215"/>
                    <a:pt x="7823" y="6215"/>
                  </a:cubicBezTo>
                  <a:lnTo>
                    <a:pt x="7954" y="6215"/>
                  </a:lnTo>
                  <a:cubicBezTo>
                    <a:pt x="8038" y="6215"/>
                    <a:pt x="8121" y="6143"/>
                    <a:pt x="8121" y="6048"/>
                  </a:cubicBezTo>
                  <a:lnTo>
                    <a:pt x="8121" y="5619"/>
                  </a:lnTo>
                  <a:cubicBezTo>
                    <a:pt x="8300" y="5607"/>
                    <a:pt x="8466" y="5572"/>
                    <a:pt x="8657" y="5560"/>
                  </a:cubicBezTo>
                  <a:close/>
                  <a:moveTo>
                    <a:pt x="1533" y="0"/>
                  </a:moveTo>
                  <a:cubicBezTo>
                    <a:pt x="1479" y="0"/>
                    <a:pt x="1425" y="4"/>
                    <a:pt x="1370" y="12"/>
                  </a:cubicBezTo>
                  <a:lnTo>
                    <a:pt x="727" y="95"/>
                  </a:lnTo>
                  <a:cubicBezTo>
                    <a:pt x="310" y="154"/>
                    <a:pt x="1" y="512"/>
                    <a:pt x="1" y="952"/>
                  </a:cubicBezTo>
                  <a:lnTo>
                    <a:pt x="1" y="1559"/>
                  </a:lnTo>
                  <a:cubicBezTo>
                    <a:pt x="1" y="1643"/>
                    <a:pt x="49" y="1738"/>
                    <a:pt x="108" y="1797"/>
                  </a:cubicBezTo>
                  <a:cubicBezTo>
                    <a:pt x="132" y="1809"/>
                    <a:pt x="156" y="1845"/>
                    <a:pt x="179" y="1857"/>
                  </a:cubicBezTo>
                  <a:lnTo>
                    <a:pt x="179" y="1976"/>
                  </a:lnTo>
                  <a:cubicBezTo>
                    <a:pt x="179" y="2214"/>
                    <a:pt x="334" y="2417"/>
                    <a:pt x="572" y="2476"/>
                  </a:cubicBezTo>
                  <a:lnTo>
                    <a:pt x="882" y="2559"/>
                  </a:lnTo>
                  <a:cubicBezTo>
                    <a:pt x="882" y="2559"/>
                    <a:pt x="894" y="2559"/>
                    <a:pt x="894" y="2571"/>
                  </a:cubicBezTo>
                  <a:cubicBezTo>
                    <a:pt x="930" y="2869"/>
                    <a:pt x="1037" y="3357"/>
                    <a:pt x="1239" y="3869"/>
                  </a:cubicBezTo>
                  <a:cubicBezTo>
                    <a:pt x="1513" y="4536"/>
                    <a:pt x="1870" y="5084"/>
                    <a:pt x="2323" y="5512"/>
                  </a:cubicBezTo>
                  <a:lnTo>
                    <a:pt x="2287" y="5905"/>
                  </a:lnTo>
                  <a:lnTo>
                    <a:pt x="2251" y="5905"/>
                  </a:lnTo>
                  <a:cubicBezTo>
                    <a:pt x="1965" y="5905"/>
                    <a:pt x="1715" y="6072"/>
                    <a:pt x="1608" y="6334"/>
                  </a:cubicBezTo>
                  <a:lnTo>
                    <a:pt x="1394" y="6869"/>
                  </a:lnTo>
                  <a:cubicBezTo>
                    <a:pt x="1370" y="6917"/>
                    <a:pt x="1370" y="6977"/>
                    <a:pt x="1406" y="7024"/>
                  </a:cubicBezTo>
                  <a:cubicBezTo>
                    <a:pt x="1430" y="7060"/>
                    <a:pt x="1477" y="7096"/>
                    <a:pt x="1537" y="7096"/>
                  </a:cubicBezTo>
                  <a:lnTo>
                    <a:pt x="2680" y="7096"/>
                  </a:lnTo>
                  <a:cubicBezTo>
                    <a:pt x="3013" y="7096"/>
                    <a:pt x="3299" y="6869"/>
                    <a:pt x="3358" y="6548"/>
                  </a:cubicBezTo>
                  <a:lnTo>
                    <a:pt x="3418" y="6215"/>
                  </a:lnTo>
                  <a:cubicBezTo>
                    <a:pt x="3894" y="6405"/>
                    <a:pt x="4704" y="6619"/>
                    <a:pt x="5942" y="6619"/>
                  </a:cubicBezTo>
                  <a:cubicBezTo>
                    <a:pt x="6287" y="6619"/>
                    <a:pt x="6668" y="6608"/>
                    <a:pt x="7085" y="6560"/>
                  </a:cubicBezTo>
                  <a:lnTo>
                    <a:pt x="7085" y="6560"/>
                  </a:lnTo>
                  <a:lnTo>
                    <a:pt x="6954" y="6869"/>
                  </a:lnTo>
                  <a:cubicBezTo>
                    <a:pt x="6930" y="6917"/>
                    <a:pt x="6942" y="6977"/>
                    <a:pt x="6966" y="7024"/>
                  </a:cubicBezTo>
                  <a:cubicBezTo>
                    <a:pt x="7002" y="7060"/>
                    <a:pt x="7049" y="7096"/>
                    <a:pt x="7109" y="7096"/>
                  </a:cubicBezTo>
                  <a:lnTo>
                    <a:pt x="8490" y="7096"/>
                  </a:lnTo>
                  <a:cubicBezTo>
                    <a:pt x="8776" y="7096"/>
                    <a:pt x="8990" y="6869"/>
                    <a:pt x="8990" y="6584"/>
                  </a:cubicBezTo>
                  <a:lnTo>
                    <a:pt x="8990" y="6215"/>
                  </a:lnTo>
                  <a:cubicBezTo>
                    <a:pt x="9204" y="6155"/>
                    <a:pt x="9347" y="6096"/>
                    <a:pt x="9443" y="6036"/>
                  </a:cubicBezTo>
                  <a:cubicBezTo>
                    <a:pt x="9669" y="5893"/>
                    <a:pt x="9871" y="5655"/>
                    <a:pt x="10062" y="5334"/>
                  </a:cubicBezTo>
                  <a:cubicBezTo>
                    <a:pt x="10216" y="5310"/>
                    <a:pt x="10383" y="5262"/>
                    <a:pt x="10538" y="5238"/>
                  </a:cubicBezTo>
                  <a:cubicBezTo>
                    <a:pt x="10764" y="5179"/>
                    <a:pt x="10943" y="5024"/>
                    <a:pt x="11014" y="4822"/>
                  </a:cubicBezTo>
                  <a:cubicBezTo>
                    <a:pt x="11098" y="4560"/>
                    <a:pt x="11062" y="4322"/>
                    <a:pt x="10943" y="4143"/>
                  </a:cubicBezTo>
                  <a:cubicBezTo>
                    <a:pt x="10645" y="3691"/>
                    <a:pt x="10145" y="3012"/>
                    <a:pt x="9454" y="2417"/>
                  </a:cubicBezTo>
                  <a:cubicBezTo>
                    <a:pt x="8657" y="1726"/>
                    <a:pt x="7776" y="1285"/>
                    <a:pt x="6883" y="1155"/>
                  </a:cubicBezTo>
                  <a:cubicBezTo>
                    <a:pt x="6667" y="1122"/>
                    <a:pt x="6450" y="1106"/>
                    <a:pt x="6233" y="1106"/>
                  </a:cubicBezTo>
                  <a:cubicBezTo>
                    <a:pt x="5093" y="1106"/>
                    <a:pt x="3929" y="1551"/>
                    <a:pt x="2739" y="2440"/>
                  </a:cubicBezTo>
                  <a:lnTo>
                    <a:pt x="2739" y="1202"/>
                  </a:lnTo>
                  <a:cubicBezTo>
                    <a:pt x="2739" y="857"/>
                    <a:pt x="2596" y="512"/>
                    <a:pt x="2323" y="285"/>
                  </a:cubicBezTo>
                  <a:cubicBezTo>
                    <a:pt x="2102" y="105"/>
                    <a:pt x="1822" y="0"/>
                    <a:pt x="15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2657;p63"/>
            <p:cNvSpPr/>
            <p:nvPr/>
          </p:nvSpPr>
          <p:spPr>
            <a:xfrm>
              <a:off x="1985805" y="2573938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8" y="512"/>
                  </a:cubicBezTo>
                  <a:cubicBezTo>
                    <a:pt x="263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TextBox 351"/>
          <p:cNvSpPr txBox="1"/>
          <p:nvPr/>
        </p:nvSpPr>
        <p:spPr>
          <a:xfrm>
            <a:off x="1428645" y="1357492"/>
            <a:ext cx="7120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Luật</a:t>
            </a:r>
            <a:r>
              <a:rPr lang="en-US" sz="1600" b="1" dirty="0"/>
              <a:t> </a:t>
            </a:r>
            <a:r>
              <a:rPr lang="en-US" sz="1600" b="1" dirty="0" err="1"/>
              <a:t>chơi</a:t>
            </a:r>
            <a:r>
              <a:rPr lang="en-US" sz="1600" b="1" dirty="0"/>
              <a:t>: </a:t>
            </a:r>
            <a:r>
              <a:rPr lang="vi-VN" sz="1600" dirty="0"/>
              <a:t>có 4 mảnh ghép tương ứng với 4 câu hỏi, học sinh trả lời được các câu hỏi sẽ</a:t>
            </a:r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một</a:t>
            </a:r>
            <a:r>
              <a:rPr lang="en-US" sz="1600" dirty="0"/>
              <a:t> </a:t>
            </a:r>
            <a:r>
              <a:rPr lang="en-US" sz="1600" dirty="0" err="1"/>
              <a:t>phần</a:t>
            </a:r>
            <a:r>
              <a:rPr lang="en-US" sz="1600" dirty="0"/>
              <a:t> </a:t>
            </a:r>
            <a:r>
              <a:rPr lang="en-US" sz="1600" dirty="0" err="1"/>
              <a:t>quà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ban </a:t>
            </a:r>
            <a:r>
              <a:rPr lang="en-US" sz="1600" dirty="0" err="1"/>
              <a:t>tổ</a:t>
            </a:r>
            <a:r>
              <a:rPr lang="en-US" sz="1600" dirty="0"/>
              <a:t> </a:t>
            </a:r>
            <a:r>
              <a:rPr lang="en-US" sz="1600" dirty="0" err="1"/>
              <a:t>chức</a:t>
            </a:r>
            <a:r>
              <a:rPr lang="vi-VN" sz="1600" dirty="0"/>
              <a:t>.</a:t>
            </a:r>
            <a:r>
              <a:rPr lang="en-US" sz="1600" dirty="0"/>
              <a:t> </a:t>
            </a:r>
            <a:r>
              <a:rPr lang="en-US" sz="1600" dirty="0" err="1"/>
              <a:t>bạn</a:t>
            </a:r>
            <a:r>
              <a:rPr lang="en-US" sz="1600" dirty="0"/>
              <a:t> </a:t>
            </a:r>
            <a:r>
              <a:rPr lang="en-US" sz="1600" dirty="0" err="1"/>
              <a:t>nào</a:t>
            </a:r>
            <a:r>
              <a:rPr lang="en-US" sz="1600" dirty="0"/>
              <a:t> </a:t>
            </a:r>
            <a:r>
              <a:rPr lang="en-US" sz="1600" dirty="0" err="1"/>
              <a:t>trả</a:t>
            </a:r>
            <a:r>
              <a:rPr lang="en-US" sz="1600" dirty="0"/>
              <a:t> </a:t>
            </a:r>
            <a:r>
              <a:rPr lang="en-US" sz="1600" dirty="0" err="1"/>
              <a:t>lời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tên</a:t>
            </a:r>
            <a:r>
              <a:rPr lang="en-US" sz="1600" dirty="0"/>
              <a:t> </a:t>
            </a:r>
            <a:r>
              <a:rPr lang="en-US" sz="1600" dirty="0" err="1"/>
              <a:t>bức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dưới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mảnh</a:t>
            </a:r>
            <a:r>
              <a:rPr lang="en-US" sz="1600" dirty="0"/>
              <a:t> </a:t>
            </a:r>
            <a:r>
              <a:rPr lang="en-US" sz="1600" dirty="0" err="1"/>
              <a:t>ghép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gấp</a:t>
            </a:r>
            <a:r>
              <a:rPr lang="en-US" sz="1600" dirty="0"/>
              <a:t> </a:t>
            </a:r>
            <a:r>
              <a:rPr lang="en-US" sz="1600" dirty="0" err="1"/>
              <a:t>đôi</a:t>
            </a:r>
            <a:r>
              <a:rPr lang="en-US" sz="1600" dirty="0"/>
              <a:t> </a:t>
            </a:r>
            <a:r>
              <a:rPr lang="en-US" sz="1600" dirty="0" err="1"/>
              <a:t>phần</a:t>
            </a:r>
            <a:r>
              <a:rPr lang="en-US" sz="1600" dirty="0"/>
              <a:t> </a:t>
            </a:r>
            <a:r>
              <a:rPr lang="en-US" sz="1600" dirty="0" err="1"/>
              <a:t>thưởng</a:t>
            </a:r>
            <a:r>
              <a:rPr lang="en-US" sz="1600" dirty="0"/>
              <a:t>.</a:t>
            </a:r>
          </a:p>
        </p:txBody>
      </p:sp>
      <p:sp>
        <p:nvSpPr>
          <p:cNvPr id="2" name="Action Button: Beginning 1">
            <a:hlinkClick r:id="rId3" action="ppaction://hlinksldjump" highlightClick="1"/>
          </p:cNvPr>
          <p:cNvSpPr/>
          <p:nvPr/>
        </p:nvSpPr>
        <p:spPr>
          <a:xfrm>
            <a:off x="665677" y="4240567"/>
            <a:ext cx="504041" cy="475572"/>
          </a:xfrm>
          <a:prstGeom prst="actionButtonBeginning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467" t="5548" r="1561" b="9422"/>
          <a:stretch/>
        </p:blipFill>
        <p:spPr>
          <a:xfrm>
            <a:off x="2811944" y="2290734"/>
            <a:ext cx="4134256" cy="243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59918" y="1215956"/>
            <a:ext cx="7517271" cy="1246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latin typeface="+mn-lt"/>
              </a:rPr>
              <a:t>CÂU 9 :</a:t>
            </a:r>
            <a:r>
              <a:rPr lang="en-US" sz="2800" dirty="0">
                <a:latin typeface="+mn-lt"/>
              </a:rPr>
              <a:t>Thời </a:t>
            </a:r>
            <a:r>
              <a:rPr lang="en-US" sz="2800" dirty="0" err="1">
                <a:latin typeface="+mn-lt"/>
              </a:rPr>
              <a:t>Lê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Sơ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có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bao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nhiêu</a:t>
            </a:r>
            <a:r>
              <a:rPr 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người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Hải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Phòng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đỗ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đại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khoa</a:t>
            </a:r>
            <a:r>
              <a:rPr lang="en-US" sz="2800" dirty="0">
                <a:latin typeface="+mn-lt"/>
              </a:rPr>
              <a:t>? 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9001057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59918" y="1215956"/>
            <a:ext cx="7517271" cy="1246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latin typeface="+mn-lt"/>
              </a:rPr>
              <a:t>CÂU 10 :PHẦN LỚN NHỮNG NGƯỜI ĐỖ ĐẠI KHOA SẼ LÀM GÌ </a:t>
            </a:r>
            <a:r>
              <a:rPr lang="en-US" sz="2800" dirty="0">
                <a:latin typeface="+mn-lt"/>
              </a:rPr>
              <a:t>? 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LÀM QUAN</a:t>
            </a:r>
          </a:p>
        </p:txBody>
      </p:sp>
    </p:spTree>
    <p:extLst>
      <p:ext uri="{BB962C8B-B14F-4D97-AF65-F5344CB8AC3E}">
        <p14:creationId xmlns:p14="http://schemas.microsoft.com/office/powerpoint/2010/main" val="7436446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398022" y="313931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+mn-lt"/>
              </a:rPr>
              <a:t>VẬN DỤNG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Sun 329"/>
          <p:cNvSpPr/>
          <p:nvPr/>
        </p:nvSpPr>
        <p:spPr>
          <a:xfrm>
            <a:off x="3161442" y="1128140"/>
            <a:ext cx="2868865" cy="2942771"/>
          </a:xfrm>
          <a:prstGeom prst="su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1" name="Arc 330"/>
          <p:cNvSpPr/>
          <p:nvPr/>
        </p:nvSpPr>
        <p:spPr>
          <a:xfrm rot="19210504">
            <a:off x="3418293" y="1460901"/>
            <a:ext cx="2303142" cy="2404588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2" name="Arc 331"/>
          <p:cNvSpPr/>
          <p:nvPr/>
        </p:nvSpPr>
        <p:spPr>
          <a:xfrm rot="14960775">
            <a:off x="3010135" y="1238741"/>
            <a:ext cx="2976734" cy="2848909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3" name="Arc 332"/>
          <p:cNvSpPr/>
          <p:nvPr/>
        </p:nvSpPr>
        <p:spPr>
          <a:xfrm rot="10064973">
            <a:off x="2867697" y="1154842"/>
            <a:ext cx="3397482" cy="3248983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413343" y="1932700"/>
            <a:ext cx="8450187" cy="291171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TextBox 327"/>
          <p:cNvSpPr txBox="1"/>
          <p:nvPr/>
        </p:nvSpPr>
        <p:spPr>
          <a:xfrm>
            <a:off x="4278086" y="2109823"/>
            <a:ext cx="1012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953495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7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3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454;p36"/>
          <p:cNvPicPr preferRelativeResize="0"/>
          <p:nvPr/>
        </p:nvPicPr>
        <p:blipFill rotWithShape="1">
          <a:blip r:embed="rId3">
            <a:alphaModFix amt="90000"/>
          </a:blip>
          <a:srcRect t="759" b="35945"/>
          <a:stretch/>
        </p:blipFill>
        <p:spPr>
          <a:xfrm>
            <a:off x="4620126" y="1169410"/>
            <a:ext cx="4299754" cy="30668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Horizontal Scroll 2"/>
          <p:cNvSpPr/>
          <p:nvPr/>
        </p:nvSpPr>
        <p:spPr>
          <a:xfrm rot="5400000">
            <a:off x="236602" y="369581"/>
            <a:ext cx="4386943" cy="4666510"/>
          </a:xfrm>
          <a:prstGeom prst="horizontalScroll">
            <a:avLst/>
          </a:prstGeom>
          <a:gradFill flip="none" rotWithShape="1">
            <a:gsLst>
              <a:gs pos="0">
                <a:srgbClr val="FCD582">
                  <a:shade val="30000"/>
                  <a:satMod val="115000"/>
                </a:srgbClr>
              </a:gs>
              <a:gs pos="50000">
                <a:srgbClr val="FCD582">
                  <a:shade val="67500"/>
                  <a:satMod val="115000"/>
                </a:srgbClr>
              </a:gs>
              <a:gs pos="100000">
                <a:srgbClr val="FCD582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3137" y="1169410"/>
            <a:ext cx="3453871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7"/>
          <p:cNvSpPr/>
          <p:nvPr/>
        </p:nvSpPr>
        <p:spPr>
          <a:xfrm>
            <a:off x="661125" y="495350"/>
            <a:ext cx="3824105" cy="1343634"/>
          </a:xfrm>
          <a:custGeom>
            <a:avLst/>
            <a:gdLst/>
            <a:ahLst/>
            <a:cxnLst/>
            <a:rect l="l" t="t" r="r" b="b"/>
            <a:pathLst>
              <a:path w="34280" h="12281" extrusionOk="0">
                <a:moveTo>
                  <a:pt x="31358" y="1"/>
                </a:moveTo>
                <a:lnTo>
                  <a:pt x="28289" y="9"/>
                </a:lnTo>
                <a:lnTo>
                  <a:pt x="26680" y="9"/>
                </a:lnTo>
                <a:lnTo>
                  <a:pt x="24994" y="13"/>
                </a:lnTo>
                <a:cubicBezTo>
                  <a:pt x="23874" y="21"/>
                  <a:pt x="22758" y="30"/>
                  <a:pt x="21654" y="30"/>
                </a:cubicBezTo>
                <a:lnTo>
                  <a:pt x="18154" y="13"/>
                </a:lnTo>
                <a:cubicBezTo>
                  <a:pt x="17752" y="13"/>
                  <a:pt x="17331" y="11"/>
                  <a:pt x="16905" y="11"/>
                </a:cubicBezTo>
                <a:cubicBezTo>
                  <a:pt x="16692" y="11"/>
                  <a:pt x="16477" y="12"/>
                  <a:pt x="16262" y="13"/>
                </a:cubicBezTo>
                <a:lnTo>
                  <a:pt x="14403" y="30"/>
                </a:lnTo>
                <a:cubicBezTo>
                  <a:pt x="13800" y="38"/>
                  <a:pt x="13209" y="46"/>
                  <a:pt x="12635" y="46"/>
                </a:cubicBezTo>
                <a:lnTo>
                  <a:pt x="10817" y="46"/>
                </a:lnTo>
                <a:lnTo>
                  <a:pt x="7079" y="34"/>
                </a:lnTo>
                <a:lnTo>
                  <a:pt x="325" y="5"/>
                </a:lnTo>
                <a:lnTo>
                  <a:pt x="83" y="5"/>
                </a:lnTo>
                <a:lnTo>
                  <a:pt x="66" y="3070"/>
                </a:lnTo>
                <a:cubicBezTo>
                  <a:pt x="58" y="4137"/>
                  <a:pt x="50" y="5216"/>
                  <a:pt x="38" y="6316"/>
                </a:cubicBezTo>
                <a:cubicBezTo>
                  <a:pt x="25" y="8376"/>
                  <a:pt x="13" y="10226"/>
                  <a:pt x="1" y="12146"/>
                </a:cubicBezTo>
                <a:lnTo>
                  <a:pt x="666" y="12151"/>
                </a:lnTo>
                <a:cubicBezTo>
                  <a:pt x="1761" y="12151"/>
                  <a:pt x="2762" y="12142"/>
                  <a:pt x="3686" y="12142"/>
                </a:cubicBezTo>
                <a:cubicBezTo>
                  <a:pt x="3992" y="12142"/>
                  <a:pt x="4289" y="12141"/>
                  <a:pt x="4577" y="12141"/>
                </a:cubicBezTo>
                <a:cubicBezTo>
                  <a:pt x="4721" y="12141"/>
                  <a:pt x="4863" y="12141"/>
                  <a:pt x="5003" y="12142"/>
                </a:cubicBezTo>
                <a:lnTo>
                  <a:pt x="6381" y="12151"/>
                </a:lnTo>
                <a:lnTo>
                  <a:pt x="9016" y="12163"/>
                </a:lnTo>
                <a:cubicBezTo>
                  <a:pt x="9910" y="12167"/>
                  <a:pt x="10575" y="12175"/>
                  <a:pt x="11326" y="12188"/>
                </a:cubicBezTo>
                <a:lnTo>
                  <a:pt x="13566" y="12220"/>
                </a:lnTo>
                <a:cubicBezTo>
                  <a:pt x="14305" y="12233"/>
                  <a:pt x="15105" y="12237"/>
                  <a:pt x="15798" y="12237"/>
                </a:cubicBezTo>
                <a:lnTo>
                  <a:pt x="19003" y="12216"/>
                </a:lnTo>
                <a:cubicBezTo>
                  <a:pt x="19144" y="12215"/>
                  <a:pt x="19278" y="12215"/>
                  <a:pt x="19407" y="12215"/>
                </a:cubicBezTo>
                <a:cubicBezTo>
                  <a:pt x="19979" y="12215"/>
                  <a:pt x="20434" y="12222"/>
                  <a:pt x="20796" y="12229"/>
                </a:cubicBezTo>
                <a:cubicBezTo>
                  <a:pt x="21695" y="12241"/>
                  <a:pt x="22643" y="12261"/>
                  <a:pt x="23632" y="12270"/>
                </a:cubicBezTo>
                <a:lnTo>
                  <a:pt x="24378" y="12274"/>
                </a:lnTo>
                <a:lnTo>
                  <a:pt x="25043" y="12274"/>
                </a:lnTo>
                <a:lnTo>
                  <a:pt x="26290" y="12278"/>
                </a:lnTo>
                <a:cubicBezTo>
                  <a:pt x="26962" y="12279"/>
                  <a:pt x="27599" y="12280"/>
                  <a:pt x="28198" y="12280"/>
                </a:cubicBezTo>
                <a:cubicBezTo>
                  <a:pt x="29047" y="12280"/>
                  <a:pt x="29820" y="12279"/>
                  <a:pt x="30513" y="12274"/>
                </a:cubicBezTo>
                <a:cubicBezTo>
                  <a:pt x="31694" y="12265"/>
                  <a:pt x="32630" y="12257"/>
                  <a:pt x="33274" y="12241"/>
                </a:cubicBezTo>
                <a:cubicBezTo>
                  <a:pt x="33914" y="12224"/>
                  <a:pt x="34263" y="12208"/>
                  <a:pt x="34271" y="12192"/>
                </a:cubicBezTo>
                <a:cubicBezTo>
                  <a:pt x="34279" y="12171"/>
                  <a:pt x="33939" y="12151"/>
                  <a:pt x="33311" y="12130"/>
                </a:cubicBezTo>
                <a:cubicBezTo>
                  <a:pt x="32683" y="12110"/>
                  <a:pt x="31760" y="12089"/>
                  <a:pt x="30595" y="12073"/>
                </a:cubicBezTo>
                <a:lnTo>
                  <a:pt x="26409" y="12015"/>
                </a:lnTo>
                <a:lnTo>
                  <a:pt x="25166" y="12003"/>
                </a:lnTo>
                <a:lnTo>
                  <a:pt x="24530" y="11999"/>
                </a:lnTo>
                <a:lnTo>
                  <a:pt x="23952" y="11991"/>
                </a:lnTo>
                <a:lnTo>
                  <a:pt x="21219" y="11945"/>
                </a:lnTo>
                <a:cubicBezTo>
                  <a:pt x="20739" y="11937"/>
                  <a:pt x="19943" y="11929"/>
                  <a:pt x="18921" y="11929"/>
                </a:cubicBezTo>
                <a:cubicBezTo>
                  <a:pt x="17924" y="11933"/>
                  <a:pt x="16795" y="11954"/>
                  <a:pt x="15655" y="11958"/>
                </a:cubicBezTo>
                <a:cubicBezTo>
                  <a:pt x="15489" y="11959"/>
                  <a:pt x="15319" y="11960"/>
                  <a:pt x="15143" y="11960"/>
                </a:cubicBezTo>
                <a:cubicBezTo>
                  <a:pt x="14170" y="11960"/>
                  <a:pt x="13035" y="11942"/>
                  <a:pt x="11638" y="11921"/>
                </a:cubicBezTo>
                <a:lnTo>
                  <a:pt x="10337" y="11909"/>
                </a:lnTo>
                <a:lnTo>
                  <a:pt x="9044" y="11904"/>
                </a:lnTo>
                <a:lnTo>
                  <a:pt x="6377" y="11896"/>
                </a:lnTo>
                <a:lnTo>
                  <a:pt x="4962" y="11892"/>
                </a:lnTo>
                <a:cubicBezTo>
                  <a:pt x="4441" y="11892"/>
                  <a:pt x="3932" y="11896"/>
                  <a:pt x="3431" y="11896"/>
                </a:cubicBezTo>
                <a:cubicBezTo>
                  <a:pt x="2430" y="11904"/>
                  <a:pt x="1462" y="11917"/>
                  <a:pt x="530" y="11917"/>
                </a:cubicBezTo>
                <a:lnTo>
                  <a:pt x="231" y="11917"/>
                </a:lnTo>
                <a:lnTo>
                  <a:pt x="251" y="6254"/>
                </a:lnTo>
                <a:cubicBezTo>
                  <a:pt x="259" y="5191"/>
                  <a:pt x="263" y="4088"/>
                  <a:pt x="268" y="2947"/>
                </a:cubicBezTo>
                <a:lnTo>
                  <a:pt x="272" y="194"/>
                </a:lnTo>
                <a:lnTo>
                  <a:pt x="514" y="194"/>
                </a:lnTo>
                <a:lnTo>
                  <a:pt x="7292" y="198"/>
                </a:lnTo>
                <a:lnTo>
                  <a:pt x="12926" y="198"/>
                </a:lnTo>
                <a:lnTo>
                  <a:pt x="14801" y="181"/>
                </a:lnTo>
                <a:cubicBezTo>
                  <a:pt x="15404" y="173"/>
                  <a:pt x="15991" y="169"/>
                  <a:pt x="16562" y="165"/>
                </a:cubicBezTo>
                <a:cubicBezTo>
                  <a:pt x="17116" y="165"/>
                  <a:pt x="17702" y="169"/>
                  <a:pt x="18285" y="169"/>
                </a:cubicBezTo>
                <a:cubicBezTo>
                  <a:pt x="19446" y="177"/>
                  <a:pt x="20624" y="190"/>
                  <a:pt x="21814" y="194"/>
                </a:cubicBezTo>
                <a:cubicBezTo>
                  <a:pt x="22051" y="194"/>
                  <a:pt x="22286" y="195"/>
                  <a:pt x="22520" y="195"/>
                </a:cubicBezTo>
                <a:cubicBezTo>
                  <a:pt x="23455" y="195"/>
                  <a:pt x="24362" y="190"/>
                  <a:pt x="25232" y="190"/>
                </a:cubicBezTo>
                <a:lnTo>
                  <a:pt x="26828" y="190"/>
                </a:lnTo>
                <a:lnTo>
                  <a:pt x="28416" y="194"/>
                </a:lnTo>
                <a:lnTo>
                  <a:pt x="31456" y="198"/>
                </a:lnTo>
                <a:lnTo>
                  <a:pt x="32852" y="206"/>
                </a:lnTo>
                <a:lnTo>
                  <a:pt x="33537" y="210"/>
                </a:lnTo>
                <a:lnTo>
                  <a:pt x="33877" y="214"/>
                </a:lnTo>
                <a:lnTo>
                  <a:pt x="34062" y="214"/>
                </a:lnTo>
                <a:cubicBezTo>
                  <a:pt x="34058" y="255"/>
                  <a:pt x="34058" y="296"/>
                  <a:pt x="34058" y="337"/>
                </a:cubicBezTo>
                <a:cubicBezTo>
                  <a:pt x="34058" y="448"/>
                  <a:pt x="34058" y="559"/>
                  <a:pt x="34058" y="666"/>
                </a:cubicBezTo>
                <a:cubicBezTo>
                  <a:pt x="34054" y="887"/>
                  <a:pt x="34054" y="1109"/>
                  <a:pt x="34054" y="1326"/>
                </a:cubicBezTo>
                <a:cubicBezTo>
                  <a:pt x="34050" y="1765"/>
                  <a:pt x="34050" y="2200"/>
                  <a:pt x="34050" y="2627"/>
                </a:cubicBezTo>
                <a:cubicBezTo>
                  <a:pt x="34050" y="3493"/>
                  <a:pt x="34058" y="4285"/>
                  <a:pt x="34062" y="5015"/>
                </a:cubicBezTo>
                <a:cubicBezTo>
                  <a:pt x="34066" y="5741"/>
                  <a:pt x="34070" y="6402"/>
                  <a:pt x="34074" y="7005"/>
                </a:cubicBezTo>
                <a:cubicBezTo>
                  <a:pt x="34078" y="7621"/>
                  <a:pt x="34078" y="8216"/>
                  <a:pt x="34083" y="8737"/>
                </a:cubicBezTo>
                <a:cubicBezTo>
                  <a:pt x="34091" y="9787"/>
                  <a:pt x="34099" y="10612"/>
                  <a:pt x="34115" y="11178"/>
                </a:cubicBezTo>
                <a:cubicBezTo>
                  <a:pt x="34132" y="11744"/>
                  <a:pt x="34148" y="12048"/>
                  <a:pt x="34177" y="12056"/>
                </a:cubicBezTo>
                <a:cubicBezTo>
                  <a:pt x="34177" y="12056"/>
                  <a:pt x="34178" y="12057"/>
                  <a:pt x="34178" y="12057"/>
                </a:cubicBezTo>
                <a:cubicBezTo>
                  <a:pt x="34202" y="12057"/>
                  <a:pt x="34218" y="11766"/>
                  <a:pt x="34230" y="11215"/>
                </a:cubicBezTo>
                <a:cubicBezTo>
                  <a:pt x="34247" y="10653"/>
                  <a:pt x="34255" y="9828"/>
                  <a:pt x="34263" y="8770"/>
                </a:cubicBezTo>
                <a:cubicBezTo>
                  <a:pt x="34267" y="8232"/>
                  <a:pt x="34267" y="7666"/>
                  <a:pt x="34271" y="7001"/>
                </a:cubicBezTo>
                <a:cubicBezTo>
                  <a:pt x="34275" y="6320"/>
                  <a:pt x="34271" y="5602"/>
                  <a:pt x="34267" y="4855"/>
                </a:cubicBezTo>
                <a:cubicBezTo>
                  <a:pt x="34263" y="4112"/>
                  <a:pt x="34259" y="3345"/>
                  <a:pt x="34255" y="2561"/>
                </a:cubicBezTo>
                <a:cubicBezTo>
                  <a:pt x="34255" y="1790"/>
                  <a:pt x="34259" y="949"/>
                  <a:pt x="34263" y="38"/>
                </a:cubicBezTo>
                <a:lnTo>
                  <a:pt x="34263" y="13"/>
                </a:lnTo>
                <a:cubicBezTo>
                  <a:pt x="33377" y="5"/>
                  <a:pt x="32359" y="1"/>
                  <a:pt x="31358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00" l="26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4" y="321737"/>
            <a:ext cx="8092040" cy="45762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0234" y="1344984"/>
            <a:ext cx="5340118" cy="2529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(1428 - 1527)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938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1407.</a:t>
            </a:r>
            <a:endParaRPr lang="en-US" sz="2800" dirty="0"/>
          </a:p>
        </p:txBody>
      </p:sp>
      <p:pic>
        <p:nvPicPr>
          <p:cNvPr id="6" name="intr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8990" y="3686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3426" y="1044498"/>
            <a:ext cx="8748494" cy="4169131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47"/>
          <p:cNvSpPr txBox="1">
            <a:spLocks noGrp="1"/>
          </p:cNvSpPr>
          <p:nvPr>
            <p:ph type="title"/>
          </p:nvPr>
        </p:nvSpPr>
        <p:spPr>
          <a:xfrm>
            <a:off x="719774" y="387403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1249" name="Google Shape;1249;p47"/>
          <p:cNvSpPr/>
          <p:nvPr/>
        </p:nvSpPr>
        <p:spPr>
          <a:xfrm>
            <a:off x="3966374" y="313208"/>
            <a:ext cx="33233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9" y="1"/>
                </a:moveTo>
                <a:cubicBezTo>
                  <a:pt x="330" y="1"/>
                  <a:pt x="306" y="29"/>
                  <a:pt x="279" y="79"/>
                </a:cubicBezTo>
                <a:cubicBezTo>
                  <a:pt x="238" y="153"/>
                  <a:pt x="206" y="235"/>
                  <a:pt x="177" y="313"/>
                </a:cubicBezTo>
                <a:cubicBezTo>
                  <a:pt x="156" y="375"/>
                  <a:pt x="140" y="436"/>
                  <a:pt x="128" y="498"/>
                </a:cubicBezTo>
                <a:cubicBezTo>
                  <a:pt x="115" y="572"/>
                  <a:pt x="107" y="645"/>
                  <a:pt x="103" y="719"/>
                </a:cubicBezTo>
                <a:cubicBezTo>
                  <a:pt x="99" y="793"/>
                  <a:pt x="99" y="871"/>
                  <a:pt x="91" y="945"/>
                </a:cubicBezTo>
                <a:cubicBezTo>
                  <a:pt x="82" y="1023"/>
                  <a:pt x="74" y="1113"/>
                  <a:pt x="66" y="1203"/>
                </a:cubicBezTo>
                <a:cubicBezTo>
                  <a:pt x="62" y="1249"/>
                  <a:pt x="58" y="1310"/>
                  <a:pt x="54" y="1396"/>
                </a:cubicBezTo>
                <a:cubicBezTo>
                  <a:pt x="50" y="1478"/>
                  <a:pt x="50" y="1581"/>
                  <a:pt x="46" y="1696"/>
                </a:cubicBezTo>
                <a:cubicBezTo>
                  <a:pt x="46" y="1757"/>
                  <a:pt x="41" y="1819"/>
                  <a:pt x="41" y="1885"/>
                </a:cubicBezTo>
                <a:cubicBezTo>
                  <a:pt x="37" y="1917"/>
                  <a:pt x="41" y="1950"/>
                  <a:pt x="37" y="1983"/>
                </a:cubicBezTo>
                <a:cubicBezTo>
                  <a:pt x="37" y="2016"/>
                  <a:pt x="33" y="2049"/>
                  <a:pt x="33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3"/>
                  <a:pt x="21" y="3005"/>
                  <a:pt x="17" y="3099"/>
                </a:cubicBezTo>
                <a:cubicBezTo>
                  <a:pt x="13" y="3194"/>
                  <a:pt x="0" y="3296"/>
                  <a:pt x="5" y="3395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3"/>
                  <a:pt x="33" y="4925"/>
                </a:cubicBezTo>
                <a:cubicBezTo>
                  <a:pt x="37" y="5044"/>
                  <a:pt x="46" y="5159"/>
                  <a:pt x="46" y="5270"/>
                </a:cubicBezTo>
                <a:cubicBezTo>
                  <a:pt x="50" y="5377"/>
                  <a:pt x="33" y="5487"/>
                  <a:pt x="25" y="5602"/>
                </a:cubicBezTo>
                <a:cubicBezTo>
                  <a:pt x="21" y="5660"/>
                  <a:pt x="21" y="5717"/>
                  <a:pt x="21" y="5775"/>
                </a:cubicBezTo>
                <a:cubicBezTo>
                  <a:pt x="21" y="5832"/>
                  <a:pt x="25" y="5889"/>
                  <a:pt x="33" y="5947"/>
                </a:cubicBezTo>
                <a:cubicBezTo>
                  <a:pt x="50" y="6049"/>
                  <a:pt x="58" y="6152"/>
                  <a:pt x="54" y="6255"/>
                </a:cubicBezTo>
                <a:cubicBezTo>
                  <a:pt x="50" y="6357"/>
                  <a:pt x="37" y="6460"/>
                  <a:pt x="29" y="6562"/>
                </a:cubicBezTo>
                <a:cubicBezTo>
                  <a:pt x="25" y="6665"/>
                  <a:pt x="25" y="6768"/>
                  <a:pt x="29" y="6870"/>
                </a:cubicBezTo>
                <a:cubicBezTo>
                  <a:pt x="33" y="6969"/>
                  <a:pt x="37" y="7055"/>
                  <a:pt x="33" y="7149"/>
                </a:cubicBezTo>
                <a:cubicBezTo>
                  <a:pt x="33" y="7243"/>
                  <a:pt x="37" y="7330"/>
                  <a:pt x="41" y="7412"/>
                </a:cubicBezTo>
                <a:cubicBezTo>
                  <a:pt x="46" y="7494"/>
                  <a:pt x="50" y="7572"/>
                  <a:pt x="46" y="7646"/>
                </a:cubicBezTo>
                <a:cubicBezTo>
                  <a:pt x="41" y="7715"/>
                  <a:pt x="37" y="7785"/>
                  <a:pt x="33" y="7855"/>
                </a:cubicBezTo>
                <a:cubicBezTo>
                  <a:pt x="25" y="7921"/>
                  <a:pt x="25" y="7986"/>
                  <a:pt x="25" y="8052"/>
                </a:cubicBezTo>
                <a:cubicBezTo>
                  <a:pt x="29" y="8109"/>
                  <a:pt x="33" y="8163"/>
                  <a:pt x="37" y="8212"/>
                </a:cubicBezTo>
                <a:cubicBezTo>
                  <a:pt x="58" y="8405"/>
                  <a:pt x="87" y="8516"/>
                  <a:pt x="140" y="8516"/>
                </a:cubicBezTo>
                <a:cubicBezTo>
                  <a:pt x="189" y="8516"/>
                  <a:pt x="214" y="8405"/>
                  <a:pt x="222" y="8212"/>
                </a:cubicBezTo>
                <a:cubicBezTo>
                  <a:pt x="226" y="8163"/>
                  <a:pt x="226" y="8105"/>
                  <a:pt x="226" y="8052"/>
                </a:cubicBezTo>
                <a:cubicBezTo>
                  <a:pt x="230" y="7998"/>
                  <a:pt x="234" y="7937"/>
                  <a:pt x="238" y="7871"/>
                </a:cubicBezTo>
                <a:cubicBezTo>
                  <a:pt x="247" y="7806"/>
                  <a:pt x="251" y="7732"/>
                  <a:pt x="255" y="7650"/>
                </a:cubicBezTo>
                <a:cubicBezTo>
                  <a:pt x="255" y="7564"/>
                  <a:pt x="251" y="7481"/>
                  <a:pt x="247" y="7395"/>
                </a:cubicBezTo>
                <a:cubicBezTo>
                  <a:pt x="238" y="7313"/>
                  <a:pt x="230" y="7235"/>
                  <a:pt x="230" y="7141"/>
                </a:cubicBezTo>
                <a:cubicBezTo>
                  <a:pt x="226" y="7047"/>
                  <a:pt x="222" y="6948"/>
                  <a:pt x="214" y="6854"/>
                </a:cubicBezTo>
                <a:cubicBezTo>
                  <a:pt x="206" y="6759"/>
                  <a:pt x="201" y="6661"/>
                  <a:pt x="206" y="6566"/>
                </a:cubicBezTo>
                <a:cubicBezTo>
                  <a:pt x="210" y="6464"/>
                  <a:pt x="218" y="6361"/>
                  <a:pt x="218" y="6246"/>
                </a:cubicBezTo>
                <a:cubicBezTo>
                  <a:pt x="218" y="6136"/>
                  <a:pt x="206" y="6025"/>
                  <a:pt x="185" y="5910"/>
                </a:cubicBezTo>
                <a:cubicBezTo>
                  <a:pt x="177" y="5861"/>
                  <a:pt x="173" y="5811"/>
                  <a:pt x="173" y="5758"/>
                </a:cubicBezTo>
                <a:cubicBezTo>
                  <a:pt x="173" y="5705"/>
                  <a:pt x="177" y="5651"/>
                  <a:pt x="181" y="5598"/>
                </a:cubicBezTo>
                <a:cubicBezTo>
                  <a:pt x="189" y="5487"/>
                  <a:pt x="201" y="5368"/>
                  <a:pt x="201" y="5249"/>
                </a:cubicBezTo>
                <a:cubicBezTo>
                  <a:pt x="201" y="5130"/>
                  <a:pt x="197" y="5015"/>
                  <a:pt x="197" y="4905"/>
                </a:cubicBezTo>
                <a:cubicBezTo>
                  <a:pt x="206" y="4486"/>
                  <a:pt x="214" y="4072"/>
                  <a:pt x="222" y="3674"/>
                </a:cubicBezTo>
                <a:cubicBezTo>
                  <a:pt x="226" y="3575"/>
                  <a:pt x="226" y="3473"/>
                  <a:pt x="230" y="3382"/>
                </a:cubicBezTo>
                <a:cubicBezTo>
                  <a:pt x="230" y="3292"/>
                  <a:pt x="238" y="3198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2"/>
                </a:lnTo>
                <a:cubicBezTo>
                  <a:pt x="263" y="2521"/>
                  <a:pt x="263" y="2480"/>
                  <a:pt x="263" y="2443"/>
                </a:cubicBezTo>
                <a:cubicBezTo>
                  <a:pt x="263" y="2406"/>
                  <a:pt x="267" y="2369"/>
                  <a:pt x="267" y="2332"/>
                </a:cubicBezTo>
                <a:cubicBezTo>
                  <a:pt x="275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2000"/>
                </a:cubicBezTo>
                <a:cubicBezTo>
                  <a:pt x="308" y="1979"/>
                  <a:pt x="304" y="1963"/>
                  <a:pt x="308" y="1946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6" y="1766"/>
                  <a:pt x="320" y="1708"/>
                </a:cubicBezTo>
                <a:cubicBezTo>
                  <a:pt x="325" y="1593"/>
                  <a:pt x="329" y="1495"/>
                  <a:pt x="333" y="1413"/>
                </a:cubicBezTo>
                <a:cubicBezTo>
                  <a:pt x="341" y="1335"/>
                  <a:pt x="345" y="1269"/>
                  <a:pt x="349" y="1228"/>
                </a:cubicBezTo>
                <a:cubicBezTo>
                  <a:pt x="353" y="1142"/>
                  <a:pt x="357" y="1056"/>
                  <a:pt x="366" y="974"/>
                </a:cubicBezTo>
                <a:cubicBezTo>
                  <a:pt x="370" y="888"/>
                  <a:pt x="370" y="805"/>
                  <a:pt x="366" y="723"/>
                </a:cubicBezTo>
                <a:cubicBezTo>
                  <a:pt x="362" y="650"/>
                  <a:pt x="357" y="584"/>
                  <a:pt x="362" y="526"/>
                </a:cubicBezTo>
                <a:cubicBezTo>
                  <a:pt x="362" y="469"/>
                  <a:pt x="366" y="412"/>
                  <a:pt x="370" y="362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6" y="38"/>
                  <a:pt x="374" y="5"/>
                  <a:pt x="353" y="1"/>
                </a:cubicBezTo>
                <a:cubicBezTo>
                  <a:pt x="352" y="1"/>
                  <a:pt x="351" y="1"/>
                  <a:pt x="349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un 1"/>
          <p:cNvSpPr/>
          <p:nvPr/>
        </p:nvSpPr>
        <p:spPr>
          <a:xfrm>
            <a:off x="7702555" y="387403"/>
            <a:ext cx="565145" cy="582900"/>
          </a:xfrm>
          <a:prstGeom prst="su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360336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605" y="1116949"/>
            <a:ext cx="4382281" cy="286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" y="-575"/>
            <a:ext cx="9140452" cy="514407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72" y="547277"/>
            <a:ext cx="1988993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67" y="810639"/>
            <a:ext cx="1979858" cy="1979858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06" y="546144"/>
            <a:ext cx="1979858" cy="198442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92" y="2257687"/>
            <a:ext cx="1988993" cy="1988993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67" y="2521256"/>
            <a:ext cx="1979858" cy="1979858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68" y="2256734"/>
            <a:ext cx="1988993" cy="19889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4" y="813017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909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39" y="3654375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46" y="-744198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1" y="3800765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88" y="4381762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0" y="-516735"/>
            <a:ext cx="457200" cy="4572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72" y="547277"/>
            <a:ext cx="1988993" cy="1988993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68" y="810639"/>
            <a:ext cx="1975306" cy="1979858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06" y="546143"/>
            <a:ext cx="1979858" cy="1979858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92" y="2257687"/>
            <a:ext cx="1988993" cy="1988993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67" y="2528400"/>
            <a:ext cx="1975306" cy="1979858"/>
          </a:xfrm>
          <a:prstGeom prst="rect">
            <a:avLst/>
          </a:prstGeom>
        </p:spPr>
      </p:pic>
      <p:pic>
        <p:nvPicPr>
          <p:cNvPr id="144" name="mau6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68" y="2256734"/>
            <a:ext cx="1988993" cy="19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2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4" y="821406"/>
            <a:ext cx="7731470" cy="4098937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680642" y="1284432"/>
            <a:ext cx="6256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    </a:t>
            </a:r>
            <a:r>
              <a:rPr lang="en-US" sz="3200" b="1" dirty="0" err="1"/>
              <a:t>Nước</a:t>
            </a:r>
            <a:r>
              <a:rPr lang="en-US" sz="3200" b="1" dirty="0"/>
              <a:t> ta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rơi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ách</a:t>
            </a:r>
            <a:r>
              <a:rPr lang="en-US" sz="3200" b="1" dirty="0"/>
              <a:t> </a:t>
            </a:r>
            <a:r>
              <a:rPr lang="en-US" sz="3200" b="1" dirty="0" err="1"/>
              <a:t>đô</a:t>
            </a:r>
            <a:r>
              <a:rPr lang="en-US" sz="3200" b="1" dirty="0"/>
              <a:t> </a:t>
            </a:r>
            <a:r>
              <a:rPr lang="en-US" sz="3200" b="1" dirty="0" err="1"/>
              <a:t>hộ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triều</a:t>
            </a:r>
            <a:r>
              <a:rPr lang="en-US" sz="3200" b="1" dirty="0"/>
              <a:t> </a:t>
            </a:r>
            <a:r>
              <a:rPr lang="en-US" sz="3200" b="1" dirty="0" err="1"/>
              <a:t>đại</a:t>
            </a:r>
            <a:r>
              <a:rPr lang="en-US" sz="3200" b="1" dirty="0"/>
              <a:t> </a:t>
            </a:r>
            <a:r>
              <a:rPr lang="en-US" sz="3200" b="1" dirty="0" err="1"/>
              <a:t>phong</a:t>
            </a:r>
            <a:r>
              <a:rPr lang="en-US" sz="3200" b="1" dirty="0"/>
              <a:t> </a:t>
            </a:r>
            <a:r>
              <a:rPr lang="en-US" sz="3200" b="1" dirty="0" err="1"/>
              <a:t>kiến</a:t>
            </a:r>
            <a:r>
              <a:rPr lang="en-US" sz="3200" b="1" dirty="0"/>
              <a:t> </a:t>
            </a:r>
            <a:r>
              <a:rPr lang="en-US" sz="3200" b="1" dirty="0" err="1"/>
              <a:t>phương</a:t>
            </a:r>
            <a:r>
              <a:rPr lang="en-US" sz="3200" b="1" dirty="0"/>
              <a:t> </a:t>
            </a:r>
            <a:r>
              <a:rPr lang="en-US" sz="3200" b="1" dirty="0" err="1"/>
              <a:t>Bắc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suốt</a:t>
            </a:r>
            <a:r>
              <a:rPr lang="en-US" sz="3200" b="1" dirty="0"/>
              <a:t> 20 </a:t>
            </a:r>
            <a:r>
              <a:rPr lang="en-US" sz="3200" b="1" dirty="0" err="1"/>
              <a:t>năm</a:t>
            </a:r>
            <a:r>
              <a:rPr lang="en-US" sz="3200" b="1" dirty="0"/>
              <a:t> (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năm</a:t>
            </a:r>
            <a:r>
              <a:rPr lang="en-US" sz="3200" b="1" dirty="0"/>
              <a:t> 1407 </a:t>
            </a:r>
            <a:r>
              <a:rPr lang="en-US" sz="3200" b="1" dirty="0" err="1"/>
              <a:t>đến</a:t>
            </a:r>
            <a:r>
              <a:rPr lang="en-US" sz="3200" b="1" dirty="0"/>
              <a:t> 1427) </a:t>
            </a:r>
            <a:r>
              <a:rPr lang="en-US" sz="3200" dirty="0"/>
              <a:t>?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CÂU 1</a:t>
            </a:r>
          </a:p>
        </p:txBody>
      </p:sp>
      <p:sp>
        <p:nvSpPr>
          <p:cNvPr id="190" name="Action Button: Home 189">
            <a:hlinkClick r:id="rId2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TextBox 190"/>
          <p:cNvSpPr txBox="1"/>
          <p:nvPr/>
        </p:nvSpPr>
        <p:spPr>
          <a:xfrm>
            <a:off x="422788" y="261761"/>
            <a:ext cx="2102698" cy="338554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extBox 194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CÂU 1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3744633" y="262506"/>
            <a:ext cx="2102698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744633" y="3674091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 MINH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97" name="Picture 196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98" y="3586791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88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  <p:bldLst>
      <p:bldP spid="192" grpId="0" animBg="1"/>
      <p:bldP spid="193" grpId="0" animBg="1"/>
      <p:bldP spid="194" grpId="0" animBg="1"/>
      <p:bldP spid="195" grpId="0"/>
      <p:bldP spid="19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816813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398814" y="1288451"/>
            <a:ext cx="6611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    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ách</a:t>
            </a:r>
            <a:r>
              <a:rPr lang="en-US" sz="3200" b="1" dirty="0"/>
              <a:t> </a:t>
            </a:r>
            <a:r>
              <a:rPr lang="en-US" sz="3200" b="1" dirty="0" err="1"/>
              <a:t>đô</a:t>
            </a:r>
            <a:r>
              <a:rPr lang="en-US" sz="3200" b="1" dirty="0"/>
              <a:t> </a:t>
            </a:r>
            <a:r>
              <a:rPr lang="en-US" sz="3200" b="1" dirty="0" err="1"/>
              <a:t>hộ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Minh, </a:t>
            </a:r>
            <a:r>
              <a:rPr lang="en-US" sz="3200" b="1" dirty="0" err="1"/>
              <a:t>vùng</a:t>
            </a:r>
            <a:r>
              <a:rPr lang="en-US" sz="3200" b="1" dirty="0"/>
              <a:t> </a:t>
            </a:r>
            <a:r>
              <a:rPr lang="en-US" sz="3200" b="1" dirty="0" err="1"/>
              <a:t>đất</a:t>
            </a:r>
            <a:r>
              <a:rPr lang="en-US" sz="3200" b="1" dirty="0"/>
              <a:t> </a:t>
            </a:r>
            <a:r>
              <a:rPr lang="en-US" sz="3200" b="1" dirty="0" err="1"/>
              <a:t>Hải</a:t>
            </a:r>
            <a:r>
              <a:rPr lang="en-US" sz="3200" b="1" dirty="0"/>
              <a:t> </a:t>
            </a:r>
            <a:r>
              <a:rPr lang="en-US" sz="3200" b="1" dirty="0" err="1"/>
              <a:t>Phòng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thuộc</a:t>
            </a:r>
            <a:r>
              <a:rPr lang="en-US" sz="3200" b="1" dirty="0"/>
              <a:t> </a:t>
            </a:r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giới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chính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vi-VN" sz="3200" b="1" dirty="0"/>
              <a:t>?</a:t>
            </a:r>
            <a:endParaRPr lang="en-US" sz="3200" dirty="0"/>
          </a:p>
        </p:txBody>
      </p:sp>
      <p:sp>
        <p:nvSpPr>
          <p:cNvPr id="192" name="TextBox 191"/>
          <p:cNvSpPr txBox="1"/>
          <p:nvPr/>
        </p:nvSpPr>
        <p:spPr>
          <a:xfrm>
            <a:off x="422788" y="261761"/>
            <a:ext cx="2102698" cy="338554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CÂU 2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3514254" y="152227"/>
            <a:ext cx="304631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KHỞI ĐỘNG</a:t>
            </a:r>
          </a:p>
        </p:txBody>
      </p:sp>
      <p:pic>
        <p:nvPicPr>
          <p:cNvPr id="199" name="Picture 198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75" y="3296251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47590" y="3389504"/>
            <a:ext cx="32608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PHỦ TÂN AN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3" name="Action Button: Home 192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0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196" grpId="0" animBg="1"/>
      <p:bldP spid="197" grpId="0"/>
      <p:bldP spid="19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536397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283964" y="1080912"/>
            <a:ext cx="6738064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92100" algn="just">
              <a:lnSpc>
                <a:spcPct val="130000"/>
              </a:lnSpc>
            </a:pP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 </a:t>
            </a:r>
            <a:r>
              <a:rPr lang="en-US" sz="2800" dirty="0" err="1"/>
              <a:t>căn</a:t>
            </a:r>
            <a:r>
              <a:rPr lang="en-US" sz="2800" dirty="0"/>
              <a:t> </a:t>
            </a:r>
            <a:r>
              <a:rPr lang="en-US" sz="2800" dirty="0" err="1"/>
              <a:t>cứ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anh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Phạm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(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Nông</a:t>
            </a:r>
            <a:r>
              <a:rPr lang="en-US" sz="2800" dirty="0"/>
              <a:t>)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đạo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Lam </a:t>
            </a:r>
            <a:r>
              <a:rPr lang="en-US" sz="2800" dirty="0" err="1"/>
              <a:t>Sơn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đấu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chống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Minh?</a:t>
            </a:r>
            <a:endParaRPr lang="en-US" sz="2000" b="1" dirty="0">
              <a:solidFill>
                <a:srgbClr val="DD8234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CÂU 3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3068818" y="172446"/>
            <a:ext cx="3006363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KHỞI ĐỘNG</a:t>
            </a:r>
          </a:p>
        </p:txBody>
      </p:sp>
      <p:pic>
        <p:nvPicPr>
          <p:cNvPr id="192" name="Picture 191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97" y="3382095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882617" y="3641977"/>
            <a:ext cx="4711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 DƯƠNG- KINH MÔN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0" name="Action Button: Home 189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6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196" grpId="0" animBg="1"/>
      <p:bldP spid="197" grpId="0"/>
      <p:bldP spid="19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810847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746931" y="1264849"/>
            <a:ext cx="6502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   </a:t>
            </a:r>
            <a:r>
              <a:rPr lang="vi-VN" sz="4000" dirty="0"/>
              <a:t>Chính sách thâm độc mà nhà Minh đã thi hành ở nước ta trong thời kì đô hộ?</a:t>
            </a:r>
            <a:endParaRPr lang="en-US" sz="4000" dirty="0"/>
          </a:p>
        </p:txBody>
      </p:sp>
      <p:sp>
        <p:nvSpPr>
          <p:cNvPr id="194" name="Rectangle 193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CÂU 4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3336207" y="155898"/>
            <a:ext cx="3248403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4568" y="3458278"/>
            <a:ext cx="52116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Segoe UI" panose="020B0502040204020203" pitchFamily="34" charset="0"/>
              </a:rPr>
              <a:t>CHÍNH SÁCH ĐỒNG HÓA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92" name="Picture 191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45" y="3203841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9" name="Action Button: Home 198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80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196" grpId="0" animBg="1"/>
      <p:bldP spid="197" grpId="0"/>
      <p:bldP spid="19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781664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203236" y="1089316"/>
            <a:ext cx="6960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   </a:t>
            </a:r>
            <a:r>
              <a:rPr lang="vi-VN" sz="4000" dirty="0"/>
              <a:t>Tên một nhà sư ở Đồ Sơn Hải Phòng tập hợp nhân dân nổi dậy chống giặc Minh?</a:t>
            </a:r>
            <a:endParaRPr lang="en-US" sz="4000" dirty="0"/>
          </a:p>
        </p:txBody>
      </p:sp>
      <p:sp>
        <p:nvSpPr>
          <p:cNvPr id="187" name="Rectangle 186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CÂU 5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3087824" y="100986"/>
            <a:ext cx="3191188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807374" y="3536158"/>
            <a:ext cx="4435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NHÀ SƯ PHẠM NGỌC</a:t>
            </a:r>
          </a:p>
        </p:txBody>
      </p:sp>
      <p:pic>
        <p:nvPicPr>
          <p:cNvPr id="194" name="Picture 193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2" y="3170082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5" name="Action Button: Home 194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98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 animBg="1"/>
      <p:bldP spid="189" grpId="0" animBg="1"/>
      <p:bldP spid="190" grpId="0"/>
      <p:bldP spid="192" grpId="0"/>
      <p:bldP spid="3" grpId="0"/>
    </p:bldLst>
  </p:timing>
</p:sld>
</file>

<file path=ppt/theme/theme1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1439</Words>
  <Application>Microsoft Office PowerPoint</Application>
  <PresentationFormat>On-screen Show (16:9)</PresentationFormat>
  <Paragraphs>150</Paragraphs>
  <Slides>35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Segoe UI</vt:lpstr>
      <vt:lpstr>.VnArial Narrow</vt:lpstr>
      <vt:lpstr>Redressed</vt:lpstr>
      <vt:lpstr>Livvic Light</vt:lpstr>
      <vt:lpstr>Roboto Slab Regular</vt:lpstr>
      <vt:lpstr>Times New Roman</vt:lpstr>
      <vt:lpstr>Arial</vt:lpstr>
      <vt:lpstr>Livvic</vt:lpstr>
      <vt:lpstr>Fira Sans Extra Condensed Medium</vt:lpstr>
      <vt:lpstr>Papyrus History Lesson by Slidesgo</vt:lpstr>
      <vt:lpstr> CHỦ ĐỀ 2 :  VÙNG ĐẤT HẢI PHÒNG THỜI LÊ SƠ TỪ NĂM 1428 ĐẾN NĂM 1527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Địa giới hành chính của vùng đất Hải Phòng.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LỊCH SỬ</dc:title>
  <dc:creator>Administrator</dc:creator>
  <cp:lastModifiedBy>Admin</cp:lastModifiedBy>
  <cp:revision>111</cp:revision>
  <cp:lastPrinted>2021-08-27T14:31:12Z</cp:lastPrinted>
  <dcterms:modified xsi:type="dcterms:W3CDTF">2024-05-08T09:02:18Z</dcterms:modified>
</cp:coreProperties>
</file>