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7" r:id="rId2"/>
    <p:sldId id="278" r:id="rId3"/>
    <p:sldId id="262" r:id="rId4"/>
    <p:sldId id="265" r:id="rId5"/>
    <p:sldId id="266" r:id="rId6"/>
    <p:sldId id="267" r:id="rId7"/>
    <p:sldId id="268" r:id="rId8"/>
    <p:sldId id="269" r:id="rId9"/>
    <p:sldId id="279" r:id="rId10"/>
    <p:sldId id="277" r:id="rId11"/>
    <p:sldId id="270" r:id="rId12"/>
    <p:sldId id="272" r:id="rId13"/>
    <p:sldId id="273" r:id="rId14"/>
    <p:sldId id="276" r:id="rId15"/>
  </p:sldIdLst>
  <p:sldSz cx="12192000" cy="6858000"/>
  <p:notesSz cx="6858000" cy="9144000"/>
  <p:embeddedFontLst>
    <p:embeddedFont>
      <p:font typeface="Brush Script MT" panose="03060802040406070304" pitchFamily="66" charset="0"/>
      <p:italic r:id="rId17"/>
    </p:embeddedFont>
    <p:embeddedFont>
      <p:font typeface="Open Sans"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vwwgEKii6b6IhEkPOmyZt4oJX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9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76438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22946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1323f50106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11323f50106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g11323f50106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29582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5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6.jpg"/><Relationship Id="rId5" Type="http://schemas.openxmlformats.org/officeDocument/2006/relationships/image" Target="../media/image8.png"/><Relationship Id="rId10" Type="http://schemas.openxmlformats.org/officeDocument/2006/relationships/image" Target="../media/image15.jpg"/><Relationship Id="rId4" Type="http://schemas.microsoft.com/office/2007/relationships/hdphoto" Target="../media/hdphoto1.wdp"/><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 name="Google Shape;94;p29"/>
          <p:cNvSpPr/>
          <p:nvPr/>
        </p:nvSpPr>
        <p:spPr>
          <a:xfrm>
            <a:off x="321732" y="321733"/>
            <a:ext cx="11546828" cy="6214534"/>
          </a:xfrm>
          <a:custGeom>
            <a:avLst/>
            <a:gdLst/>
            <a:ahLst/>
            <a:cxnLst/>
            <a:rect l="l" t="t" r="r" b="b"/>
            <a:pathLst>
              <a:path w="11546828" h="6214534" extrusionOk="0">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7F7F7F">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 name="Google Shape;95;p29"/>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6" name="Google Shape;96;p29"/>
          <p:cNvPicPr preferRelativeResize="0"/>
          <p:nvPr/>
        </p:nvPicPr>
        <p:blipFill rotWithShape="1">
          <a:blip r:embed="rId3">
            <a:alphaModFix/>
          </a:blip>
          <a:srcRect/>
          <a:stretch/>
        </p:blipFill>
        <p:spPr>
          <a:xfrm>
            <a:off x="962163" y="1229452"/>
            <a:ext cx="7746709" cy="4357521"/>
          </a:xfrm>
          <a:prstGeom prst="rect">
            <a:avLst/>
          </a:prstGeom>
          <a:noFill/>
          <a:ln>
            <a:noFill/>
          </a:ln>
        </p:spPr>
      </p:pic>
      <p:grpSp>
        <p:nvGrpSpPr>
          <p:cNvPr id="97" name="Google Shape;97;p29"/>
          <p:cNvGrpSpPr/>
          <p:nvPr/>
        </p:nvGrpSpPr>
        <p:grpSpPr>
          <a:xfrm>
            <a:off x="5698294" y="2086092"/>
            <a:ext cx="5610171" cy="1773527"/>
            <a:chOff x="5698295" y="2086092"/>
            <a:chExt cx="5190840" cy="1773527"/>
          </a:xfrm>
        </p:grpSpPr>
        <p:sp>
          <p:nvSpPr>
            <p:cNvPr id="98" name="Google Shape;98;p29"/>
            <p:cNvSpPr/>
            <p:nvPr/>
          </p:nvSpPr>
          <p:spPr>
            <a:xfrm>
              <a:off x="5698295" y="2086092"/>
              <a:ext cx="2888092" cy="1773527"/>
            </a:xfrm>
            <a:prstGeom prst="teardrop">
              <a:avLst>
                <a:gd name="adj" fmla="val 10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29"/>
            <p:cNvSpPr/>
            <p:nvPr/>
          </p:nvSpPr>
          <p:spPr>
            <a:xfrm>
              <a:off x="6151220" y="2553732"/>
              <a:ext cx="4737915" cy="864984"/>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29"/>
            <p:cNvPicPr preferRelativeResize="0"/>
            <p:nvPr/>
          </p:nvPicPr>
          <p:blipFill rotWithShape="1">
            <a:blip r:embed="rId4">
              <a:alphaModFix/>
            </a:blip>
            <a:srcRect/>
            <a:stretch/>
          </p:blipFill>
          <p:spPr>
            <a:xfrm>
              <a:off x="5806619" y="2211676"/>
              <a:ext cx="1608379" cy="1554049"/>
            </a:xfrm>
            <a:prstGeom prst="rect">
              <a:avLst/>
            </a:prstGeom>
            <a:noFill/>
            <a:ln>
              <a:noFill/>
            </a:ln>
          </p:spPr>
        </p:pic>
        <p:sp>
          <p:nvSpPr>
            <p:cNvPr id="101" name="Google Shape;101;p29"/>
            <p:cNvSpPr txBox="1"/>
            <p:nvPr/>
          </p:nvSpPr>
          <p:spPr>
            <a:xfrm>
              <a:off x="7425383" y="2642917"/>
              <a:ext cx="335742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Lesson 5: SKILLS 1</a:t>
              </a:r>
              <a:endParaRPr sz="2000" b="0" i="0" u="none" strike="noStrike" cap="none">
                <a:solidFill>
                  <a:srgbClr val="000000"/>
                </a:solidFill>
                <a:latin typeface="Arial"/>
                <a:ea typeface="Arial"/>
                <a:cs typeface="Arial"/>
                <a:sym typeface="Arial"/>
              </a:endParaRPr>
            </a:p>
          </p:txBody>
        </p:sp>
      </p:grpSp>
      <p:pic>
        <p:nvPicPr>
          <p:cNvPr id="102" name="Google Shape;102;p29"/>
          <p:cNvPicPr preferRelativeResize="0"/>
          <p:nvPr/>
        </p:nvPicPr>
        <p:blipFill rotWithShape="1">
          <a:blip r:embed="rId5">
            <a:alphaModFix/>
          </a:blip>
          <a:srcRect/>
          <a:stretch/>
        </p:blipFill>
        <p:spPr>
          <a:xfrm>
            <a:off x="-1" y="0"/>
            <a:ext cx="12192000" cy="1303957"/>
          </a:xfrm>
          <a:prstGeom prst="rect">
            <a:avLst/>
          </a:prstGeom>
          <a:noFill/>
          <a:ln>
            <a:noFill/>
          </a:ln>
        </p:spPr>
      </p:pic>
      <p:pic>
        <p:nvPicPr>
          <p:cNvPr id="103" name="Google Shape;103;p29"/>
          <p:cNvPicPr preferRelativeResize="0"/>
          <p:nvPr/>
        </p:nvPicPr>
        <p:blipFill rotWithShape="1">
          <a:blip r:embed="rId6">
            <a:alphaModFix/>
          </a:blip>
          <a:srcRect/>
          <a:stretch/>
        </p:blipFill>
        <p:spPr>
          <a:xfrm>
            <a:off x="2168547" y="172218"/>
            <a:ext cx="855823" cy="848808"/>
          </a:xfrm>
          <a:prstGeom prst="rect">
            <a:avLst/>
          </a:prstGeom>
          <a:noFill/>
          <a:ln>
            <a:noFill/>
          </a:ln>
        </p:spPr>
      </p:pic>
      <p:sp>
        <p:nvSpPr>
          <p:cNvPr id="104" name="Google Shape;104;p29"/>
          <p:cNvSpPr txBox="1"/>
          <p:nvPr/>
        </p:nvSpPr>
        <p:spPr>
          <a:xfrm>
            <a:off x="618950" y="237700"/>
            <a:ext cx="13446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Unit</a:t>
            </a:r>
            <a:endParaRPr sz="1400" b="0" i="0" u="none" strike="noStrike" cap="none">
              <a:solidFill>
                <a:srgbClr val="000000"/>
              </a:solidFill>
              <a:latin typeface="Arial"/>
              <a:ea typeface="Arial"/>
              <a:cs typeface="Arial"/>
              <a:sym typeface="Arial"/>
            </a:endParaRPr>
          </a:p>
        </p:txBody>
      </p:sp>
      <p:sp>
        <p:nvSpPr>
          <p:cNvPr id="105" name="Google Shape;105;p29"/>
          <p:cNvSpPr txBox="1"/>
          <p:nvPr/>
        </p:nvSpPr>
        <p:spPr>
          <a:xfrm>
            <a:off x="3327150" y="229764"/>
            <a:ext cx="49589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FOOD AND DRINK</a:t>
            </a:r>
            <a:endParaRPr sz="4000" b="1" i="0" u="none" strike="noStrike" cap="none">
              <a:solidFill>
                <a:schemeClr val="lt1"/>
              </a:solidFill>
              <a:latin typeface="Open Sans"/>
              <a:ea typeface="Open Sans"/>
              <a:cs typeface="Open Sans"/>
              <a:sym typeface="Open Sans"/>
            </a:endParaRPr>
          </a:p>
        </p:txBody>
      </p:sp>
      <p:sp>
        <p:nvSpPr>
          <p:cNvPr id="106" name="Google Shape;106;p29"/>
          <p:cNvSpPr txBox="1"/>
          <p:nvPr/>
        </p:nvSpPr>
        <p:spPr>
          <a:xfrm>
            <a:off x="2235238" y="190029"/>
            <a:ext cx="72244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Open Sans"/>
                <a:ea typeface="Open Sans"/>
                <a:cs typeface="Open Sans"/>
                <a:sym typeface="Open Sans"/>
              </a:rPr>
              <a:t>5</a:t>
            </a:r>
            <a:endParaRPr sz="4800" b="1" i="0" u="none" strike="noStrike" cap="none">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9"/>
          <p:cNvPicPr preferRelativeResize="0"/>
          <p:nvPr/>
        </p:nvPicPr>
        <p:blipFill rotWithShape="1">
          <a:blip r:embed="rId3">
            <a:alphaModFix/>
          </a:blip>
          <a:srcRect/>
          <a:stretch/>
        </p:blipFill>
        <p:spPr>
          <a:xfrm>
            <a:off x="4274" y="-19978"/>
            <a:ext cx="12321075" cy="533752"/>
          </a:xfrm>
          <a:prstGeom prst="rect">
            <a:avLst/>
          </a:prstGeom>
          <a:noFill/>
          <a:ln>
            <a:noFill/>
          </a:ln>
        </p:spPr>
      </p:pic>
      <p:sp>
        <p:nvSpPr>
          <p:cNvPr id="203" name="Google Shape;203;p9"/>
          <p:cNvSpPr txBox="1"/>
          <p:nvPr/>
        </p:nvSpPr>
        <p:spPr>
          <a:xfrm>
            <a:off x="332409" y="-65866"/>
            <a:ext cx="379031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Calibri"/>
                <a:ea typeface="Calibri"/>
                <a:cs typeface="Calibri"/>
                <a:sym typeface="Calibri"/>
              </a:rPr>
              <a:t>READING</a:t>
            </a:r>
            <a:endParaRPr sz="3600" b="1" i="0" u="none" strike="noStrike" cap="none" dirty="0">
              <a:solidFill>
                <a:schemeClr val="dk1"/>
              </a:solidFill>
              <a:latin typeface="Calibri"/>
              <a:ea typeface="Calibri"/>
              <a:cs typeface="Calibri"/>
              <a:sym typeface="Calibri"/>
            </a:endParaRPr>
          </a:p>
        </p:txBody>
      </p:sp>
      <p:sp>
        <p:nvSpPr>
          <p:cNvPr id="204" name="Google Shape;204;p9"/>
          <p:cNvSpPr/>
          <p:nvPr/>
        </p:nvSpPr>
        <p:spPr>
          <a:xfrm>
            <a:off x="98076" y="856419"/>
            <a:ext cx="6317897" cy="5947609"/>
          </a:xfrm>
          <a:prstGeom prst="rect">
            <a:avLst/>
          </a:prstGeom>
          <a:solidFill>
            <a:srgbClr val="FFDBAB"/>
          </a:solidFill>
          <a:ln w="5715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rtl="0">
              <a:lnSpc>
                <a:spcPct val="101666"/>
              </a:lnSpc>
              <a:spcBef>
                <a:spcPts val="0"/>
              </a:spcBef>
              <a:spcAft>
                <a:spcPts val="0"/>
              </a:spcAft>
              <a:buClr>
                <a:srgbClr val="000000"/>
              </a:buClr>
              <a:buSzPts val="1100"/>
              <a:buFont typeface="Arial"/>
              <a:buNone/>
            </a:pPr>
            <a:r>
              <a:rPr lang="en-US" sz="2400" b="0" i="0" u="none" strike="noStrike" cap="none" dirty="0">
                <a:solidFill>
                  <a:srgbClr val="0C0C0C"/>
                </a:solidFill>
                <a:latin typeface="Calibri"/>
                <a:ea typeface="Calibri"/>
                <a:cs typeface="Calibri"/>
                <a:sym typeface="Calibri"/>
              </a:rPr>
              <a:t>Pho is a special kind of traditional Vietnamese dish. Its main ingredients are rice noodles and slices of beef or chicken. It is one of the most common dishes you will find in Viet Nam. People enjoy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at all times of the day, even for a late night </a:t>
            </a:r>
            <a:r>
              <a:rPr lang="en-US" sz="2400" b="0" i="0" u="sng" strike="noStrike" cap="none" dirty="0">
                <a:solidFill>
                  <a:srgbClr val="0C0C0C"/>
                </a:solidFill>
                <a:latin typeface="Calibri"/>
                <a:ea typeface="Calibri"/>
                <a:cs typeface="Calibri"/>
                <a:sym typeface="Calibri"/>
              </a:rPr>
              <a:t>snack</a:t>
            </a:r>
            <a:r>
              <a:rPr lang="en-US" sz="2400" b="0" i="0" u="none" strike="noStrike" cap="none" dirty="0">
                <a:solidFill>
                  <a:srgbClr val="0C0C0C"/>
                </a:solidFill>
                <a:latin typeface="Calibri"/>
                <a:ea typeface="Calibri"/>
                <a:cs typeface="Calibri"/>
                <a:sym typeface="Calibri"/>
              </a:rPr>
              <a:t>.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has a very special </a:t>
            </a:r>
            <a:r>
              <a:rPr lang="en-US" sz="2400" b="0" i="0" u="sng" strike="noStrike" cap="none" dirty="0">
                <a:solidFill>
                  <a:srgbClr val="0C0C0C"/>
                </a:solidFill>
                <a:latin typeface="Calibri"/>
                <a:ea typeface="Calibri"/>
                <a:cs typeface="Calibri"/>
                <a:sym typeface="Calibri"/>
              </a:rPr>
              <a:t>taste</a:t>
            </a:r>
            <a:r>
              <a:rPr lang="en-US" sz="2400" b="0" i="0" u="none" strike="noStrike" cap="none" dirty="0">
                <a:solidFill>
                  <a:srgbClr val="0C0C0C"/>
                </a:solidFill>
                <a:latin typeface="Calibri"/>
                <a:ea typeface="Calibri"/>
                <a:cs typeface="Calibri"/>
                <a:sym typeface="Calibri"/>
              </a:rPr>
              <a:t>. The rice noodles are made from the best kind of rice. There are two main kinds of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a:t>
            </a:r>
            <a:r>
              <a:rPr lang="en-US" sz="2400" b="0" i="1" u="none" strike="noStrike" cap="none" dirty="0">
                <a:solidFill>
                  <a:srgbClr val="0C0C0C"/>
                </a:solidFill>
                <a:latin typeface="Calibri"/>
                <a:ea typeface="Calibri"/>
                <a:cs typeface="Calibri"/>
                <a:sym typeface="Calibri"/>
              </a:rPr>
              <a:t>pho </a:t>
            </a:r>
            <a:r>
              <a:rPr lang="en-US" sz="2400" b="0" i="1" u="none" strike="noStrike" cap="none" dirty="0" err="1">
                <a:solidFill>
                  <a:srgbClr val="0C0C0C"/>
                </a:solidFill>
                <a:latin typeface="Calibri"/>
                <a:ea typeface="Calibri"/>
                <a:cs typeface="Calibri"/>
                <a:sym typeface="Calibri"/>
              </a:rPr>
              <a:t>bo</a:t>
            </a:r>
            <a:r>
              <a:rPr lang="en-US" sz="2400" b="0" i="1" u="none" strike="noStrike" cap="none" dirty="0">
                <a:solidFill>
                  <a:srgbClr val="0C0C0C"/>
                </a:solidFill>
                <a:latin typeface="Calibri"/>
                <a:ea typeface="Calibri"/>
                <a:cs typeface="Calibri"/>
                <a:sym typeface="Calibri"/>
              </a:rPr>
              <a:t> </a:t>
            </a:r>
            <a:r>
              <a:rPr lang="en-US" sz="2400" b="0" i="0" u="none" strike="noStrike" cap="none" dirty="0">
                <a:solidFill>
                  <a:srgbClr val="0C0C0C"/>
                </a:solidFill>
                <a:latin typeface="Calibri"/>
                <a:ea typeface="Calibri"/>
                <a:cs typeface="Calibri"/>
                <a:sym typeface="Calibri"/>
              </a:rPr>
              <a:t>(beef noodle soup) and </a:t>
            </a:r>
            <a:r>
              <a:rPr lang="en-US" sz="2400" b="0" i="1" u="none" strike="noStrike" cap="none" dirty="0">
                <a:solidFill>
                  <a:srgbClr val="0C0C0C"/>
                </a:solidFill>
                <a:latin typeface="Calibri"/>
                <a:ea typeface="Calibri"/>
                <a:cs typeface="Calibri"/>
                <a:sym typeface="Calibri"/>
              </a:rPr>
              <a:t>pho </a:t>
            </a:r>
            <a:r>
              <a:rPr lang="en-US" sz="2400" b="0" i="1" u="none" strike="noStrike" cap="none" dirty="0" err="1">
                <a:solidFill>
                  <a:srgbClr val="0C0C0C"/>
                </a:solidFill>
                <a:latin typeface="Calibri"/>
                <a:ea typeface="Calibri"/>
                <a:cs typeface="Calibri"/>
                <a:sym typeface="Calibri"/>
              </a:rPr>
              <a:t>ga</a:t>
            </a:r>
            <a:r>
              <a:rPr lang="en-US" sz="2400" b="0" i="1" u="none" strike="noStrike" cap="none" dirty="0">
                <a:solidFill>
                  <a:srgbClr val="0C0C0C"/>
                </a:solidFill>
                <a:latin typeface="Calibri"/>
                <a:ea typeface="Calibri"/>
                <a:cs typeface="Calibri"/>
                <a:sym typeface="Calibri"/>
              </a:rPr>
              <a:t> </a:t>
            </a:r>
            <a:r>
              <a:rPr lang="en-US" sz="2400" b="0" i="0" u="none" strike="noStrike" cap="none" dirty="0">
                <a:solidFill>
                  <a:srgbClr val="0C0C0C"/>
                </a:solidFill>
                <a:latin typeface="Calibri"/>
                <a:ea typeface="Calibri"/>
                <a:cs typeface="Calibri"/>
                <a:sym typeface="Calibri"/>
              </a:rPr>
              <a:t>(chicken noodle soup). The </a:t>
            </a:r>
            <a:r>
              <a:rPr lang="en-US" sz="2400" b="0" i="0" u="sng" strike="noStrike" cap="none" dirty="0">
                <a:solidFill>
                  <a:srgbClr val="0C0C0C"/>
                </a:solidFill>
                <a:latin typeface="Calibri"/>
                <a:ea typeface="Calibri"/>
                <a:cs typeface="Calibri"/>
                <a:sym typeface="Calibri"/>
              </a:rPr>
              <a:t>broth</a:t>
            </a:r>
            <a:r>
              <a:rPr lang="en-US" sz="2400" b="0" i="0" u="none" strike="noStrike" cap="none" dirty="0">
                <a:solidFill>
                  <a:srgbClr val="0C0C0C"/>
                </a:solidFill>
                <a:latin typeface="Calibri"/>
                <a:ea typeface="Calibri"/>
                <a:cs typeface="Calibri"/>
                <a:sym typeface="Calibri"/>
              </a:rPr>
              <a:t> for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is made by </a:t>
            </a:r>
            <a:r>
              <a:rPr lang="en-US" sz="2400" b="0" i="0" u="sng" strike="noStrike" cap="none" dirty="0">
                <a:solidFill>
                  <a:srgbClr val="0C0C0C"/>
                </a:solidFill>
                <a:latin typeface="Calibri"/>
                <a:ea typeface="Calibri"/>
                <a:cs typeface="Calibri"/>
                <a:sym typeface="Calibri"/>
              </a:rPr>
              <a:t>stewing</a:t>
            </a:r>
            <a:r>
              <a:rPr lang="en-US" sz="2400" b="0" i="0" u="none" strike="noStrike" cap="none" dirty="0">
                <a:solidFill>
                  <a:srgbClr val="0C0C0C"/>
                </a:solidFill>
                <a:latin typeface="Calibri"/>
                <a:ea typeface="Calibri"/>
                <a:cs typeface="Calibri"/>
                <a:sym typeface="Calibri"/>
              </a:rPr>
              <a:t> beef or chicken bones for a long time in a big pot. The meat (beef and chicken) served with </a:t>
            </a:r>
            <a:r>
              <a:rPr lang="en-US" sz="2400" b="0" i="1" u="none" strike="noStrike" cap="none" dirty="0">
                <a:solidFill>
                  <a:srgbClr val="0C0C0C"/>
                </a:solidFill>
                <a:latin typeface="Calibri"/>
                <a:ea typeface="Calibri"/>
                <a:cs typeface="Calibri"/>
                <a:sym typeface="Calibri"/>
              </a:rPr>
              <a:t>pho</a:t>
            </a:r>
            <a:r>
              <a:rPr lang="en-US" sz="2400" b="0" i="0" u="none" strike="noStrike" cap="none" dirty="0">
                <a:solidFill>
                  <a:srgbClr val="0C0C0C"/>
                </a:solidFill>
                <a:latin typeface="Calibri"/>
                <a:ea typeface="Calibri"/>
                <a:cs typeface="Calibri"/>
                <a:sym typeface="Calibri"/>
              </a:rPr>
              <a:t> is </a:t>
            </a:r>
            <a:r>
              <a:rPr lang="en-US" sz="2400" b="0" i="0" u="sng" strike="noStrike" cap="none" dirty="0">
                <a:solidFill>
                  <a:srgbClr val="0C0C0C"/>
                </a:solidFill>
                <a:latin typeface="Calibri"/>
                <a:ea typeface="Calibri"/>
                <a:cs typeface="Calibri"/>
                <a:sym typeface="Calibri"/>
              </a:rPr>
              <a:t>boneless</a:t>
            </a:r>
            <a:r>
              <a:rPr lang="en-US" sz="2400" b="0" i="0" u="none" strike="noStrike" cap="none" dirty="0">
                <a:solidFill>
                  <a:srgbClr val="0C0C0C"/>
                </a:solidFill>
                <a:latin typeface="Calibri"/>
                <a:ea typeface="Calibri"/>
                <a:cs typeface="Calibri"/>
                <a:sym typeface="Calibri"/>
              </a:rPr>
              <a:t> and cut into thin slices ... It's really delicious! </a:t>
            </a:r>
            <a:br>
              <a:rPr lang="en-US" sz="2400" b="0" i="0" u="none" strike="noStrike" cap="none" dirty="0">
                <a:solidFill>
                  <a:srgbClr val="0C0C0C"/>
                </a:solidFill>
                <a:latin typeface="Calibri"/>
                <a:ea typeface="Calibri"/>
                <a:cs typeface="Calibri"/>
                <a:sym typeface="Calibri"/>
              </a:rPr>
            </a:br>
            <a:r>
              <a:rPr lang="en-US" sz="2400" b="0" i="0" u="none" strike="noStrike" cap="none" dirty="0">
                <a:solidFill>
                  <a:srgbClr val="0C0C0C"/>
                </a:solidFill>
                <a:latin typeface="Calibri"/>
                <a:ea typeface="Calibri"/>
                <a:cs typeface="Calibri"/>
                <a:sym typeface="Calibri"/>
              </a:rPr>
              <a:t>Tell me about a popular dish in your area! </a:t>
            </a:r>
            <a:endParaRPr sz="2400" b="0" i="0" u="none" strike="noStrike" cap="none" dirty="0">
              <a:solidFill>
                <a:srgbClr val="0C0C0C"/>
              </a:solidFill>
              <a:latin typeface="Calibri"/>
              <a:ea typeface="Calibri"/>
              <a:cs typeface="Calibri"/>
              <a:sym typeface="Calibri"/>
            </a:endParaRPr>
          </a:p>
          <a:p>
            <a:pPr marL="0" marR="0" lvl="0" indent="0" algn="l" rtl="0">
              <a:lnSpc>
                <a:spcPct val="101666"/>
              </a:lnSpc>
              <a:spcBef>
                <a:spcPts val="0"/>
              </a:spcBef>
              <a:spcAft>
                <a:spcPts val="0"/>
              </a:spcAft>
              <a:buClr>
                <a:srgbClr val="000000"/>
              </a:buClr>
              <a:buSzPts val="1100"/>
              <a:buFont typeface="Arial"/>
              <a:buNone/>
            </a:pPr>
            <a:r>
              <a:rPr lang="en-US" sz="2400" b="0" i="1" u="none" strike="noStrike" cap="none" dirty="0">
                <a:solidFill>
                  <a:srgbClr val="0C0C0C"/>
                </a:solidFill>
                <a:latin typeface="Calibri"/>
                <a:ea typeface="Calibri"/>
                <a:cs typeface="Calibri"/>
                <a:sym typeface="Calibri"/>
              </a:rPr>
              <a:t>Posted by </a:t>
            </a:r>
            <a:r>
              <a:rPr lang="en-US" sz="2400" b="0" i="1" u="none" strike="noStrike" cap="none" dirty="0" err="1">
                <a:solidFill>
                  <a:srgbClr val="0C0C0C"/>
                </a:solidFill>
                <a:latin typeface="Calibri"/>
                <a:ea typeface="Calibri"/>
                <a:cs typeface="Calibri"/>
                <a:sym typeface="Calibri"/>
              </a:rPr>
              <a:t>Phong</a:t>
            </a:r>
            <a:r>
              <a:rPr lang="en-US" sz="2400" b="0" i="1" u="none" strike="noStrike" cap="none" dirty="0">
                <a:solidFill>
                  <a:srgbClr val="0C0C0C"/>
                </a:solidFill>
                <a:latin typeface="Calibri"/>
                <a:ea typeface="Calibri"/>
                <a:cs typeface="Calibri"/>
                <a:sym typeface="Calibri"/>
              </a:rPr>
              <a:t> on Feb 22 at 5:30 p.m. </a:t>
            </a:r>
            <a:endParaRPr sz="2400" b="0" i="1" u="none" strike="noStrike" cap="none" dirty="0">
              <a:solidFill>
                <a:srgbClr val="0C0C0C"/>
              </a:solidFill>
              <a:latin typeface="Calibri"/>
              <a:ea typeface="Calibri"/>
              <a:cs typeface="Calibri"/>
              <a:sym typeface="Calibri"/>
            </a:endParaRPr>
          </a:p>
          <a:p>
            <a:pPr marL="0" marR="0" lvl="0" indent="0" algn="l" rtl="0">
              <a:lnSpc>
                <a:spcPct val="101666"/>
              </a:lnSpc>
              <a:spcBef>
                <a:spcPts val="0"/>
              </a:spcBef>
              <a:spcAft>
                <a:spcPts val="0"/>
              </a:spcAft>
              <a:buClr>
                <a:schemeClr val="dk1"/>
              </a:buClr>
              <a:buSzPts val="1100"/>
              <a:buFont typeface="Arial"/>
              <a:buNone/>
            </a:pPr>
            <a:endParaRPr sz="2400" b="0" i="0" u="none" strike="noStrike" cap="none" dirty="0">
              <a:solidFill>
                <a:schemeClr val="lt1"/>
              </a:solidFill>
              <a:latin typeface="Calibri"/>
              <a:ea typeface="Calibri"/>
              <a:cs typeface="Calibri"/>
              <a:sym typeface="Calibri"/>
            </a:endParaRPr>
          </a:p>
        </p:txBody>
      </p:sp>
      <p:sp>
        <p:nvSpPr>
          <p:cNvPr id="205" name="Google Shape;205;p9"/>
          <p:cNvSpPr/>
          <p:nvPr/>
        </p:nvSpPr>
        <p:spPr>
          <a:xfrm>
            <a:off x="1003540" y="429955"/>
            <a:ext cx="106588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Read </a:t>
            </a:r>
            <a:r>
              <a:rPr lang="en-US" sz="2400" b="1" i="0" u="none" strike="noStrike" cap="none" dirty="0" err="1">
                <a:solidFill>
                  <a:srgbClr val="000000"/>
                </a:solidFill>
                <a:latin typeface="Calibri"/>
                <a:ea typeface="Calibri"/>
                <a:cs typeface="Calibri"/>
                <a:sym typeface="Calibri"/>
              </a:rPr>
              <a:t>Phong's</a:t>
            </a:r>
            <a:r>
              <a:rPr lang="en-US" sz="2400" b="1" i="0" u="none" strike="noStrike" cap="none" dirty="0">
                <a:solidFill>
                  <a:srgbClr val="000000"/>
                </a:solidFill>
                <a:latin typeface="Calibri"/>
                <a:ea typeface="Calibri"/>
                <a:cs typeface="Calibri"/>
                <a:sym typeface="Calibri"/>
              </a:rPr>
              <a:t> blog. Match the underlined words in the text with their meanings. </a:t>
            </a:r>
            <a:endParaRPr sz="2400" b="0" i="0" u="none" strike="noStrike" cap="none" dirty="0">
              <a:solidFill>
                <a:srgbClr val="000000"/>
              </a:solidFill>
              <a:latin typeface="Calibri"/>
              <a:ea typeface="Calibri"/>
              <a:cs typeface="Calibri"/>
              <a:sym typeface="Calibri"/>
            </a:endParaRPr>
          </a:p>
        </p:txBody>
      </p:sp>
      <p:grpSp>
        <p:nvGrpSpPr>
          <p:cNvPr id="206" name="Google Shape;206;p9"/>
          <p:cNvGrpSpPr/>
          <p:nvPr/>
        </p:nvGrpSpPr>
        <p:grpSpPr>
          <a:xfrm>
            <a:off x="404644" y="426054"/>
            <a:ext cx="594349" cy="497015"/>
            <a:chOff x="487066" y="1281200"/>
            <a:chExt cx="597041" cy="657413"/>
          </a:xfrm>
        </p:grpSpPr>
        <p:sp>
          <p:nvSpPr>
            <p:cNvPr id="207" name="Google Shape;207;p9"/>
            <p:cNvSpPr/>
            <p:nvPr/>
          </p:nvSpPr>
          <p:spPr>
            <a:xfrm>
              <a:off x="487066" y="1357586"/>
              <a:ext cx="597041" cy="490723"/>
            </a:xfrm>
            <a:prstGeom prst="roundRect">
              <a:avLst>
                <a:gd name="adj" fmla="val 16667"/>
              </a:avLst>
            </a:prstGeom>
            <a:solidFill>
              <a:srgbClr val="03A9A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208" name="Google Shape;208;p9"/>
            <p:cNvSpPr txBox="1"/>
            <p:nvPr/>
          </p:nvSpPr>
          <p:spPr>
            <a:xfrm>
              <a:off x="657582" y="1281200"/>
              <a:ext cx="204849" cy="6574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dirty="0">
                  <a:solidFill>
                    <a:schemeClr val="lt1"/>
                  </a:solidFill>
                  <a:latin typeface="Open Sans"/>
                  <a:ea typeface="Open Sans"/>
                  <a:cs typeface="Open Sans"/>
                  <a:sym typeface="Open Sans"/>
                </a:rPr>
                <a:t>1</a:t>
              </a:r>
              <a:endParaRPr sz="3200" b="1" i="0" u="none" strike="noStrike" cap="none" dirty="0">
                <a:solidFill>
                  <a:schemeClr val="lt1"/>
                </a:solidFill>
                <a:latin typeface="Open Sans"/>
                <a:ea typeface="Open Sans"/>
                <a:cs typeface="Open Sans"/>
                <a:sym typeface="Open Sans"/>
              </a:endParaRPr>
            </a:p>
          </p:txBody>
        </p:sp>
      </p:grpSp>
      <p:sp>
        <p:nvSpPr>
          <p:cNvPr id="209" name="Google Shape;209;p9"/>
          <p:cNvSpPr/>
          <p:nvPr/>
        </p:nvSpPr>
        <p:spPr>
          <a:xfrm>
            <a:off x="6479377" y="892630"/>
            <a:ext cx="1764331" cy="461624"/>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chemeClr val="tx1"/>
                </a:solidFill>
                <a:sym typeface="Arial"/>
              </a:rPr>
              <a:t>1.</a:t>
            </a:r>
            <a:r>
              <a:rPr lang="en-US" sz="2400" b="1" i="0" u="none" strike="noStrike" cap="none" dirty="0">
                <a:solidFill>
                  <a:schemeClr val="lt1"/>
                </a:solidFill>
                <a:sym typeface="Arial"/>
              </a:rPr>
              <a:t> snack</a:t>
            </a:r>
            <a:endParaRPr sz="2400" dirty="0"/>
          </a:p>
        </p:txBody>
      </p:sp>
      <p:sp>
        <p:nvSpPr>
          <p:cNvPr id="210" name="Google Shape;210;p9"/>
          <p:cNvSpPr/>
          <p:nvPr/>
        </p:nvSpPr>
        <p:spPr>
          <a:xfrm>
            <a:off x="6517267" y="2173985"/>
            <a:ext cx="1730987" cy="461624"/>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chemeClr val="tx1"/>
                </a:solidFill>
                <a:sym typeface="Arial"/>
              </a:rPr>
              <a:t>2.</a:t>
            </a:r>
            <a:r>
              <a:rPr lang="en-US" sz="2400" b="1" i="0" u="none" strike="noStrike" cap="none" dirty="0">
                <a:solidFill>
                  <a:schemeClr val="lt1"/>
                </a:solidFill>
                <a:sym typeface="Arial"/>
              </a:rPr>
              <a:t> taste</a:t>
            </a:r>
            <a:endParaRPr sz="2400" dirty="0"/>
          </a:p>
        </p:txBody>
      </p:sp>
      <p:sp>
        <p:nvSpPr>
          <p:cNvPr id="211" name="Google Shape;211;p9"/>
          <p:cNvSpPr/>
          <p:nvPr/>
        </p:nvSpPr>
        <p:spPr>
          <a:xfrm>
            <a:off x="6472288" y="3425973"/>
            <a:ext cx="1754749" cy="461624"/>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chemeClr val="tx1"/>
                </a:solidFill>
                <a:sym typeface="Arial"/>
              </a:rPr>
              <a:t>3.</a:t>
            </a:r>
            <a:r>
              <a:rPr lang="en-US" sz="2400" b="1" i="0" u="none" strike="noStrike" cap="none" dirty="0">
                <a:solidFill>
                  <a:schemeClr val="lt1"/>
                </a:solidFill>
                <a:sym typeface="Arial"/>
              </a:rPr>
              <a:t> broth</a:t>
            </a:r>
            <a:endParaRPr sz="2400" dirty="0"/>
          </a:p>
        </p:txBody>
      </p:sp>
      <p:sp>
        <p:nvSpPr>
          <p:cNvPr id="212" name="Google Shape;212;p9"/>
          <p:cNvSpPr/>
          <p:nvPr/>
        </p:nvSpPr>
        <p:spPr>
          <a:xfrm>
            <a:off x="6479377" y="5087331"/>
            <a:ext cx="1798012" cy="461624"/>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chemeClr val="tx1"/>
                </a:solidFill>
                <a:sym typeface="Arial"/>
              </a:rPr>
              <a:t>4.</a:t>
            </a:r>
            <a:r>
              <a:rPr lang="en-US" sz="2400" b="1" i="0" u="none" strike="noStrike" cap="none" dirty="0">
                <a:solidFill>
                  <a:schemeClr val="lt1"/>
                </a:solidFill>
                <a:sym typeface="Arial"/>
              </a:rPr>
              <a:t> </a:t>
            </a:r>
            <a:r>
              <a:rPr lang="en-US" sz="2200" b="1" i="0" u="none" strike="noStrike" cap="none" dirty="0">
                <a:solidFill>
                  <a:schemeClr val="lt1"/>
                </a:solidFill>
                <a:sym typeface="Arial"/>
              </a:rPr>
              <a:t>stewing</a:t>
            </a:r>
            <a:endParaRPr sz="2200" dirty="0"/>
          </a:p>
        </p:txBody>
      </p:sp>
      <p:sp>
        <p:nvSpPr>
          <p:cNvPr id="213" name="Google Shape;213;p9"/>
          <p:cNvSpPr/>
          <p:nvPr/>
        </p:nvSpPr>
        <p:spPr>
          <a:xfrm>
            <a:off x="6517267" y="6389435"/>
            <a:ext cx="1795863" cy="430847"/>
          </a:xfrm>
          <a:prstGeom prst="rect">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dirty="0">
                <a:solidFill>
                  <a:schemeClr val="tx1"/>
                </a:solidFill>
                <a:sym typeface="Arial"/>
              </a:rPr>
              <a:t>5.</a:t>
            </a:r>
            <a:r>
              <a:rPr lang="en-US" sz="2200" b="1" i="0" u="none" strike="noStrike" cap="none" dirty="0">
                <a:solidFill>
                  <a:schemeClr val="lt1"/>
                </a:solidFill>
                <a:sym typeface="Arial"/>
              </a:rPr>
              <a:t> boneless</a:t>
            </a:r>
            <a:endParaRPr sz="2200" dirty="0"/>
          </a:p>
        </p:txBody>
      </p:sp>
      <p:sp>
        <p:nvSpPr>
          <p:cNvPr id="219" name="Google Shape;219;p9"/>
          <p:cNvSpPr/>
          <p:nvPr/>
        </p:nvSpPr>
        <p:spPr>
          <a:xfrm>
            <a:off x="8848661" y="875082"/>
            <a:ext cx="3343339" cy="830956"/>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chemeClr val="tx1"/>
                </a:solidFill>
                <a:sym typeface="Arial"/>
              </a:rPr>
              <a:t>a.</a:t>
            </a:r>
            <a:r>
              <a:rPr lang="en-US" sz="2400" b="1" i="0" u="none" strike="noStrike" cap="none" dirty="0">
                <a:solidFill>
                  <a:srgbClr val="FFFF00"/>
                </a:solidFill>
                <a:sym typeface="Arial"/>
              </a:rPr>
              <a:t> cooking something slowly, often in water</a:t>
            </a:r>
            <a:endParaRPr sz="2400" dirty="0">
              <a:solidFill>
                <a:srgbClr val="FFFF00"/>
              </a:solidFill>
            </a:endParaRPr>
          </a:p>
        </p:txBody>
      </p:sp>
      <p:sp>
        <p:nvSpPr>
          <p:cNvPr id="220" name="Google Shape;220;p9"/>
          <p:cNvSpPr/>
          <p:nvPr/>
        </p:nvSpPr>
        <p:spPr>
          <a:xfrm>
            <a:off x="8792347" y="2203482"/>
            <a:ext cx="3343339" cy="830956"/>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chemeClr val="tx1"/>
                </a:solidFill>
                <a:sym typeface="Arial"/>
              </a:rPr>
              <a:t>b.</a:t>
            </a:r>
            <a:r>
              <a:rPr lang="en-US" sz="2400" b="1" i="0" u="none" strike="noStrike" cap="none" dirty="0">
                <a:solidFill>
                  <a:schemeClr val="lt1"/>
                </a:solidFill>
                <a:sym typeface="Arial"/>
              </a:rPr>
              <a:t> </a:t>
            </a:r>
            <a:r>
              <a:rPr lang="en-US" sz="2400" b="1" i="0" u="none" strike="noStrike" cap="none" dirty="0">
                <a:solidFill>
                  <a:srgbClr val="FFFF00"/>
                </a:solidFill>
                <a:sym typeface="Arial"/>
              </a:rPr>
              <a:t>the </a:t>
            </a:r>
            <a:r>
              <a:rPr lang="en-US" sz="2400" b="1" i="0" u="none" strike="noStrike" cap="none" dirty="0" err="1">
                <a:solidFill>
                  <a:srgbClr val="FFFF00"/>
                </a:solidFill>
                <a:sym typeface="Arial"/>
              </a:rPr>
              <a:t>flavour</a:t>
            </a:r>
            <a:r>
              <a:rPr lang="en-US" sz="2400" b="1" i="0" u="none" strike="noStrike" cap="none" dirty="0">
                <a:solidFill>
                  <a:srgbClr val="FFFF00"/>
                </a:solidFill>
                <a:sym typeface="Arial"/>
              </a:rPr>
              <a:t> of something</a:t>
            </a:r>
            <a:endParaRPr sz="2400" dirty="0">
              <a:solidFill>
                <a:srgbClr val="FFFF00"/>
              </a:solidFill>
            </a:endParaRPr>
          </a:p>
        </p:txBody>
      </p:sp>
      <p:sp>
        <p:nvSpPr>
          <p:cNvPr id="221" name="Google Shape;221;p9"/>
          <p:cNvSpPr/>
          <p:nvPr/>
        </p:nvSpPr>
        <p:spPr>
          <a:xfrm>
            <a:off x="8836684" y="3425973"/>
            <a:ext cx="3355316" cy="1569620"/>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chemeClr val="tx1"/>
                </a:solidFill>
                <a:sym typeface="Arial"/>
              </a:rPr>
              <a:t>c.</a:t>
            </a:r>
            <a:r>
              <a:rPr lang="en-US" sz="2400" b="1" i="0" u="none" strike="noStrike" cap="none" dirty="0">
                <a:solidFill>
                  <a:schemeClr val="lt1"/>
                </a:solidFill>
                <a:sym typeface="Arial"/>
              </a:rPr>
              <a:t> </a:t>
            </a:r>
            <a:r>
              <a:rPr lang="en-US" sz="2400" b="1" i="0" u="none" strike="noStrike" cap="none" dirty="0">
                <a:solidFill>
                  <a:srgbClr val="FFFF00"/>
                </a:solidFill>
                <a:sym typeface="Arial"/>
              </a:rPr>
              <a:t>soup made by boiling bones, meat, </a:t>
            </a:r>
            <a:r>
              <a:rPr lang="en-US" sz="2400" b="1" i="0" u="none" strike="noStrike" cap="none" dirty="0" err="1">
                <a:solidFill>
                  <a:srgbClr val="FFFF00"/>
                </a:solidFill>
                <a:sym typeface="Arial"/>
              </a:rPr>
              <a:t>etc</a:t>
            </a:r>
            <a:r>
              <a:rPr lang="en-US" sz="2400" b="1" i="0" u="none" strike="noStrike" cap="none" dirty="0">
                <a:solidFill>
                  <a:srgbClr val="FFFF00"/>
                </a:solidFill>
                <a:sym typeface="Arial"/>
              </a:rPr>
              <a:t>, and vegetables in water</a:t>
            </a:r>
            <a:endParaRPr sz="2400" dirty="0">
              <a:solidFill>
                <a:srgbClr val="FFFF00"/>
              </a:solidFill>
            </a:endParaRPr>
          </a:p>
        </p:txBody>
      </p:sp>
      <p:sp>
        <p:nvSpPr>
          <p:cNvPr id="222" name="Google Shape;222;p9"/>
          <p:cNvSpPr/>
          <p:nvPr/>
        </p:nvSpPr>
        <p:spPr>
          <a:xfrm>
            <a:off x="8797735" y="5107902"/>
            <a:ext cx="3394263" cy="1154122"/>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300" b="1" dirty="0">
                <a:solidFill>
                  <a:schemeClr val="tx1"/>
                </a:solidFill>
              </a:rPr>
              <a:t>d</a:t>
            </a:r>
            <a:r>
              <a:rPr lang="en-US" sz="2300" b="1" i="0" u="none" strike="noStrike" cap="none" dirty="0" smtClean="0">
                <a:solidFill>
                  <a:schemeClr val="tx1"/>
                </a:solidFill>
                <a:sym typeface="Arial"/>
              </a:rPr>
              <a:t>.</a:t>
            </a:r>
            <a:r>
              <a:rPr lang="en-US" sz="2300" b="1" i="0" u="none" strike="noStrike" cap="none" dirty="0" smtClean="0">
                <a:solidFill>
                  <a:schemeClr val="lt1"/>
                </a:solidFill>
                <a:sym typeface="Arial"/>
              </a:rPr>
              <a:t> </a:t>
            </a:r>
            <a:r>
              <a:rPr lang="en-US" sz="2300" b="1" i="0" u="none" strike="noStrike" cap="none" dirty="0">
                <a:solidFill>
                  <a:srgbClr val="FFFF00"/>
                </a:solidFill>
                <a:sym typeface="Arial"/>
              </a:rPr>
              <a:t>a small meal, usually eaten in a hurry</a:t>
            </a:r>
            <a:endParaRPr sz="2300" dirty="0">
              <a:solidFill>
                <a:srgbClr val="FFFF00"/>
              </a:solidFill>
            </a:endParaRPr>
          </a:p>
        </p:txBody>
      </p:sp>
      <p:sp>
        <p:nvSpPr>
          <p:cNvPr id="223" name="Google Shape;223;p9"/>
          <p:cNvSpPr/>
          <p:nvPr/>
        </p:nvSpPr>
        <p:spPr>
          <a:xfrm>
            <a:off x="8797736" y="6374333"/>
            <a:ext cx="3394263" cy="461624"/>
          </a:xfrm>
          <a:prstGeom prst="rect">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chemeClr val="tx1"/>
                </a:solidFill>
                <a:sym typeface="Arial"/>
              </a:rPr>
              <a:t>e.</a:t>
            </a:r>
            <a:r>
              <a:rPr lang="en-US" sz="2400" b="1" i="0" u="none" strike="noStrike" cap="none" dirty="0">
                <a:solidFill>
                  <a:schemeClr val="lt1"/>
                </a:solidFill>
                <a:sym typeface="Arial"/>
              </a:rPr>
              <a:t> </a:t>
            </a:r>
            <a:r>
              <a:rPr lang="en-US" sz="2400" b="1" i="0" u="none" strike="noStrike" cap="none" dirty="0">
                <a:solidFill>
                  <a:srgbClr val="FFFF00"/>
                </a:solidFill>
                <a:sym typeface="Arial"/>
              </a:rPr>
              <a:t>without bones</a:t>
            </a:r>
            <a:endParaRPr sz="2400" dirty="0">
              <a:solidFill>
                <a:srgbClr val="FFFF00"/>
              </a:solidFill>
            </a:endParaRPr>
          </a:p>
        </p:txBody>
      </p:sp>
      <p:cxnSp>
        <p:nvCxnSpPr>
          <p:cNvPr id="3" name="Straight Connector 2"/>
          <p:cNvCxnSpPr>
            <a:stCxn id="209" idx="3"/>
            <a:endCxn id="222" idx="1"/>
          </p:cNvCxnSpPr>
          <p:nvPr/>
        </p:nvCxnSpPr>
        <p:spPr>
          <a:xfrm>
            <a:off x="8243707" y="1123441"/>
            <a:ext cx="548640" cy="45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10" idx="3"/>
            <a:endCxn id="210" idx="3"/>
          </p:cNvCxnSpPr>
          <p:nvPr/>
        </p:nvCxnSpPr>
        <p:spPr>
          <a:xfrm>
            <a:off x="8248254" y="240479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10" idx="3"/>
            <a:endCxn id="220" idx="1"/>
          </p:cNvCxnSpPr>
          <p:nvPr/>
        </p:nvCxnSpPr>
        <p:spPr>
          <a:xfrm>
            <a:off x="8248254" y="2404797"/>
            <a:ext cx="544093" cy="214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11" idx="3"/>
            <a:endCxn id="221" idx="1"/>
          </p:cNvCxnSpPr>
          <p:nvPr/>
        </p:nvCxnSpPr>
        <p:spPr>
          <a:xfrm>
            <a:off x="8227037" y="3656785"/>
            <a:ext cx="609647" cy="553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219" idx="1"/>
          </p:cNvCxnSpPr>
          <p:nvPr/>
        </p:nvCxnSpPr>
        <p:spPr>
          <a:xfrm flipV="1">
            <a:off x="8248254" y="1290560"/>
            <a:ext cx="600407" cy="41823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13" idx="3"/>
            <a:endCxn id="223" idx="1"/>
          </p:cNvCxnSpPr>
          <p:nvPr/>
        </p:nvCxnSpPr>
        <p:spPr>
          <a:xfrm>
            <a:off x="8313130" y="6604859"/>
            <a:ext cx="484606" cy="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8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1"/>
          <p:cNvSpPr/>
          <p:nvPr/>
        </p:nvSpPr>
        <p:spPr>
          <a:xfrm>
            <a:off x="815883" y="1172973"/>
            <a:ext cx="11357134"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Read Phong’s blog again and circle the correct answer A, B or C.</a:t>
            </a:r>
            <a:endParaRPr sz="2400" b="1" i="0" u="none" strike="noStrike" cap="none">
              <a:solidFill>
                <a:srgbClr val="000000"/>
              </a:solidFill>
              <a:latin typeface="Calibri"/>
              <a:ea typeface="Calibri"/>
              <a:cs typeface="Calibri"/>
              <a:sym typeface="Calibri"/>
            </a:endParaRPr>
          </a:p>
        </p:txBody>
      </p:sp>
      <p:pic>
        <p:nvPicPr>
          <p:cNvPr id="307" name="Google Shape;307;p11"/>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308" name="Google Shape;308;p11"/>
          <p:cNvSpPr txBox="1"/>
          <p:nvPr/>
        </p:nvSpPr>
        <p:spPr>
          <a:xfrm>
            <a:off x="283930" y="237401"/>
            <a:ext cx="662112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WHILE-READING</a:t>
            </a:r>
            <a:endParaRPr sz="3600" b="1" i="0" u="none" strike="noStrike" cap="none">
              <a:solidFill>
                <a:schemeClr val="dk1"/>
              </a:solidFill>
              <a:latin typeface="Calibri"/>
              <a:ea typeface="Calibri"/>
              <a:cs typeface="Calibri"/>
              <a:sym typeface="Calibri"/>
            </a:endParaRPr>
          </a:p>
        </p:txBody>
      </p:sp>
      <p:grpSp>
        <p:nvGrpSpPr>
          <p:cNvPr id="309" name="Google Shape;309;p11"/>
          <p:cNvGrpSpPr/>
          <p:nvPr/>
        </p:nvGrpSpPr>
        <p:grpSpPr>
          <a:xfrm>
            <a:off x="315615" y="1109557"/>
            <a:ext cx="519251" cy="584775"/>
            <a:chOff x="487066" y="1334106"/>
            <a:chExt cx="582963" cy="657458"/>
          </a:xfrm>
        </p:grpSpPr>
        <p:sp>
          <p:nvSpPr>
            <p:cNvPr id="310" name="Google Shape;310;p11"/>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311" name="Google Shape;311;p11"/>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3</a:t>
              </a:r>
              <a:endParaRPr sz="3200" b="1" i="0" u="none" strike="noStrike" cap="none">
                <a:solidFill>
                  <a:schemeClr val="lt1"/>
                </a:solidFill>
                <a:latin typeface="Open Sans"/>
                <a:ea typeface="Open Sans"/>
                <a:cs typeface="Open Sans"/>
                <a:sym typeface="Open Sans"/>
              </a:endParaRPr>
            </a:p>
          </p:txBody>
        </p:sp>
      </p:grpSp>
      <p:sp>
        <p:nvSpPr>
          <p:cNvPr id="312" name="Google Shape;312;p11"/>
          <p:cNvSpPr/>
          <p:nvPr/>
        </p:nvSpPr>
        <p:spPr>
          <a:xfrm>
            <a:off x="396240" y="1783999"/>
            <a:ext cx="5181599" cy="4524315"/>
          </a:xfrm>
          <a:prstGeom prst="rect">
            <a:avLst/>
          </a:prstGeom>
          <a:noFill/>
          <a:ln>
            <a:noFill/>
          </a:ln>
        </p:spPr>
        <p:txBody>
          <a:bodyPr spcFirstLastPara="1" wrap="square" lIns="91425" tIns="45700" rIns="91425" bIns="45700" anchor="t" anchorCtr="0">
            <a:spAutoFit/>
          </a:bodyPr>
          <a:lstStyle/>
          <a:p>
            <a:pPr marR="0" lvl="0" indent="5715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1. The text is mainly about _____. </a:t>
            </a:r>
            <a:r>
              <a:rPr lang="en-US" sz="2400" b="1" i="0" u="none" strike="noStrike" cap="none" dirty="0">
                <a:solidFill>
                  <a:srgbClr val="009FA5"/>
                </a:solidFill>
                <a:latin typeface="Calibri"/>
                <a:ea typeface="Calibri"/>
                <a:cs typeface="Calibri"/>
                <a:sym typeface="Calibri"/>
              </a:rPr>
              <a:t> </a:t>
            </a:r>
            <a:endParaRPr sz="2400" b="1" i="0" u="none" strike="noStrike" cap="none" dirty="0">
              <a:solidFill>
                <a:srgbClr val="009FA5"/>
              </a:solidFill>
              <a:latin typeface="Calibri"/>
              <a:ea typeface="Calibri"/>
              <a:cs typeface="Calibri"/>
              <a:sym typeface="Calibri"/>
            </a:endParaRPr>
          </a:p>
          <a:p>
            <a:pPr marL="457200" marR="0" lvl="0" indent="-457200" algn="l" rtl="0">
              <a:lnSpc>
                <a:spcPct val="100000"/>
              </a:lnSpc>
              <a:spcBef>
                <a:spcPts val="0"/>
              </a:spcBef>
              <a:spcAft>
                <a:spcPts val="0"/>
              </a:spcAft>
              <a:buAutoNum type="alphaUcPeriod"/>
            </a:pPr>
            <a:r>
              <a:rPr lang="en-US" sz="2400" b="0" i="1" u="none" strike="noStrike" cap="none" dirty="0" smtClean="0">
                <a:solidFill>
                  <a:srgbClr val="000000"/>
                </a:solidFill>
                <a:latin typeface="Calibri"/>
                <a:ea typeface="Calibri"/>
                <a:cs typeface="Calibri"/>
                <a:sym typeface="Calibri"/>
              </a:rPr>
              <a:t>pho</a:t>
            </a:r>
            <a:r>
              <a:rPr lang="en-US" sz="2400" b="0" i="0" u="none" strike="noStrike" cap="none" dirty="0">
                <a:solidFill>
                  <a:srgbClr val="000000"/>
                </a:solidFill>
                <a:latin typeface="Calibri"/>
                <a:ea typeface="Calibri"/>
                <a:cs typeface="Calibri"/>
                <a:sym typeface="Calibri"/>
              </a:rPr>
              <a:t>, a popular dish in Viet Nam </a:t>
            </a:r>
            <a:endParaRPr lang="en-US" sz="2400" b="0" i="0" u="none" strike="noStrike" cap="none" dirty="0" smtClean="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AutoNum type="alphaUcPeriod"/>
            </a:pPr>
            <a:r>
              <a:rPr lang="en-US" sz="2400" b="0" i="0" u="none" strike="noStrike" cap="none" dirty="0" smtClean="0">
                <a:solidFill>
                  <a:srgbClr val="000000"/>
                </a:solidFill>
                <a:latin typeface="Calibri"/>
                <a:ea typeface="Calibri"/>
                <a:cs typeface="Calibri"/>
                <a:sym typeface="Calibri"/>
              </a:rPr>
              <a:t>popular </a:t>
            </a:r>
            <a:r>
              <a:rPr lang="en-US" sz="2400" b="0" i="0" u="none" strike="noStrike" cap="none" dirty="0">
                <a:solidFill>
                  <a:srgbClr val="000000"/>
                </a:solidFill>
                <a:latin typeface="Calibri"/>
                <a:ea typeface="Calibri"/>
                <a:cs typeface="Calibri"/>
                <a:sym typeface="Calibri"/>
              </a:rPr>
              <a:t>dishes in Viet Nam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different ways to cook </a:t>
            </a:r>
            <a:r>
              <a:rPr lang="en-US" sz="2400" b="0" i="1" u="none" strike="noStrike" cap="none" dirty="0">
                <a:solidFill>
                  <a:srgbClr val="000000"/>
                </a:solidFill>
                <a:latin typeface="Calibri"/>
                <a:ea typeface="Calibri"/>
                <a:cs typeface="Calibri"/>
                <a:sym typeface="Calibri"/>
              </a:rPr>
              <a:t>pho </a:t>
            </a:r>
            <a:endParaRPr dirty="0"/>
          </a:p>
          <a:p>
            <a:pPr marR="0" lvl="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2. </a:t>
            </a:r>
            <a:r>
              <a:rPr lang="en-US" sz="2400" b="1" i="1" u="none" strike="noStrike" cap="none" dirty="0">
                <a:solidFill>
                  <a:srgbClr val="00787E"/>
                </a:solidFill>
                <a:latin typeface="Calibri"/>
                <a:ea typeface="Calibri"/>
                <a:cs typeface="Calibri"/>
                <a:sym typeface="Calibri"/>
              </a:rPr>
              <a:t>Pho</a:t>
            </a:r>
            <a:r>
              <a:rPr lang="en-US" sz="2400" b="1" i="0" u="none" strike="noStrike" cap="none" dirty="0">
                <a:solidFill>
                  <a:srgbClr val="00787E"/>
                </a:solidFill>
                <a:latin typeface="Calibri"/>
                <a:ea typeface="Calibri"/>
                <a:cs typeface="Calibri"/>
                <a:sym typeface="Calibri"/>
              </a:rPr>
              <a:t> is made mainly with _____.</a:t>
            </a:r>
            <a:endParaRPr sz="2400" b="1" i="0" u="none" strike="noStrike" cap="none" dirty="0">
              <a:solidFill>
                <a:srgbClr val="00787E"/>
              </a:solidFill>
              <a:latin typeface="Calibri"/>
              <a:ea typeface="Calibri"/>
              <a:cs typeface="Calibri"/>
              <a:sym typeface="Calibri"/>
            </a:endParaRPr>
          </a:p>
          <a:p>
            <a:pPr marL="457200" marR="0" lvl="0" indent="-457200" algn="l" rtl="0">
              <a:lnSpc>
                <a:spcPct val="100000"/>
              </a:lnSpc>
              <a:spcBef>
                <a:spcPts val="0"/>
              </a:spcBef>
              <a:spcAft>
                <a:spcPts val="0"/>
              </a:spcAft>
              <a:buAutoNum type="alphaUcPeriod"/>
            </a:pPr>
            <a:r>
              <a:rPr lang="en-US" sz="2400" b="0" i="0" u="none" strike="noStrike" cap="none" dirty="0" smtClean="0">
                <a:solidFill>
                  <a:srgbClr val="000000"/>
                </a:solidFill>
                <a:latin typeface="Calibri"/>
                <a:ea typeface="Calibri"/>
                <a:cs typeface="Calibri"/>
                <a:sym typeface="Calibri"/>
              </a:rPr>
              <a:t>rice </a:t>
            </a:r>
            <a:r>
              <a:rPr lang="en-US" sz="2400" b="0" i="0" u="none" strike="noStrike" cap="none" dirty="0">
                <a:solidFill>
                  <a:srgbClr val="000000"/>
                </a:solidFill>
                <a:latin typeface="Calibri"/>
                <a:ea typeface="Calibri"/>
                <a:cs typeface="Calibri"/>
                <a:sym typeface="Calibri"/>
              </a:rPr>
              <a:t>noodles and beef or </a:t>
            </a:r>
            <a:r>
              <a:rPr lang="en-US" sz="2400" b="0" i="0" u="none" strike="noStrike" cap="none" dirty="0" smtClean="0">
                <a:solidFill>
                  <a:srgbClr val="000000"/>
                </a:solidFill>
                <a:latin typeface="Calibri"/>
                <a:ea typeface="Calibri"/>
                <a:cs typeface="Calibri"/>
                <a:sym typeface="Calibri"/>
              </a:rPr>
              <a:t>chicken </a:t>
            </a:r>
          </a:p>
          <a:p>
            <a:pPr marL="457200" marR="0" lvl="0" indent="-457200" algn="l" rtl="0">
              <a:lnSpc>
                <a:spcPct val="100000"/>
              </a:lnSpc>
              <a:spcBef>
                <a:spcPts val="0"/>
              </a:spcBef>
              <a:spcAft>
                <a:spcPts val="0"/>
              </a:spcAft>
              <a:buAutoNum type="alphaUcPeriod"/>
            </a:pPr>
            <a:r>
              <a:rPr lang="en-US" sz="2400" b="0" i="0" u="none" strike="noStrike" cap="none" dirty="0" smtClean="0">
                <a:solidFill>
                  <a:srgbClr val="000000"/>
                </a:solidFill>
                <a:latin typeface="Calibri"/>
                <a:ea typeface="Calibri"/>
                <a:cs typeface="Calibri"/>
                <a:sym typeface="Calibri"/>
              </a:rPr>
              <a:t> </a:t>
            </a:r>
            <a:r>
              <a:rPr lang="en-US" sz="2400" b="0" i="0" u="none" strike="noStrike" cap="none" dirty="0">
                <a:solidFill>
                  <a:srgbClr val="000000"/>
                </a:solidFill>
                <a:latin typeface="Calibri"/>
                <a:ea typeface="Calibri"/>
                <a:cs typeface="Calibri"/>
                <a:sym typeface="Calibri"/>
              </a:rPr>
              <a:t>rice, pork, and vegetables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fish, shrimp, and noodles </a:t>
            </a:r>
            <a:endParaRPr dirty="0"/>
          </a:p>
          <a:p>
            <a:pPr marR="0" lvl="0" indent="5715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3. We enjoy </a:t>
            </a:r>
            <a:r>
              <a:rPr lang="en-US" sz="2400" b="1" i="1" u="none" strike="noStrike" cap="none" dirty="0">
                <a:solidFill>
                  <a:srgbClr val="00787E"/>
                </a:solidFill>
                <a:latin typeface="Calibri"/>
                <a:ea typeface="Calibri"/>
                <a:cs typeface="Calibri"/>
                <a:sym typeface="Calibri"/>
              </a:rPr>
              <a:t>pho </a:t>
            </a:r>
            <a:r>
              <a:rPr lang="en-US" sz="2400" b="1" i="0" u="none" strike="noStrike" cap="none" dirty="0">
                <a:solidFill>
                  <a:srgbClr val="00787E"/>
                </a:solidFill>
                <a:latin typeface="Calibri"/>
                <a:ea typeface="Calibri"/>
                <a:cs typeface="Calibri"/>
                <a:sym typeface="Calibri"/>
              </a:rPr>
              <a:t>_____.  </a:t>
            </a:r>
            <a:endParaRPr sz="2400" b="1" i="0" u="none" strike="noStrike" cap="none" dirty="0">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A. only for breakfast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B. for lunch and dinner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at any time of the </a:t>
            </a:r>
            <a:r>
              <a:rPr lang="en-US" sz="2400" b="0" i="0" u="none" strike="noStrike" cap="none" dirty="0" smtClean="0">
                <a:solidFill>
                  <a:srgbClr val="000000"/>
                </a:solidFill>
                <a:latin typeface="Calibri"/>
                <a:ea typeface="Calibri"/>
                <a:cs typeface="Calibri"/>
                <a:sym typeface="Calibri"/>
              </a:rPr>
              <a:t>day</a:t>
            </a:r>
            <a:endParaRPr dirty="0"/>
          </a:p>
        </p:txBody>
      </p:sp>
      <p:sp>
        <p:nvSpPr>
          <p:cNvPr id="313" name="Google Shape;313;p11"/>
          <p:cNvSpPr/>
          <p:nvPr/>
        </p:nvSpPr>
        <p:spPr>
          <a:xfrm>
            <a:off x="5829298" y="1779216"/>
            <a:ext cx="6185223" cy="3416320"/>
          </a:xfrm>
          <a:prstGeom prst="rect">
            <a:avLst/>
          </a:prstGeom>
          <a:noFill/>
          <a:ln>
            <a:noFill/>
          </a:ln>
        </p:spPr>
        <p:txBody>
          <a:bodyPr spcFirstLastPara="1" wrap="square" lIns="91425" tIns="45700" rIns="91425" bIns="45700" anchor="t" anchorCtr="0">
            <a:spAutoFit/>
          </a:bodyPr>
          <a:lstStyle/>
          <a:p>
            <a:pPr marR="0" lvl="0" indent="5715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4. To make noodles for </a:t>
            </a:r>
            <a:r>
              <a:rPr lang="en-US" sz="2400" b="1" i="1" u="none" strike="noStrike" cap="none" dirty="0">
                <a:solidFill>
                  <a:srgbClr val="00787E"/>
                </a:solidFill>
                <a:latin typeface="Calibri"/>
                <a:ea typeface="Calibri"/>
                <a:cs typeface="Calibri"/>
                <a:sym typeface="Calibri"/>
              </a:rPr>
              <a:t>pho</a:t>
            </a:r>
            <a:r>
              <a:rPr lang="en-US" sz="2400" b="1" i="0" u="none" strike="noStrike" cap="none" dirty="0">
                <a:solidFill>
                  <a:srgbClr val="00787E"/>
                </a:solidFill>
                <a:latin typeface="Calibri"/>
                <a:ea typeface="Calibri"/>
                <a:cs typeface="Calibri"/>
                <a:sym typeface="Calibri"/>
              </a:rPr>
              <a:t>, we use _____.</a:t>
            </a:r>
            <a:endParaRPr sz="2400" b="1" i="0" u="none" strike="noStrike" cap="none" dirty="0">
              <a:solidFill>
                <a:srgbClr val="00787E"/>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A. a variety of sticky rice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B. the best kind of </a:t>
            </a:r>
            <a:r>
              <a:rPr lang="en-US" sz="2400" b="0" i="0" u="none" strike="noStrike" cap="none" dirty="0" smtClean="0">
                <a:solidFill>
                  <a:srgbClr val="000000"/>
                </a:solidFill>
                <a:latin typeface="Calibri"/>
                <a:ea typeface="Calibri"/>
                <a:cs typeface="Calibri"/>
                <a:sym typeface="Calibri"/>
              </a:rPr>
              <a:t>rice</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eggs and rice flour </a:t>
            </a:r>
            <a:endParaRPr dirty="0"/>
          </a:p>
          <a:p>
            <a:pPr marR="0" lvl="0" algn="l" rtl="0">
              <a:lnSpc>
                <a:spcPct val="100000"/>
              </a:lnSpc>
              <a:spcBef>
                <a:spcPts val="0"/>
              </a:spcBef>
              <a:spcAft>
                <a:spcPts val="0"/>
              </a:spcAft>
              <a:buNone/>
            </a:pPr>
            <a:r>
              <a:rPr lang="en-US" sz="2400" b="1" i="0" u="none" strike="noStrike" cap="none" dirty="0">
                <a:solidFill>
                  <a:srgbClr val="00787E"/>
                </a:solidFill>
                <a:latin typeface="Calibri"/>
                <a:ea typeface="Calibri"/>
                <a:cs typeface="Calibri"/>
                <a:sym typeface="Calibri"/>
              </a:rPr>
              <a:t>5. The broth for </a:t>
            </a:r>
            <a:r>
              <a:rPr lang="en-US" sz="2400" b="1" i="1" u="none" strike="noStrike" cap="none" dirty="0">
                <a:solidFill>
                  <a:srgbClr val="00787E"/>
                </a:solidFill>
                <a:latin typeface="Calibri"/>
                <a:ea typeface="Calibri"/>
                <a:cs typeface="Calibri"/>
                <a:sym typeface="Calibri"/>
              </a:rPr>
              <a:t>pho </a:t>
            </a:r>
            <a:r>
              <a:rPr lang="en-US" sz="2400" b="1" i="0" u="none" strike="noStrike" cap="none" dirty="0">
                <a:solidFill>
                  <a:srgbClr val="00787E"/>
                </a:solidFill>
                <a:latin typeface="Calibri"/>
                <a:ea typeface="Calibri"/>
                <a:cs typeface="Calibri"/>
                <a:sym typeface="Calibri"/>
              </a:rPr>
              <a:t>is made by _____.</a:t>
            </a:r>
            <a:endParaRPr sz="2400" b="1" i="0" u="none" strike="noStrike" cap="none" dirty="0">
              <a:solidFill>
                <a:srgbClr val="00787E"/>
              </a:solidFill>
              <a:latin typeface="Calibri"/>
              <a:ea typeface="Calibri"/>
              <a:cs typeface="Calibri"/>
              <a:sym typeface="Calibri"/>
            </a:endParaRPr>
          </a:p>
          <a:p>
            <a:pPr marL="457200" marR="0" lvl="0" indent="-457200" algn="l" rtl="0">
              <a:lnSpc>
                <a:spcPct val="100000"/>
              </a:lnSpc>
              <a:spcBef>
                <a:spcPts val="0"/>
              </a:spcBef>
              <a:spcAft>
                <a:spcPts val="0"/>
              </a:spcAft>
              <a:buAutoNum type="alphaUcPeriod"/>
            </a:pPr>
            <a:r>
              <a:rPr lang="en-US" sz="2400" b="0" i="0" u="none" strike="noStrike" cap="none" dirty="0" smtClean="0">
                <a:solidFill>
                  <a:srgbClr val="000000"/>
                </a:solidFill>
                <a:latin typeface="Calibri"/>
                <a:ea typeface="Calibri"/>
                <a:cs typeface="Calibri"/>
                <a:sym typeface="Calibri"/>
              </a:rPr>
              <a:t>slowly </a:t>
            </a:r>
            <a:r>
              <a:rPr lang="en-US" sz="2400" b="0" i="0" u="none" strike="noStrike" cap="none" dirty="0">
                <a:solidFill>
                  <a:srgbClr val="000000"/>
                </a:solidFill>
                <a:latin typeface="Calibri"/>
                <a:ea typeface="Calibri"/>
                <a:cs typeface="Calibri"/>
                <a:sym typeface="Calibri"/>
              </a:rPr>
              <a:t>cooking beef or chicken bones </a:t>
            </a:r>
            <a:endParaRPr lang="en-US" sz="2400" b="0" i="0" u="none" strike="noStrike" cap="none" dirty="0" smtClean="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AutoNum type="alphaUcPeriod"/>
            </a:pPr>
            <a:r>
              <a:rPr lang="en-US" sz="2400" b="0" i="0" u="none" strike="noStrike" cap="none" dirty="0" smtClean="0">
                <a:solidFill>
                  <a:srgbClr val="000000"/>
                </a:solidFill>
                <a:latin typeface="Calibri"/>
                <a:ea typeface="Calibri"/>
                <a:cs typeface="Calibri"/>
                <a:sym typeface="Calibri"/>
              </a:rPr>
              <a:t> </a:t>
            </a:r>
            <a:r>
              <a:rPr lang="en-US" sz="2400" b="0" i="0" u="none" strike="noStrike" cap="none" dirty="0">
                <a:solidFill>
                  <a:srgbClr val="000000"/>
                </a:solidFill>
                <a:latin typeface="Calibri"/>
                <a:ea typeface="Calibri"/>
                <a:cs typeface="Calibri"/>
                <a:sym typeface="Calibri"/>
              </a:rPr>
              <a:t>cooking beef or chicken with fish sauce </a:t>
            </a:r>
            <a:endParaRPr dirty="0"/>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 boiling potatoes and chicken bones for a long time </a:t>
            </a:r>
            <a:endParaRPr dirty="0"/>
          </a:p>
        </p:txBody>
      </p:sp>
      <p:sp>
        <p:nvSpPr>
          <p:cNvPr id="314" name="Google Shape;314;p11"/>
          <p:cNvSpPr/>
          <p:nvPr/>
        </p:nvSpPr>
        <p:spPr>
          <a:xfrm>
            <a:off x="304251" y="3675808"/>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1"/>
          <p:cNvSpPr/>
          <p:nvPr/>
        </p:nvSpPr>
        <p:spPr>
          <a:xfrm>
            <a:off x="296632" y="2228066"/>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1"/>
          <p:cNvSpPr/>
          <p:nvPr/>
        </p:nvSpPr>
        <p:spPr>
          <a:xfrm>
            <a:off x="283930" y="5882183"/>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1"/>
          <p:cNvSpPr/>
          <p:nvPr/>
        </p:nvSpPr>
        <p:spPr>
          <a:xfrm>
            <a:off x="5685937" y="2581501"/>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1"/>
          <p:cNvSpPr/>
          <p:nvPr/>
        </p:nvSpPr>
        <p:spPr>
          <a:xfrm>
            <a:off x="5706257" y="3691480"/>
            <a:ext cx="519251" cy="353435"/>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4876799" y="2228066"/>
            <a:ext cx="701039" cy="353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000000"/>
                </a:solidFill>
                <a:latin typeface="Calibri"/>
                <a:ea typeface="Calibri"/>
                <a:cs typeface="Calibri"/>
                <a:sym typeface="Calibri"/>
              </a:rPr>
              <a:t>(</a:t>
            </a:r>
            <a:r>
              <a:rPr lang="en-US" sz="2400" dirty="0" smtClean="0">
                <a:solidFill>
                  <a:srgbClr val="000000"/>
                </a:solidFill>
                <a:latin typeface="Calibri"/>
                <a:ea typeface="Calibri"/>
                <a:cs typeface="Calibri"/>
                <a:sym typeface="Calibri"/>
              </a:rPr>
              <a:t>L1</a:t>
            </a:r>
            <a:r>
              <a:rPr lang="en-US" sz="2400" dirty="0">
                <a:solidFill>
                  <a:srgbClr val="000000"/>
                </a:solidFill>
                <a:latin typeface="Calibri"/>
                <a:ea typeface="Calibri"/>
                <a:cs typeface="Calibri"/>
                <a:sym typeface="Calibri"/>
              </a:rPr>
              <a:t>)</a:t>
            </a:r>
            <a:endParaRPr lang="en-US" dirty="0"/>
          </a:p>
        </p:txBody>
      </p:sp>
      <p:sp>
        <p:nvSpPr>
          <p:cNvPr id="4" name="Rectangle 3"/>
          <p:cNvSpPr/>
          <p:nvPr/>
        </p:nvSpPr>
        <p:spPr>
          <a:xfrm>
            <a:off x="4951583" y="3530435"/>
            <a:ext cx="751985" cy="514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(L3)</a:t>
            </a:r>
            <a:endParaRPr lang="en-US" sz="2400" dirty="0">
              <a:solidFill>
                <a:schemeClr val="tx1"/>
              </a:solidFill>
            </a:endParaRPr>
          </a:p>
        </p:txBody>
      </p:sp>
      <p:sp>
        <p:nvSpPr>
          <p:cNvPr id="5" name="Rectangle 4"/>
          <p:cNvSpPr/>
          <p:nvPr/>
        </p:nvSpPr>
        <p:spPr>
          <a:xfrm>
            <a:off x="3448050" y="6058900"/>
            <a:ext cx="838200" cy="353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latin typeface="Calibri"/>
                <a:ea typeface="Calibri"/>
                <a:cs typeface="Calibri"/>
                <a:sym typeface="Calibri"/>
              </a:rPr>
              <a:t>(L6)</a:t>
            </a:r>
            <a:endParaRPr lang="en-US" sz="2400" dirty="0"/>
          </a:p>
          <a:p>
            <a:pPr lvl="0" algn="ctr"/>
            <a:endParaRPr lang="en-US" sz="2400" dirty="0"/>
          </a:p>
        </p:txBody>
      </p:sp>
      <p:sp>
        <p:nvSpPr>
          <p:cNvPr id="7" name="Rectangle 6"/>
          <p:cNvSpPr/>
          <p:nvPr/>
        </p:nvSpPr>
        <p:spPr>
          <a:xfrm>
            <a:off x="8724901" y="2581501"/>
            <a:ext cx="1162050" cy="353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(L8,9)</a:t>
            </a:r>
            <a:endParaRPr lang="en-US" sz="2400" dirty="0">
              <a:solidFill>
                <a:schemeClr val="tx1"/>
              </a:solidFill>
            </a:endParaRPr>
          </a:p>
        </p:txBody>
      </p:sp>
      <p:sp>
        <p:nvSpPr>
          <p:cNvPr id="8" name="Rectangle 7"/>
          <p:cNvSpPr/>
          <p:nvPr/>
        </p:nvSpPr>
        <p:spPr>
          <a:xfrm>
            <a:off x="10937412" y="3852525"/>
            <a:ext cx="1200150" cy="353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0000"/>
                </a:solidFill>
                <a:latin typeface="Calibri"/>
                <a:ea typeface="Calibri"/>
                <a:cs typeface="Calibri"/>
                <a:sym typeface="Calibri"/>
              </a:rPr>
              <a:t>(L11,12)</a:t>
            </a:r>
            <a:endParaRPr lang="en-US" sz="2400" dirty="0"/>
          </a:p>
          <a:p>
            <a:pPr algn="ct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4"/>
                                        </p:tgtEl>
                                        <p:attrNameLst>
                                          <p:attrName>style.visibility</p:attrName>
                                        </p:attrNameLst>
                                      </p:cBhvr>
                                      <p:to>
                                        <p:strVal val="visible"/>
                                      </p:to>
                                    </p:set>
                                    <p:animEffect transition="in" filter="fade">
                                      <p:cBhvr>
                                        <p:cTn id="16" dur="1000"/>
                                        <p:tgtEl>
                                          <p:spTgt spid="3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
                                        </p:tgtEl>
                                        <p:attrNameLst>
                                          <p:attrName>style.visibility</p:attrName>
                                        </p:attrNameLst>
                                      </p:cBhvr>
                                      <p:to>
                                        <p:strVal val="visible"/>
                                      </p:to>
                                    </p:set>
                                    <p:animEffect transition="in" filter="fade">
                                      <p:cBhvr>
                                        <p:cTn id="25" dur="1000"/>
                                        <p:tgtEl>
                                          <p:spTgt spid="3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17"/>
                                        </p:tgtEl>
                                        <p:attrNameLst>
                                          <p:attrName>style.visibility</p:attrName>
                                        </p:attrNameLst>
                                      </p:cBhvr>
                                      <p:to>
                                        <p:strVal val="visible"/>
                                      </p:to>
                                    </p:set>
                                    <p:animEffect transition="in" filter="fade">
                                      <p:cBhvr>
                                        <p:cTn id="34" dur="1000"/>
                                        <p:tgtEl>
                                          <p:spTgt spid="31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18"/>
                                        </p:tgtEl>
                                        <p:attrNameLst>
                                          <p:attrName>style.visibility</p:attrName>
                                        </p:attrNameLst>
                                      </p:cBhvr>
                                      <p:to>
                                        <p:strVal val="visible"/>
                                      </p:to>
                                    </p:set>
                                    <p:animEffect transition="in" filter="fade">
                                      <p:cBhvr>
                                        <p:cTn id="43" dur="1000"/>
                                        <p:tgtEl>
                                          <p:spTgt spid="31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3"/>
          <p:cNvSpPr txBox="1"/>
          <p:nvPr/>
        </p:nvSpPr>
        <p:spPr>
          <a:xfrm>
            <a:off x="539852" y="1254947"/>
            <a:ext cx="39703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pic>
        <p:nvPicPr>
          <p:cNvPr id="343" name="Google Shape;343;p13"/>
          <p:cNvPicPr preferRelativeResize="0"/>
          <p:nvPr/>
        </p:nvPicPr>
        <p:blipFill rotWithShape="1">
          <a:blip r:embed="rId3">
            <a:alphaModFix/>
          </a:blip>
          <a:srcRect/>
          <a:stretch/>
        </p:blipFill>
        <p:spPr>
          <a:xfrm>
            <a:off x="0" y="33872"/>
            <a:ext cx="12192000" cy="1083306"/>
          </a:xfrm>
          <a:prstGeom prst="rect">
            <a:avLst/>
          </a:prstGeom>
          <a:noFill/>
          <a:ln>
            <a:noFill/>
          </a:ln>
        </p:spPr>
      </p:pic>
      <p:sp>
        <p:nvSpPr>
          <p:cNvPr id="344" name="Google Shape;344;p13"/>
          <p:cNvSpPr txBox="1"/>
          <p:nvPr/>
        </p:nvSpPr>
        <p:spPr>
          <a:xfrm>
            <a:off x="349867" y="247016"/>
            <a:ext cx="397195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SPEAKING</a:t>
            </a:r>
            <a:endParaRPr sz="3600" b="1" i="0" u="none" strike="noStrike" cap="none">
              <a:solidFill>
                <a:schemeClr val="dk1"/>
              </a:solidFill>
              <a:latin typeface="Calibri"/>
              <a:ea typeface="Calibri"/>
              <a:cs typeface="Calibri"/>
              <a:sym typeface="Calibri"/>
            </a:endParaRPr>
          </a:p>
        </p:txBody>
      </p:sp>
      <p:sp>
        <p:nvSpPr>
          <p:cNvPr id="345" name="Google Shape;345;p13"/>
          <p:cNvSpPr/>
          <p:nvPr/>
        </p:nvSpPr>
        <p:spPr>
          <a:xfrm>
            <a:off x="1017822" y="1152996"/>
            <a:ext cx="1071625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Make notes about a popular food and drink in your area. Think about its main ingredients, how often and when you have it.</a:t>
            </a:r>
            <a:endParaRPr sz="2200" b="0" i="0" u="none" strike="noStrike" cap="none">
              <a:solidFill>
                <a:srgbClr val="000000"/>
              </a:solidFill>
              <a:latin typeface="Calibri"/>
              <a:ea typeface="Calibri"/>
              <a:cs typeface="Calibri"/>
              <a:sym typeface="Calibri"/>
            </a:endParaRPr>
          </a:p>
        </p:txBody>
      </p:sp>
      <p:sp>
        <p:nvSpPr>
          <p:cNvPr id="346" name="Google Shape;346;p13"/>
          <p:cNvSpPr/>
          <p:nvPr/>
        </p:nvSpPr>
        <p:spPr>
          <a:xfrm>
            <a:off x="4321825" y="3119600"/>
            <a:ext cx="3166800" cy="1292700"/>
          </a:xfrm>
          <a:prstGeom prst="roundRect">
            <a:avLst>
              <a:gd name="adj" fmla="val 16667"/>
            </a:avLst>
          </a:prstGeom>
          <a:solidFill>
            <a:srgbClr val="F7941E"/>
          </a:solidFill>
          <a:ln w="38100"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Calibri"/>
                <a:ea typeface="Calibri"/>
                <a:cs typeface="Calibri"/>
                <a:sym typeface="Calibri"/>
              </a:rPr>
              <a:t> a popular food and drink in your area</a:t>
            </a:r>
            <a:endParaRPr sz="2500" b="1" i="0" u="none" strike="noStrike" cap="none">
              <a:solidFill>
                <a:schemeClr val="lt1"/>
              </a:solidFill>
              <a:latin typeface="Calibri"/>
              <a:ea typeface="Calibri"/>
              <a:cs typeface="Calibri"/>
              <a:sym typeface="Calibri"/>
            </a:endParaRPr>
          </a:p>
        </p:txBody>
      </p:sp>
      <p:sp>
        <p:nvSpPr>
          <p:cNvPr id="347" name="Google Shape;347;p13"/>
          <p:cNvSpPr/>
          <p:nvPr/>
        </p:nvSpPr>
        <p:spPr>
          <a:xfrm>
            <a:off x="1733025" y="2172050"/>
            <a:ext cx="2268900" cy="1083300"/>
          </a:xfrm>
          <a:prstGeom prst="roundRect">
            <a:avLst>
              <a:gd name="adj" fmla="val 16667"/>
            </a:avLst>
          </a:prstGeom>
          <a:solidFill>
            <a:srgbClr val="FFE599"/>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main</a:t>
            </a:r>
            <a:endParaRPr sz="25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ingredients </a:t>
            </a:r>
            <a:endParaRPr sz="2500" b="1" i="0" u="none" strike="noStrike" cap="none">
              <a:solidFill>
                <a:schemeClr val="dk1"/>
              </a:solidFill>
              <a:latin typeface="Calibri"/>
              <a:ea typeface="Calibri"/>
              <a:cs typeface="Calibri"/>
              <a:sym typeface="Calibri"/>
            </a:endParaRPr>
          </a:p>
        </p:txBody>
      </p:sp>
      <p:cxnSp>
        <p:nvCxnSpPr>
          <p:cNvPr id="348" name="Google Shape;348;p13"/>
          <p:cNvCxnSpPr>
            <a:stCxn id="346" idx="0"/>
            <a:endCxn id="347" idx="3"/>
          </p:cNvCxnSpPr>
          <p:nvPr/>
        </p:nvCxnSpPr>
        <p:spPr>
          <a:xfrm rot="5400000" flipH="1">
            <a:off x="4750675" y="1965050"/>
            <a:ext cx="4059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49" name="Google Shape;349;p13"/>
          <p:cNvSpPr/>
          <p:nvPr/>
        </p:nvSpPr>
        <p:spPr>
          <a:xfrm>
            <a:off x="7808525" y="2172050"/>
            <a:ext cx="2268900" cy="1083300"/>
          </a:xfrm>
          <a:prstGeom prst="roundRect">
            <a:avLst>
              <a:gd name="adj" fmla="val 16667"/>
            </a:avLst>
          </a:prstGeom>
          <a:solidFill>
            <a:srgbClr val="CBEAF0"/>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How often? </a:t>
            </a:r>
            <a:endParaRPr sz="2500" b="1" i="0" u="none" strike="noStrike" cap="none">
              <a:solidFill>
                <a:schemeClr val="dk1"/>
              </a:solidFill>
              <a:latin typeface="Calibri"/>
              <a:ea typeface="Calibri"/>
              <a:cs typeface="Calibri"/>
              <a:sym typeface="Calibri"/>
            </a:endParaRPr>
          </a:p>
        </p:txBody>
      </p:sp>
      <p:cxnSp>
        <p:nvCxnSpPr>
          <p:cNvPr id="350" name="Google Shape;350;p13"/>
          <p:cNvCxnSpPr>
            <a:stCxn id="346" idx="3"/>
            <a:endCxn id="349" idx="2"/>
          </p:cNvCxnSpPr>
          <p:nvPr/>
        </p:nvCxnSpPr>
        <p:spPr>
          <a:xfrm rot="10800000" flipH="1">
            <a:off x="7488625" y="3255350"/>
            <a:ext cx="1454400" cy="510600"/>
          </a:xfrm>
          <a:prstGeom prst="curvedConnector2">
            <a:avLst/>
          </a:prstGeom>
          <a:noFill/>
          <a:ln w="57150" cap="flat" cmpd="sng">
            <a:solidFill>
              <a:srgbClr val="F7941E"/>
            </a:solidFill>
            <a:prstDash val="solid"/>
            <a:miter lim="800000"/>
            <a:headEnd type="none" w="sm" len="sm"/>
            <a:tailEnd type="triangle" w="med" len="med"/>
          </a:ln>
        </p:spPr>
      </p:cxnSp>
      <p:sp>
        <p:nvSpPr>
          <p:cNvPr id="351" name="Google Shape;351;p13"/>
          <p:cNvSpPr/>
          <p:nvPr/>
        </p:nvSpPr>
        <p:spPr>
          <a:xfrm>
            <a:off x="7808525" y="4116338"/>
            <a:ext cx="2268900" cy="1083300"/>
          </a:xfrm>
          <a:prstGeom prst="roundRect">
            <a:avLst>
              <a:gd name="adj" fmla="val 16667"/>
            </a:avLst>
          </a:prstGeom>
          <a:solidFill>
            <a:srgbClr val="FCE5CD"/>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Where? </a:t>
            </a:r>
            <a:endParaRPr sz="2500" b="1" i="0" u="none" strike="noStrike" cap="none">
              <a:solidFill>
                <a:schemeClr val="dk1"/>
              </a:solidFill>
              <a:latin typeface="Calibri"/>
              <a:ea typeface="Calibri"/>
              <a:cs typeface="Calibri"/>
              <a:sym typeface="Calibri"/>
            </a:endParaRPr>
          </a:p>
        </p:txBody>
      </p:sp>
      <p:cxnSp>
        <p:nvCxnSpPr>
          <p:cNvPr id="352" name="Google Shape;352;p13"/>
          <p:cNvCxnSpPr>
            <a:stCxn id="346" idx="2"/>
            <a:endCxn id="351" idx="1"/>
          </p:cNvCxnSpPr>
          <p:nvPr/>
        </p:nvCxnSpPr>
        <p:spPr>
          <a:xfrm rot="-5400000" flipH="1">
            <a:off x="6733975" y="3583550"/>
            <a:ext cx="2457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53" name="Google Shape;353;p13"/>
          <p:cNvSpPr/>
          <p:nvPr/>
        </p:nvSpPr>
        <p:spPr>
          <a:xfrm>
            <a:off x="1733025" y="4116338"/>
            <a:ext cx="2268900" cy="1083300"/>
          </a:xfrm>
          <a:prstGeom prst="roundRect">
            <a:avLst>
              <a:gd name="adj" fmla="val 16667"/>
            </a:avLst>
          </a:prstGeom>
          <a:solidFill>
            <a:srgbClr val="D9EAD3"/>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When? </a:t>
            </a:r>
            <a:endParaRPr sz="2500" b="1" i="0" u="none" strike="noStrike" cap="none">
              <a:solidFill>
                <a:schemeClr val="dk1"/>
              </a:solidFill>
              <a:latin typeface="Calibri"/>
              <a:ea typeface="Calibri"/>
              <a:cs typeface="Calibri"/>
              <a:sym typeface="Calibri"/>
            </a:endParaRPr>
          </a:p>
        </p:txBody>
      </p:sp>
      <p:cxnSp>
        <p:nvCxnSpPr>
          <p:cNvPr id="354" name="Google Shape;354;p13"/>
          <p:cNvCxnSpPr>
            <a:stCxn id="346" idx="1"/>
            <a:endCxn id="353" idx="0"/>
          </p:cNvCxnSpPr>
          <p:nvPr/>
        </p:nvCxnSpPr>
        <p:spPr>
          <a:xfrm flipH="1">
            <a:off x="2867425" y="3765950"/>
            <a:ext cx="1454400" cy="350400"/>
          </a:xfrm>
          <a:prstGeom prst="curvedConnector2">
            <a:avLst/>
          </a:prstGeom>
          <a:noFill/>
          <a:ln w="57150" cap="flat" cmpd="sng">
            <a:solidFill>
              <a:srgbClr val="F7941E"/>
            </a:solidFill>
            <a:prstDash val="solid"/>
            <a:miter lim="800000"/>
            <a:headEnd type="none" w="sm" len="sm"/>
            <a:tailEnd type="triangle" w="med" len="med"/>
          </a:ln>
        </p:spPr>
      </p:cxnSp>
      <p:grpSp>
        <p:nvGrpSpPr>
          <p:cNvPr id="355" name="Google Shape;355;p13"/>
          <p:cNvGrpSpPr/>
          <p:nvPr/>
        </p:nvGrpSpPr>
        <p:grpSpPr>
          <a:xfrm>
            <a:off x="392076" y="1245308"/>
            <a:ext cx="519251" cy="584775"/>
            <a:chOff x="487066" y="1334106"/>
            <a:chExt cx="582963" cy="657458"/>
          </a:xfrm>
        </p:grpSpPr>
        <p:sp>
          <p:nvSpPr>
            <p:cNvPr id="356" name="Google Shape;356;p13"/>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357" name="Google Shape;357;p13"/>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4</a:t>
              </a:r>
              <a:endParaRPr sz="3200" b="1" i="0" u="none" strike="noStrike" cap="none">
                <a:solidFill>
                  <a:schemeClr val="lt1"/>
                </a:solidFill>
                <a:latin typeface="Open Sans"/>
                <a:ea typeface="Open Sans"/>
                <a:cs typeface="Open Sans"/>
                <a:sym typeface="Open Sans"/>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11323f50106_0_2"/>
          <p:cNvSpPr txBox="1"/>
          <p:nvPr/>
        </p:nvSpPr>
        <p:spPr>
          <a:xfrm>
            <a:off x="539852" y="1254947"/>
            <a:ext cx="396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1</a:t>
            </a:r>
            <a:endParaRPr sz="4000" b="1" i="0" u="none" strike="noStrike" cap="none">
              <a:solidFill>
                <a:schemeClr val="lt1"/>
              </a:solidFill>
              <a:latin typeface="Open Sans"/>
              <a:ea typeface="Open Sans"/>
              <a:cs typeface="Open Sans"/>
              <a:sym typeface="Open Sans"/>
            </a:endParaRPr>
          </a:p>
        </p:txBody>
      </p:sp>
      <p:pic>
        <p:nvPicPr>
          <p:cNvPr id="364" name="Google Shape;364;g11323f50106_0_2"/>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365" name="Google Shape;365;g11323f50106_0_2"/>
          <p:cNvSpPr txBox="1"/>
          <p:nvPr/>
        </p:nvSpPr>
        <p:spPr>
          <a:xfrm>
            <a:off x="487066" y="199630"/>
            <a:ext cx="45198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Calibri"/>
                <a:ea typeface="Calibri"/>
                <a:cs typeface="Calibri"/>
                <a:sym typeface="Calibri"/>
              </a:rPr>
              <a:t>SPEAKING</a:t>
            </a:r>
            <a:endParaRPr sz="3600" b="1" i="0" u="none" strike="noStrike" cap="none" dirty="0">
              <a:solidFill>
                <a:schemeClr val="dk1"/>
              </a:solidFill>
              <a:latin typeface="Calibri"/>
              <a:ea typeface="Calibri"/>
              <a:cs typeface="Calibri"/>
              <a:sym typeface="Calibri"/>
            </a:endParaRPr>
          </a:p>
        </p:txBody>
      </p:sp>
      <p:sp>
        <p:nvSpPr>
          <p:cNvPr id="366" name="Google Shape;366;g11323f50106_0_2"/>
          <p:cNvSpPr txBox="1"/>
          <p:nvPr/>
        </p:nvSpPr>
        <p:spPr>
          <a:xfrm>
            <a:off x="910357" y="1101751"/>
            <a:ext cx="11200962"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Work in </a:t>
            </a:r>
            <a:r>
              <a:rPr lang="en-US" sz="2800" b="1" i="0" u="none" strike="noStrike" cap="none" dirty="0" smtClean="0">
                <a:solidFill>
                  <a:schemeClr val="dk1"/>
                </a:solidFill>
                <a:latin typeface="Calibri"/>
                <a:ea typeface="Calibri"/>
                <a:cs typeface="Calibri"/>
                <a:sym typeface="Calibri"/>
              </a:rPr>
              <a:t>3 groups. </a:t>
            </a:r>
            <a:r>
              <a:rPr lang="en-US" sz="2800" b="1" i="0" u="none" strike="noStrike" cap="none" dirty="0">
                <a:solidFill>
                  <a:schemeClr val="dk1"/>
                </a:solidFill>
                <a:latin typeface="Calibri"/>
                <a:ea typeface="Calibri"/>
                <a:cs typeface="Calibri"/>
                <a:sym typeface="Calibri"/>
              </a:rPr>
              <a:t>Take turns to talk about a popular food or drink in your area.</a:t>
            </a:r>
            <a:endParaRPr sz="2800" b="0" i="0" u="none" strike="noStrike" cap="none" dirty="0">
              <a:solidFill>
                <a:srgbClr val="000000"/>
              </a:solidFill>
              <a:latin typeface="Calibri"/>
              <a:ea typeface="Calibri"/>
              <a:cs typeface="Calibri"/>
              <a:sym typeface="Calibri"/>
            </a:endParaRPr>
          </a:p>
        </p:txBody>
      </p:sp>
      <p:grpSp>
        <p:nvGrpSpPr>
          <p:cNvPr id="367" name="Google Shape;367;g11323f50106_0_2"/>
          <p:cNvGrpSpPr/>
          <p:nvPr/>
        </p:nvGrpSpPr>
        <p:grpSpPr>
          <a:xfrm>
            <a:off x="349867" y="1096276"/>
            <a:ext cx="519251" cy="584775"/>
            <a:chOff x="487066" y="1334106"/>
            <a:chExt cx="582963" cy="657458"/>
          </a:xfrm>
        </p:grpSpPr>
        <p:sp>
          <p:nvSpPr>
            <p:cNvPr id="368" name="Google Shape;368;g11323f50106_0_2"/>
            <p:cNvSpPr/>
            <p:nvPr/>
          </p:nvSpPr>
          <p:spPr>
            <a:xfrm>
              <a:off x="487066" y="1357586"/>
              <a:ext cx="582963" cy="574920"/>
            </a:xfrm>
            <a:prstGeom prst="roundRect">
              <a:avLst>
                <a:gd name="adj" fmla="val 16667"/>
              </a:avLst>
            </a:prstGeom>
            <a:solidFill>
              <a:srgbClr val="009FA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48DA4"/>
                </a:solidFill>
                <a:latin typeface="Arial"/>
                <a:ea typeface="Arial"/>
                <a:cs typeface="Arial"/>
                <a:sym typeface="Arial"/>
              </a:endParaRPr>
            </a:p>
          </p:txBody>
        </p:sp>
        <p:sp>
          <p:nvSpPr>
            <p:cNvPr id="369" name="Google Shape;369;g11323f50106_0_2"/>
            <p:cNvSpPr txBox="1"/>
            <p:nvPr/>
          </p:nvSpPr>
          <p:spPr>
            <a:xfrm>
              <a:off x="609496" y="1334106"/>
              <a:ext cx="299818" cy="657458"/>
            </a:xfrm>
            <a:prstGeom prst="rect">
              <a:avLst/>
            </a:prstGeom>
            <a:noFill/>
            <a:ln>
              <a:noFill/>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Open Sans"/>
                  <a:ea typeface="Open Sans"/>
                  <a:cs typeface="Open Sans"/>
                  <a:sym typeface="Open Sans"/>
                </a:rPr>
                <a:t>5</a:t>
              </a:r>
              <a:endParaRPr sz="3200" b="1" i="0" u="none" strike="noStrike" cap="none">
                <a:solidFill>
                  <a:schemeClr val="lt1"/>
                </a:solidFill>
                <a:latin typeface="Open Sans"/>
                <a:ea typeface="Open Sans"/>
                <a:cs typeface="Open Sans"/>
                <a:sym typeface="Open Sans"/>
              </a:endParaRPr>
            </a:p>
          </p:txBody>
        </p:sp>
      </p:grpSp>
      <p:sp>
        <p:nvSpPr>
          <p:cNvPr id="370" name="Google Shape;370;g11323f50106_0_2"/>
          <p:cNvSpPr/>
          <p:nvPr/>
        </p:nvSpPr>
        <p:spPr>
          <a:xfrm>
            <a:off x="4321825" y="3675185"/>
            <a:ext cx="3166800" cy="1292700"/>
          </a:xfrm>
          <a:prstGeom prst="roundRect">
            <a:avLst>
              <a:gd name="adj" fmla="val 16667"/>
            </a:avLst>
          </a:prstGeom>
          <a:solidFill>
            <a:srgbClr val="F7941E"/>
          </a:solidFill>
          <a:ln w="38100"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lt1"/>
                </a:solidFill>
                <a:latin typeface="Calibri"/>
                <a:ea typeface="Calibri"/>
                <a:cs typeface="Calibri"/>
                <a:sym typeface="Calibri"/>
              </a:rPr>
              <a:t> a popular food and drink in your area</a:t>
            </a:r>
            <a:endParaRPr sz="2500" b="1" i="0" u="none" strike="noStrike" cap="none">
              <a:solidFill>
                <a:schemeClr val="lt1"/>
              </a:solidFill>
              <a:latin typeface="Calibri"/>
              <a:ea typeface="Calibri"/>
              <a:cs typeface="Calibri"/>
              <a:sym typeface="Calibri"/>
            </a:endParaRPr>
          </a:p>
        </p:txBody>
      </p:sp>
      <p:sp>
        <p:nvSpPr>
          <p:cNvPr id="371" name="Google Shape;371;g11323f50106_0_2"/>
          <p:cNvSpPr/>
          <p:nvPr/>
        </p:nvSpPr>
        <p:spPr>
          <a:xfrm>
            <a:off x="1733025" y="2727635"/>
            <a:ext cx="2268900" cy="1083300"/>
          </a:xfrm>
          <a:prstGeom prst="roundRect">
            <a:avLst>
              <a:gd name="adj" fmla="val 16667"/>
            </a:avLst>
          </a:prstGeom>
          <a:solidFill>
            <a:srgbClr val="FFE599"/>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main</a:t>
            </a:r>
            <a:endParaRPr sz="25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ingredients </a:t>
            </a:r>
            <a:endParaRPr sz="2500" b="1" i="0" u="none" strike="noStrike" cap="none">
              <a:solidFill>
                <a:schemeClr val="dk1"/>
              </a:solidFill>
              <a:latin typeface="Calibri"/>
              <a:ea typeface="Calibri"/>
              <a:cs typeface="Calibri"/>
              <a:sym typeface="Calibri"/>
            </a:endParaRPr>
          </a:p>
        </p:txBody>
      </p:sp>
      <p:cxnSp>
        <p:nvCxnSpPr>
          <p:cNvPr id="372" name="Google Shape;372;g11323f50106_0_2"/>
          <p:cNvCxnSpPr>
            <a:stCxn id="370" idx="0"/>
            <a:endCxn id="371" idx="3"/>
          </p:cNvCxnSpPr>
          <p:nvPr/>
        </p:nvCxnSpPr>
        <p:spPr>
          <a:xfrm rot="5400000" flipH="1">
            <a:off x="4750675" y="2520635"/>
            <a:ext cx="4059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73" name="Google Shape;373;g11323f50106_0_2"/>
          <p:cNvSpPr/>
          <p:nvPr/>
        </p:nvSpPr>
        <p:spPr>
          <a:xfrm>
            <a:off x="7808525" y="2727635"/>
            <a:ext cx="2268900" cy="1083300"/>
          </a:xfrm>
          <a:prstGeom prst="roundRect">
            <a:avLst>
              <a:gd name="adj" fmla="val 16667"/>
            </a:avLst>
          </a:prstGeom>
          <a:solidFill>
            <a:srgbClr val="CBEAF0"/>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How often? </a:t>
            </a:r>
            <a:endParaRPr sz="2500" b="1" i="0" u="none" strike="noStrike" cap="none">
              <a:solidFill>
                <a:schemeClr val="dk1"/>
              </a:solidFill>
              <a:latin typeface="Calibri"/>
              <a:ea typeface="Calibri"/>
              <a:cs typeface="Calibri"/>
              <a:sym typeface="Calibri"/>
            </a:endParaRPr>
          </a:p>
        </p:txBody>
      </p:sp>
      <p:cxnSp>
        <p:nvCxnSpPr>
          <p:cNvPr id="374" name="Google Shape;374;g11323f50106_0_2"/>
          <p:cNvCxnSpPr>
            <a:stCxn id="370" idx="3"/>
            <a:endCxn id="373" idx="2"/>
          </p:cNvCxnSpPr>
          <p:nvPr/>
        </p:nvCxnSpPr>
        <p:spPr>
          <a:xfrm rot="10800000" flipH="1">
            <a:off x="7488625" y="3810935"/>
            <a:ext cx="1454400" cy="510600"/>
          </a:xfrm>
          <a:prstGeom prst="curvedConnector2">
            <a:avLst/>
          </a:prstGeom>
          <a:noFill/>
          <a:ln w="57150" cap="flat" cmpd="sng">
            <a:solidFill>
              <a:srgbClr val="F7941E"/>
            </a:solidFill>
            <a:prstDash val="solid"/>
            <a:miter lim="800000"/>
            <a:headEnd type="none" w="sm" len="sm"/>
            <a:tailEnd type="triangle" w="med" len="med"/>
          </a:ln>
        </p:spPr>
      </p:cxnSp>
      <p:sp>
        <p:nvSpPr>
          <p:cNvPr id="375" name="Google Shape;375;g11323f50106_0_2"/>
          <p:cNvSpPr/>
          <p:nvPr/>
        </p:nvSpPr>
        <p:spPr>
          <a:xfrm>
            <a:off x="7808525" y="4671923"/>
            <a:ext cx="2268900" cy="1083300"/>
          </a:xfrm>
          <a:prstGeom prst="roundRect">
            <a:avLst>
              <a:gd name="adj" fmla="val 16667"/>
            </a:avLst>
          </a:prstGeom>
          <a:solidFill>
            <a:srgbClr val="FCE5CD"/>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Where? </a:t>
            </a:r>
            <a:endParaRPr sz="2500" b="1" i="0" u="none" strike="noStrike" cap="none">
              <a:solidFill>
                <a:schemeClr val="dk1"/>
              </a:solidFill>
              <a:latin typeface="Calibri"/>
              <a:ea typeface="Calibri"/>
              <a:cs typeface="Calibri"/>
              <a:sym typeface="Calibri"/>
            </a:endParaRPr>
          </a:p>
        </p:txBody>
      </p:sp>
      <p:cxnSp>
        <p:nvCxnSpPr>
          <p:cNvPr id="376" name="Google Shape;376;g11323f50106_0_2"/>
          <p:cNvCxnSpPr>
            <a:stCxn id="370" idx="2"/>
            <a:endCxn id="375" idx="1"/>
          </p:cNvCxnSpPr>
          <p:nvPr/>
        </p:nvCxnSpPr>
        <p:spPr>
          <a:xfrm rot="-5400000" flipH="1">
            <a:off x="6733975" y="4139135"/>
            <a:ext cx="245700" cy="1903200"/>
          </a:xfrm>
          <a:prstGeom prst="curvedConnector2">
            <a:avLst/>
          </a:prstGeom>
          <a:noFill/>
          <a:ln w="57150" cap="flat" cmpd="sng">
            <a:solidFill>
              <a:srgbClr val="F7941E"/>
            </a:solidFill>
            <a:prstDash val="solid"/>
            <a:miter lim="800000"/>
            <a:headEnd type="none" w="sm" len="sm"/>
            <a:tailEnd type="triangle" w="med" len="med"/>
          </a:ln>
        </p:spPr>
      </p:cxnSp>
      <p:sp>
        <p:nvSpPr>
          <p:cNvPr id="377" name="Google Shape;377;g11323f50106_0_2"/>
          <p:cNvSpPr/>
          <p:nvPr/>
        </p:nvSpPr>
        <p:spPr>
          <a:xfrm>
            <a:off x="1733025" y="4671923"/>
            <a:ext cx="2268900" cy="1083300"/>
          </a:xfrm>
          <a:prstGeom prst="roundRect">
            <a:avLst>
              <a:gd name="adj" fmla="val 16667"/>
            </a:avLst>
          </a:prstGeom>
          <a:solidFill>
            <a:srgbClr val="D9EAD3"/>
          </a:solidFill>
          <a:ln w="38100"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chemeClr val="dk1"/>
                </a:solidFill>
                <a:latin typeface="Calibri"/>
                <a:ea typeface="Calibri"/>
                <a:cs typeface="Calibri"/>
                <a:sym typeface="Calibri"/>
              </a:rPr>
              <a:t>When? </a:t>
            </a:r>
            <a:endParaRPr sz="2500" b="1" i="0" u="none" strike="noStrike" cap="none">
              <a:solidFill>
                <a:schemeClr val="dk1"/>
              </a:solidFill>
              <a:latin typeface="Calibri"/>
              <a:ea typeface="Calibri"/>
              <a:cs typeface="Calibri"/>
              <a:sym typeface="Calibri"/>
            </a:endParaRPr>
          </a:p>
        </p:txBody>
      </p:sp>
      <p:cxnSp>
        <p:nvCxnSpPr>
          <p:cNvPr id="378" name="Google Shape;378;g11323f50106_0_2"/>
          <p:cNvCxnSpPr>
            <a:stCxn id="370" idx="1"/>
            <a:endCxn id="377" idx="0"/>
          </p:cNvCxnSpPr>
          <p:nvPr/>
        </p:nvCxnSpPr>
        <p:spPr>
          <a:xfrm flipH="1">
            <a:off x="2867425" y="4321535"/>
            <a:ext cx="1454400" cy="350400"/>
          </a:xfrm>
          <a:prstGeom prst="curvedConnector2">
            <a:avLst/>
          </a:prstGeom>
          <a:noFill/>
          <a:ln w="57150" cap="flat" cmpd="sng">
            <a:solidFill>
              <a:srgbClr val="F7941E"/>
            </a:solidFill>
            <a:prstDash val="solid"/>
            <a:miter lim="800000"/>
            <a:headEnd type="none" w="sm" len="sm"/>
            <a:tailEnd type="triangle"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0"/>
          <p:cNvSpPr txBox="1"/>
          <p:nvPr/>
        </p:nvSpPr>
        <p:spPr>
          <a:xfrm>
            <a:off x="1149944" y="1331913"/>
            <a:ext cx="24177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HOMEWORK</a:t>
            </a:r>
            <a:endParaRPr sz="2400" b="1" i="0" u="none" strike="noStrike" cap="none">
              <a:solidFill>
                <a:schemeClr val="dk1"/>
              </a:solidFill>
              <a:latin typeface="Arial"/>
              <a:ea typeface="Arial"/>
              <a:cs typeface="Arial"/>
              <a:sym typeface="Arial"/>
            </a:endParaRPr>
          </a:p>
        </p:txBody>
      </p:sp>
      <p:sp>
        <p:nvSpPr>
          <p:cNvPr id="416" name="Google Shape;416;p40"/>
          <p:cNvSpPr/>
          <p:nvPr/>
        </p:nvSpPr>
        <p:spPr>
          <a:xfrm>
            <a:off x="576198" y="129097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48DA4"/>
              </a:solidFill>
              <a:latin typeface="Calibri"/>
              <a:ea typeface="Calibri"/>
              <a:cs typeface="Calibri"/>
              <a:sym typeface="Calibri"/>
            </a:endParaRPr>
          </a:p>
        </p:txBody>
      </p:sp>
      <p:sp>
        <p:nvSpPr>
          <p:cNvPr id="417" name="Google Shape;417;p40"/>
          <p:cNvSpPr txBox="1"/>
          <p:nvPr/>
        </p:nvSpPr>
        <p:spPr>
          <a:xfrm>
            <a:off x="628983" y="1188331"/>
            <a:ext cx="39703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2</a:t>
            </a:r>
            <a:endParaRPr sz="4000" b="1" i="0" u="none" strike="noStrike" cap="none">
              <a:solidFill>
                <a:schemeClr val="lt1"/>
              </a:solidFill>
              <a:latin typeface="Open Sans"/>
              <a:ea typeface="Open Sans"/>
              <a:cs typeface="Open Sans"/>
              <a:sym typeface="Open Sans"/>
            </a:endParaRPr>
          </a:p>
        </p:txBody>
      </p:sp>
      <p:pic>
        <p:nvPicPr>
          <p:cNvPr id="418" name="Google Shape;418;p40"/>
          <p:cNvPicPr preferRelativeResize="0"/>
          <p:nvPr/>
        </p:nvPicPr>
        <p:blipFill rotWithShape="1">
          <a:blip r:embed="rId3">
            <a:alphaModFix/>
          </a:blip>
          <a:srcRect/>
          <a:stretch/>
        </p:blipFill>
        <p:spPr>
          <a:xfrm>
            <a:off x="0" y="0"/>
            <a:ext cx="12192000" cy="1083306"/>
          </a:xfrm>
          <a:prstGeom prst="rect">
            <a:avLst/>
          </a:prstGeom>
          <a:noFill/>
          <a:ln>
            <a:noFill/>
          </a:ln>
        </p:spPr>
      </p:pic>
      <p:sp>
        <p:nvSpPr>
          <p:cNvPr id="419" name="Google Shape;419;p40"/>
          <p:cNvSpPr txBox="1"/>
          <p:nvPr/>
        </p:nvSpPr>
        <p:spPr>
          <a:xfrm>
            <a:off x="472026" y="259838"/>
            <a:ext cx="413269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CONSOLIDATION</a:t>
            </a:r>
            <a:endParaRPr sz="3600" b="1" i="0" u="none" strike="noStrike" cap="none">
              <a:solidFill>
                <a:schemeClr val="dk1"/>
              </a:solidFill>
              <a:latin typeface="Calibri"/>
              <a:ea typeface="Calibri"/>
              <a:cs typeface="Calibri"/>
              <a:sym typeface="Calibri"/>
            </a:endParaRPr>
          </a:p>
        </p:txBody>
      </p:sp>
      <p:sp>
        <p:nvSpPr>
          <p:cNvPr id="420" name="Google Shape;420;p40"/>
          <p:cNvSpPr/>
          <p:nvPr/>
        </p:nvSpPr>
        <p:spPr>
          <a:xfrm>
            <a:off x="730844" y="1998857"/>
            <a:ext cx="9933346" cy="1384995"/>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Video your presentation about popular food and drink  </a:t>
            </a:r>
            <a:endParaRPr/>
          </a:p>
          <a:p>
            <a:pPr marL="457200" marR="0" lvl="0" indent="-457200" algn="l" rtl="0">
              <a:lnSpc>
                <a:spcPct val="15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Calibri"/>
                <a:ea typeface="Calibri"/>
                <a:cs typeface="Calibri"/>
                <a:sym typeface="Calibri"/>
              </a:rPr>
              <a:t>Prepare for the next lesson: </a:t>
            </a:r>
            <a:r>
              <a:rPr lang="en-US" sz="2800" b="1" i="0" u="none" strike="noStrike" cap="none">
                <a:solidFill>
                  <a:schemeClr val="accent2"/>
                </a:solidFill>
                <a:latin typeface="Calibri"/>
                <a:ea typeface="Calibri"/>
                <a:cs typeface="Calibri"/>
                <a:sym typeface="Calibri"/>
              </a:rPr>
              <a:t>Skills 2</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490" y="450172"/>
            <a:ext cx="7739780" cy="5207863"/>
          </a:xfrm>
          <a:prstGeom prst="rect">
            <a:avLst/>
          </a:prstGeom>
        </p:spPr>
      </p:pic>
      <p:sp>
        <p:nvSpPr>
          <p:cNvPr id="4" name="Rectangle 3"/>
          <p:cNvSpPr/>
          <p:nvPr/>
        </p:nvSpPr>
        <p:spPr>
          <a:xfrm>
            <a:off x="2209800" y="457200"/>
            <a:ext cx="1409700" cy="1295400"/>
          </a:xfrm>
          <a:custGeom>
            <a:avLst/>
            <a:gdLst/>
            <a:ahLst/>
            <a:cxnLst/>
            <a:rect l="l" t="t" r="r" b="b"/>
            <a:pathLst>
              <a:path w="1409700" h="1295400">
                <a:moveTo>
                  <a:pt x="0" y="0"/>
                </a:moveTo>
                <a:lnTo>
                  <a:pt x="1295400" y="0"/>
                </a:lnTo>
                <a:lnTo>
                  <a:pt x="1295400" y="537469"/>
                </a:lnTo>
                <a:cubicBezTo>
                  <a:pt x="1358526" y="537469"/>
                  <a:pt x="1409700" y="588643"/>
                  <a:pt x="1409700" y="651769"/>
                </a:cubicBezTo>
                <a:cubicBezTo>
                  <a:pt x="1409700" y="714895"/>
                  <a:pt x="1358526" y="766069"/>
                  <a:pt x="1295400" y="766069"/>
                </a:cubicBezTo>
                <a:lnTo>
                  <a:pt x="1295400" y="1295400"/>
                </a:lnTo>
                <a:lnTo>
                  <a:pt x="758863" y="1295400"/>
                </a:lnTo>
                <a:cubicBezTo>
                  <a:pt x="753210" y="1239478"/>
                  <a:pt x="705458" y="1196637"/>
                  <a:pt x="647700" y="1196637"/>
                </a:cubicBezTo>
                <a:cubicBezTo>
                  <a:pt x="589942" y="1196637"/>
                  <a:pt x="542190" y="1239478"/>
                  <a:pt x="536537" y="1295400"/>
                </a:cubicBezTo>
                <a:lnTo>
                  <a:pt x="0" y="1295400"/>
                </a:ln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1</a:t>
            </a:r>
          </a:p>
        </p:txBody>
      </p:sp>
      <p:sp>
        <p:nvSpPr>
          <p:cNvPr id="5" name="Rectangle 4"/>
          <p:cNvSpPr/>
          <p:nvPr/>
        </p:nvSpPr>
        <p:spPr>
          <a:xfrm>
            <a:off x="3509638" y="464228"/>
            <a:ext cx="1295400" cy="1295400"/>
          </a:xfrm>
          <a:custGeom>
            <a:avLst/>
            <a:gdLst/>
            <a:ahLst/>
            <a:cxnLst/>
            <a:rect l="l" t="t" r="r" b="b"/>
            <a:pathLst>
              <a:path w="1295400" h="1295400">
                <a:moveTo>
                  <a:pt x="0" y="0"/>
                </a:moveTo>
                <a:lnTo>
                  <a:pt x="1295400" y="0"/>
                </a:lnTo>
                <a:lnTo>
                  <a:pt x="1295400" y="540289"/>
                </a:lnTo>
                <a:cubicBezTo>
                  <a:pt x="1234484" y="541957"/>
                  <a:pt x="1185906" y="592115"/>
                  <a:pt x="1185906" y="653619"/>
                </a:cubicBezTo>
                <a:cubicBezTo>
                  <a:pt x="1185906" y="715123"/>
                  <a:pt x="1234484" y="765281"/>
                  <a:pt x="1295400" y="766949"/>
                </a:cubicBezTo>
                <a:lnTo>
                  <a:pt x="1295400" y="1295400"/>
                </a:lnTo>
                <a:lnTo>
                  <a:pt x="678230" y="1295400"/>
                </a:lnTo>
                <a:lnTo>
                  <a:pt x="680620" y="1283563"/>
                </a:lnTo>
                <a:cubicBezTo>
                  <a:pt x="680620" y="1220437"/>
                  <a:pt x="629446" y="1169263"/>
                  <a:pt x="566320" y="1169263"/>
                </a:cubicBezTo>
                <a:cubicBezTo>
                  <a:pt x="503194" y="1169263"/>
                  <a:pt x="452020" y="1220437"/>
                  <a:pt x="452020" y="1283563"/>
                </a:cubicBezTo>
                <a:cubicBezTo>
                  <a:pt x="452020" y="1287623"/>
                  <a:pt x="452232" y="1291634"/>
                  <a:pt x="454410" y="1295400"/>
                </a:cubicBezTo>
                <a:lnTo>
                  <a:pt x="0" y="1295400"/>
                </a:lnTo>
                <a:lnTo>
                  <a:pt x="0" y="766949"/>
                </a:lnTo>
                <a:lnTo>
                  <a:pt x="4806" y="767919"/>
                </a:lnTo>
                <a:cubicBezTo>
                  <a:pt x="67932" y="767919"/>
                  <a:pt x="119106" y="716745"/>
                  <a:pt x="119106" y="653619"/>
                </a:cubicBezTo>
                <a:cubicBezTo>
                  <a:pt x="119106" y="590493"/>
                  <a:pt x="67932" y="539319"/>
                  <a:pt x="4806" y="539319"/>
                </a:cubicBezTo>
                <a:cubicBezTo>
                  <a:pt x="3184" y="539319"/>
                  <a:pt x="1570" y="539353"/>
                  <a:pt x="0" y="540289"/>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a:solidFill>
                  <a:prstClr val="white"/>
                </a:solidFill>
                <a:latin typeface="Calibri"/>
              </a:rPr>
              <a:t>Square 2</a:t>
            </a:r>
          </a:p>
        </p:txBody>
      </p:sp>
      <p:sp>
        <p:nvSpPr>
          <p:cNvPr id="6" name="Rectangle 6"/>
          <p:cNvSpPr/>
          <p:nvPr/>
        </p:nvSpPr>
        <p:spPr>
          <a:xfrm>
            <a:off x="6101177" y="461269"/>
            <a:ext cx="1295400" cy="1404892"/>
          </a:xfrm>
          <a:custGeom>
            <a:avLst/>
            <a:gdLst/>
            <a:ahLst/>
            <a:cxnLst/>
            <a:rect l="l" t="t" r="r" b="b"/>
            <a:pathLst>
              <a:path w="1295400" h="1404892">
                <a:moveTo>
                  <a:pt x="0" y="0"/>
                </a:moveTo>
                <a:lnTo>
                  <a:pt x="1295400" y="0"/>
                </a:lnTo>
                <a:lnTo>
                  <a:pt x="1295400" y="529331"/>
                </a:lnTo>
                <a:cubicBezTo>
                  <a:pt x="1232274" y="529331"/>
                  <a:pt x="1181100" y="580505"/>
                  <a:pt x="1181100" y="643631"/>
                </a:cubicBezTo>
                <a:cubicBezTo>
                  <a:pt x="1181100" y="706757"/>
                  <a:pt x="1232274" y="757931"/>
                  <a:pt x="1295400" y="757931"/>
                </a:cubicBezTo>
                <a:lnTo>
                  <a:pt x="1295400" y="1295400"/>
                </a:lnTo>
                <a:lnTo>
                  <a:pt x="765836" y="1295400"/>
                </a:lnTo>
                <a:cubicBezTo>
                  <a:pt x="764167" y="1356316"/>
                  <a:pt x="714009" y="1404892"/>
                  <a:pt x="652506" y="1404892"/>
                </a:cubicBezTo>
                <a:cubicBezTo>
                  <a:pt x="591003" y="1404892"/>
                  <a:pt x="540845" y="1356316"/>
                  <a:pt x="539177" y="1295400"/>
                </a:cubicBezTo>
                <a:lnTo>
                  <a:pt x="0" y="1295400"/>
                </a:lnTo>
                <a:lnTo>
                  <a:pt x="0" y="748083"/>
                </a:lnTo>
                <a:lnTo>
                  <a:pt x="4806" y="749053"/>
                </a:lnTo>
                <a:cubicBezTo>
                  <a:pt x="67932" y="749053"/>
                  <a:pt x="119106" y="697879"/>
                  <a:pt x="119106" y="634753"/>
                </a:cubicBezTo>
                <a:cubicBezTo>
                  <a:pt x="119106" y="571627"/>
                  <a:pt x="67932" y="520453"/>
                  <a:pt x="4806" y="520453"/>
                </a:cubicBezTo>
                <a:cubicBezTo>
                  <a:pt x="3184" y="520453"/>
                  <a:pt x="1570" y="520487"/>
                  <a:pt x="0" y="521423"/>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a:solidFill>
                  <a:prstClr val="white"/>
                </a:solidFill>
                <a:latin typeface="Calibri"/>
              </a:rPr>
              <a:t>Square 4</a:t>
            </a:r>
          </a:p>
        </p:txBody>
      </p:sp>
      <p:sp>
        <p:nvSpPr>
          <p:cNvPr id="7" name="Rectangle 7"/>
          <p:cNvSpPr/>
          <p:nvPr/>
        </p:nvSpPr>
        <p:spPr>
          <a:xfrm>
            <a:off x="7282277" y="459419"/>
            <a:ext cx="1528438" cy="1295400"/>
          </a:xfrm>
          <a:custGeom>
            <a:avLst/>
            <a:gdLst/>
            <a:ahLst/>
            <a:cxnLst/>
            <a:rect l="l" t="t" r="r" b="b"/>
            <a:pathLst>
              <a:path w="1528438" h="1295400">
                <a:moveTo>
                  <a:pt x="118738" y="0"/>
                </a:moveTo>
                <a:lnTo>
                  <a:pt x="1414138" y="0"/>
                </a:lnTo>
                <a:lnTo>
                  <a:pt x="1414138" y="531181"/>
                </a:lnTo>
                <a:cubicBezTo>
                  <a:pt x="1477264" y="531181"/>
                  <a:pt x="1528438" y="582355"/>
                  <a:pt x="1528438" y="645481"/>
                </a:cubicBezTo>
                <a:cubicBezTo>
                  <a:pt x="1528438" y="708607"/>
                  <a:pt x="1477264" y="759781"/>
                  <a:pt x="1414138" y="759781"/>
                </a:cubicBezTo>
                <a:lnTo>
                  <a:pt x="1414138" y="1295400"/>
                </a:lnTo>
                <a:lnTo>
                  <a:pt x="884947" y="1295400"/>
                </a:lnTo>
                <a:lnTo>
                  <a:pt x="885544" y="1292442"/>
                </a:lnTo>
                <a:cubicBezTo>
                  <a:pt x="885544" y="1229316"/>
                  <a:pt x="834370" y="1178142"/>
                  <a:pt x="771244" y="1178142"/>
                </a:cubicBezTo>
                <a:cubicBezTo>
                  <a:pt x="708118" y="1178142"/>
                  <a:pt x="656944" y="1229316"/>
                  <a:pt x="656944" y="1292442"/>
                </a:cubicBezTo>
                <a:cubicBezTo>
                  <a:pt x="656944" y="1293436"/>
                  <a:pt x="656957" y="1294427"/>
                  <a:pt x="657541" y="1295400"/>
                </a:cubicBezTo>
                <a:lnTo>
                  <a:pt x="118738" y="1295400"/>
                </a:lnTo>
                <a:lnTo>
                  <a:pt x="118738" y="762954"/>
                </a:lnTo>
                <a:cubicBezTo>
                  <a:pt x="117286" y="763821"/>
                  <a:pt x="115796" y="763850"/>
                  <a:pt x="114300" y="763850"/>
                </a:cubicBezTo>
                <a:cubicBezTo>
                  <a:pt x="51174" y="763850"/>
                  <a:pt x="0" y="712676"/>
                  <a:pt x="0" y="649550"/>
                </a:cubicBezTo>
                <a:cubicBezTo>
                  <a:pt x="0" y="586424"/>
                  <a:pt x="51174" y="535250"/>
                  <a:pt x="114300" y="535250"/>
                </a:cubicBezTo>
                <a:lnTo>
                  <a:pt x="118738" y="536146"/>
                </a:ln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a:solidFill>
                  <a:prstClr val="white"/>
                </a:solidFill>
                <a:latin typeface="Calibri"/>
              </a:rPr>
              <a:t>Square 5</a:t>
            </a:r>
          </a:p>
        </p:txBody>
      </p:sp>
      <p:sp>
        <p:nvSpPr>
          <p:cNvPr id="8" name="Rectangle 8"/>
          <p:cNvSpPr/>
          <p:nvPr/>
        </p:nvSpPr>
        <p:spPr>
          <a:xfrm>
            <a:off x="8697895" y="457200"/>
            <a:ext cx="1295400" cy="1295400"/>
          </a:xfrm>
          <a:custGeom>
            <a:avLst/>
            <a:gdLst/>
            <a:ahLst/>
            <a:cxnLst/>
            <a:rect l="l" t="t" r="r" b="b"/>
            <a:pathLst>
              <a:path w="1295400" h="1295400">
                <a:moveTo>
                  <a:pt x="0" y="0"/>
                </a:moveTo>
                <a:lnTo>
                  <a:pt x="1295400" y="0"/>
                </a:lnTo>
                <a:lnTo>
                  <a:pt x="1295400" y="1295400"/>
                </a:lnTo>
                <a:lnTo>
                  <a:pt x="762475" y="1295400"/>
                </a:lnTo>
                <a:lnTo>
                  <a:pt x="766806" y="1273947"/>
                </a:lnTo>
                <a:cubicBezTo>
                  <a:pt x="766806" y="1210821"/>
                  <a:pt x="715632" y="1159647"/>
                  <a:pt x="652506" y="1159647"/>
                </a:cubicBezTo>
                <a:cubicBezTo>
                  <a:pt x="589380" y="1159647"/>
                  <a:pt x="538206" y="1210821"/>
                  <a:pt x="538206" y="1273947"/>
                </a:cubicBezTo>
                <a:cubicBezTo>
                  <a:pt x="538206" y="1281433"/>
                  <a:pt x="538926" y="1288750"/>
                  <a:pt x="542537" y="1295400"/>
                </a:cubicBezTo>
                <a:lnTo>
                  <a:pt x="0" y="1295400"/>
                </a:lnTo>
                <a:lnTo>
                  <a:pt x="0" y="759781"/>
                </a:lnTo>
                <a:cubicBezTo>
                  <a:pt x="63126" y="759781"/>
                  <a:pt x="114300" y="708607"/>
                  <a:pt x="114300" y="645481"/>
                </a:cubicBezTo>
                <a:cubicBezTo>
                  <a:pt x="114300" y="582355"/>
                  <a:pt x="63126" y="531181"/>
                  <a:pt x="0" y="531181"/>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a:solidFill>
                  <a:prstClr val="white"/>
                </a:solidFill>
                <a:latin typeface="Calibri"/>
              </a:rPr>
              <a:t>Square 6</a:t>
            </a:r>
          </a:p>
        </p:txBody>
      </p:sp>
      <p:sp>
        <p:nvSpPr>
          <p:cNvPr id="9" name="Rectangle 9"/>
          <p:cNvSpPr/>
          <p:nvPr/>
        </p:nvSpPr>
        <p:spPr>
          <a:xfrm>
            <a:off x="2194146" y="1638479"/>
            <a:ext cx="1295400" cy="1425237"/>
          </a:xfrm>
          <a:custGeom>
            <a:avLst/>
            <a:gdLst/>
            <a:ahLst/>
            <a:cxnLst/>
            <a:rect l="l" t="t" r="r" b="b"/>
            <a:pathLst>
              <a:path w="1295400" h="1425237">
                <a:moveTo>
                  <a:pt x="647700" y="0"/>
                </a:moveTo>
                <a:cubicBezTo>
                  <a:pt x="710826" y="0"/>
                  <a:pt x="762000" y="51174"/>
                  <a:pt x="762000" y="114300"/>
                </a:cubicBezTo>
                <a:lnTo>
                  <a:pt x="758863" y="129837"/>
                </a:lnTo>
                <a:lnTo>
                  <a:pt x="1295400" y="129837"/>
                </a:lnTo>
                <a:lnTo>
                  <a:pt x="1295400" y="1425237"/>
                </a:lnTo>
                <a:lnTo>
                  <a:pt x="752704" y="1425237"/>
                </a:lnTo>
                <a:lnTo>
                  <a:pt x="754048" y="1418578"/>
                </a:lnTo>
                <a:cubicBezTo>
                  <a:pt x="754048" y="1355452"/>
                  <a:pt x="702874" y="1304278"/>
                  <a:pt x="639748" y="1304278"/>
                </a:cubicBezTo>
                <a:cubicBezTo>
                  <a:pt x="576622" y="1304278"/>
                  <a:pt x="525448" y="1355452"/>
                  <a:pt x="525448" y="1418578"/>
                </a:cubicBezTo>
                <a:cubicBezTo>
                  <a:pt x="525448" y="1420836"/>
                  <a:pt x="525514" y="1423078"/>
                  <a:pt x="526792" y="1425237"/>
                </a:cubicBezTo>
                <a:lnTo>
                  <a:pt x="0" y="1425237"/>
                </a:lnTo>
                <a:lnTo>
                  <a:pt x="0" y="129837"/>
                </a:lnTo>
                <a:lnTo>
                  <a:pt x="536537" y="129837"/>
                </a:lnTo>
                <a:cubicBezTo>
                  <a:pt x="533770" y="124950"/>
                  <a:pt x="533400" y="119668"/>
                  <a:pt x="533400" y="114300"/>
                </a:cubicBezTo>
                <a:cubicBezTo>
                  <a:pt x="533400" y="51174"/>
                  <a:pt x="584574" y="0"/>
                  <a:pt x="647700"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7</a:t>
            </a:r>
          </a:p>
        </p:txBody>
      </p:sp>
      <p:sp>
        <p:nvSpPr>
          <p:cNvPr id="10" name="Rectangle 10"/>
          <p:cNvSpPr/>
          <p:nvPr/>
        </p:nvSpPr>
        <p:spPr>
          <a:xfrm>
            <a:off x="3509445" y="1665577"/>
            <a:ext cx="1295400" cy="1409700"/>
          </a:xfrm>
          <a:custGeom>
            <a:avLst/>
            <a:gdLst/>
            <a:ahLst/>
            <a:cxnLst/>
            <a:rect l="l" t="t" r="r" b="b"/>
            <a:pathLst>
              <a:path w="1295400" h="1409700">
                <a:moveTo>
                  <a:pt x="574087" y="0"/>
                </a:moveTo>
                <a:cubicBezTo>
                  <a:pt x="637213" y="0"/>
                  <a:pt x="688387" y="51174"/>
                  <a:pt x="688387" y="114300"/>
                </a:cubicBezTo>
                <a:lnTo>
                  <a:pt x="1295400" y="114300"/>
                </a:lnTo>
                <a:lnTo>
                  <a:pt x="1295400" y="1409700"/>
                </a:lnTo>
                <a:lnTo>
                  <a:pt x="751214" y="1409700"/>
                </a:lnTo>
                <a:lnTo>
                  <a:pt x="757562" y="1378256"/>
                </a:lnTo>
                <a:cubicBezTo>
                  <a:pt x="757562" y="1315130"/>
                  <a:pt x="706388" y="1263956"/>
                  <a:pt x="643262" y="1263956"/>
                </a:cubicBezTo>
                <a:cubicBezTo>
                  <a:pt x="580136" y="1263956"/>
                  <a:pt x="528962" y="1315130"/>
                  <a:pt x="528962" y="1378256"/>
                </a:cubicBezTo>
                <a:cubicBezTo>
                  <a:pt x="528962" y="1389354"/>
                  <a:pt x="530544" y="1400082"/>
                  <a:pt x="535310" y="1409700"/>
                </a:cubicBezTo>
                <a:lnTo>
                  <a:pt x="0" y="1409700"/>
                </a:lnTo>
                <a:lnTo>
                  <a:pt x="0" y="114300"/>
                </a:lnTo>
                <a:lnTo>
                  <a:pt x="459787" y="114300"/>
                </a:lnTo>
                <a:cubicBezTo>
                  <a:pt x="459787" y="51174"/>
                  <a:pt x="510961" y="0"/>
                  <a:pt x="574087"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8</a:t>
            </a:r>
          </a:p>
        </p:txBody>
      </p:sp>
      <p:sp>
        <p:nvSpPr>
          <p:cNvPr id="11" name="Rectangle 11"/>
          <p:cNvSpPr/>
          <p:nvPr/>
        </p:nvSpPr>
        <p:spPr>
          <a:xfrm>
            <a:off x="4799859" y="1786458"/>
            <a:ext cx="1295400" cy="1295400"/>
          </a:xfrm>
          <a:custGeom>
            <a:avLst/>
            <a:gdLst/>
            <a:ahLst/>
            <a:cxnLst/>
            <a:rect l="l" t="t" r="r" b="b"/>
            <a:pathLst>
              <a:path w="1295400" h="1295400">
                <a:moveTo>
                  <a:pt x="0" y="0"/>
                </a:moveTo>
                <a:lnTo>
                  <a:pt x="537134" y="0"/>
                </a:lnTo>
                <a:cubicBezTo>
                  <a:pt x="543939" y="54515"/>
                  <a:pt x="590998" y="95804"/>
                  <a:pt x="647700" y="95804"/>
                </a:cubicBezTo>
                <a:cubicBezTo>
                  <a:pt x="704402" y="95804"/>
                  <a:pt x="751461" y="54515"/>
                  <a:pt x="758266" y="0"/>
                </a:cubicBezTo>
                <a:lnTo>
                  <a:pt x="1295400" y="0"/>
                </a:lnTo>
                <a:lnTo>
                  <a:pt x="1295400" y="1295400"/>
                </a:lnTo>
                <a:lnTo>
                  <a:pt x="761350" y="1295400"/>
                </a:lnTo>
                <a:lnTo>
                  <a:pt x="767175" y="1266549"/>
                </a:lnTo>
                <a:cubicBezTo>
                  <a:pt x="767175" y="1203423"/>
                  <a:pt x="716001" y="1152249"/>
                  <a:pt x="652875" y="1152249"/>
                </a:cubicBezTo>
                <a:cubicBezTo>
                  <a:pt x="589749" y="1152249"/>
                  <a:pt x="538575" y="1203423"/>
                  <a:pt x="538575" y="1266549"/>
                </a:cubicBezTo>
                <a:cubicBezTo>
                  <a:pt x="538575" y="1276708"/>
                  <a:pt x="539900" y="1286557"/>
                  <a:pt x="544400" y="1295400"/>
                </a:cubicBezTo>
                <a:lnTo>
                  <a:pt x="0" y="1295400"/>
                </a:ln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a:solidFill>
                  <a:prstClr val="white"/>
                </a:solidFill>
                <a:latin typeface="Calibri"/>
              </a:rPr>
              <a:t>Square 9</a:t>
            </a:r>
          </a:p>
        </p:txBody>
      </p:sp>
      <p:sp>
        <p:nvSpPr>
          <p:cNvPr id="12" name="Rectangle 12"/>
          <p:cNvSpPr/>
          <p:nvPr/>
        </p:nvSpPr>
        <p:spPr>
          <a:xfrm>
            <a:off x="6112606" y="1779877"/>
            <a:ext cx="1295400" cy="1295400"/>
          </a:xfrm>
          <a:custGeom>
            <a:avLst/>
            <a:gdLst/>
            <a:ahLst/>
            <a:cxnLst/>
            <a:rect l="l" t="t" r="r" b="b"/>
            <a:pathLst>
              <a:path w="1295400" h="1295400">
                <a:moveTo>
                  <a:pt x="0" y="0"/>
                </a:moveTo>
                <a:lnTo>
                  <a:pt x="540521" y="0"/>
                </a:lnTo>
                <a:cubicBezTo>
                  <a:pt x="544625" y="57833"/>
                  <a:pt x="593310" y="102833"/>
                  <a:pt x="652506" y="102833"/>
                </a:cubicBezTo>
                <a:cubicBezTo>
                  <a:pt x="711702" y="102833"/>
                  <a:pt x="760388" y="57833"/>
                  <a:pt x="764491" y="0"/>
                </a:cubicBezTo>
                <a:lnTo>
                  <a:pt x="1295400" y="0"/>
                </a:lnTo>
                <a:lnTo>
                  <a:pt x="1295400" y="1295400"/>
                </a:lnTo>
                <a:lnTo>
                  <a:pt x="754286" y="1295400"/>
                </a:lnTo>
                <a:cubicBezTo>
                  <a:pt x="762382" y="1280809"/>
                  <a:pt x="766440" y="1263980"/>
                  <a:pt x="766440" y="1246204"/>
                </a:cubicBezTo>
                <a:cubicBezTo>
                  <a:pt x="766440" y="1183078"/>
                  <a:pt x="715266" y="1131904"/>
                  <a:pt x="652140" y="1131904"/>
                </a:cubicBezTo>
                <a:cubicBezTo>
                  <a:pt x="589014" y="1131904"/>
                  <a:pt x="537840" y="1183078"/>
                  <a:pt x="537840" y="1246204"/>
                </a:cubicBezTo>
                <a:cubicBezTo>
                  <a:pt x="537840" y="1263980"/>
                  <a:pt x="541898" y="1280809"/>
                  <a:pt x="549995" y="1295400"/>
                </a:cubicBezTo>
                <a:lnTo>
                  <a:pt x="0" y="1295400"/>
                </a:ln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10</a:t>
            </a:r>
          </a:p>
        </p:txBody>
      </p:sp>
      <p:sp>
        <p:nvSpPr>
          <p:cNvPr id="13" name="Oval 33"/>
          <p:cNvSpPr/>
          <p:nvPr/>
        </p:nvSpPr>
        <p:spPr>
          <a:xfrm>
            <a:off x="4695545" y="464229"/>
            <a:ext cx="1524739" cy="1401933"/>
          </a:xfrm>
          <a:custGeom>
            <a:avLst/>
            <a:gdLst/>
            <a:ahLst/>
            <a:cxnLst/>
            <a:rect l="l" t="t" r="r" b="b"/>
            <a:pathLst>
              <a:path w="1524739" h="1401933">
                <a:moveTo>
                  <a:pt x="109494" y="0"/>
                </a:moveTo>
                <a:lnTo>
                  <a:pt x="1404894" y="0"/>
                </a:lnTo>
                <a:lnTo>
                  <a:pt x="1404894" y="527492"/>
                </a:lnTo>
                <a:cubicBezTo>
                  <a:pt x="1406700" y="526417"/>
                  <a:pt x="1408564" y="526372"/>
                  <a:pt x="1410439" y="526372"/>
                </a:cubicBezTo>
                <a:cubicBezTo>
                  <a:pt x="1473565" y="526372"/>
                  <a:pt x="1524739" y="577546"/>
                  <a:pt x="1524739" y="640672"/>
                </a:cubicBezTo>
                <a:cubicBezTo>
                  <a:pt x="1524739" y="703798"/>
                  <a:pt x="1473565" y="754972"/>
                  <a:pt x="1410439" y="754972"/>
                </a:cubicBezTo>
                <a:lnTo>
                  <a:pt x="1404894" y="753853"/>
                </a:lnTo>
                <a:lnTo>
                  <a:pt x="1404894" y="1295400"/>
                </a:lnTo>
                <a:lnTo>
                  <a:pt x="875101" y="1295400"/>
                </a:lnTo>
                <a:cubicBezTo>
                  <a:pt x="872367" y="1354950"/>
                  <a:pt x="822855" y="1401933"/>
                  <a:pt x="762369" y="1401933"/>
                </a:cubicBezTo>
                <a:cubicBezTo>
                  <a:pt x="701883" y="1401933"/>
                  <a:pt x="652371" y="1354950"/>
                  <a:pt x="649637" y="1295400"/>
                </a:cubicBezTo>
                <a:lnTo>
                  <a:pt x="109494" y="1295400"/>
                </a:lnTo>
                <a:lnTo>
                  <a:pt x="109494" y="766949"/>
                </a:lnTo>
                <a:cubicBezTo>
                  <a:pt x="48578" y="765281"/>
                  <a:pt x="0" y="715123"/>
                  <a:pt x="0" y="653619"/>
                </a:cubicBezTo>
                <a:cubicBezTo>
                  <a:pt x="0" y="592115"/>
                  <a:pt x="48578" y="541957"/>
                  <a:pt x="109494" y="540289"/>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a:solidFill>
                  <a:prstClr val="white"/>
                </a:solidFill>
                <a:latin typeface="Calibri"/>
              </a:rPr>
              <a:t>Square 3</a:t>
            </a:r>
          </a:p>
        </p:txBody>
      </p:sp>
      <p:sp>
        <p:nvSpPr>
          <p:cNvPr id="14" name="Oval 47"/>
          <p:cNvSpPr/>
          <p:nvPr/>
        </p:nvSpPr>
        <p:spPr>
          <a:xfrm>
            <a:off x="7419744" y="1617632"/>
            <a:ext cx="1295400" cy="1437073"/>
          </a:xfrm>
          <a:custGeom>
            <a:avLst/>
            <a:gdLst/>
            <a:ahLst/>
            <a:cxnLst/>
            <a:rect l="l" t="t" r="r" b="b"/>
            <a:pathLst>
              <a:path w="1295400" h="1437073">
                <a:moveTo>
                  <a:pt x="652506" y="0"/>
                </a:moveTo>
                <a:cubicBezTo>
                  <a:pt x="715632" y="0"/>
                  <a:pt x="766806" y="51174"/>
                  <a:pt x="766806" y="114300"/>
                </a:cubicBezTo>
                <a:lnTo>
                  <a:pt x="761280" y="141673"/>
                </a:lnTo>
                <a:lnTo>
                  <a:pt x="1295400" y="141673"/>
                </a:lnTo>
                <a:lnTo>
                  <a:pt x="1295400" y="1437073"/>
                </a:lnTo>
                <a:lnTo>
                  <a:pt x="749796" y="1437073"/>
                </a:lnTo>
                <a:lnTo>
                  <a:pt x="757562" y="1398605"/>
                </a:lnTo>
                <a:cubicBezTo>
                  <a:pt x="757562" y="1335479"/>
                  <a:pt x="706388" y="1284305"/>
                  <a:pt x="643262" y="1284305"/>
                </a:cubicBezTo>
                <a:cubicBezTo>
                  <a:pt x="580136" y="1284305"/>
                  <a:pt x="528962" y="1335479"/>
                  <a:pt x="528962" y="1398605"/>
                </a:cubicBezTo>
                <a:cubicBezTo>
                  <a:pt x="528962" y="1412237"/>
                  <a:pt x="531349" y="1425312"/>
                  <a:pt x="536729" y="1437073"/>
                </a:cubicBezTo>
                <a:lnTo>
                  <a:pt x="0" y="1437073"/>
                </a:lnTo>
                <a:lnTo>
                  <a:pt x="0" y="141673"/>
                </a:lnTo>
                <a:lnTo>
                  <a:pt x="543733" y="141673"/>
                </a:lnTo>
                <a:cubicBezTo>
                  <a:pt x="539396" y="133270"/>
                  <a:pt x="538206" y="123924"/>
                  <a:pt x="538206" y="114300"/>
                </a:cubicBezTo>
                <a:cubicBezTo>
                  <a:pt x="538206" y="51174"/>
                  <a:pt x="589380" y="0"/>
                  <a:pt x="652506"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11</a:t>
            </a:r>
          </a:p>
        </p:txBody>
      </p:sp>
      <p:sp>
        <p:nvSpPr>
          <p:cNvPr id="15" name="Oval 49"/>
          <p:cNvSpPr/>
          <p:nvPr/>
        </p:nvSpPr>
        <p:spPr>
          <a:xfrm>
            <a:off x="8696415" y="1628684"/>
            <a:ext cx="1295400" cy="1428195"/>
          </a:xfrm>
          <a:custGeom>
            <a:avLst/>
            <a:gdLst/>
            <a:ahLst/>
            <a:cxnLst/>
            <a:rect l="l" t="t" r="r" b="b"/>
            <a:pathLst>
              <a:path w="1295400" h="1428195">
                <a:moveTo>
                  <a:pt x="652506" y="0"/>
                </a:moveTo>
                <a:cubicBezTo>
                  <a:pt x="715632" y="0"/>
                  <a:pt x="766806" y="51174"/>
                  <a:pt x="766806" y="114300"/>
                </a:cubicBezTo>
                <a:lnTo>
                  <a:pt x="763072" y="132795"/>
                </a:lnTo>
                <a:lnTo>
                  <a:pt x="1295400" y="132795"/>
                </a:lnTo>
                <a:lnTo>
                  <a:pt x="1295400" y="1428195"/>
                </a:lnTo>
                <a:lnTo>
                  <a:pt x="751093" y="1428195"/>
                </a:lnTo>
                <a:cubicBezTo>
                  <a:pt x="758295" y="1413958"/>
                  <a:pt x="762000" y="1397836"/>
                  <a:pt x="762000" y="1380849"/>
                </a:cubicBezTo>
                <a:cubicBezTo>
                  <a:pt x="762000" y="1317723"/>
                  <a:pt x="710826" y="1266549"/>
                  <a:pt x="647700" y="1266549"/>
                </a:cubicBezTo>
                <a:cubicBezTo>
                  <a:pt x="584574" y="1266549"/>
                  <a:pt x="533400" y="1317723"/>
                  <a:pt x="533400" y="1380849"/>
                </a:cubicBezTo>
                <a:cubicBezTo>
                  <a:pt x="533400" y="1397836"/>
                  <a:pt x="537106" y="1413958"/>
                  <a:pt x="544308" y="1428195"/>
                </a:cubicBezTo>
                <a:lnTo>
                  <a:pt x="0" y="1428195"/>
                </a:lnTo>
                <a:lnTo>
                  <a:pt x="0" y="132795"/>
                </a:lnTo>
                <a:lnTo>
                  <a:pt x="541940" y="132795"/>
                </a:lnTo>
                <a:cubicBezTo>
                  <a:pt x="538736" y="127023"/>
                  <a:pt x="538206" y="120724"/>
                  <a:pt x="538206" y="114300"/>
                </a:cubicBezTo>
                <a:cubicBezTo>
                  <a:pt x="538206" y="51174"/>
                  <a:pt x="589380" y="0"/>
                  <a:pt x="652506"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12</a:t>
            </a:r>
          </a:p>
        </p:txBody>
      </p:sp>
      <p:sp>
        <p:nvSpPr>
          <p:cNvPr id="24" name="Oval 63"/>
          <p:cNvSpPr/>
          <p:nvPr/>
        </p:nvSpPr>
        <p:spPr>
          <a:xfrm>
            <a:off x="3477175" y="2947849"/>
            <a:ext cx="1463040" cy="1463040"/>
          </a:xfrm>
          <a:custGeom>
            <a:avLst/>
            <a:gdLst/>
            <a:ahLst/>
            <a:cxnLst/>
            <a:rect l="l" t="t" r="r" b="b"/>
            <a:pathLst>
              <a:path w="1409700" h="1405631">
                <a:moveTo>
                  <a:pt x="643260" y="0"/>
                </a:moveTo>
                <a:cubicBezTo>
                  <a:pt x="705015" y="0"/>
                  <a:pt x="755332" y="48976"/>
                  <a:pt x="756739" y="110231"/>
                </a:cubicBezTo>
                <a:lnTo>
                  <a:pt x="1295400" y="110231"/>
                </a:lnTo>
                <a:lnTo>
                  <a:pt x="1295400" y="647700"/>
                </a:lnTo>
                <a:cubicBezTo>
                  <a:pt x="1358526" y="647700"/>
                  <a:pt x="1409700" y="698874"/>
                  <a:pt x="1409700" y="762000"/>
                </a:cubicBezTo>
                <a:cubicBezTo>
                  <a:pt x="1409700" y="825126"/>
                  <a:pt x="1358526" y="876300"/>
                  <a:pt x="1295400" y="876300"/>
                </a:cubicBezTo>
                <a:lnTo>
                  <a:pt x="1295400" y="1405631"/>
                </a:lnTo>
                <a:lnTo>
                  <a:pt x="758863" y="1405631"/>
                </a:lnTo>
                <a:cubicBezTo>
                  <a:pt x="753210" y="1349709"/>
                  <a:pt x="705458" y="1306868"/>
                  <a:pt x="647700" y="1306868"/>
                </a:cubicBezTo>
                <a:cubicBezTo>
                  <a:pt x="589942" y="1306868"/>
                  <a:pt x="542190" y="1349709"/>
                  <a:pt x="536537" y="1405631"/>
                </a:cubicBezTo>
                <a:lnTo>
                  <a:pt x="0" y="1405631"/>
                </a:lnTo>
                <a:lnTo>
                  <a:pt x="0" y="110231"/>
                </a:lnTo>
                <a:lnTo>
                  <a:pt x="529782" y="110231"/>
                </a:lnTo>
                <a:cubicBezTo>
                  <a:pt x="531188" y="48976"/>
                  <a:pt x="581505" y="0"/>
                  <a:pt x="643260"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14</a:t>
            </a:r>
          </a:p>
        </p:txBody>
      </p:sp>
      <p:sp>
        <p:nvSpPr>
          <p:cNvPr id="25" name="Oval 67"/>
          <p:cNvSpPr/>
          <p:nvPr/>
        </p:nvSpPr>
        <p:spPr>
          <a:xfrm>
            <a:off x="4689129" y="2945998"/>
            <a:ext cx="1524739" cy="1548781"/>
          </a:xfrm>
          <a:custGeom>
            <a:avLst/>
            <a:gdLst/>
            <a:ahLst/>
            <a:cxnLst/>
            <a:rect l="l" t="t" r="r" b="b"/>
            <a:pathLst>
              <a:path w="1524739" h="1548781">
                <a:moveTo>
                  <a:pt x="766807" y="0"/>
                </a:moveTo>
                <a:cubicBezTo>
                  <a:pt x="829933" y="0"/>
                  <a:pt x="881107" y="51174"/>
                  <a:pt x="881107" y="114300"/>
                </a:cubicBezTo>
                <a:lnTo>
                  <a:pt x="874536" y="146848"/>
                </a:lnTo>
                <a:lnTo>
                  <a:pt x="1404894" y="146848"/>
                </a:lnTo>
                <a:lnTo>
                  <a:pt x="1404894" y="674340"/>
                </a:lnTo>
                <a:cubicBezTo>
                  <a:pt x="1406700" y="673265"/>
                  <a:pt x="1408564" y="673220"/>
                  <a:pt x="1410439" y="673220"/>
                </a:cubicBezTo>
                <a:cubicBezTo>
                  <a:pt x="1473565" y="673220"/>
                  <a:pt x="1524739" y="724394"/>
                  <a:pt x="1524739" y="787520"/>
                </a:cubicBezTo>
                <a:cubicBezTo>
                  <a:pt x="1524739" y="850646"/>
                  <a:pt x="1473565" y="901820"/>
                  <a:pt x="1410439" y="901820"/>
                </a:cubicBezTo>
                <a:lnTo>
                  <a:pt x="1404894" y="900701"/>
                </a:lnTo>
                <a:lnTo>
                  <a:pt x="1404894" y="1442248"/>
                </a:lnTo>
                <a:lnTo>
                  <a:pt x="875101" y="1442248"/>
                </a:lnTo>
                <a:cubicBezTo>
                  <a:pt x="872367" y="1501798"/>
                  <a:pt x="822855" y="1548781"/>
                  <a:pt x="762369" y="1548781"/>
                </a:cubicBezTo>
                <a:cubicBezTo>
                  <a:pt x="701883" y="1548781"/>
                  <a:pt x="652371" y="1501798"/>
                  <a:pt x="649637" y="1442248"/>
                </a:cubicBezTo>
                <a:lnTo>
                  <a:pt x="109494" y="1442248"/>
                </a:lnTo>
                <a:lnTo>
                  <a:pt x="109494" y="913797"/>
                </a:lnTo>
                <a:cubicBezTo>
                  <a:pt x="48578" y="912129"/>
                  <a:pt x="0" y="861971"/>
                  <a:pt x="0" y="800467"/>
                </a:cubicBezTo>
                <a:cubicBezTo>
                  <a:pt x="0" y="738963"/>
                  <a:pt x="48578" y="688805"/>
                  <a:pt x="109494" y="687137"/>
                </a:cubicBezTo>
                <a:lnTo>
                  <a:pt x="109494" y="146848"/>
                </a:lnTo>
                <a:lnTo>
                  <a:pt x="659078" y="146848"/>
                </a:lnTo>
                <a:cubicBezTo>
                  <a:pt x="654205" y="136898"/>
                  <a:pt x="652507" y="125797"/>
                  <a:pt x="652507" y="114300"/>
                </a:cubicBezTo>
                <a:cubicBezTo>
                  <a:pt x="652507" y="51174"/>
                  <a:pt x="703681" y="0"/>
                  <a:pt x="766807"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15</a:t>
            </a:r>
          </a:p>
        </p:txBody>
      </p:sp>
      <p:sp>
        <p:nvSpPr>
          <p:cNvPr id="28" name="Rectangle 12"/>
          <p:cNvSpPr/>
          <p:nvPr/>
        </p:nvSpPr>
        <p:spPr>
          <a:xfrm>
            <a:off x="5997050" y="4374024"/>
            <a:ext cx="1400456" cy="1295400"/>
          </a:xfrm>
          <a:custGeom>
            <a:avLst/>
            <a:gdLst/>
            <a:ahLst/>
            <a:cxnLst/>
            <a:rect l="l" t="t" r="r" b="b"/>
            <a:pathLst>
              <a:path w="1400456" h="1295400">
                <a:moveTo>
                  <a:pt x="105056" y="0"/>
                </a:moveTo>
                <a:lnTo>
                  <a:pt x="645577" y="0"/>
                </a:lnTo>
                <a:cubicBezTo>
                  <a:pt x="649681" y="57833"/>
                  <a:pt x="698366" y="102833"/>
                  <a:pt x="757562" y="102833"/>
                </a:cubicBezTo>
                <a:cubicBezTo>
                  <a:pt x="816758" y="102833"/>
                  <a:pt x="865444" y="57833"/>
                  <a:pt x="869547" y="0"/>
                </a:cubicBezTo>
                <a:lnTo>
                  <a:pt x="1400456" y="0"/>
                </a:lnTo>
                <a:lnTo>
                  <a:pt x="1400456" y="479209"/>
                </a:lnTo>
                <a:cubicBezTo>
                  <a:pt x="1337330" y="479209"/>
                  <a:pt x="1286156" y="530383"/>
                  <a:pt x="1286156" y="593509"/>
                </a:cubicBezTo>
                <a:cubicBezTo>
                  <a:pt x="1286156" y="656635"/>
                  <a:pt x="1337330" y="707809"/>
                  <a:pt x="1400456" y="707809"/>
                </a:cubicBezTo>
                <a:lnTo>
                  <a:pt x="1400456" y="1295400"/>
                </a:lnTo>
                <a:lnTo>
                  <a:pt x="105056" y="1295400"/>
                </a:lnTo>
                <a:lnTo>
                  <a:pt x="105056" y="705943"/>
                </a:lnTo>
                <a:cubicBezTo>
                  <a:pt x="46189" y="702667"/>
                  <a:pt x="0" y="653482"/>
                  <a:pt x="0" y="593509"/>
                </a:cubicBezTo>
                <a:cubicBezTo>
                  <a:pt x="0" y="533536"/>
                  <a:pt x="46189" y="484351"/>
                  <a:pt x="105056" y="481076"/>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22</a:t>
            </a:r>
          </a:p>
        </p:txBody>
      </p:sp>
      <p:sp>
        <p:nvSpPr>
          <p:cNvPr id="29" name="Oval 47"/>
          <p:cNvSpPr/>
          <p:nvPr/>
        </p:nvSpPr>
        <p:spPr>
          <a:xfrm>
            <a:off x="7286715" y="4220962"/>
            <a:ext cx="1405262" cy="1437073"/>
          </a:xfrm>
          <a:custGeom>
            <a:avLst/>
            <a:gdLst/>
            <a:ahLst/>
            <a:cxnLst/>
            <a:rect l="l" t="t" r="r" b="b"/>
            <a:pathLst>
              <a:path w="1405262" h="1437073">
                <a:moveTo>
                  <a:pt x="762368" y="0"/>
                </a:moveTo>
                <a:cubicBezTo>
                  <a:pt x="825494" y="0"/>
                  <a:pt x="876668" y="51174"/>
                  <a:pt x="876668" y="114300"/>
                </a:cubicBezTo>
                <a:lnTo>
                  <a:pt x="871142" y="141673"/>
                </a:lnTo>
                <a:lnTo>
                  <a:pt x="1405262" y="141673"/>
                </a:lnTo>
                <a:lnTo>
                  <a:pt x="1405262" y="604236"/>
                </a:lnTo>
                <a:cubicBezTo>
                  <a:pt x="1342136" y="604236"/>
                  <a:pt x="1290962" y="655410"/>
                  <a:pt x="1290962" y="718536"/>
                </a:cubicBezTo>
                <a:cubicBezTo>
                  <a:pt x="1290962" y="781662"/>
                  <a:pt x="1342136" y="832836"/>
                  <a:pt x="1405262" y="832836"/>
                </a:cubicBezTo>
                <a:lnTo>
                  <a:pt x="1405262" y="1437073"/>
                </a:lnTo>
                <a:lnTo>
                  <a:pt x="109862" y="1437073"/>
                </a:lnTo>
                <a:lnTo>
                  <a:pt x="109862" y="854318"/>
                </a:lnTo>
                <a:cubicBezTo>
                  <a:pt x="48776" y="852781"/>
                  <a:pt x="0" y="802544"/>
                  <a:pt x="0" y="740914"/>
                </a:cubicBezTo>
                <a:cubicBezTo>
                  <a:pt x="0" y="679285"/>
                  <a:pt x="48776" y="629047"/>
                  <a:pt x="109862" y="627510"/>
                </a:cubicBezTo>
                <a:lnTo>
                  <a:pt x="109862" y="141673"/>
                </a:lnTo>
                <a:lnTo>
                  <a:pt x="653595" y="141673"/>
                </a:lnTo>
                <a:cubicBezTo>
                  <a:pt x="649258" y="133270"/>
                  <a:pt x="648068" y="123924"/>
                  <a:pt x="648068" y="114300"/>
                </a:cubicBezTo>
                <a:cubicBezTo>
                  <a:pt x="648068" y="51174"/>
                  <a:pt x="699242" y="0"/>
                  <a:pt x="762368"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23</a:t>
            </a:r>
          </a:p>
        </p:txBody>
      </p:sp>
      <p:sp>
        <p:nvSpPr>
          <p:cNvPr id="30" name="Oval 49"/>
          <p:cNvSpPr/>
          <p:nvPr/>
        </p:nvSpPr>
        <p:spPr>
          <a:xfrm>
            <a:off x="8585074" y="4220962"/>
            <a:ext cx="1409700" cy="1428195"/>
          </a:xfrm>
          <a:custGeom>
            <a:avLst/>
            <a:gdLst/>
            <a:ahLst/>
            <a:cxnLst/>
            <a:rect l="l" t="t" r="r" b="b"/>
            <a:pathLst>
              <a:path w="1409700" h="1428195">
                <a:moveTo>
                  <a:pt x="766806" y="0"/>
                </a:moveTo>
                <a:cubicBezTo>
                  <a:pt x="829932" y="0"/>
                  <a:pt x="881106" y="51174"/>
                  <a:pt x="881106" y="114300"/>
                </a:cubicBezTo>
                <a:lnTo>
                  <a:pt x="877372" y="132795"/>
                </a:lnTo>
                <a:lnTo>
                  <a:pt x="1409700" y="132795"/>
                </a:lnTo>
                <a:lnTo>
                  <a:pt x="1409700" y="1428195"/>
                </a:lnTo>
                <a:lnTo>
                  <a:pt x="114300" y="1428195"/>
                </a:lnTo>
                <a:lnTo>
                  <a:pt x="114300" y="828397"/>
                </a:lnTo>
                <a:cubicBezTo>
                  <a:pt x="51174" y="828397"/>
                  <a:pt x="0" y="777223"/>
                  <a:pt x="0" y="714097"/>
                </a:cubicBezTo>
                <a:cubicBezTo>
                  <a:pt x="0" y="650971"/>
                  <a:pt x="51174" y="599797"/>
                  <a:pt x="114300" y="599797"/>
                </a:cubicBezTo>
                <a:lnTo>
                  <a:pt x="114300" y="132795"/>
                </a:lnTo>
                <a:lnTo>
                  <a:pt x="656240" y="132795"/>
                </a:lnTo>
                <a:cubicBezTo>
                  <a:pt x="653036" y="127023"/>
                  <a:pt x="652506" y="120724"/>
                  <a:pt x="652506" y="114300"/>
                </a:cubicBezTo>
                <a:cubicBezTo>
                  <a:pt x="652506" y="51174"/>
                  <a:pt x="703680" y="0"/>
                  <a:pt x="766806"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24</a:t>
            </a:r>
          </a:p>
        </p:txBody>
      </p:sp>
      <p:sp>
        <p:nvSpPr>
          <p:cNvPr id="31" name="Rectangle 9"/>
          <p:cNvSpPr/>
          <p:nvPr/>
        </p:nvSpPr>
        <p:spPr>
          <a:xfrm>
            <a:off x="2205362" y="4239457"/>
            <a:ext cx="1295400" cy="1425237"/>
          </a:xfrm>
          <a:custGeom>
            <a:avLst/>
            <a:gdLst/>
            <a:ahLst/>
            <a:cxnLst/>
            <a:rect l="l" t="t" r="r" b="b"/>
            <a:pathLst>
              <a:path w="1295400" h="1425237">
                <a:moveTo>
                  <a:pt x="647700" y="0"/>
                </a:moveTo>
                <a:cubicBezTo>
                  <a:pt x="710826" y="0"/>
                  <a:pt x="762000" y="51174"/>
                  <a:pt x="762000" y="114300"/>
                </a:cubicBezTo>
                <a:lnTo>
                  <a:pt x="758863" y="129837"/>
                </a:lnTo>
                <a:lnTo>
                  <a:pt x="1295400" y="129837"/>
                </a:lnTo>
                <a:lnTo>
                  <a:pt x="1295400" y="662283"/>
                </a:lnTo>
                <a:cubicBezTo>
                  <a:pt x="1234314" y="663820"/>
                  <a:pt x="1185538" y="714058"/>
                  <a:pt x="1185538" y="775687"/>
                </a:cubicBezTo>
                <a:cubicBezTo>
                  <a:pt x="1185538" y="837317"/>
                  <a:pt x="1234314" y="887554"/>
                  <a:pt x="1295400" y="889091"/>
                </a:cubicBezTo>
                <a:lnTo>
                  <a:pt x="1295400" y="1425237"/>
                </a:lnTo>
                <a:lnTo>
                  <a:pt x="0" y="1425237"/>
                </a:lnTo>
                <a:lnTo>
                  <a:pt x="0" y="129837"/>
                </a:lnTo>
                <a:lnTo>
                  <a:pt x="536537" y="129837"/>
                </a:lnTo>
                <a:cubicBezTo>
                  <a:pt x="533770" y="124950"/>
                  <a:pt x="533400" y="119668"/>
                  <a:pt x="533400" y="114300"/>
                </a:cubicBezTo>
                <a:cubicBezTo>
                  <a:pt x="533400" y="51174"/>
                  <a:pt x="584574" y="0"/>
                  <a:pt x="647700"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19</a:t>
            </a:r>
          </a:p>
        </p:txBody>
      </p:sp>
      <p:sp>
        <p:nvSpPr>
          <p:cNvPr id="32" name="Rectangle 10"/>
          <p:cNvSpPr/>
          <p:nvPr/>
        </p:nvSpPr>
        <p:spPr>
          <a:xfrm>
            <a:off x="3395338" y="4253143"/>
            <a:ext cx="1405262" cy="1409700"/>
          </a:xfrm>
          <a:custGeom>
            <a:avLst/>
            <a:gdLst/>
            <a:ahLst/>
            <a:cxnLst/>
            <a:rect l="l" t="t" r="r" b="b"/>
            <a:pathLst>
              <a:path w="1405262" h="1409700">
                <a:moveTo>
                  <a:pt x="683949" y="0"/>
                </a:moveTo>
                <a:cubicBezTo>
                  <a:pt x="747075" y="0"/>
                  <a:pt x="798249" y="51174"/>
                  <a:pt x="798249" y="114300"/>
                </a:cubicBezTo>
                <a:lnTo>
                  <a:pt x="1405262" y="114300"/>
                </a:lnTo>
                <a:lnTo>
                  <a:pt x="1405262" y="646608"/>
                </a:lnTo>
                <a:cubicBezTo>
                  <a:pt x="1346396" y="649883"/>
                  <a:pt x="1300206" y="699068"/>
                  <a:pt x="1300206" y="759041"/>
                </a:cubicBezTo>
                <a:cubicBezTo>
                  <a:pt x="1300206" y="819014"/>
                  <a:pt x="1346396" y="868199"/>
                  <a:pt x="1405262" y="871475"/>
                </a:cubicBezTo>
                <a:lnTo>
                  <a:pt x="1405262" y="1409700"/>
                </a:lnTo>
                <a:lnTo>
                  <a:pt x="109862" y="1409700"/>
                </a:lnTo>
                <a:lnTo>
                  <a:pt x="109862" y="872445"/>
                </a:lnTo>
                <a:cubicBezTo>
                  <a:pt x="48776" y="870908"/>
                  <a:pt x="0" y="820671"/>
                  <a:pt x="0" y="759041"/>
                </a:cubicBezTo>
                <a:cubicBezTo>
                  <a:pt x="0" y="697412"/>
                  <a:pt x="48776" y="647174"/>
                  <a:pt x="109862" y="645637"/>
                </a:cubicBezTo>
                <a:lnTo>
                  <a:pt x="109862" y="114300"/>
                </a:lnTo>
                <a:lnTo>
                  <a:pt x="569649" y="114300"/>
                </a:lnTo>
                <a:cubicBezTo>
                  <a:pt x="569649" y="51174"/>
                  <a:pt x="620823" y="0"/>
                  <a:pt x="683949"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20</a:t>
            </a:r>
          </a:p>
        </p:txBody>
      </p:sp>
      <p:sp>
        <p:nvSpPr>
          <p:cNvPr id="33" name="Rectangle 11"/>
          <p:cNvSpPr/>
          <p:nvPr/>
        </p:nvSpPr>
        <p:spPr>
          <a:xfrm>
            <a:off x="4695544" y="4367443"/>
            <a:ext cx="1400456" cy="1295400"/>
          </a:xfrm>
          <a:custGeom>
            <a:avLst/>
            <a:gdLst/>
            <a:ahLst/>
            <a:cxnLst/>
            <a:rect l="l" t="t" r="r" b="b"/>
            <a:pathLst>
              <a:path w="1400456" h="1295400">
                <a:moveTo>
                  <a:pt x="105056" y="0"/>
                </a:moveTo>
                <a:lnTo>
                  <a:pt x="642190" y="0"/>
                </a:lnTo>
                <a:cubicBezTo>
                  <a:pt x="648995" y="54515"/>
                  <a:pt x="696054" y="95804"/>
                  <a:pt x="752756" y="95804"/>
                </a:cubicBezTo>
                <a:cubicBezTo>
                  <a:pt x="809458" y="95804"/>
                  <a:pt x="856517" y="54515"/>
                  <a:pt x="863322" y="0"/>
                </a:cubicBezTo>
                <a:lnTo>
                  <a:pt x="1400456" y="0"/>
                </a:lnTo>
                <a:lnTo>
                  <a:pt x="1400456" y="476250"/>
                </a:lnTo>
                <a:cubicBezTo>
                  <a:pt x="1337330" y="476250"/>
                  <a:pt x="1286156" y="527424"/>
                  <a:pt x="1286156" y="590550"/>
                </a:cubicBezTo>
                <a:cubicBezTo>
                  <a:pt x="1286156" y="653676"/>
                  <a:pt x="1337330" y="704850"/>
                  <a:pt x="1400456" y="704850"/>
                </a:cubicBezTo>
                <a:lnTo>
                  <a:pt x="1400456" y="1295400"/>
                </a:lnTo>
                <a:lnTo>
                  <a:pt x="105056" y="1295400"/>
                </a:lnTo>
                <a:lnTo>
                  <a:pt x="105056" y="754769"/>
                </a:lnTo>
                <a:cubicBezTo>
                  <a:pt x="46189" y="751493"/>
                  <a:pt x="0" y="702308"/>
                  <a:pt x="0" y="642335"/>
                </a:cubicBezTo>
                <a:cubicBezTo>
                  <a:pt x="0" y="582362"/>
                  <a:pt x="46189" y="533177"/>
                  <a:pt x="105056" y="529902"/>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21</a:t>
            </a:r>
          </a:p>
        </p:txBody>
      </p:sp>
      <p:sp>
        <p:nvSpPr>
          <p:cNvPr id="35" name="Hide All Button"/>
          <p:cNvSpPr/>
          <p:nvPr/>
        </p:nvSpPr>
        <p:spPr>
          <a:xfrm>
            <a:off x="8625889" y="5930388"/>
            <a:ext cx="1358380" cy="470413"/>
          </a:xfrm>
          <a:prstGeom prst="roundRect">
            <a:avLst/>
          </a:prstGeom>
          <a:gradFill flip="none" rotWithShape="1">
            <a:gsLst>
              <a:gs pos="0">
                <a:schemeClr val="bg1"/>
              </a:gs>
              <a:gs pos="23000">
                <a:schemeClr val="bg1">
                  <a:lumMod val="95000"/>
                </a:schemeClr>
              </a:gs>
              <a:gs pos="69000">
                <a:schemeClr val="bg1">
                  <a:lumMod val="85000"/>
                </a:schemeClr>
              </a:gs>
              <a:gs pos="97000">
                <a:schemeClr val="bg1">
                  <a:lumMod val="75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ysClr val="windowText" lastClr="000000"/>
                </a:solidFill>
                <a:latin typeface="Roboto" pitchFamily="2" charset="0"/>
                <a:ea typeface="Roboto" pitchFamily="2" charset="0"/>
              </a:rPr>
              <a:t>Hiện đáp án</a:t>
            </a:r>
            <a:endParaRPr lang="en-GB" sz="1400" dirty="0">
              <a:solidFill>
                <a:sysClr val="windowText" lastClr="000000"/>
              </a:solidFill>
              <a:latin typeface="Roboto" pitchFamily="2" charset="0"/>
              <a:ea typeface="Roboto" pitchFamily="2" charset="0"/>
            </a:endParaRPr>
          </a:p>
        </p:txBody>
      </p:sp>
      <p:sp>
        <p:nvSpPr>
          <p:cNvPr id="36" name="Show All Button"/>
          <p:cNvSpPr/>
          <p:nvPr/>
        </p:nvSpPr>
        <p:spPr>
          <a:xfrm>
            <a:off x="2244489" y="6008705"/>
            <a:ext cx="1329747" cy="462245"/>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ysClr val="windowText" lastClr="000000"/>
                </a:solidFill>
                <a:latin typeface="Roboto" pitchFamily="2" charset="0"/>
                <a:ea typeface="Roboto" pitchFamily="2" charset="0"/>
              </a:rPr>
              <a:t>Che</a:t>
            </a:r>
            <a:r>
              <a:rPr lang="en-GB" sz="1400" dirty="0">
                <a:solidFill>
                  <a:sysClr val="windowText" lastClr="000000"/>
                </a:solidFill>
                <a:latin typeface="Roboto" pitchFamily="2" charset="0"/>
                <a:ea typeface="Roboto" pitchFamily="2" charset="0"/>
              </a:rPr>
              <a:t> </a:t>
            </a:r>
            <a:r>
              <a:rPr lang="en-GB" sz="1400" dirty="0" err="1">
                <a:solidFill>
                  <a:sysClr val="windowText" lastClr="000000"/>
                </a:solidFill>
                <a:latin typeface="Roboto" pitchFamily="2" charset="0"/>
                <a:ea typeface="Roboto" pitchFamily="2" charset="0"/>
              </a:rPr>
              <a:t>hết</a:t>
            </a:r>
            <a:endParaRPr lang="en-GB" sz="1400" dirty="0">
              <a:solidFill>
                <a:sysClr val="windowText" lastClr="000000"/>
              </a:solidFill>
              <a:latin typeface="Roboto" pitchFamily="2" charset="0"/>
              <a:ea typeface="Roboto" pitchFamily="2" charset="0"/>
            </a:endParaRPr>
          </a:p>
        </p:txBody>
      </p:sp>
      <p:sp>
        <p:nvSpPr>
          <p:cNvPr id="40" name="Rectangle 9"/>
          <p:cNvSpPr/>
          <p:nvPr/>
        </p:nvSpPr>
        <p:spPr>
          <a:xfrm>
            <a:off x="2221014" y="2940822"/>
            <a:ext cx="1295400" cy="1425237"/>
          </a:xfrm>
          <a:custGeom>
            <a:avLst/>
            <a:gdLst/>
            <a:ahLst/>
            <a:cxnLst/>
            <a:rect l="l" t="t" r="r" b="b"/>
            <a:pathLst>
              <a:path w="1295400" h="1425237">
                <a:moveTo>
                  <a:pt x="647700" y="0"/>
                </a:moveTo>
                <a:cubicBezTo>
                  <a:pt x="710826" y="0"/>
                  <a:pt x="762000" y="51174"/>
                  <a:pt x="762000" y="114300"/>
                </a:cubicBezTo>
                <a:lnTo>
                  <a:pt x="758863" y="129837"/>
                </a:lnTo>
                <a:lnTo>
                  <a:pt x="1295400" y="129837"/>
                </a:lnTo>
                <a:lnTo>
                  <a:pt x="1295400" y="1425237"/>
                </a:lnTo>
                <a:lnTo>
                  <a:pt x="752704" y="1425237"/>
                </a:lnTo>
                <a:lnTo>
                  <a:pt x="754048" y="1418578"/>
                </a:lnTo>
                <a:cubicBezTo>
                  <a:pt x="754048" y="1355452"/>
                  <a:pt x="702874" y="1304278"/>
                  <a:pt x="639748" y="1304278"/>
                </a:cubicBezTo>
                <a:cubicBezTo>
                  <a:pt x="576622" y="1304278"/>
                  <a:pt x="525448" y="1355452"/>
                  <a:pt x="525448" y="1418578"/>
                </a:cubicBezTo>
                <a:cubicBezTo>
                  <a:pt x="525448" y="1420836"/>
                  <a:pt x="525514" y="1423078"/>
                  <a:pt x="526792" y="1425237"/>
                </a:cubicBezTo>
                <a:lnTo>
                  <a:pt x="0" y="1425237"/>
                </a:lnTo>
                <a:lnTo>
                  <a:pt x="0" y="129837"/>
                </a:lnTo>
                <a:lnTo>
                  <a:pt x="536537" y="129837"/>
                </a:lnTo>
                <a:cubicBezTo>
                  <a:pt x="533770" y="124950"/>
                  <a:pt x="533400" y="119668"/>
                  <a:pt x="533400" y="114300"/>
                </a:cubicBezTo>
                <a:cubicBezTo>
                  <a:pt x="533400" y="51174"/>
                  <a:pt x="584574" y="0"/>
                  <a:pt x="647700"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13</a:t>
            </a:r>
          </a:p>
        </p:txBody>
      </p:sp>
      <p:sp>
        <p:nvSpPr>
          <p:cNvPr id="41" name="Oval 67"/>
          <p:cNvSpPr/>
          <p:nvPr/>
        </p:nvSpPr>
        <p:spPr>
          <a:xfrm>
            <a:off x="5994610" y="2891917"/>
            <a:ext cx="1524739" cy="1548781"/>
          </a:xfrm>
          <a:custGeom>
            <a:avLst/>
            <a:gdLst/>
            <a:ahLst/>
            <a:cxnLst/>
            <a:rect l="l" t="t" r="r" b="b"/>
            <a:pathLst>
              <a:path w="1524739" h="1548781">
                <a:moveTo>
                  <a:pt x="766807" y="0"/>
                </a:moveTo>
                <a:cubicBezTo>
                  <a:pt x="829933" y="0"/>
                  <a:pt x="881107" y="51174"/>
                  <a:pt x="881107" y="114300"/>
                </a:cubicBezTo>
                <a:lnTo>
                  <a:pt x="874536" y="146848"/>
                </a:lnTo>
                <a:lnTo>
                  <a:pt x="1404894" y="146848"/>
                </a:lnTo>
                <a:lnTo>
                  <a:pt x="1404894" y="674340"/>
                </a:lnTo>
                <a:cubicBezTo>
                  <a:pt x="1406700" y="673265"/>
                  <a:pt x="1408564" y="673220"/>
                  <a:pt x="1410439" y="673220"/>
                </a:cubicBezTo>
                <a:cubicBezTo>
                  <a:pt x="1473565" y="673220"/>
                  <a:pt x="1524739" y="724394"/>
                  <a:pt x="1524739" y="787520"/>
                </a:cubicBezTo>
                <a:cubicBezTo>
                  <a:pt x="1524739" y="850646"/>
                  <a:pt x="1473565" y="901820"/>
                  <a:pt x="1410439" y="901820"/>
                </a:cubicBezTo>
                <a:lnTo>
                  <a:pt x="1404894" y="900701"/>
                </a:lnTo>
                <a:lnTo>
                  <a:pt x="1404894" y="1442248"/>
                </a:lnTo>
                <a:lnTo>
                  <a:pt x="875101" y="1442248"/>
                </a:lnTo>
                <a:cubicBezTo>
                  <a:pt x="872367" y="1501798"/>
                  <a:pt x="822855" y="1548781"/>
                  <a:pt x="762369" y="1548781"/>
                </a:cubicBezTo>
                <a:cubicBezTo>
                  <a:pt x="701883" y="1548781"/>
                  <a:pt x="652371" y="1501798"/>
                  <a:pt x="649637" y="1442248"/>
                </a:cubicBezTo>
                <a:lnTo>
                  <a:pt x="109494" y="1442248"/>
                </a:lnTo>
                <a:lnTo>
                  <a:pt x="109494" y="913797"/>
                </a:lnTo>
                <a:cubicBezTo>
                  <a:pt x="48578" y="912129"/>
                  <a:pt x="0" y="861971"/>
                  <a:pt x="0" y="800467"/>
                </a:cubicBezTo>
                <a:cubicBezTo>
                  <a:pt x="0" y="738963"/>
                  <a:pt x="48578" y="688805"/>
                  <a:pt x="109494" y="687137"/>
                </a:cubicBezTo>
                <a:lnTo>
                  <a:pt x="109494" y="146848"/>
                </a:lnTo>
                <a:lnTo>
                  <a:pt x="659078" y="146848"/>
                </a:lnTo>
                <a:cubicBezTo>
                  <a:pt x="654205" y="136898"/>
                  <a:pt x="652507" y="125797"/>
                  <a:pt x="652507" y="114300"/>
                </a:cubicBezTo>
                <a:cubicBezTo>
                  <a:pt x="652507" y="51174"/>
                  <a:pt x="703681" y="0"/>
                  <a:pt x="766807"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16</a:t>
            </a:r>
          </a:p>
        </p:txBody>
      </p:sp>
      <p:sp>
        <p:nvSpPr>
          <p:cNvPr id="42" name="Rectangle 9"/>
          <p:cNvSpPr/>
          <p:nvPr/>
        </p:nvSpPr>
        <p:spPr>
          <a:xfrm>
            <a:off x="7408779" y="2925215"/>
            <a:ext cx="1295400" cy="1425237"/>
          </a:xfrm>
          <a:custGeom>
            <a:avLst/>
            <a:gdLst/>
            <a:ahLst/>
            <a:cxnLst/>
            <a:rect l="l" t="t" r="r" b="b"/>
            <a:pathLst>
              <a:path w="1295400" h="1425237">
                <a:moveTo>
                  <a:pt x="647700" y="0"/>
                </a:moveTo>
                <a:cubicBezTo>
                  <a:pt x="710826" y="0"/>
                  <a:pt x="762000" y="51174"/>
                  <a:pt x="762000" y="114300"/>
                </a:cubicBezTo>
                <a:lnTo>
                  <a:pt x="758863" y="129837"/>
                </a:lnTo>
                <a:lnTo>
                  <a:pt x="1295400" y="129837"/>
                </a:lnTo>
                <a:lnTo>
                  <a:pt x="1295400" y="1425237"/>
                </a:lnTo>
                <a:lnTo>
                  <a:pt x="752704" y="1425237"/>
                </a:lnTo>
                <a:lnTo>
                  <a:pt x="754048" y="1418578"/>
                </a:lnTo>
                <a:cubicBezTo>
                  <a:pt x="754048" y="1355452"/>
                  <a:pt x="702874" y="1304278"/>
                  <a:pt x="639748" y="1304278"/>
                </a:cubicBezTo>
                <a:cubicBezTo>
                  <a:pt x="576622" y="1304278"/>
                  <a:pt x="525448" y="1355452"/>
                  <a:pt x="525448" y="1418578"/>
                </a:cubicBezTo>
                <a:cubicBezTo>
                  <a:pt x="525448" y="1420836"/>
                  <a:pt x="525514" y="1423078"/>
                  <a:pt x="526792" y="1425237"/>
                </a:cubicBezTo>
                <a:lnTo>
                  <a:pt x="0" y="1425237"/>
                </a:lnTo>
                <a:lnTo>
                  <a:pt x="0" y="129837"/>
                </a:lnTo>
                <a:lnTo>
                  <a:pt x="536537" y="129837"/>
                </a:lnTo>
                <a:cubicBezTo>
                  <a:pt x="533770" y="124950"/>
                  <a:pt x="533400" y="119668"/>
                  <a:pt x="533400" y="114300"/>
                </a:cubicBezTo>
                <a:cubicBezTo>
                  <a:pt x="533400" y="51174"/>
                  <a:pt x="584574" y="0"/>
                  <a:pt x="647700"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17</a:t>
            </a:r>
          </a:p>
        </p:txBody>
      </p:sp>
      <p:sp>
        <p:nvSpPr>
          <p:cNvPr id="43" name="Rectangle 9"/>
          <p:cNvSpPr/>
          <p:nvPr/>
        </p:nvSpPr>
        <p:spPr>
          <a:xfrm>
            <a:off x="8702942" y="2910813"/>
            <a:ext cx="1295400" cy="1425237"/>
          </a:xfrm>
          <a:custGeom>
            <a:avLst/>
            <a:gdLst/>
            <a:ahLst/>
            <a:cxnLst/>
            <a:rect l="l" t="t" r="r" b="b"/>
            <a:pathLst>
              <a:path w="1295400" h="1425237">
                <a:moveTo>
                  <a:pt x="647700" y="0"/>
                </a:moveTo>
                <a:cubicBezTo>
                  <a:pt x="710826" y="0"/>
                  <a:pt x="762000" y="51174"/>
                  <a:pt x="762000" y="114300"/>
                </a:cubicBezTo>
                <a:lnTo>
                  <a:pt x="758863" y="129837"/>
                </a:lnTo>
                <a:lnTo>
                  <a:pt x="1295400" y="129837"/>
                </a:lnTo>
                <a:lnTo>
                  <a:pt x="1295400" y="1425237"/>
                </a:lnTo>
                <a:lnTo>
                  <a:pt x="752704" y="1425237"/>
                </a:lnTo>
                <a:lnTo>
                  <a:pt x="754048" y="1418578"/>
                </a:lnTo>
                <a:cubicBezTo>
                  <a:pt x="754048" y="1355452"/>
                  <a:pt x="702874" y="1304278"/>
                  <a:pt x="639748" y="1304278"/>
                </a:cubicBezTo>
                <a:cubicBezTo>
                  <a:pt x="576622" y="1304278"/>
                  <a:pt x="525448" y="1355452"/>
                  <a:pt x="525448" y="1418578"/>
                </a:cubicBezTo>
                <a:cubicBezTo>
                  <a:pt x="525448" y="1420836"/>
                  <a:pt x="525514" y="1423078"/>
                  <a:pt x="526792" y="1425237"/>
                </a:cubicBezTo>
                <a:lnTo>
                  <a:pt x="0" y="1425237"/>
                </a:lnTo>
                <a:lnTo>
                  <a:pt x="0" y="129837"/>
                </a:lnTo>
                <a:lnTo>
                  <a:pt x="536537" y="129837"/>
                </a:lnTo>
                <a:cubicBezTo>
                  <a:pt x="533770" y="124950"/>
                  <a:pt x="533400" y="119668"/>
                  <a:pt x="533400" y="114300"/>
                </a:cubicBezTo>
                <a:cubicBezTo>
                  <a:pt x="533400" y="51174"/>
                  <a:pt x="584574" y="0"/>
                  <a:pt x="647700" y="0"/>
                </a:cubicBezTo>
                <a:close/>
              </a:path>
            </a:pathLst>
          </a:cu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prstClr val="white"/>
                </a:solidFill>
                <a:latin typeface="Calibri"/>
              </a:rPr>
              <a:t>Square 18</a:t>
            </a:r>
          </a:p>
        </p:txBody>
      </p:sp>
      <p:sp>
        <p:nvSpPr>
          <p:cNvPr id="3" name="Rectangle 2"/>
          <p:cNvSpPr/>
          <p:nvPr/>
        </p:nvSpPr>
        <p:spPr>
          <a:xfrm>
            <a:off x="4971066" y="5801294"/>
            <a:ext cx="2176363" cy="9779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Brush Script MT" panose="03060802040406070304" pitchFamily="66" charset="0"/>
              </a:rPr>
              <a:t>Món</a:t>
            </a:r>
            <a:r>
              <a:rPr lang="en-US" sz="4400" dirty="0" smtClean="0">
                <a:latin typeface="Brush Script MT" panose="03060802040406070304" pitchFamily="66" charset="0"/>
              </a:rPr>
              <a:t> </a:t>
            </a:r>
            <a:r>
              <a:rPr lang="en-US" sz="4400" dirty="0" err="1" smtClean="0">
                <a:latin typeface="Brush Script MT" panose="03060802040406070304" pitchFamily="66" charset="0"/>
              </a:rPr>
              <a:t>Phở</a:t>
            </a:r>
            <a:endParaRPr lang="en-US" sz="4400" dirty="0">
              <a:latin typeface="Brush Script MT" panose="03060802040406070304" pitchFamily="66" charset="0"/>
            </a:endParaRPr>
          </a:p>
        </p:txBody>
      </p:sp>
    </p:spTree>
    <p:extLst>
      <p:ext uri="{BB962C8B-B14F-4D97-AF65-F5344CB8AC3E}">
        <p14:creationId xmlns:p14="http://schemas.microsoft.com/office/powerpoint/2010/main" val="243762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6"/>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5" restart="whenNotActive" fill="hold" evtFilter="cancelBubble" nodeType="interactiveSeq">
                <p:stCondLst>
                  <p:cond evt="onClick" delay="0">
                    <p:tgtEl>
                      <p:spTgt spid="1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7" restart="whenNotActive" fill="hold" evtFilter="cancelBubble" nodeType="interactiveSeq">
                <p:stCondLst>
                  <p:cond evt="onClick" delay="0">
                    <p:tgtEl>
                      <p:spTgt spid="14"/>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3" restart="whenNotActive" fill="hold" evtFilter="cancelBubble" nodeType="interactiveSeq">
                <p:stCondLst>
                  <p:cond evt="onClick" delay="0">
                    <p:tgtEl>
                      <p:spTgt spid="15"/>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5" restart="whenNotActive" fill="hold" evtFilter="cancelBubble" nodeType="interactiveSeq">
                <p:stCondLst>
                  <p:cond evt="onClick" delay="0">
                    <p:tgtEl>
                      <p:spTgt spid="25"/>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25"/>
                                        </p:tgtEl>
                                      </p:cBhvr>
                                    </p:animEffect>
                                    <p:set>
                                      <p:cBhvr>
                                        <p:cTn id="8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1" restart="whenNotActive" fill="hold" evtFilter="cancelBubble" nodeType="interactiveSeq">
                <p:stCondLst>
                  <p:cond evt="onClick" delay="0">
                    <p:tgtEl>
                      <p:spTgt spid="8"/>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grpId="0" nodeType="click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7" restart="whenNotActive" fill="hold" evtFilter="cancelBubble" nodeType="interactiveSeq">
                <p:stCondLst>
                  <p:cond evt="onClick" delay="0">
                    <p:tgtEl>
                      <p:spTgt spid="5"/>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3" restart="whenNotActive" fill="hold" evtFilter="cancelBubble" nodeType="interactiveSeq">
                <p:stCondLst>
                  <p:cond evt="onClick" delay="0">
                    <p:tgtEl>
                      <p:spTgt spid="30"/>
                    </p:tgtEl>
                  </p:cond>
                </p:stCondLst>
                <p:endSync evt="end" delay="0">
                  <p:rtn val="all"/>
                </p:endSync>
                <p:childTnLst>
                  <p:par>
                    <p:cTn id="94" fill="hold">
                      <p:stCondLst>
                        <p:cond delay="0"/>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30"/>
                                        </p:tgtEl>
                                      </p:cBhvr>
                                    </p:animEffect>
                                    <p:set>
                                      <p:cBhvr>
                                        <p:cTn id="9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9" restart="whenNotActive" fill="hold" evtFilter="cancelBubble" nodeType="interactiveSeq">
                <p:stCondLst>
                  <p:cond evt="onClick" delay="0">
                    <p:tgtEl>
                      <p:spTgt spid="29"/>
                    </p:tgtEl>
                  </p:cond>
                </p:stCondLst>
                <p:endSync evt="end" delay="0">
                  <p:rtn val="all"/>
                </p:endSync>
                <p:childTnLst>
                  <p:par>
                    <p:cTn id="100" fill="hold">
                      <p:stCondLst>
                        <p:cond delay="0"/>
                      </p:stCondLst>
                      <p:childTnLst>
                        <p:par>
                          <p:cTn id="101" fill="hold">
                            <p:stCondLst>
                              <p:cond delay="0"/>
                            </p:stCondLst>
                            <p:childTnLst>
                              <p:par>
                                <p:cTn id="102" presetID="10" presetClass="exit" presetSubtype="0" fill="hold" grpId="0" nodeType="clickEffect">
                                  <p:stCondLst>
                                    <p:cond delay="0"/>
                                  </p:stCondLst>
                                  <p:childTnLst>
                                    <p:animEffect transition="out" filter="fade">
                                      <p:cBhvr>
                                        <p:cTn id="103" dur="500"/>
                                        <p:tgtEl>
                                          <p:spTgt spid="29"/>
                                        </p:tgtEl>
                                      </p:cBhvr>
                                    </p:animEffect>
                                    <p:set>
                                      <p:cBhvr>
                                        <p:cTn id="10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5" restart="whenNotActive" fill="hold" evtFilter="cancelBubble" nodeType="interactiveSeq">
                <p:stCondLst>
                  <p:cond evt="onClick" delay="0">
                    <p:tgtEl>
                      <p:spTgt spid="28"/>
                    </p:tgtEl>
                  </p:cond>
                </p:stCondLst>
                <p:endSync evt="end" delay="0">
                  <p:rtn val="all"/>
                </p:endSync>
                <p:childTnLst>
                  <p:par>
                    <p:cTn id="106" fill="hold">
                      <p:stCondLst>
                        <p:cond delay="0"/>
                      </p:stCondLst>
                      <p:childTnLst>
                        <p:par>
                          <p:cTn id="107" fill="hold">
                            <p:stCondLst>
                              <p:cond delay="0"/>
                            </p:stCondLst>
                            <p:childTnLst>
                              <p:par>
                                <p:cTn id="108" presetID="10" presetClass="exit" presetSubtype="0" fill="hold" grpId="0" nodeType="clickEffect">
                                  <p:stCondLst>
                                    <p:cond delay="0"/>
                                  </p:stCondLst>
                                  <p:childTnLst>
                                    <p:animEffect transition="out" filter="fade">
                                      <p:cBhvr>
                                        <p:cTn id="109" dur="500"/>
                                        <p:tgtEl>
                                          <p:spTgt spid="28"/>
                                        </p:tgtEl>
                                      </p:cBhvr>
                                    </p:animEffect>
                                    <p:set>
                                      <p:cBhvr>
                                        <p:cTn id="11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1" restart="whenNotActive" fill="hold" evtFilter="cancelBubble" nodeType="interactiveSeq">
                <p:stCondLst>
                  <p:cond evt="onClick" delay="0">
                    <p:tgtEl>
                      <p:spTgt spid="33"/>
                    </p:tgtEl>
                  </p:cond>
                </p:stCondLst>
                <p:endSync evt="end" delay="0">
                  <p:rtn val="all"/>
                </p:endSync>
                <p:childTnLst>
                  <p:par>
                    <p:cTn id="112" fill="hold">
                      <p:stCondLst>
                        <p:cond delay="0"/>
                      </p:stCondLst>
                      <p:childTnLst>
                        <p:par>
                          <p:cTn id="113" fill="hold">
                            <p:stCondLst>
                              <p:cond delay="0"/>
                            </p:stCondLst>
                            <p:childTnLst>
                              <p:par>
                                <p:cTn id="114" presetID="10" presetClass="exit" presetSubtype="0" fill="hold" grpId="0" nodeType="clickEffect">
                                  <p:stCondLst>
                                    <p:cond delay="0"/>
                                  </p:stCondLst>
                                  <p:childTnLst>
                                    <p:animEffect transition="out" filter="fade">
                                      <p:cBhvr>
                                        <p:cTn id="115" dur="500"/>
                                        <p:tgtEl>
                                          <p:spTgt spid="33"/>
                                        </p:tgtEl>
                                      </p:cBhvr>
                                    </p:animEffect>
                                    <p:set>
                                      <p:cBhvr>
                                        <p:cTn id="116"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17" restart="whenNotActive" fill="hold" evtFilter="cancelBubble" nodeType="interactiveSeq">
                <p:stCondLst>
                  <p:cond evt="onClick" delay="0">
                    <p:tgtEl>
                      <p:spTgt spid="32"/>
                    </p:tgtEl>
                  </p:cond>
                </p:stCondLst>
                <p:endSync evt="end" delay="0">
                  <p:rtn val="all"/>
                </p:endSync>
                <p:childTnLst>
                  <p:par>
                    <p:cTn id="118" fill="hold">
                      <p:stCondLst>
                        <p:cond delay="0"/>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32"/>
                                        </p:tgtEl>
                                      </p:cBhvr>
                                    </p:animEffect>
                                    <p:set>
                                      <p:cBhvr>
                                        <p:cTn id="12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23" restart="whenNotActive" fill="hold" evtFilter="cancelBubble" nodeType="interactiveSeq">
                <p:stCondLst>
                  <p:cond evt="onClick" delay="0">
                    <p:tgtEl>
                      <p:spTgt spid="31"/>
                    </p:tgtEl>
                  </p:cond>
                </p:stCondLst>
                <p:endSync evt="end" delay="0">
                  <p:rtn val="all"/>
                </p:endSync>
                <p:childTnLst>
                  <p:par>
                    <p:cTn id="124" fill="hold">
                      <p:stCondLst>
                        <p:cond delay="0"/>
                      </p:stCondLst>
                      <p:childTnLst>
                        <p:par>
                          <p:cTn id="125" fill="hold">
                            <p:stCondLst>
                              <p:cond delay="0"/>
                            </p:stCondLst>
                            <p:childTnLst>
                              <p:par>
                                <p:cTn id="126" presetID="10" presetClass="exit" presetSubtype="0" fill="hold" grpId="0" nodeType="clickEffect">
                                  <p:stCondLst>
                                    <p:cond delay="0"/>
                                  </p:stCondLst>
                                  <p:childTnLst>
                                    <p:animEffect transition="out" filter="fade">
                                      <p:cBhvr>
                                        <p:cTn id="127" dur="500"/>
                                        <p:tgtEl>
                                          <p:spTgt spid="31"/>
                                        </p:tgtEl>
                                      </p:cBhvr>
                                    </p:animEffect>
                                    <p:set>
                                      <p:cBhvr>
                                        <p:cTn id="12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29" restart="whenNotActive" fill="hold" evtFilter="cancelBubble" nodeType="interactiveSeq">
                <p:stCondLst>
                  <p:cond evt="onClick" delay="0">
                    <p:tgtEl>
                      <p:spTgt spid="36"/>
                    </p:tgtEl>
                  </p:cond>
                </p:stCondLst>
                <p:endSync evt="end" delay="0">
                  <p:rtn val="all"/>
                </p:endSync>
                <p:childTnLst>
                  <p:par>
                    <p:cTn id="130" fill="hold">
                      <p:stCondLst>
                        <p:cond delay="0"/>
                      </p:stCondLst>
                      <p:childTnLst>
                        <p:par>
                          <p:cTn id="131" fill="hold">
                            <p:stCondLst>
                              <p:cond delay="0"/>
                            </p:stCondLst>
                            <p:childTnLst>
                              <p:par>
                                <p:cTn id="132" presetID="10" presetClass="entr" presetSubtype="0" fill="hold" grpId="1" nodeType="clickEffect">
                                  <p:stCondLst>
                                    <p:cond delay="0"/>
                                  </p:stCondLst>
                                  <p:childTnLst>
                                    <p:set>
                                      <p:cBhvr>
                                        <p:cTn id="133" dur="1" fill="hold">
                                          <p:stCondLst>
                                            <p:cond delay="0"/>
                                          </p:stCondLst>
                                        </p:cTn>
                                        <p:tgtEl>
                                          <p:spTgt spid="4"/>
                                        </p:tgtEl>
                                        <p:attrNameLst>
                                          <p:attrName>style.visibility</p:attrName>
                                        </p:attrNameLst>
                                      </p:cBhvr>
                                      <p:to>
                                        <p:strVal val="visible"/>
                                      </p:to>
                                    </p:set>
                                    <p:animEffect transition="in" filter="fade">
                                      <p:cBhvr>
                                        <p:cTn id="134" dur="500"/>
                                        <p:tgtEl>
                                          <p:spTgt spid="4"/>
                                        </p:tgtEl>
                                      </p:cBhvr>
                                    </p:animEffect>
                                  </p:childTnLst>
                                </p:cTn>
                              </p:par>
                              <p:par>
                                <p:cTn id="135" presetID="10" presetClass="entr" presetSubtype="0" fill="hold" grpId="1" nodeType="withEffect">
                                  <p:stCondLst>
                                    <p:cond delay="0"/>
                                  </p:stCondLst>
                                  <p:childTnLst>
                                    <p:set>
                                      <p:cBhvr>
                                        <p:cTn id="136" dur="1" fill="hold">
                                          <p:stCondLst>
                                            <p:cond delay="0"/>
                                          </p:stCondLst>
                                        </p:cTn>
                                        <p:tgtEl>
                                          <p:spTgt spid="13"/>
                                        </p:tgtEl>
                                        <p:attrNameLst>
                                          <p:attrName>style.visibility</p:attrName>
                                        </p:attrNameLst>
                                      </p:cBhvr>
                                      <p:to>
                                        <p:strVal val="visible"/>
                                      </p:to>
                                    </p:set>
                                    <p:animEffect transition="in" filter="fade">
                                      <p:cBhvr>
                                        <p:cTn id="137" dur="500"/>
                                        <p:tgtEl>
                                          <p:spTgt spid="13"/>
                                        </p:tgtEl>
                                      </p:cBhvr>
                                    </p:animEffect>
                                  </p:childTnLst>
                                </p:cTn>
                              </p:par>
                              <p:par>
                                <p:cTn id="138" presetID="10" presetClass="entr" presetSubtype="0" fill="hold" grpId="1" nodeType="withEffect">
                                  <p:stCondLst>
                                    <p:cond delay="0"/>
                                  </p:stCondLst>
                                  <p:childTnLst>
                                    <p:set>
                                      <p:cBhvr>
                                        <p:cTn id="139" dur="1" fill="hold">
                                          <p:stCondLst>
                                            <p:cond delay="0"/>
                                          </p:stCondLst>
                                        </p:cTn>
                                        <p:tgtEl>
                                          <p:spTgt spid="6"/>
                                        </p:tgtEl>
                                        <p:attrNameLst>
                                          <p:attrName>style.visibility</p:attrName>
                                        </p:attrNameLst>
                                      </p:cBhvr>
                                      <p:to>
                                        <p:strVal val="visible"/>
                                      </p:to>
                                    </p:set>
                                    <p:animEffect transition="in" filter="fade">
                                      <p:cBhvr>
                                        <p:cTn id="140" dur="500"/>
                                        <p:tgtEl>
                                          <p:spTgt spid="6"/>
                                        </p:tgtEl>
                                      </p:cBhvr>
                                    </p:animEffect>
                                  </p:childTnLst>
                                </p:cTn>
                              </p:par>
                              <p:par>
                                <p:cTn id="141" presetID="10" presetClass="entr" presetSubtype="0" fill="hold" grpId="1" nodeType="with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fade">
                                      <p:cBhvr>
                                        <p:cTn id="143" dur="500"/>
                                        <p:tgtEl>
                                          <p:spTgt spid="7"/>
                                        </p:tgtEl>
                                      </p:cBhvr>
                                    </p:animEffect>
                                  </p:childTnLst>
                                </p:cTn>
                              </p:par>
                              <p:par>
                                <p:cTn id="144" presetID="10" presetClass="entr" presetSubtype="0" fill="hold" grpId="1" nodeType="withEffect">
                                  <p:stCondLst>
                                    <p:cond delay="0"/>
                                  </p:stCondLst>
                                  <p:childTnLst>
                                    <p:set>
                                      <p:cBhvr>
                                        <p:cTn id="145" dur="1" fill="hold">
                                          <p:stCondLst>
                                            <p:cond delay="0"/>
                                          </p:stCondLst>
                                        </p:cTn>
                                        <p:tgtEl>
                                          <p:spTgt spid="9"/>
                                        </p:tgtEl>
                                        <p:attrNameLst>
                                          <p:attrName>style.visibility</p:attrName>
                                        </p:attrNameLst>
                                      </p:cBhvr>
                                      <p:to>
                                        <p:strVal val="visible"/>
                                      </p:to>
                                    </p:set>
                                    <p:animEffect transition="in" filter="fade">
                                      <p:cBhvr>
                                        <p:cTn id="146" dur="500"/>
                                        <p:tgtEl>
                                          <p:spTgt spid="9"/>
                                        </p:tgtEl>
                                      </p:cBhvr>
                                    </p:animEffect>
                                  </p:childTnLst>
                                </p:cTn>
                              </p:par>
                              <p:par>
                                <p:cTn id="147" presetID="10" presetClass="entr" presetSubtype="0" fill="hold" grpId="1" nodeType="withEffect">
                                  <p:stCondLst>
                                    <p:cond delay="0"/>
                                  </p:stCondLst>
                                  <p:childTnLst>
                                    <p:set>
                                      <p:cBhvr>
                                        <p:cTn id="148" dur="1" fill="hold">
                                          <p:stCondLst>
                                            <p:cond delay="0"/>
                                          </p:stCondLst>
                                        </p:cTn>
                                        <p:tgtEl>
                                          <p:spTgt spid="10"/>
                                        </p:tgtEl>
                                        <p:attrNameLst>
                                          <p:attrName>style.visibility</p:attrName>
                                        </p:attrNameLst>
                                      </p:cBhvr>
                                      <p:to>
                                        <p:strVal val="visible"/>
                                      </p:to>
                                    </p:set>
                                    <p:animEffect transition="in" filter="fade">
                                      <p:cBhvr>
                                        <p:cTn id="149" dur="500"/>
                                        <p:tgtEl>
                                          <p:spTgt spid="10"/>
                                        </p:tgtEl>
                                      </p:cBhvr>
                                    </p:animEffect>
                                  </p:childTnLst>
                                </p:cTn>
                              </p:par>
                              <p:par>
                                <p:cTn id="150" presetID="10" presetClass="entr" presetSubtype="0" fill="hold" grpId="1" nodeType="withEffect">
                                  <p:stCondLst>
                                    <p:cond delay="0"/>
                                  </p:stCondLst>
                                  <p:childTnLst>
                                    <p:set>
                                      <p:cBhvr>
                                        <p:cTn id="151" dur="1" fill="hold">
                                          <p:stCondLst>
                                            <p:cond delay="0"/>
                                          </p:stCondLst>
                                        </p:cTn>
                                        <p:tgtEl>
                                          <p:spTgt spid="11"/>
                                        </p:tgtEl>
                                        <p:attrNameLst>
                                          <p:attrName>style.visibility</p:attrName>
                                        </p:attrNameLst>
                                      </p:cBhvr>
                                      <p:to>
                                        <p:strVal val="visible"/>
                                      </p:to>
                                    </p:set>
                                    <p:animEffect transition="in" filter="fade">
                                      <p:cBhvr>
                                        <p:cTn id="152" dur="500"/>
                                        <p:tgtEl>
                                          <p:spTgt spid="11"/>
                                        </p:tgtEl>
                                      </p:cBhvr>
                                    </p:animEffect>
                                  </p:childTnLst>
                                </p:cTn>
                              </p:par>
                              <p:par>
                                <p:cTn id="153" presetID="10" presetClass="entr" presetSubtype="0" fill="hold" grpId="1" nodeType="withEffect">
                                  <p:stCondLst>
                                    <p:cond delay="0"/>
                                  </p:stCondLst>
                                  <p:childTnLst>
                                    <p:set>
                                      <p:cBhvr>
                                        <p:cTn id="154" dur="1" fill="hold">
                                          <p:stCondLst>
                                            <p:cond delay="0"/>
                                          </p:stCondLst>
                                        </p:cTn>
                                        <p:tgtEl>
                                          <p:spTgt spid="12"/>
                                        </p:tgtEl>
                                        <p:attrNameLst>
                                          <p:attrName>style.visibility</p:attrName>
                                        </p:attrNameLst>
                                      </p:cBhvr>
                                      <p:to>
                                        <p:strVal val="visible"/>
                                      </p:to>
                                    </p:set>
                                    <p:animEffect transition="in" filter="fade">
                                      <p:cBhvr>
                                        <p:cTn id="155" dur="500"/>
                                        <p:tgtEl>
                                          <p:spTgt spid="12"/>
                                        </p:tgtEl>
                                      </p:cBhvr>
                                    </p:animEffect>
                                  </p:childTnLst>
                                </p:cTn>
                              </p:par>
                              <p:par>
                                <p:cTn id="156" presetID="10" presetClass="entr" presetSubtype="0" fill="hold" grpId="1" nodeType="withEffect">
                                  <p:stCondLst>
                                    <p:cond delay="0"/>
                                  </p:stCondLst>
                                  <p:childTnLst>
                                    <p:set>
                                      <p:cBhvr>
                                        <p:cTn id="157" dur="1" fill="hold">
                                          <p:stCondLst>
                                            <p:cond delay="0"/>
                                          </p:stCondLst>
                                        </p:cTn>
                                        <p:tgtEl>
                                          <p:spTgt spid="14"/>
                                        </p:tgtEl>
                                        <p:attrNameLst>
                                          <p:attrName>style.visibility</p:attrName>
                                        </p:attrNameLst>
                                      </p:cBhvr>
                                      <p:to>
                                        <p:strVal val="visible"/>
                                      </p:to>
                                    </p:set>
                                    <p:animEffect transition="in" filter="fade">
                                      <p:cBhvr>
                                        <p:cTn id="158" dur="500"/>
                                        <p:tgtEl>
                                          <p:spTgt spid="14"/>
                                        </p:tgtEl>
                                      </p:cBhvr>
                                    </p:animEffect>
                                  </p:childTnLst>
                                </p:cTn>
                              </p:par>
                              <p:par>
                                <p:cTn id="159" presetID="10" presetClass="entr" presetSubtype="0" fill="hold" grpId="1" nodeType="withEffect">
                                  <p:stCondLst>
                                    <p:cond delay="0"/>
                                  </p:stCondLst>
                                  <p:childTnLst>
                                    <p:set>
                                      <p:cBhvr>
                                        <p:cTn id="160" dur="1" fill="hold">
                                          <p:stCondLst>
                                            <p:cond delay="0"/>
                                          </p:stCondLst>
                                        </p:cTn>
                                        <p:tgtEl>
                                          <p:spTgt spid="15"/>
                                        </p:tgtEl>
                                        <p:attrNameLst>
                                          <p:attrName>style.visibility</p:attrName>
                                        </p:attrNameLst>
                                      </p:cBhvr>
                                      <p:to>
                                        <p:strVal val="visible"/>
                                      </p:to>
                                    </p:set>
                                    <p:animEffect transition="in" filter="fade">
                                      <p:cBhvr>
                                        <p:cTn id="161" dur="500"/>
                                        <p:tgtEl>
                                          <p:spTgt spid="15"/>
                                        </p:tgtEl>
                                      </p:cBhvr>
                                    </p:animEffect>
                                  </p:childTnLst>
                                </p:cTn>
                              </p:par>
                              <p:par>
                                <p:cTn id="162" presetID="10" presetClass="entr" presetSubtype="0" fill="hold" grpId="1" nodeType="withEffect">
                                  <p:stCondLst>
                                    <p:cond delay="0"/>
                                  </p:stCondLst>
                                  <p:childTnLst>
                                    <p:set>
                                      <p:cBhvr>
                                        <p:cTn id="163" dur="1" fill="hold">
                                          <p:stCondLst>
                                            <p:cond delay="0"/>
                                          </p:stCondLst>
                                        </p:cTn>
                                        <p:tgtEl>
                                          <p:spTgt spid="24"/>
                                        </p:tgtEl>
                                        <p:attrNameLst>
                                          <p:attrName>style.visibility</p:attrName>
                                        </p:attrNameLst>
                                      </p:cBhvr>
                                      <p:to>
                                        <p:strVal val="visible"/>
                                      </p:to>
                                    </p:set>
                                    <p:animEffect transition="in" filter="fade">
                                      <p:cBhvr>
                                        <p:cTn id="164" dur="500"/>
                                        <p:tgtEl>
                                          <p:spTgt spid="24"/>
                                        </p:tgtEl>
                                      </p:cBhvr>
                                    </p:animEffect>
                                  </p:childTnLst>
                                </p:cTn>
                              </p:par>
                              <p:par>
                                <p:cTn id="165" presetID="10" presetClass="entr" presetSubtype="0" fill="hold" grpId="1" nodeType="with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fade">
                                      <p:cBhvr>
                                        <p:cTn id="167" dur="500"/>
                                        <p:tgtEl>
                                          <p:spTgt spid="25"/>
                                        </p:tgtEl>
                                      </p:cBhvr>
                                    </p:animEffect>
                                  </p:childTnLst>
                                </p:cTn>
                              </p:par>
                              <p:par>
                                <p:cTn id="168" presetID="10" presetClass="entr" presetSubtype="0" fill="hold" grpId="1" nodeType="withEffect">
                                  <p:stCondLst>
                                    <p:cond delay="0"/>
                                  </p:stCondLst>
                                  <p:childTnLst>
                                    <p:set>
                                      <p:cBhvr>
                                        <p:cTn id="169" dur="1" fill="hold">
                                          <p:stCondLst>
                                            <p:cond delay="0"/>
                                          </p:stCondLst>
                                        </p:cTn>
                                        <p:tgtEl>
                                          <p:spTgt spid="8"/>
                                        </p:tgtEl>
                                        <p:attrNameLst>
                                          <p:attrName>style.visibility</p:attrName>
                                        </p:attrNameLst>
                                      </p:cBhvr>
                                      <p:to>
                                        <p:strVal val="visible"/>
                                      </p:to>
                                    </p:set>
                                    <p:animEffect transition="in" filter="fade">
                                      <p:cBhvr>
                                        <p:cTn id="170" dur="500"/>
                                        <p:tgtEl>
                                          <p:spTgt spid="8"/>
                                        </p:tgtEl>
                                      </p:cBhvr>
                                    </p:animEffect>
                                  </p:childTnLst>
                                </p:cTn>
                              </p:par>
                              <p:par>
                                <p:cTn id="171" presetID="10" presetClass="entr" presetSubtype="0" fill="hold" grpId="1" nodeType="withEffect">
                                  <p:stCondLst>
                                    <p:cond delay="0"/>
                                  </p:stCondLst>
                                  <p:childTnLst>
                                    <p:set>
                                      <p:cBhvr>
                                        <p:cTn id="172" dur="1" fill="hold">
                                          <p:stCondLst>
                                            <p:cond delay="0"/>
                                          </p:stCondLst>
                                        </p:cTn>
                                        <p:tgtEl>
                                          <p:spTgt spid="5"/>
                                        </p:tgtEl>
                                        <p:attrNameLst>
                                          <p:attrName>style.visibility</p:attrName>
                                        </p:attrNameLst>
                                      </p:cBhvr>
                                      <p:to>
                                        <p:strVal val="visible"/>
                                      </p:to>
                                    </p:set>
                                    <p:animEffect transition="in" filter="fade">
                                      <p:cBhvr>
                                        <p:cTn id="173" dur="500"/>
                                        <p:tgtEl>
                                          <p:spTgt spid="5"/>
                                        </p:tgtEl>
                                      </p:cBhvr>
                                    </p:animEffect>
                                  </p:childTnLst>
                                </p:cTn>
                              </p:par>
                              <p:par>
                                <p:cTn id="174" presetID="10" presetClass="entr" presetSubtype="0" fill="hold" grpId="1" nodeType="withEffect">
                                  <p:stCondLst>
                                    <p:cond delay="0"/>
                                  </p:stCondLst>
                                  <p:childTnLst>
                                    <p:set>
                                      <p:cBhvr>
                                        <p:cTn id="175" dur="1" fill="hold">
                                          <p:stCondLst>
                                            <p:cond delay="0"/>
                                          </p:stCondLst>
                                        </p:cTn>
                                        <p:tgtEl>
                                          <p:spTgt spid="30"/>
                                        </p:tgtEl>
                                        <p:attrNameLst>
                                          <p:attrName>style.visibility</p:attrName>
                                        </p:attrNameLst>
                                      </p:cBhvr>
                                      <p:to>
                                        <p:strVal val="visible"/>
                                      </p:to>
                                    </p:set>
                                    <p:animEffect transition="in" filter="fade">
                                      <p:cBhvr>
                                        <p:cTn id="176" dur="500"/>
                                        <p:tgtEl>
                                          <p:spTgt spid="30"/>
                                        </p:tgtEl>
                                      </p:cBhvr>
                                    </p:animEffect>
                                  </p:childTnLst>
                                </p:cTn>
                              </p:par>
                              <p:par>
                                <p:cTn id="177" presetID="10" presetClass="entr" presetSubtype="0" fill="hold" grpId="1" nodeType="withEffect">
                                  <p:stCondLst>
                                    <p:cond delay="0"/>
                                  </p:stCondLst>
                                  <p:childTnLst>
                                    <p:set>
                                      <p:cBhvr>
                                        <p:cTn id="178" dur="1" fill="hold">
                                          <p:stCondLst>
                                            <p:cond delay="0"/>
                                          </p:stCondLst>
                                        </p:cTn>
                                        <p:tgtEl>
                                          <p:spTgt spid="29"/>
                                        </p:tgtEl>
                                        <p:attrNameLst>
                                          <p:attrName>style.visibility</p:attrName>
                                        </p:attrNameLst>
                                      </p:cBhvr>
                                      <p:to>
                                        <p:strVal val="visible"/>
                                      </p:to>
                                    </p:set>
                                    <p:animEffect transition="in" filter="fade">
                                      <p:cBhvr>
                                        <p:cTn id="179" dur="500"/>
                                        <p:tgtEl>
                                          <p:spTgt spid="29"/>
                                        </p:tgtEl>
                                      </p:cBhvr>
                                    </p:animEffect>
                                  </p:childTnLst>
                                </p:cTn>
                              </p:par>
                              <p:par>
                                <p:cTn id="180" presetID="10" presetClass="entr" presetSubtype="0" fill="hold" grpId="1" nodeType="withEffect">
                                  <p:stCondLst>
                                    <p:cond delay="0"/>
                                  </p:stCondLst>
                                  <p:childTnLst>
                                    <p:set>
                                      <p:cBhvr>
                                        <p:cTn id="181" dur="1" fill="hold">
                                          <p:stCondLst>
                                            <p:cond delay="0"/>
                                          </p:stCondLst>
                                        </p:cTn>
                                        <p:tgtEl>
                                          <p:spTgt spid="28"/>
                                        </p:tgtEl>
                                        <p:attrNameLst>
                                          <p:attrName>style.visibility</p:attrName>
                                        </p:attrNameLst>
                                      </p:cBhvr>
                                      <p:to>
                                        <p:strVal val="visible"/>
                                      </p:to>
                                    </p:set>
                                    <p:animEffect transition="in" filter="fade">
                                      <p:cBhvr>
                                        <p:cTn id="182" dur="500"/>
                                        <p:tgtEl>
                                          <p:spTgt spid="28"/>
                                        </p:tgtEl>
                                      </p:cBhvr>
                                    </p:animEffect>
                                  </p:childTnLst>
                                </p:cTn>
                              </p:par>
                              <p:par>
                                <p:cTn id="183" presetID="10" presetClass="entr" presetSubtype="0" fill="hold" grpId="1" nodeType="withEffect">
                                  <p:stCondLst>
                                    <p:cond delay="0"/>
                                  </p:stCondLst>
                                  <p:childTnLst>
                                    <p:set>
                                      <p:cBhvr>
                                        <p:cTn id="184" dur="1" fill="hold">
                                          <p:stCondLst>
                                            <p:cond delay="0"/>
                                          </p:stCondLst>
                                        </p:cTn>
                                        <p:tgtEl>
                                          <p:spTgt spid="33"/>
                                        </p:tgtEl>
                                        <p:attrNameLst>
                                          <p:attrName>style.visibility</p:attrName>
                                        </p:attrNameLst>
                                      </p:cBhvr>
                                      <p:to>
                                        <p:strVal val="visible"/>
                                      </p:to>
                                    </p:set>
                                    <p:animEffect transition="in" filter="fade">
                                      <p:cBhvr>
                                        <p:cTn id="185" dur="500"/>
                                        <p:tgtEl>
                                          <p:spTgt spid="33"/>
                                        </p:tgtEl>
                                      </p:cBhvr>
                                    </p:animEffect>
                                  </p:childTnLst>
                                </p:cTn>
                              </p:par>
                              <p:par>
                                <p:cTn id="186" presetID="10" presetClass="entr" presetSubtype="0" fill="hold" grpId="1" nodeType="withEffect">
                                  <p:stCondLst>
                                    <p:cond delay="0"/>
                                  </p:stCondLst>
                                  <p:childTnLst>
                                    <p:set>
                                      <p:cBhvr>
                                        <p:cTn id="187" dur="1" fill="hold">
                                          <p:stCondLst>
                                            <p:cond delay="0"/>
                                          </p:stCondLst>
                                        </p:cTn>
                                        <p:tgtEl>
                                          <p:spTgt spid="32"/>
                                        </p:tgtEl>
                                        <p:attrNameLst>
                                          <p:attrName>style.visibility</p:attrName>
                                        </p:attrNameLst>
                                      </p:cBhvr>
                                      <p:to>
                                        <p:strVal val="visible"/>
                                      </p:to>
                                    </p:set>
                                    <p:animEffect transition="in" filter="fade">
                                      <p:cBhvr>
                                        <p:cTn id="188" dur="500"/>
                                        <p:tgtEl>
                                          <p:spTgt spid="32"/>
                                        </p:tgtEl>
                                      </p:cBhvr>
                                    </p:animEffect>
                                  </p:childTnLst>
                                </p:cTn>
                              </p:par>
                              <p:par>
                                <p:cTn id="189" presetID="10" presetClass="entr" presetSubtype="0" fill="hold" grpId="1" nodeType="withEffect">
                                  <p:stCondLst>
                                    <p:cond delay="0"/>
                                  </p:stCondLst>
                                  <p:childTnLst>
                                    <p:set>
                                      <p:cBhvr>
                                        <p:cTn id="190" dur="1" fill="hold">
                                          <p:stCondLst>
                                            <p:cond delay="0"/>
                                          </p:stCondLst>
                                        </p:cTn>
                                        <p:tgtEl>
                                          <p:spTgt spid="31"/>
                                        </p:tgtEl>
                                        <p:attrNameLst>
                                          <p:attrName>style.visibility</p:attrName>
                                        </p:attrNameLst>
                                      </p:cBhvr>
                                      <p:to>
                                        <p:strVal val="visible"/>
                                      </p:to>
                                    </p:set>
                                    <p:animEffect transition="in" filter="fade">
                                      <p:cBhvr>
                                        <p:cTn id="191" dur="500"/>
                                        <p:tgtEl>
                                          <p:spTgt spid="31"/>
                                        </p:tgtEl>
                                      </p:cBhvr>
                                    </p:animEffect>
                                  </p:childTnLst>
                                </p:cTn>
                              </p:par>
                            </p:childTnLst>
                          </p:cTn>
                        </p:par>
                      </p:childTnLst>
                    </p:cTn>
                  </p:par>
                </p:childTnLst>
              </p:cTn>
              <p:nextCondLst>
                <p:cond evt="onClick" delay="0">
                  <p:tgtEl>
                    <p:spTgt spid="36"/>
                  </p:tgtEl>
                </p:cond>
              </p:nextCondLst>
            </p:seq>
            <p:seq concurrent="1" nextAc="seek">
              <p:cTn id="192" restart="whenNotActive" fill="hold" evtFilter="cancelBubble" nodeType="interactiveSeq">
                <p:stCondLst>
                  <p:cond evt="onClick" delay="0">
                    <p:tgtEl>
                      <p:spTgt spid="35"/>
                    </p:tgtEl>
                  </p:cond>
                </p:stCondLst>
                <p:endSync evt="end" delay="0">
                  <p:rtn val="all"/>
                </p:endSync>
                <p:childTnLst>
                  <p:par>
                    <p:cTn id="193" fill="hold">
                      <p:stCondLst>
                        <p:cond delay="0"/>
                      </p:stCondLst>
                      <p:childTnLst>
                        <p:par>
                          <p:cTn id="194" fill="hold">
                            <p:stCondLst>
                              <p:cond delay="0"/>
                            </p:stCondLst>
                            <p:childTnLst>
                              <p:par>
                                <p:cTn id="195" presetID="10" presetClass="exit" presetSubtype="0" fill="hold" grpId="2" nodeType="clickEffect">
                                  <p:stCondLst>
                                    <p:cond delay="0"/>
                                  </p:stCondLst>
                                  <p:childTnLst>
                                    <p:animEffect transition="out" filter="fade">
                                      <p:cBhvr>
                                        <p:cTn id="196" dur="500"/>
                                        <p:tgtEl>
                                          <p:spTgt spid="4"/>
                                        </p:tgtEl>
                                      </p:cBhvr>
                                    </p:animEffect>
                                    <p:set>
                                      <p:cBhvr>
                                        <p:cTn id="197" dur="1" fill="hold">
                                          <p:stCondLst>
                                            <p:cond delay="499"/>
                                          </p:stCondLst>
                                        </p:cTn>
                                        <p:tgtEl>
                                          <p:spTgt spid="4"/>
                                        </p:tgtEl>
                                        <p:attrNameLst>
                                          <p:attrName>style.visibility</p:attrName>
                                        </p:attrNameLst>
                                      </p:cBhvr>
                                      <p:to>
                                        <p:strVal val="hidden"/>
                                      </p:to>
                                    </p:set>
                                  </p:childTnLst>
                                </p:cTn>
                              </p:par>
                              <p:par>
                                <p:cTn id="198" presetID="10" presetClass="exit" presetSubtype="0" fill="hold" grpId="2" nodeType="withEffect">
                                  <p:stCondLst>
                                    <p:cond delay="0"/>
                                  </p:stCondLst>
                                  <p:childTnLst>
                                    <p:animEffect transition="out" filter="fade">
                                      <p:cBhvr>
                                        <p:cTn id="199" dur="500"/>
                                        <p:tgtEl>
                                          <p:spTgt spid="13"/>
                                        </p:tgtEl>
                                      </p:cBhvr>
                                    </p:animEffect>
                                    <p:set>
                                      <p:cBhvr>
                                        <p:cTn id="200" dur="1" fill="hold">
                                          <p:stCondLst>
                                            <p:cond delay="499"/>
                                          </p:stCondLst>
                                        </p:cTn>
                                        <p:tgtEl>
                                          <p:spTgt spid="13"/>
                                        </p:tgtEl>
                                        <p:attrNameLst>
                                          <p:attrName>style.visibility</p:attrName>
                                        </p:attrNameLst>
                                      </p:cBhvr>
                                      <p:to>
                                        <p:strVal val="hidden"/>
                                      </p:to>
                                    </p:set>
                                  </p:childTnLst>
                                </p:cTn>
                              </p:par>
                              <p:par>
                                <p:cTn id="201" presetID="10" presetClass="exit" presetSubtype="0" fill="hold" grpId="2" nodeType="withEffect">
                                  <p:stCondLst>
                                    <p:cond delay="0"/>
                                  </p:stCondLst>
                                  <p:childTnLst>
                                    <p:animEffect transition="out" filter="fade">
                                      <p:cBhvr>
                                        <p:cTn id="202" dur="500"/>
                                        <p:tgtEl>
                                          <p:spTgt spid="6"/>
                                        </p:tgtEl>
                                      </p:cBhvr>
                                    </p:animEffect>
                                    <p:set>
                                      <p:cBhvr>
                                        <p:cTn id="203" dur="1" fill="hold">
                                          <p:stCondLst>
                                            <p:cond delay="499"/>
                                          </p:stCondLst>
                                        </p:cTn>
                                        <p:tgtEl>
                                          <p:spTgt spid="6"/>
                                        </p:tgtEl>
                                        <p:attrNameLst>
                                          <p:attrName>style.visibility</p:attrName>
                                        </p:attrNameLst>
                                      </p:cBhvr>
                                      <p:to>
                                        <p:strVal val="hidden"/>
                                      </p:to>
                                    </p:set>
                                  </p:childTnLst>
                                </p:cTn>
                              </p:par>
                              <p:par>
                                <p:cTn id="204" presetID="10" presetClass="exit" presetSubtype="0" fill="hold" grpId="2" nodeType="withEffect">
                                  <p:stCondLst>
                                    <p:cond delay="0"/>
                                  </p:stCondLst>
                                  <p:childTnLst>
                                    <p:animEffect transition="out" filter="fade">
                                      <p:cBhvr>
                                        <p:cTn id="205" dur="500"/>
                                        <p:tgtEl>
                                          <p:spTgt spid="7"/>
                                        </p:tgtEl>
                                      </p:cBhvr>
                                    </p:animEffect>
                                    <p:set>
                                      <p:cBhvr>
                                        <p:cTn id="206" dur="1" fill="hold">
                                          <p:stCondLst>
                                            <p:cond delay="499"/>
                                          </p:stCondLst>
                                        </p:cTn>
                                        <p:tgtEl>
                                          <p:spTgt spid="7"/>
                                        </p:tgtEl>
                                        <p:attrNameLst>
                                          <p:attrName>style.visibility</p:attrName>
                                        </p:attrNameLst>
                                      </p:cBhvr>
                                      <p:to>
                                        <p:strVal val="hidden"/>
                                      </p:to>
                                    </p:set>
                                  </p:childTnLst>
                                </p:cTn>
                              </p:par>
                              <p:par>
                                <p:cTn id="207" presetID="10" presetClass="exit" presetSubtype="0" fill="hold" grpId="2" nodeType="withEffect">
                                  <p:stCondLst>
                                    <p:cond delay="0"/>
                                  </p:stCondLst>
                                  <p:childTnLst>
                                    <p:animEffect transition="out" filter="fade">
                                      <p:cBhvr>
                                        <p:cTn id="208" dur="500"/>
                                        <p:tgtEl>
                                          <p:spTgt spid="9"/>
                                        </p:tgtEl>
                                      </p:cBhvr>
                                    </p:animEffect>
                                    <p:set>
                                      <p:cBhvr>
                                        <p:cTn id="209" dur="1" fill="hold">
                                          <p:stCondLst>
                                            <p:cond delay="499"/>
                                          </p:stCondLst>
                                        </p:cTn>
                                        <p:tgtEl>
                                          <p:spTgt spid="9"/>
                                        </p:tgtEl>
                                        <p:attrNameLst>
                                          <p:attrName>style.visibility</p:attrName>
                                        </p:attrNameLst>
                                      </p:cBhvr>
                                      <p:to>
                                        <p:strVal val="hidden"/>
                                      </p:to>
                                    </p:set>
                                  </p:childTnLst>
                                </p:cTn>
                              </p:par>
                              <p:par>
                                <p:cTn id="210" presetID="10" presetClass="exit" presetSubtype="0" fill="hold" grpId="2" nodeType="withEffect">
                                  <p:stCondLst>
                                    <p:cond delay="0"/>
                                  </p:stCondLst>
                                  <p:childTnLst>
                                    <p:animEffect transition="out" filter="fade">
                                      <p:cBhvr>
                                        <p:cTn id="211" dur="500"/>
                                        <p:tgtEl>
                                          <p:spTgt spid="10"/>
                                        </p:tgtEl>
                                      </p:cBhvr>
                                    </p:animEffect>
                                    <p:set>
                                      <p:cBhvr>
                                        <p:cTn id="212" dur="1" fill="hold">
                                          <p:stCondLst>
                                            <p:cond delay="499"/>
                                          </p:stCondLst>
                                        </p:cTn>
                                        <p:tgtEl>
                                          <p:spTgt spid="10"/>
                                        </p:tgtEl>
                                        <p:attrNameLst>
                                          <p:attrName>style.visibility</p:attrName>
                                        </p:attrNameLst>
                                      </p:cBhvr>
                                      <p:to>
                                        <p:strVal val="hidden"/>
                                      </p:to>
                                    </p:set>
                                  </p:childTnLst>
                                </p:cTn>
                              </p:par>
                              <p:par>
                                <p:cTn id="213" presetID="10" presetClass="exit" presetSubtype="0" fill="hold" grpId="2" nodeType="withEffect">
                                  <p:stCondLst>
                                    <p:cond delay="0"/>
                                  </p:stCondLst>
                                  <p:childTnLst>
                                    <p:animEffect transition="out" filter="fade">
                                      <p:cBhvr>
                                        <p:cTn id="214" dur="500"/>
                                        <p:tgtEl>
                                          <p:spTgt spid="11"/>
                                        </p:tgtEl>
                                      </p:cBhvr>
                                    </p:animEffect>
                                    <p:set>
                                      <p:cBhvr>
                                        <p:cTn id="215" dur="1" fill="hold">
                                          <p:stCondLst>
                                            <p:cond delay="499"/>
                                          </p:stCondLst>
                                        </p:cTn>
                                        <p:tgtEl>
                                          <p:spTgt spid="11"/>
                                        </p:tgtEl>
                                        <p:attrNameLst>
                                          <p:attrName>style.visibility</p:attrName>
                                        </p:attrNameLst>
                                      </p:cBhvr>
                                      <p:to>
                                        <p:strVal val="hidden"/>
                                      </p:to>
                                    </p:set>
                                  </p:childTnLst>
                                </p:cTn>
                              </p:par>
                              <p:par>
                                <p:cTn id="216" presetID="10" presetClass="exit" presetSubtype="0" fill="hold" grpId="2" nodeType="withEffect">
                                  <p:stCondLst>
                                    <p:cond delay="0"/>
                                  </p:stCondLst>
                                  <p:childTnLst>
                                    <p:animEffect transition="out" filter="fade">
                                      <p:cBhvr>
                                        <p:cTn id="217" dur="500"/>
                                        <p:tgtEl>
                                          <p:spTgt spid="12"/>
                                        </p:tgtEl>
                                      </p:cBhvr>
                                    </p:animEffect>
                                    <p:set>
                                      <p:cBhvr>
                                        <p:cTn id="218" dur="1" fill="hold">
                                          <p:stCondLst>
                                            <p:cond delay="499"/>
                                          </p:stCondLst>
                                        </p:cTn>
                                        <p:tgtEl>
                                          <p:spTgt spid="12"/>
                                        </p:tgtEl>
                                        <p:attrNameLst>
                                          <p:attrName>style.visibility</p:attrName>
                                        </p:attrNameLst>
                                      </p:cBhvr>
                                      <p:to>
                                        <p:strVal val="hidden"/>
                                      </p:to>
                                    </p:set>
                                  </p:childTnLst>
                                </p:cTn>
                              </p:par>
                              <p:par>
                                <p:cTn id="219" presetID="10" presetClass="exit" presetSubtype="0" fill="hold" grpId="2" nodeType="withEffect">
                                  <p:stCondLst>
                                    <p:cond delay="0"/>
                                  </p:stCondLst>
                                  <p:childTnLst>
                                    <p:animEffect transition="out" filter="fade">
                                      <p:cBhvr>
                                        <p:cTn id="220" dur="500"/>
                                        <p:tgtEl>
                                          <p:spTgt spid="14"/>
                                        </p:tgtEl>
                                      </p:cBhvr>
                                    </p:animEffect>
                                    <p:set>
                                      <p:cBhvr>
                                        <p:cTn id="221" dur="1" fill="hold">
                                          <p:stCondLst>
                                            <p:cond delay="499"/>
                                          </p:stCondLst>
                                        </p:cTn>
                                        <p:tgtEl>
                                          <p:spTgt spid="14"/>
                                        </p:tgtEl>
                                        <p:attrNameLst>
                                          <p:attrName>style.visibility</p:attrName>
                                        </p:attrNameLst>
                                      </p:cBhvr>
                                      <p:to>
                                        <p:strVal val="hidden"/>
                                      </p:to>
                                    </p:set>
                                  </p:childTnLst>
                                </p:cTn>
                              </p:par>
                              <p:par>
                                <p:cTn id="222" presetID="10" presetClass="exit" presetSubtype="0" fill="hold" grpId="2" nodeType="withEffect">
                                  <p:stCondLst>
                                    <p:cond delay="0"/>
                                  </p:stCondLst>
                                  <p:childTnLst>
                                    <p:animEffect transition="out" filter="fade">
                                      <p:cBhvr>
                                        <p:cTn id="223" dur="500"/>
                                        <p:tgtEl>
                                          <p:spTgt spid="15"/>
                                        </p:tgtEl>
                                      </p:cBhvr>
                                    </p:animEffect>
                                    <p:set>
                                      <p:cBhvr>
                                        <p:cTn id="224" dur="1" fill="hold">
                                          <p:stCondLst>
                                            <p:cond delay="499"/>
                                          </p:stCondLst>
                                        </p:cTn>
                                        <p:tgtEl>
                                          <p:spTgt spid="15"/>
                                        </p:tgtEl>
                                        <p:attrNameLst>
                                          <p:attrName>style.visibility</p:attrName>
                                        </p:attrNameLst>
                                      </p:cBhvr>
                                      <p:to>
                                        <p:strVal val="hidden"/>
                                      </p:to>
                                    </p:set>
                                  </p:childTnLst>
                                </p:cTn>
                              </p:par>
                              <p:par>
                                <p:cTn id="225" presetID="10" presetClass="exit" presetSubtype="0" fill="hold" grpId="2" nodeType="withEffect">
                                  <p:stCondLst>
                                    <p:cond delay="0"/>
                                  </p:stCondLst>
                                  <p:childTnLst>
                                    <p:animEffect transition="out" filter="fade">
                                      <p:cBhvr>
                                        <p:cTn id="226" dur="500"/>
                                        <p:tgtEl>
                                          <p:spTgt spid="24"/>
                                        </p:tgtEl>
                                      </p:cBhvr>
                                    </p:animEffect>
                                    <p:set>
                                      <p:cBhvr>
                                        <p:cTn id="227" dur="1" fill="hold">
                                          <p:stCondLst>
                                            <p:cond delay="499"/>
                                          </p:stCondLst>
                                        </p:cTn>
                                        <p:tgtEl>
                                          <p:spTgt spid="24"/>
                                        </p:tgtEl>
                                        <p:attrNameLst>
                                          <p:attrName>style.visibility</p:attrName>
                                        </p:attrNameLst>
                                      </p:cBhvr>
                                      <p:to>
                                        <p:strVal val="hidden"/>
                                      </p:to>
                                    </p:set>
                                  </p:childTnLst>
                                </p:cTn>
                              </p:par>
                              <p:par>
                                <p:cTn id="228" presetID="10" presetClass="exit" presetSubtype="0" fill="hold" grpId="2" nodeType="withEffect">
                                  <p:stCondLst>
                                    <p:cond delay="0"/>
                                  </p:stCondLst>
                                  <p:childTnLst>
                                    <p:animEffect transition="out" filter="fade">
                                      <p:cBhvr>
                                        <p:cTn id="229" dur="500"/>
                                        <p:tgtEl>
                                          <p:spTgt spid="25"/>
                                        </p:tgtEl>
                                      </p:cBhvr>
                                    </p:animEffect>
                                    <p:set>
                                      <p:cBhvr>
                                        <p:cTn id="230" dur="1" fill="hold">
                                          <p:stCondLst>
                                            <p:cond delay="499"/>
                                          </p:stCondLst>
                                        </p:cTn>
                                        <p:tgtEl>
                                          <p:spTgt spid="25"/>
                                        </p:tgtEl>
                                        <p:attrNameLst>
                                          <p:attrName>style.visibility</p:attrName>
                                        </p:attrNameLst>
                                      </p:cBhvr>
                                      <p:to>
                                        <p:strVal val="hidden"/>
                                      </p:to>
                                    </p:set>
                                  </p:childTnLst>
                                </p:cTn>
                              </p:par>
                              <p:par>
                                <p:cTn id="231" presetID="10" presetClass="exit" presetSubtype="0" fill="hold" grpId="2" nodeType="withEffect">
                                  <p:stCondLst>
                                    <p:cond delay="0"/>
                                  </p:stCondLst>
                                  <p:childTnLst>
                                    <p:animEffect transition="out" filter="fade">
                                      <p:cBhvr>
                                        <p:cTn id="232" dur="500"/>
                                        <p:tgtEl>
                                          <p:spTgt spid="8"/>
                                        </p:tgtEl>
                                      </p:cBhvr>
                                    </p:animEffect>
                                    <p:set>
                                      <p:cBhvr>
                                        <p:cTn id="233" dur="1" fill="hold">
                                          <p:stCondLst>
                                            <p:cond delay="499"/>
                                          </p:stCondLst>
                                        </p:cTn>
                                        <p:tgtEl>
                                          <p:spTgt spid="8"/>
                                        </p:tgtEl>
                                        <p:attrNameLst>
                                          <p:attrName>style.visibility</p:attrName>
                                        </p:attrNameLst>
                                      </p:cBhvr>
                                      <p:to>
                                        <p:strVal val="hidden"/>
                                      </p:to>
                                    </p:set>
                                  </p:childTnLst>
                                </p:cTn>
                              </p:par>
                              <p:par>
                                <p:cTn id="234" presetID="10" presetClass="exit" presetSubtype="0" fill="hold" grpId="2" nodeType="withEffect">
                                  <p:stCondLst>
                                    <p:cond delay="0"/>
                                  </p:stCondLst>
                                  <p:childTnLst>
                                    <p:animEffect transition="out" filter="fade">
                                      <p:cBhvr>
                                        <p:cTn id="235" dur="500"/>
                                        <p:tgtEl>
                                          <p:spTgt spid="5"/>
                                        </p:tgtEl>
                                      </p:cBhvr>
                                    </p:animEffect>
                                    <p:set>
                                      <p:cBhvr>
                                        <p:cTn id="236" dur="1" fill="hold">
                                          <p:stCondLst>
                                            <p:cond delay="499"/>
                                          </p:stCondLst>
                                        </p:cTn>
                                        <p:tgtEl>
                                          <p:spTgt spid="5"/>
                                        </p:tgtEl>
                                        <p:attrNameLst>
                                          <p:attrName>style.visibility</p:attrName>
                                        </p:attrNameLst>
                                      </p:cBhvr>
                                      <p:to>
                                        <p:strVal val="hidden"/>
                                      </p:to>
                                    </p:set>
                                  </p:childTnLst>
                                </p:cTn>
                              </p:par>
                              <p:par>
                                <p:cTn id="237" presetID="10" presetClass="exit" presetSubtype="0" fill="hold" grpId="2" nodeType="withEffect">
                                  <p:stCondLst>
                                    <p:cond delay="0"/>
                                  </p:stCondLst>
                                  <p:childTnLst>
                                    <p:animEffect transition="out" filter="fade">
                                      <p:cBhvr>
                                        <p:cTn id="238" dur="500"/>
                                        <p:tgtEl>
                                          <p:spTgt spid="30"/>
                                        </p:tgtEl>
                                      </p:cBhvr>
                                    </p:animEffect>
                                    <p:set>
                                      <p:cBhvr>
                                        <p:cTn id="239" dur="1" fill="hold">
                                          <p:stCondLst>
                                            <p:cond delay="499"/>
                                          </p:stCondLst>
                                        </p:cTn>
                                        <p:tgtEl>
                                          <p:spTgt spid="30"/>
                                        </p:tgtEl>
                                        <p:attrNameLst>
                                          <p:attrName>style.visibility</p:attrName>
                                        </p:attrNameLst>
                                      </p:cBhvr>
                                      <p:to>
                                        <p:strVal val="hidden"/>
                                      </p:to>
                                    </p:set>
                                  </p:childTnLst>
                                </p:cTn>
                              </p:par>
                              <p:par>
                                <p:cTn id="240" presetID="10" presetClass="exit" presetSubtype="0" fill="hold" grpId="2" nodeType="withEffect">
                                  <p:stCondLst>
                                    <p:cond delay="0"/>
                                  </p:stCondLst>
                                  <p:childTnLst>
                                    <p:animEffect transition="out" filter="fade">
                                      <p:cBhvr>
                                        <p:cTn id="241" dur="500"/>
                                        <p:tgtEl>
                                          <p:spTgt spid="29"/>
                                        </p:tgtEl>
                                      </p:cBhvr>
                                    </p:animEffect>
                                    <p:set>
                                      <p:cBhvr>
                                        <p:cTn id="242" dur="1" fill="hold">
                                          <p:stCondLst>
                                            <p:cond delay="499"/>
                                          </p:stCondLst>
                                        </p:cTn>
                                        <p:tgtEl>
                                          <p:spTgt spid="29"/>
                                        </p:tgtEl>
                                        <p:attrNameLst>
                                          <p:attrName>style.visibility</p:attrName>
                                        </p:attrNameLst>
                                      </p:cBhvr>
                                      <p:to>
                                        <p:strVal val="hidden"/>
                                      </p:to>
                                    </p:set>
                                  </p:childTnLst>
                                </p:cTn>
                              </p:par>
                              <p:par>
                                <p:cTn id="243" presetID="10" presetClass="exit" presetSubtype="0" fill="hold" grpId="2" nodeType="withEffect">
                                  <p:stCondLst>
                                    <p:cond delay="0"/>
                                  </p:stCondLst>
                                  <p:childTnLst>
                                    <p:animEffect transition="out" filter="fade">
                                      <p:cBhvr>
                                        <p:cTn id="244" dur="500"/>
                                        <p:tgtEl>
                                          <p:spTgt spid="28"/>
                                        </p:tgtEl>
                                      </p:cBhvr>
                                    </p:animEffect>
                                    <p:set>
                                      <p:cBhvr>
                                        <p:cTn id="245" dur="1" fill="hold">
                                          <p:stCondLst>
                                            <p:cond delay="499"/>
                                          </p:stCondLst>
                                        </p:cTn>
                                        <p:tgtEl>
                                          <p:spTgt spid="28"/>
                                        </p:tgtEl>
                                        <p:attrNameLst>
                                          <p:attrName>style.visibility</p:attrName>
                                        </p:attrNameLst>
                                      </p:cBhvr>
                                      <p:to>
                                        <p:strVal val="hidden"/>
                                      </p:to>
                                    </p:set>
                                  </p:childTnLst>
                                </p:cTn>
                              </p:par>
                              <p:par>
                                <p:cTn id="246" presetID="10" presetClass="exit" presetSubtype="0" fill="hold" grpId="2" nodeType="withEffect">
                                  <p:stCondLst>
                                    <p:cond delay="0"/>
                                  </p:stCondLst>
                                  <p:childTnLst>
                                    <p:animEffect transition="out" filter="fade">
                                      <p:cBhvr>
                                        <p:cTn id="247" dur="500"/>
                                        <p:tgtEl>
                                          <p:spTgt spid="33"/>
                                        </p:tgtEl>
                                      </p:cBhvr>
                                    </p:animEffect>
                                    <p:set>
                                      <p:cBhvr>
                                        <p:cTn id="248" dur="1" fill="hold">
                                          <p:stCondLst>
                                            <p:cond delay="499"/>
                                          </p:stCondLst>
                                        </p:cTn>
                                        <p:tgtEl>
                                          <p:spTgt spid="33"/>
                                        </p:tgtEl>
                                        <p:attrNameLst>
                                          <p:attrName>style.visibility</p:attrName>
                                        </p:attrNameLst>
                                      </p:cBhvr>
                                      <p:to>
                                        <p:strVal val="hidden"/>
                                      </p:to>
                                    </p:set>
                                  </p:childTnLst>
                                </p:cTn>
                              </p:par>
                              <p:par>
                                <p:cTn id="249" presetID="10" presetClass="exit" presetSubtype="0" fill="hold" grpId="2" nodeType="withEffect">
                                  <p:stCondLst>
                                    <p:cond delay="0"/>
                                  </p:stCondLst>
                                  <p:childTnLst>
                                    <p:animEffect transition="out" filter="fade">
                                      <p:cBhvr>
                                        <p:cTn id="250" dur="500"/>
                                        <p:tgtEl>
                                          <p:spTgt spid="32"/>
                                        </p:tgtEl>
                                      </p:cBhvr>
                                    </p:animEffect>
                                    <p:set>
                                      <p:cBhvr>
                                        <p:cTn id="251" dur="1" fill="hold">
                                          <p:stCondLst>
                                            <p:cond delay="499"/>
                                          </p:stCondLst>
                                        </p:cTn>
                                        <p:tgtEl>
                                          <p:spTgt spid="32"/>
                                        </p:tgtEl>
                                        <p:attrNameLst>
                                          <p:attrName>style.visibility</p:attrName>
                                        </p:attrNameLst>
                                      </p:cBhvr>
                                      <p:to>
                                        <p:strVal val="hidden"/>
                                      </p:to>
                                    </p:set>
                                  </p:childTnLst>
                                </p:cTn>
                              </p:par>
                              <p:par>
                                <p:cTn id="252" presetID="10" presetClass="exit" presetSubtype="0" fill="hold" grpId="2" nodeType="withEffect">
                                  <p:stCondLst>
                                    <p:cond delay="0"/>
                                  </p:stCondLst>
                                  <p:childTnLst>
                                    <p:animEffect transition="out" filter="fade">
                                      <p:cBhvr>
                                        <p:cTn id="253" dur="500"/>
                                        <p:tgtEl>
                                          <p:spTgt spid="31"/>
                                        </p:tgtEl>
                                      </p:cBhvr>
                                    </p:animEffect>
                                    <p:set>
                                      <p:cBhvr>
                                        <p:cTn id="25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55" restart="whenNotActive" fill="hold" evtFilter="cancelBubble" nodeType="interactiveSeq">
                <p:stCondLst>
                  <p:cond evt="onClick" delay="0">
                    <p:tgtEl>
                      <p:spTgt spid="40"/>
                    </p:tgtEl>
                  </p:cond>
                </p:stCondLst>
                <p:endSync evt="end" delay="0">
                  <p:rtn val="all"/>
                </p:endSync>
                <p:childTnLst>
                  <p:par>
                    <p:cTn id="256" fill="hold">
                      <p:stCondLst>
                        <p:cond delay="0"/>
                      </p:stCondLst>
                      <p:childTnLst>
                        <p:par>
                          <p:cTn id="257" fill="hold">
                            <p:stCondLst>
                              <p:cond delay="0"/>
                            </p:stCondLst>
                            <p:childTnLst>
                              <p:par>
                                <p:cTn id="258" presetID="10" presetClass="exit" presetSubtype="0" fill="hold" grpId="0" nodeType="clickEffect">
                                  <p:stCondLst>
                                    <p:cond delay="0"/>
                                  </p:stCondLst>
                                  <p:childTnLst>
                                    <p:animEffect transition="out" filter="fade">
                                      <p:cBhvr>
                                        <p:cTn id="259" dur="500"/>
                                        <p:tgtEl>
                                          <p:spTgt spid="40"/>
                                        </p:tgtEl>
                                      </p:cBhvr>
                                    </p:animEffect>
                                    <p:set>
                                      <p:cBhvr>
                                        <p:cTn id="26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61" restart="whenNotActive" fill="hold" evtFilter="cancelBubble" nodeType="interactiveSeq">
                <p:stCondLst>
                  <p:cond evt="onClick" delay="0">
                    <p:tgtEl>
                      <p:spTgt spid="41"/>
                    </p:tgtEl>
                  </p:cond>
                </p:stCondLst>
                <p:endSync evt="end" delay="0">
                  <p:rtn val="all"/>
                </p:endSync>
                <p:childTnLst>
                  <p:par>
                    <p:cTn id="262" fill="hold">
                      <p:stCondLst>
                        <p:cond delay="0"/>
                      </p:stCondLst>
                      <p:childTnLst>
                        <p:par>
                          <p:cTn id="263" fill="hold">
                            <p:stCondLst>
                              <p:cond delay="0"/>
                            </p:stCondLst>
                            <p:childTnLst>
                              <p:par>
                                <p:cTn id="264" presetID="10" presetClass="exit" presetSubtype="0" fill="hold" grpId="0" nodeType="clickEffect">
                                  <p:stCondLst>
                                    <p:cond delay="0"/>
                                  </p:stCondLst>
                                  <p:childTnLst>
                                    <p:animEffect transition="out" filter="fade">
                                      <p:cBhvr>
                                        <p:cTn id="265" dur="500"/>
                                        <p:tgtEl>
                                          <p:spTgt spid="41"/>
                                        </p:tgtEl>
                                      </p:cBhvr>
                                    </p:animEffect>
                                    <p:set>
                                      <p:cBhvr>
                                        <p:cTn id="26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67" restart="whenNotActive" fill="hold" evtFilter="cancelBubble" nodeType="interactiveSeq">
                <p:stCondLst>
                  <p:cond evt="onClick" delay="0">
                    <p:tgtEl>
                      <p:spTgt spid="42"/>
                    </p:tgtEl>
                  </p:cond>
                </p:stCondLst>
                <p:endSync evt="end" delay="0">
                  <p:rtn val="all"/>
                </p:endSync>
                <p:childTnLst>
                  <p:par>
                    <p:cTn id="268" fill="hold">
                      <p:stCondLst>
                        <p:cond delay="0"/>
                      </p:stCondLst>
                      <p:childTnLst>
                        <p:par>
                          <p:cTn id="269" fill="hold">
                            <p:stCondLst>
                              <p:cond delay="0"/>
                            </p:stCondLst>
                            <p:childTnLst>
                              <p:par>
                                <p:cTn id="270" presetID="10" presetClass="exit" presetSubtype="0" fill="hold" grpId="0" nodeType="clickEffect">
                                  <p:stCondLst>
                                    <p:cond delay="0"/>
                                  </p:stCondLst>
                                  <p:childTnLst>
                                    <p:animEffect transition="out" filter="fade">
                                      <p:cBhvr>
                                        <p:cTn id="271" dur="500"/>
                                        <p:tgtEl>
                                          <p:spTgt spid="42"/>
                                        </p:tgtEl>
                                      </p:cBhvr>
                                    </p:animEffect>
                                    <p:set>
                                      <p:cBhvr>
                                        <p:cTn id="27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73" restart="whenNotActive" fill="hold" evtFilter="cancelBubble" nodeType="interactiveSeq">
                <p:stCondLst>
                  <p:cond evt="onClick" delay="0">
                    <p:tgtEl>
                      <p:spTgt spid="43"/>
                    </p:tgtEl>
                  </p:cond>
                </p:stCondLst>
                <p:endSync evt="end" delay="0">
                  <p:rtn val="all"/>
                </p:endSync>
                <p:childTnLst>
                  <p:par>
                    <p:cTn id="274" fill="hold">
                      <p:stCondLst>
                        <p:cond delay="0"/>
                      </p:stCondLst>
                      <p:childTnLst>
                        <p:par>
                          <p:cTn id="275" fill="hold">
                            <p:stCondLst>
                              <p:cond delay="0"/>
                            </p:stCondLst>
                            <p:childTnLst>
                              <p:par>
                                <p:cTn id="276" presetID="10" presetClass="exit" presetSubtype="0" fill="hold" grpId="0" nodeType="clickEffect">
                                  <p:stCondLst>
                                    <p:cond delay="0"/>
                                  </p:stCondLst>
                                  <p:childTnLst>
                                    <p:animEffect transition="out" filter="fade">
                                      <p:cBhvr>
                                        <p:cTn id="277" dur="500"/>
                                        <p:tgtEl>
                                          <p:spTgt spid="43"/>
                                        </p:tgtEl>
                                      </p:cBhvr>
                                    </p:animEffect>
                                    <p:set>
                                      <p:cBhvr>
                                        <p:cTn id="27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79" restart="whenNotActive" fill="hold" evtFilter="cancelBubble" nodeType="interactiveSeq">
                <p:stCondLst>
                  <p:cond evt="onClick" delay="0">
                    <p:tgtEl>
                      <p:spTgt spid="40"/>
                    </p:tgtEl>
                  </p:cond>
                </p:stCondLst>
                <p:endSync evt="end" delay="0">
                  <p:rtn val="all"/>
                </p:endSync>
                <p:childTnLst>
                  <p:par>
                    <p:cTn id="280" fill="hold">
                      <p:stCondLst>
                        <p:cond delay="0"/>
                      </p:stCondLst>
                      <p:childTnLst>
                        <p:par>
                          <p:cTn id="281" fill="hold">
                            <p:stCondLst>
                              <p:cond delay="0"/>
                            </p:stCondLst>
                            <p:childTnLst>
                              <p:par>
                                <p:cTn id="282" presetID="10" presetClass="exit" presetSubtype="0" fill="hold" grpId="1" nodeType="clickEffect">
                                  <p:stCondLst>
                                    <p:cond delay="0"/>
                                  </p:stCondLst>
                                  <p:childTnLst>
                                    <p:animEffect transition="out" filter="fade">
                                      <p:cBhvr>
                                        <p:cTn id="283" dur="500"/>
                                        <p:tgtEl>
                                          <p:spTgt spid="40"/>
                                        </p:tgtEl>
                                      </p:cBhvr>
                                    </p:animEffect>
                                    <p:set>
                                      <p:cBhvr>
                                        <p:cTn id="28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85" restart="whenNotActive" fill="hold" evtFilter="cancelBubble" nodeType="interactiveSeq">
                <p:stCondLst>
                  <p:cond evt="onClick" delay="0">
                    <p:tgtEl>
                      <p:spTgt spid="41"/>
                    </p:tgtEl>
                  </p:cond>
                </p:stCondLst>
                <p:endSync evt="end" delay="0">
                  <p:rtn val="all"/>
                </p:endSync>
                <p:childTnLst>
                  <p:par>
                    <p:cTn id="286" fill="hold">
                      <p:stCondLst>
                        <p:cond delay="0"/>
                      </p:stCondLst>
                      <p:childTnLst>
                        <p:par>
                          <p:cTn id="287" fill="hold">
                            <p:stCondLst>
                              <p:cond delay="0"/>
                            </p:stCondLst>
                            <p:childTnLst>
                              <p:par>
                                <p:cTn id="288" presetID="10" presetClass="exit" presetSubtype="0" fill="hold" grpId="1" nodeType="clickEffect">
                                  <p:stCondLst>
                                    <p:cond delay="0"/>
                                  </p:stCondLst>
                                  <p:childTnLst>
                                    <p:animEffect transition="out" filter="fade">
                                      <p:cBhvr>
                                        <p:cTn id="289" dur="500"/>
                                        <p:tgtEl>
                                          <p:spTgt spid="41"/>
                                        </p:tgtEl>
                                      </p:cBhvr>
                                    </p:animEffect>
                                    <p:set>
                                      <p:cBhvr>
                                        <p:cTn id="290"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91" restart="whenNotActive" fill="hold" evtFilter="cancelBubble" nodeType="interactiveSeq">
                <p:stCondLst>
                  <p:cond evt="onClick" delay="0">
                    <p:tgtEl>
                      <p:spTgt spid="42"/>
                    </p:tgtEl>
                  </p:cond>
                </p:stCondLst>
                <p:endSync evt="end" delay="0">
                  <p:rtn val="all"/>
                </p:endSync>
                <p:childTnLst>
                  <p:par>
                    <p:cTn id="292" fill="hold">
                      <p:stCondLst>
                        <p:cond delay="0"/>
                      </p:stCondLst>
                      <p:childTnLst>
                        <p:par>
                          <p:cTn id="293" fill="hold">
                            <p:stCondLst>
                              <p:cond delay="0"/>
                            </p:stCondLst>
                            <p:childTnLst>
                              <p:par>
                                <p:cTn id="294" presetID="10" presetClass="exit" presetSubtype="0" fill="hold" grpId="1" nodeType="clickEffect">
                                  <p:stCondLst>
                                    <p:cond delay="0"/>
                                  </p:stCondLst>
                                  <p:childTnLst>
                                    <p:animEffect transition="out" filter="fade">
                                      <p:cBhvr>
                                        <p:cTn id="295" dur="500"/>
                                        <p:tgtEl>
                                          <p:spTgt spid="42"/>
                                        </p:tgtEl>
                                      </p:cBhvr>
                                    </p:animEffect>
                                    <p:set>
                                      <p:cBhvr>
                                        <p:cTn id="29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97" restart="whenNotActive" fill="hold" evtFilter="cancelBubble" nodeType="interactiveSeq">
                <p:stCondLst>
                  <p:cond evt="onClick" delay="0">
                    <p:tgtEl>
                      <p:spTgt spid="43"/>
                    </p:tgtEl>
                  </p:cond>
                </p:stCondLst>
                <p:endSync evt="end" delay="0">
                  <p:rtn val="all"/>
                </p:endSync>
                <p:childTnLst>
                  <p:par>
                    <p:cTn id="298" fill="hold">
                      <p:stCondLst>
                        <p:cond delay="0"/>
                      </p:stCondLst>
                      <p:childTnLst>
                        <p:par>
                          <p:cTn id="299" fill="hold">
                            <p:stCondLst>
                              <p:cond delay="0"/>
                            </p:stCondLst>
                            <p:childTnLst>
                              <p:par>
                                <p:cTn id="300" presetID="10" presetClass="exit" presetSubtype="0" fill="hold" grpId="1" nodeType="clickEffect">
                                  <p:stCondLst>
                                    <p:cond delay="0"/>
                                  </p:stCondLst>
                                  <p:childTnLst>
                                    <p:animEffect transition="out" filter="fade">
                                      <p:cBhvr>
                                        <p:cTn id="301" dur="500"/>
                                        <p:tgtEl>
                                          <p:spTgt spid="43"/>
                                        </p:tgtEl>
                                      </p:cBhvr>
                                    </p:animEffect>
                                    <p:set>
                                      <p:cBhvr>
                                        <p:cTn id="302"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24" grpId="0" animBg="1"/>
      <p:bldP spid="24" grpId="1" animBg="1"/>
      <p:bldP spid="24" grpId="2" animBg="1"/>
      <p:bldP spid="25" grpId="0" animBg="1"/>
      <p:bldP spid="25" grpId="1" animBg="1"/>
      <p:bldP spid="25"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40" grpId="0" animBg="1"/>
      <p:bldP spid="40" grpId="1" animBg="1"/>
      <p:bldP spid="41" grpId="0" animBg="1"/>
      <p:bldP spid="41" grpId="1" animBg="1"/>
      <p:bldP spid="42" grpId="0" animBg="1"/>
      <p:bldP spid="42" grpId="1" animBg="1"/>
      <p:bldP spid="43" grpId="0" animBg="1"/>
      <p:bldP spid="43" grpId="1"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p:nvPr/>
        </p:nvSpPr>
        <p:spPr>
          <a:xfrm>
            <a:off x="4567839" y="175549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183" name="Google Shape;183;p31"/>
          <p:cNvPicPr preferRelativeResize="0"/>
          <p:nvPr/>
        </p:nvPicPr>
        <p:blipFill rotWithShape="1">
          <a:blip r:embed="rId3">
            <a:alphaModFix/>
          </a:blip>
          <a:srcRect l="2439" r="-2439"/>
          <a:stretch/>
        </p:blipFill>
        <p:spPr>
          <a:xfrm>
            <a:off x="3029436" y="61400"/>
            <a:ext cx="6545943" cy="3556000"/>
          </a:xfrm>
          <a:prstGeom prst="rect">
            <a:avLst/>
          </a:prstGeom>
          <a:noFill/>
          <a:ln>
            <a:noFill/>
          </a:ln>
          <a:effectLst>
            <a:outerShdw blurRad="190500" algn="tl" rotWithShape="0">
              <a:srgbClr val="000000">
                <a:alpha val="69803"/>
              </a:srgbClr>
            </a:outerShdw>
          </a:effectLst>
        </p:spPr>
      </p:pic>
      <p:pic>
        <p:nvPicPr>
          <p:cNvPr id="2" name="Picture 1"/>
          <p:cNvPicPr>
            <a:picLocks noChangeAspect="1"/>
          </p:cNvPicPr>
          <p:nvPr/>
        </p:nvPicPr>
        <p:blipFill>
          <a:blip r:embed="rId4"/>
          <a:stretch>
            <a:fillRect/>
          </a:stretch>
        </p:blipFill>
        <p:spPr>
          <a:xfrm>
            <a:off x="2263078" y="3657600"/>
            <a:ext cx="9784928" cy="3084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3000"/>
                                        <p:tgtEl>
                                          <p:spTgt spid="183"/>
                                        </p:tgtEl>
                                      </p:cBhvr>
                                    </p:animEffect>
                                    <p:anim calcmode="lin" valueType="num">
                                      <p:cBhvr>
                                        <p:cTn id="8" dur="3000" fill="hold"/>
                                        <p:tgtEl>
                                          <p:spTgt spid="183"/>
                                        </p:tgtEl>
                                        <p:attrNameLst>
                                          <p:attrName>ppt_w</p:attrName>
                                        </p:attrNameLst>
                                      </p:cBhvr>
                                      <p:tavLst>
                                        <p:tav tm="0" fmla="#ppt_w*sin(2.5*pi*$)">
                                          <p:val>
                                            <p:fltVal val="0"/>
                                          </p:val>
                                        </p:tav>
                                        <p:tav tm="100000">
                                          <p:val>
                                            <p:fltVal val="1"/>
                                          </p:val>
                                        </p:tav>
                                      </p:tavLst>
                                    </p:anim>
                                    <p:anim calcmode="lin" valueType="num">
                                      <p:cBhvr>
                                        <p:cTn id="9" dur="3000" fill="hold"/>
                                        <p:tgtEl>
                                          <p:spTgt spid="18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33"/>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30" name="Google Shape;230;p33"/>
          <p:cNvGrpSpPr/>
          <p:nvPr/>
        </p:nvGrpSpPr>
        <p:grpSpPr>
          <a:xfrm>
            <a:off x="7467600" y="1083306"/>
            <a:ext cx="4724400" cy="6858000"/>
            <a:chOff x="7467600" y="0"/>
            <a:chExt cx="4724400" cy="6858000"/>
          </a:xfrm>
        </p:grpSpPr>
        <p:sp>
          <p:nvSpPr>
            <p:cNvPr id="231" name="Google Shape;231;p33"/>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2" name="Google Shape;232;p33"/>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33" name="Google Shape;233;p33"/>
          <p:cNvSpPr/>
          <p:nvPr/>
        </p:nvSpPr>
        <p:spPr>
          <a:xfrm>
            <a:off x="7467600" y="1083307"/>
            <a:ext cx="4724400" cy="6857999"/>
          </a:xfrm>
          <a:custGeom>
            <a:avLst/>
            <a:gdLst/>
            <a:ahLst/>
            <a:cxnLst/>
            <a:rect l="l" t="t" r="r" b="b"/>
            <a:pathLst>
              <a:path w="4724400" h="6857999" extrusionOk="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34" name="Google Shape;234;p33"/>
          <p:cNvSpPr/>
          <p:nvPr/>
        </p:nvSpPr>
        <p:spPr>
          <a:xfrm>
            <a:off x="365760" y="1981200"/>
            <a:ext cx="117348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35" name="Google Shape;235;p33"/>
          <p:cNvPicPr preferRelativeResize="0"/>
          <p:nvPr/>
        </p:nvPicPr>
        <p:blipFill rotWithShape="1">
          <a:blip r:embed="rId3">
            <a:alphaModFix/>
          </a:blip>
          <a:srcRect/>
          <a:stretch/>
        </p:blipFill>
        <p:spPr>
          <a:xfrm>
            <a:off x="5762171" y="2627086"/>
            <a:ext cx="5689599" cy="3701552"/>
          </a:xfrm>
          <a:prstGeom prst="rect">
            <a:avLst/>
          </a:prstGeom>
          <a:noFill/>
          <a:ln>
            <a:noFill/>
          </a:ln>
        </p:spPr>
      </p:pic>
      <p:pic>
        <p:nvPicPr>
          <p:cNvPr id="236" name="Google Shape;236;p33"/>
          <p:cNvPicPr preferRelativeResize="0"/>
          <p:nvPr/>
        </p:nvPicPr>
        <p:blipFill rotWithShape="1">
          <a:blip r:embed="rId4">
            <a:alphaModFix/>
          </a:blip>
          <a:srcRect/>
          <a:stretch/>
        </p:blipFill>
        <p:spPr>
          <a:xfrm>
            <a:off x="-2" y="1"/>
            <a:ext cx="12192000" cy="1083306"/>
          </a:xfrm>
          <a:prstGeom prst="rect">
            <a:avLst/>
          </a:prstGeom>
          <a:noFill/>
          <a:ln>
            <a:noFill/>
          </a:ln>
        </p:spPr>
      </p:pic>
      <p:sp>
        <p:nvSpPr>
          <p:cNvPr id="237" name="Google Shape;237;p33"/>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38" name="Google Shape;238;p33"/>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dirty="0" smtClean="0">
                <a:solidFill>
                  <a:schemeClr val="dk1"/>
                </a:solidFill>
                <a:latin typeface="Arial"/>
                <a:ea typeface="Arial"/>
                <a:cs typeface="Arial"/>
                <a:sym typeface="Arial"/>
              </a:rPr>
              <a:t>Vocabulary</a:t>
            </a:r>
            <a:endParaRPr dirty="0"/>
          </a:p>
        </p:txBody>
      </p:sp>
      <p:sp>
        <p:nvSpPr>
          <p:cNvPr id="239" name="Google Shape;239;p33"/>
          <p:cNvSpPr/>
          <p:nvPr/>
        </p:nvSpPr>
        <p:spPr>
          <a:xfrm>
            <a:off x="1062870" y="3036824"/>
            <a:ext cx="3812620" cy="27699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dirty="0">
                <a:solidFill>
                  <a:srgbClr val="11B7BD"/>
                </a:solidFill>
                <a:latin typeface="Calibri"/>
                <a:ea typeface="Calibri"/>
                <a:cs typeface="Calibri"/>
                <a:sym typeface="Calibri"/>
              </a:rPr>
              <a:t>snack</a:t>
            </a:r>
            <a:endParaRPr sz="66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4400" b="0" i="0" u="none" strike="noStrike" cap="none" dirty="0">
                <a:solidFill>
                  <a:schemeClr val="accent2"/>
                </a:solidFill>
                <a:latin typeface="Calibri"/>
                <a:ea typeface="Calibri"/>
                <a:cs typeface="Calibri"/>
                <a:sym typeface="Calibri"/>
              </a:rPr>
              <a:t>/</a:t>
            </a:r>
            <a:r>
              <a:rPr lang="en-US" sz="4400" b="0" i="0" u="none" strike="noStrike" cap="none" dirty="0" err="1">
                <a:solidFill>
                  <a:schemeClr val="accent2"/>
                </a:solidFill>
                <a:latin typeface="Calibri"/>
                <a:ea typeface="Calibri"/>
                <a:cs typeface="Calibri"/>
                <a:sym typeface="Calibri"/>
              </a:rPr>
              <a:t>snæk</a:t>
            </a:r>
            <a:r>
              <a:rPr lang="en-US" sz="4400" b="0" i="0" u="none" strike="noStrike" cap="none" dirty="0">
                <a:solidFill>
                  <a:schemeClr val="accent2"/>
                </a:solidFill>
                <a:latin typeface="Calibri"/>
                <a:ea typeface="Calibri"/>
                <a:cs typeface="Calibri"/>
                <a:sym typeface="Calibri"/>
              </a:rPr>
              <a:t>/</a:t>
            </a:r>
            <a:endParaRPr dirty="0"/>
          </a:p>
          <a:p>
            <a:pPr marL="0" marR="0" lvl="0" indent="0" algn="ctr" rtl="0">
              <a:lnSpc>
                <a:spcPct val="100000"/>
              </a:lnSpc>
              <a:spcBef>
                <a:spcPts val="0"/>
              </a:spcBef>
              <a:spcAft>
                <a:spcPts val="0"/>
              </a:spcAft>
              <a:buNone/>
            </a:pPr>
            <a:r>
              <a:rPr lang="en-US" sz="4400" b="0" i="0" u="none" strike="noStrike" cap="none" dirty="0" err="1">
                <a:solidFill>
                  <a:srgbClr val="0C0C0C"/>
                </a:solidFill>
                <a:latin typeface="Calibri"/>
                <a:ea typeface="Calibri"/>
                <a:cs typeface="Calibri"/>
                <a:sym typeface="Calibri"/>
              </a:rPr>
              <a:t>đồ</a:t>
            </a:r>
            <a:r>
              <a:rPr lang="en-US" sz="4400" b="0" i="0" u="none" strike="noStrike" cap="none" dirty="0">
                <a:solidFill>
                  <a:srgbClr val="0C0C0C"/>
                </a:solidFill>
                <a:latin typeface="Calibri"/>
                <a:ea typeface="Calibri"/>
                <a:cs typeface="Calibri"/>
                <a:sym typeface="Calibri"/>
              </a:rPr>
              <a:t> </a:t>
            </a:r>
            <a:r>
              <a:rPr lang="en-US" sz="4400" b="0" i="0" u="none" strike="noStrike" cap="none" dirty="0" err="1">
                <a:solidFill>
                  <a:srgbClr val="0C0C0C"/>
                </a:solidFill>
                <a:latin typeface="Calibri"/>
                <a:ea typeface="Calibri"/>
                <a:cs typeface="Calibri"/>
                <a:sym typeface="Calibri"/>
              </a:rPr>
              <a:t>ăn</a:t>
            </a:r>
            <a:r>
              <a:rPr lang="en-US" sz="4400" b="0" i="0" u="none" strike="noStrike" cap="none" dirty="0">
                <a:solidFill>
                  <a:srgbClr val="0C0C0C"/>
                </a:solidFill>
                <a:latin typeface="Calibri"/>
                <a:ea typeface="Calibri"/>
                <a:cs typeface="Calibri"/>
                <a:sym typeface="Calibri"/>
              </a:rPr>
              <a:t> </a:t>
            </a:r>
            <a:r>
              <a:rPr lang="en-US" sz="4400" b="0" i="0" u="none" strike="noStrike" cap="none" dirty="0" err="1">
                <a:solidFill>
                  <a:srgbClr val="0C0C0C"/>
                </a:solidFill>
                <a:latin typeface="Calibri"/>
                <a:ea typeface="Calibri"/>
                <a:cs typeface="Calibri"/>
                <a:sym typeface="Calibri"/>
              </a:rPr>
              <a:t>vặt</a:t>
            </a:r>
            <a:r>
              <a:rPr lang="en-US" sz="6000" b="0" i="0" u="none" strike="noStrike" cap="none" dirty="0">
                <a:solidFill>
                  <a:srgbClr val="0C0C0C"/>
                </a:solidFill>
                <a:latin typeface="Calibri"/>
                <a:ea typeface="Calibri"/>
                <a:cs typeface="Calibri"/>
                <a:sym typeface="Calibri"/>
              </a:rPr>
              <a:t> </a:t>
            </a:r>
            <a:endParaRPr sz="6000" b="0" i="0" u="none" strike="noStrike" cap="none" dirty="0">
              <a:solidFill>
                <a:srgbClr val="0C0C0C"/>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fade">
                                      <p:cBhvr>
                                        <p:cTn id="7" dur="500"/>
                                        <p:tgtEl>
                                          <p:spTgt spid="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1" end="1"/>
                                            </p:txEl>
                                          </p:spTgt>
                                        </p:tgtEl>
                                        <p:attrNameLst>
                                          <p:attrName>style.visibility</p:attrName>
                                        </p:attrNameLst>
                                      </p:cBhvr>
                                      <p:to>
                                        <p:strVal val="visible"/>
                                      </p:to>
                                    </p:set>
                                    <p:animEffect transition="in" filter="fade">
                                      <p:cBhvr>
                                        <p:cTn id="12" dur="500"/>
                                        <p:tgtEl>
                                          <p:spTgt spid="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2" end="2"/>
                                            </p:txEl>
                                          </p:spTgt>
                                        </p:tgtEl>
                                        <p:attrNameLst>
                                          <p:attrName>style.visibility</p:attrName>
                                        </p:attrNameLst>
                                      </p:cBhvr>
                                      <p:to>
                                        <p:strVal val="visible"/>
                                      </p:to>
                                    </p:set>
                                    <p:animEffect transition="in" filter="fade">
                                      <p:cBhvr>
                                        <p:cTn id="17" dur="500"/>
                                        <p:tgtEl>
                                          <p:spTgt spid="2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34"/>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46" name="Google Shape;246;p34"/>
          <p:cNvGrpSpPr/>
          <p:nvPr/>
        </p:nvGrpSpPr>
        <p:grpSpPr>
          <a:xfrm>
            <a:off x="0" y="1083306"/>
            <a:ext cx="6096000" cy="6858000"/>
            <a:chOff x="7467600" y="0"/>
            <a:chExt cx="4724400" cy="6858000"/>
          </a:xfrm>
        </p:grpSpPr>
        <p:sp>
          <p:nvSpPr>
            <p:cNvPr id="247" name="Google Shape;247;p34"/>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8" name="Google Shape;248;p34"/>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49" name="Google Shape;249;p34"/>
          <p:cNvSpPr/>
          <p:nvPr/>
        </p:nvSpPr>
        <p:spPr>
          <a:xfrm>
            <a:off x="-1" y="1083306"/>
            <a:ext cx="7369701" cy="6858000"/>
          </a:xfrm>
          <a:custGeom>
            <a:avLst/>
            <a:gdLst/>
            <a:ahLst/>
            <a:cxnLst/>
            <a:rect l="l" t="t" r="r" b="b"/>
            <a:pathLst>
              <a:path w="7369701" h="6858000" extrusionOk="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50" name="Google Shape;250;p34"/>
          <p:cNvSpPr/>
          <p:nvPr/>
        </p:nvSpPr>
        <p:spPr>
          <a:xfrm>
            <a:off x="457198" y="1882496"/>
            <a:ext cx="112776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51" name="Google Shape;251;p34"/>
          <p:cNvPicPr preferRelativeResize="0"/>
          <p:nvPr/>
        </p:nvPicPr>
        <p:blipFill rotWithShape="1">
          <a:blip r:embed="rId3">
            <a:alphaModFix/>
          </a:blip>
          <a:srcRect/>
          <a:stretch/>
        </p:blipFill>
        <p:spPr>
          <a:xfrm>
            <a:off x="5384801" y="2409371"/>
            <a:ext cx="5660570" cy="3802743"/>
          </a:xfrm>
          <a:prstGeom prst="rect">
            <a:avLst/>
          </a:prstGeom>
          <a:noFill/>
          <a:ln>
            <a:noFill/>
          </a:ln>
        </p:spPr>
      </p:pic>
      <p:pic>
        <p:nvPicPr>
          <p:cNvPr id="252" name="Google Shape;252;p34"/>
          <p:cNvPicPr preferRelativeResize="0"/>
          <p:nvPr/>
        </p:nvPicPr>
        <p:blipFill rotWithShape="1">
          <a:blip r:embed="rId4">
            <a:alphaModFix/>
          </a:blip>
          <a:srcRect/>
          <a:stretch/>
        </p:blipFill>
        <p:spPr>
          <a:xfrm>
            <a:off x="-2" y="1"/>
            <a:ext cx="12192000" cy="1083306"/>
          </a:xfrm>
          <a:prstGeom prst="rect">
            <a:avLst/>
          </a:prstGeom>
          <a:noFill/>
          <a:ln>
            <a:noFill/>
          </a:ln>
        </p:spPr>
      </p:pic>
      <p:sp>
        <p:nvSpPr>
          <p:cNvPr id="253" name="Google Shape;253;p34"/>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54" name="Google Shape;254;p34"/>
          <p:cNvSpPr/>
          <p:nvPr/>
        </p:nvSpPr>
        <p:spPr>
          <a:xfrm>
            <a:off x="733844" y="3207944"/>
            <a:ext cx="4953000" cy="2825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600" b="1" i="0" u="none" strike="noStrike" cap="none" dirty="0">
                <a:solidFill>
                  <a:srgbClr val="11B7BD"/>
                </a:solidFill>
                <a:latin typeface="Calibri"/>
                <a:ea typeface="Calibri"/>
                <a:cs typeface="Calibri"/>
                <a:sym typeface="Calibri"/>
              </a:rPr>
              <a:t>taste</a:t>
            </a:r>
            <a:r>
              <a:rPr lang="en-US" sz="6600" b="0" i="0" u="none" strike="noStrike" cap="none" dirty="0">
                <a:solidFill>
                  <a:schemeClr val="dk1"/>
                </a:solidFill>
                <a:latin typeface="Calibri"/>
                <a:ea typeface="Calibri"/>
                <a:cs typeface="Calibri"/>
                <a:sym typeface="Calibri"/>
              </a:rPr>
              <a:t> </a:t>
            </a:r>
            <a:endParaRPr dirty="0"/>
          </a:p>
          <a:p>
            <a:pPr marL="0" marR="0" lvl="0" indent="0" algn="ctr" rtl="0">
              <a:lnSpc>
                <a:spcPct val="90000"/>
              </a:lnSpc>
              <a:spcBef>
                <a:spcPts val="600"/>
              </a:spcBef>
              <a:spcAft>
                <a:spcPts val="0"/>
              </a:spcAft>
              <a:buNone/>
            </a:pPr>
            <a:r>
              <a:rPr lang="en-US" sz="4400" b="0" i="0" u="none" strike="noStrike" cap="none" dirty="0">
                <a:solidFill>
                  <a:schemeClr val="accent2"/>
                </a:solidFill>
                <a:latin typeface="Calibri"/>
                <a:ea typeface="Calibri"/>
                <a:cs typeface="Calibri"/>
                <a:sym typeface="Calibri"/>
              </a:rPr>
              <a:t>/</a:t>
            </a:r>
            <a:r>
              <a:rPr lang="en-US" sz="4400" b="0" i="0" u="none" strike="noStrike" cap="none" dirty="0" err="1">
                <a:solidFill>
                  <a:schemeClr val="accent2"/>
                </a:solidFill>
                <a:latin typeface="Calibri"/>
                <a:ea typeface="Calibri"/>
                <a:cs typeface="Calibri"/>
                <a:sym typeface="Calibri"/>
              </a:rPr>
              <a:t>teɪst</a:t>
            </a:r>
            <a:r>
              <a:rPr lang="en-US" sz="4400" b="0" i="0" u="none" strike="noStrike" cap="none" dirty="0">
                <a:solidFill>
                  <a:schemeClr val="accent2"/>
                </a:solidFill>
                <a:latin typeface="Calibri"/>
                <a:ea typeface="Calibri"/>
                <a:cs typeface="Calibri"/>
                <a:sym typeface="Calibri"/>
              </a:rPr>
              <a:t>/</a:t>
            </a:r>
            <a:endParaRPr dirty="0"/>
          </a:p>
          <a:p>
            <a:pPr marL="0" marR="0" lvl="0" indent="0" algn="ctr" rtl="0">
              <a:lnSpc>
                <a:spcPct val="90000"/>
              </a:lnSpc>
              <a:spcBef>
                <a:spcPts val="600"/>
              </a:spcBef>
              <a:spcAft>
                <a:spcPts val="0"/>
              </a:spcAft>
              <a:buNone/>
            </a:pPr>
            <a:r>
              <a:rPr lang="en-US" sz="4800" b="0" i="0" u="none" strike="noStrike" cap="none" dirty="0" err="1">
                <a:solidFill>
                  <a:srgbClr val="000000"/>
                </a:solidFill>
                <a:latin typeface="Calibri"/>
                <a:ea typeface="Calibri"/>
                <a:cs typeface="Calibri"/>
                <a:sym typeface="Calibri"/>
              </a:rPr>
              <a:t>nếm</a:t>
            </a:r>
            <a:endParaRPr sz="4800" b="0" i="0" u="none" strike="noStrike" cap="none" dirty="0">
              <a:solidFill>
                <a:srgbClr val="000000"/>
              </a:solidFill>
              <a:latin typeface="Calibri"/>
              <a:ea typeface="Calibri"/>
              <a:cs typeface="Calibri"/>
              <a:sym typeface="Calibri"/>
            </a:endParaRPr>
          </a:p>
        </p:txBody>
      </p:sp>
      <p:sp>
        <p:nvSpPr>
          <p:cNvPr id="255" name="Google Shape;255;p34"/>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dirty="0" smtClean="0">
                <a:solidFill>
                  <a:schemeClr val="dk1"/>
                </a:solidFill>
                <a:latin typeface="Arial"/>
                <a:ea typeface="Arial"/>
                <a:cs typeface="Arial"/>
                <a:sym typeface="Arial"/>
              </a:rPr>
              <a:t>Vocabulary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fade">
                                      <p:cBhvr>
                                        <p:cTn id="7" dur="500"/>
                                        <p:tgtEl>
                                          <p:spTgt spid="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xEl>
                                              <p:pRg st="1" end="1"/>
                                            </p:txEl>
                                          </p:spTgt>
                                        </p:tgtEl>
                                        <p:attrNameLst>
                                          <p:attrName>style.visibility</p:attrName>
                                        </p:attrNameLst>
                                      </p:cBhvr>
                                      <p:to>
                                        <p:strVal val="visible"/>
                                      </p:to>
                                    </p:set>
                                    <p:animEffect transition="in" filter="fade">
                                      <p:cBhvr>
                                        <p:cTn id="12" dur="500"/>
                                        <p:tgtEl>
                                          <p:spTgt spid="2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xEl>
                                              <p:pRg st="2" end="2"/>
                                            </p:txEl>
                                          </p:spTgt>
                                        </p:tgtEl>
                                        <p:attrNameLst>
                                          <p:attrName>style.visibility</p:attrName>
                                        </p:attrNameLst>
                                      </p:cBhvr>
                                      <p:to>
                                        <p:strVal val="visible"/>
                                      </p:to>
                                    </p:set>
                                    <p:animEffect transition="in" filter="fade">
                                      <p:cBhvr>
                                        <p:cTn id="17" dur="500"/>
                                        <p:tgtEl>
                                          <p:spTgt spid="2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35"/>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62" name="Google Shape;262;p35"/>
          <p:cNvGrpSpPr/>
          <p:nvPr/>
        </p:nvGrpSpPr>
        <p:grpSpPr>
          <a:xfrm>
            <a:off x="7467600" y="1083306"/>
            <a:ext cx="4724400" cy="6858000"/>
            <a:chOff x="7467600" y="0"/>
            <a:chExt cx="4724400" cy="6858000"/>
          </a:xfrm>
        </p:grpSpPr>
        <p:sp>
          <p:nvSpPr>
            <p:cNvPr id="263" name="Google Shape;263;p35"/>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4" name="Google Shape;264;p35"/>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65" name="Google Shape;265;p35"/>
          <p:cNvSpPr/>
          <p:nvPr/>
        </p:nvSpPr>
        <p:spPr>
          <a:xfrm>
            <a:off x="7467600" y="1083307"/>
            <a:ext cx="4724400" cy="6857999"/>
          </a:xfrm>
          <a:custGeom>
            <a:avLst/>
            <a:gdLst/>
            <a:ahLst/>
            <a:cxnLst/>
            <a:rect l="l" t="t" r="r" b="b"/>
            <a:pathLst>
              <a:path w="4724400" h="6857999" extrusionOk="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66" name="Google Shape;266;p35"/>
          <p:cNvSpPr/>
          <p:nvPr/>
        </p:nvSpPr>
        <p:spPr>
          <a:xfrm>
            <a:off x="365760" y="1997707"/>
            <a:ext cx="117348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67" name="Google Shape;267;p35"/>
          <p:cNvPicPr preferRelativeResize="0"/>
          <p:nvPr/>
        </p:nvPicPr>
        <p:blipFill rotWithShape="1">
          <a:blip r:embed="rId3">
            <a:alphaModFix/>
          </a:blip>
          <a:srcRect/>
          <a:stretch/>
        </p:blipFill>
        <p:spPr>
          <a:xfrm>
            <a:off x="7517984" y="2583543"/>
            <a:ext cx="4172446" cy="3681363"/>
          </a:xfrm>
          <a:prstGeom prst="rect">
            <a:avLst/>
          </a:prstGeom>
          <a:noFill/>
          <a:ln>
            <a:noFill/>
          </a:ln>
        </p:spPr>
      </p:pic>
      <p:pic>
        <p:nvPicPr>
          <p:cNvPr id="268" name="Google Shape;268;p35"/>
          <p:cNvPicPr preferRelativeResize="0"/>
          <p:nvPr/>
        </p:nvPicPr>
        <p:blipFill rotWithShape="1">
          <a:blip r:embed="rId4">
            <a:alphaModFix/>
          </a:blip>
          <a:srcRect/>
          <a:stretch/>
        </p:blipFill>
        <p:spPr>
          <a:xfrm>
            <a:off x="-2" y="1"/>
            <a:ext cx="12192000" cy="1083306"/>
          </a:xfrm>
          <a:prstGeom prst="rect">
            <a:avLst/>
          </a:prstGeom>
          <a:noFill/>
          <a:ln>
            <a:noFill/>
          </a:ln>
        </p:spPr>
      </p:pic>
      <p:sp>
        <p:nvSpPr>
          <p:cNvPr id="269" name="Google Shape;269;p35"/>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70" name="Google Shape;270;p35"/>
          <p:cNvSpPr/>
          <p:nvPr/>
        </p:nvSpPr>
        <p:spPr>
          <a:xfrm>
            <a:off x="982675" y="2949319"/>
            <a:ext cx="5918394" cy="2825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600" b="1" i="0" u="none" strike="noStrike" cap="none" dirty="0">
                <a:solidFill>
                  <a:srgbClr val="11B7BD"/>
                </a:solidFill>
                <a:latin typeface="Calibri"/>
                <a:ea typeface="Calibri"/>
                <a:cs typeface="Calibri"/>
                <a:sym typeface="Calibri"/>
              </a:rPr>
              <a:t>broth</a:t>
            </a:r>
            <a:r>
              <a:rPr lang="en-US" sz="6000" b="0" i="0" u="none" strike="noStrike" cap="none" dirty="0">
                <a:solidFill>
                  <a:schemeClr val="dk1"/>
                </a:solidFill>
                <a:latin typeface="Calibri"/>
                <a:ea typeface="Calibri"/>
                <a:cs typeface="Calibri"/>
                <a:sym typeface="Calibri"/>
              </a:rPr>
              <a:t> </a:t>
            </a:r>
            <a:endParaRPr dirty="0"/>
          </a:p>
          <a:p>
            <a:pPr marL="0" marR="0" lvl="0" indent="0" algn="ctr" rtl="0">
              <a:lnSpc>
                <a:spcPct val="90000"/>
              </a:lnSpc>
              <a:spcBef>
                <a:spcPts val="600"/>
              </a:spcBef>
              <a:spcAft>
                <a:spcPts val="0"/>
              </a:spcAft>
              <a:buNone/>
            </a:pPr>
            <a:r>
              <a:rPr lang="en-US" sz="4400" b="0" i="0" u="none" strike="noStrike" cap="none" dirty="0">
                <a:solidFill>
                  <a:schemeClr val="accent2"/>
                </a:solidFill>
                <a:latin typeface="Calibri"/>
                <a:ea typeface="Calibri"/>
                <a:cs typeface="Calibri"/>
                <a:sym typeface="Calibri"/>
              </a:rPr>
              <a:t>/</a:t>
            </a:r>
            <a:r>
              <a:rPr lang="en-US" sz="4400" b="0" i="0" u="none" strike="noStrike" cap="none" dirty="0" err="1">
                <a:solidFill>
                  <a:schemeClr val="accent2"/>
                </a:solidFill>
                <a:latin typeface="Calibri"/>
                <a:ea typeface="Calibri"/>
                <a:cs typeface="Calibri"/>
                <a:sym typeface="Calibri"/>
              </a:rPr>
              <a:t>brɒθ</a:t>
            </a:r>
            <a:r>
              <a:rPr lang="en-US" sz="4400" b="0" i="0" u="none" strike="noStrike" cap="none" dirty="0">
                <a:solidFill>
                  <a:schemeClr val="accent2"/>
                </a:solidFill>
                <a:latin typeface="Calibri"/>
                <a:ea typeface="Calibri"/>
                <a:cs typeface="Calibri"/>
                <a:sym typeface="Calibri"/>
              </a:rPr>
              <a:t>/</a:t>
            </a:r>
            <a:endParaRPr dirty="0"/>
          </a:p>
          <a:p>
            <a:pPr marL="0" marR="0" lvl="0" indent="0" algn="ctr" rtl="0">
              <a:lnSpc>
                <a:spcPct val="90000"/>
              </a:lnSpc>
              <a:spcBef>
                <a:spcPts val="600"/>
              </a:spcBef>
              <a:spcAft>
                <a:spcPts val="0"/>
              </a:spcAft>
              <a:buNone/>
            </a:pPr>
            <a:r>
              <a:rPr lang="en-US" sz="4800" b="0" i="0" u="none" strike="noStrike" cap="none" dirty="0" err="1">
                <a:solidFill>
                  <a:srgbClr val="000000"/>
                </a:solidFill>
                <a:latin typeface="Calibri"/>
                <a:ea typeface="Calibri"/>
                <a:cs typeface="Calibri"/>
                <a:sym typeface="Calibri"/>
              </a:rPr>
              <a:t>nước</a:t>
            </a:r>
            <a:r>
              <a:rPr lang="en-US" sz="4800" b="0" i="0" u="none" strike="noStrike" cap="none" dirty="0">
                <a:solidFill>
                  <a:srgbClr val="000000"/>
                </a:solidFill>
                <a:latin typeface="Calibri"/>
                <a:ea typeface="Calibri"/>
                <a:cs typeface="Calibri"/>
                <a:sym typeface="Calibri"/>
              </a:rPr>
              <a:t> </a:t>
            </a:r>
            <a:r>
              <a:rPr lang="en-US" sz="4800" b="0" i="0" u="none" strike="noStrike" cap="none" dirty="0" err="1">
                <a:solidFill>
                  <a:srgbClr val="000000"/>
                </a:solidFill>
                <a:latin typeface="Calibri"/>
                <a:ea typeface="Calibri"/>
                <a:cs typeface="Calibri"/>
                <a:sym typeface="Calibri"/>
              </a:rPr>
              <a:t>dùng</a:t>
            </a:r>
            <a:r>
              <a:rPr lang="en-US" sz="4800" b="0" i="0" u="none" strike="noStrike" cap="none" dirty="0">
                <a:solidFill>
                  <a:srgbClr val="000000"/>
                </a:solidFill>
                <a:latin typeface="Calibri"/>
                <a:ea typeface="Calibri"/>
                <a:cs typeface="Calibri"/>
                <a:sym typeface="Calibri"/>
              </a:rPr>
              <a:t>, </a:t>
            </a:r>
            <a:r>
              <a:rPr lang="en-US" sz="4800" b="0" i="0" u="none" strike="noStrike" cap="none" dirty="0" err="1">
                <a:solidFill>
                  <a:srgbClr val="000000"/>
                </a:solidFill>
                <a:latin typeface="Calibri"/>
                <a:ea typeface="Calibri"/>
                <a:cs typeface="Calibri"/>
                <a:sym typeface="Calibri"/>
              </a:rPr>
              <a:t>canh</a:t>
            </a:r>
            <a:r>
              <a:rPr lang="en-US" sz="4400" b="0" i="0" u="none" strike="noStrike" cap="none" dirty="0">
                <a:solidFill>
                  <a:srgbClr val="0C0C0C"/>
                </a:solidFill>
                <a:latin typeface="Calibri"/>
                <a:ea typeface="Calibri"/>
                <a:cs typeface="Calibri"/>
                <a:sym typeface="Calibri"/>
              </a:rPr>
              <a:t> </a:t>
            </a:r>
            <a:endParaRPr dirty="0"/>
          </a:p>
        </p:txBody>
      </p:sp>
      <p:sp>
        <p:nvSpPr>
          <p:cNvPr id="271" name="Google Shape;271;p35"/>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dirty="0" smtClean="0">
                <a:solidFill>
                  <a:schemeClr val="dk1"/>
                </a:solidFill>
                <a:latin typeface="Arial"/>
                <a:ea typeface="Arial"/>
                <a:cs typeface="Arial"/>
                <a:sym typeface="Arial"/>
              </a:rPr>
              <a:t>Vocabulary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fade">
                                      <p:cBhvr>
                                        <p:cTn id="7" dur="500"/>
                                        <p:tgtEl>
                                          <p:spTgt spid="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xEl>
                                              <p:pRg st="1" end="1"/>
                                            </p:txEl>
                                          </p:spTgt>
                                        </p:tgtEl>
                                        <p:attrNameLst>
                                          <p:attrName>style.visibility</p:attrName>
                                        </p:attrNameLst>
                                      </p:cBhvr>
                                      <p:to>
                                        <p:strVal val="visible"/>
                                      </p:to>
                                    </p:set>
                                    <p:animEffect transition="in" filter="fade">
                                      <p:cBhvr>
                                        <p:cTn id="12" dur="500"/>
                                        <p:tgtEl>
                                          <p:spTgt spid="2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0">
                                            <p:txEl>
                                              <p:pRg st="2" end="2"/>
                                            </p:txEl>
                                          </p:spTgt>
                                        </p:tgtEl>
                                        <p:attrNameLst>
                                          <p:attrName>style.visibility</p:attrName>
                                        </p:attrNameLst>
                                      </p:cBhvr>
                                      <p:to>
                                        <p:strVal val="visible"/>
                                      </p:to>
                                    </p:set>
                                    <p:animEffect transition="in" filter="fade">
                                      <p:cBhvr>
                                        <p:cTn id="17" dur="500"/>
                                        <p:tgtEl>
                                          <p:spTgt spid="2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36"/>
          <p:cNvSpPr/>
          <p:nvPr/>
        </p:nvSpPr>
        <p:spPr>
          <a:xfrm>
            <a:off x="0" y="1083306"/>
            <a:ext cx="12192000" cy="6858000"/>
          </a:xfrm>
          <a:prstGeom prst="rect">
            <a:avLst/>
          </a:pr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nvGrpSpPr>
          <p:cNvPr id="278" name="Google Shape;278;p36"/>
          <p:cNvGrpSpPr/>
          <p:nvPr/>
        </p:nvGrpSpPr>
        <p:grpSpPr>
          <a:xfrm>
            <a:off x="7467600" y="1083306"/>
            <a:ext cx="4724400" cy="6858000"/>
            <a:chOff x="7467600" y="0"/>
            <a:chExt cx="4724400" cy="6858000"/>
          </a:xfrm>
        </p:grpSpPr>
        <p:sp>
          <p:nvSpPr>
            <p:cNvPr id="279" name="Google Shape;279;p36"/>
            <p:cNvSpPr/>
            <p:nvPr/>
          </p:nvSpPr>
          <p:spPr>
            <a:xfrm>
              <a:off x="7467600" y="0"/>
              <a:ext cx="4724400" cy="6858000"/>
            </a:xfrm>
            <a:prstGeom prst="rect">
              <a:avLst/>
            </a:prstGeom>
            <a:solidFill>
              <a:schemeClr val="accent5">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0" name="Google Shape;280;p36"/>
            <p:cNvSpPr/>
            <p:nvPr/>
          </p:nvSpPr>
          <p:spPr>
            <a:xfrm>
              <a:off x="7467600" y="0"/>
              <a:ext cx="4724400" cy="6858000"/>
            </a:xfrm>
            <a:prstGeom prst="rect">
              <a:avLst/>
            </a:prstGeom>
            <a:solidFill>
              <a:srgbClr val="E1EFD8">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281" name="Google Shape;281;p36"/>
          <p:cNvSpPr/>
          <p:nvPr/>
        </p:nvSpPr>
        <p:spPr>
          <a:xfrm>
            <a:off x="7467600" y="1083307"/>
            <a:ext cx="4724400" cy="6857999"/>
          </a:xfrm>
          <a:custGeom>
            <a:avLst/>
            <a:gdLst/>
            <a:ahLst/>
            <a:cxnLst/>
            <a:rect l="l" t="t" r="r" b="b"/>
            <a:pathLst>
              <a:path w="4724400" h="6857999" extrusionOk="0">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rgbClr val="EDED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82" name="Google Shape;282;p36"/>
          <p:cNvSpPr/>
          <p:nvPr/>
        </p:nvSpPr>
        <p:spPr>
          <a:xfrm>
            <a:off x="211094" y="1860335"/>
            <a:ext cx="11734800" cy="4876800"/>
          </a:xfrm>
          <a:prstGeom prst="rect">
            <a:avLst/>
          </a:prstGeom>
          <a:solidFill>
            <a:schemeClr val="lt1"/>
          </a:solidFill>
          <a:ln>
            <a:noFill/>
          </a:ln>
          <a:effectLst>
            <a:outerShdw blurRad="317500" algn="ctr" rotWithShape="0">
              <a:schemeClr val="dk1">
                <a:alpha val="24705"/>
              </a:scheme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pic>
        <p:nvPicPr>
          <p:cNvPr id="283" name="Google Shape;283;p36"/>
          <p:cNvPicPr preferRelativeResize="0"/>
          <p:nvPr/>
        </p:nvPicPr>
        <p:blipFill rotWithShape="1">
          <a:blip r:embed="rId3">
            <a:alphaModFix/>
          </a:blip>
          <a:srcRect/>
          <a:stretch/>
        </p:blipFill>
        <p:spPr>
          <a:xfrm>
            <a:off x="-2" y="1"/>
            <a:ext cx="12192000" cy="1083306"/>
          </a:xfrm>
          <a:prstGeom prst="rect">
            <a:avLst/>
          </a:prstGeom>
          <a:noFill/>
          <a:ln>
            <a:noFill/>
          </a:ln>
        </p:spPr>
      </p:pic>
      <p:sp>
        <p:nvSpPr>
          <p:cNvPr id="284" name="Google Shape;284;p36"/>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85" name="Google Shape;285;p36"/>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dirty="0" smtClean="0">
                <a:solidFill>
                  <a:schemeClr val="dk1"/>
                </a:solidFill>
                <a:latin typeface="Arial"/>
                <a:ea typeface="Arial"/>
                <a:cs typeface="Arial"/>
                <a:sym typeface="Arial"/>
              </a:rPr>
              <a:t>Vocabulary</a:t>
            </a:r>
            <a:endParaRPr dirty="0"/>
          </a:p>
        </p:txBody>
      </p:sp>
      <p:pic>
        <p:nvPicPr>
          <p:cNvPr id="286" name="Google Shape;286;p36"/>
          <p:cNvPicPr preferRelativeResize="0"/>
          <p:nvPr/>
        </p:nvPicPr>
        <p:blipFill rotWithShape="1">
          <a:blip r:embed="rId4">
            <a:alphaModFix/>
          </a:blip>
          <a:srcRect/>
          <a:stretch/>
        </p:blipFill>
        <p:spPr>
          <a:xfrm>
            <a:off x="7191386" y="2365829"/>
            <a:ext cx="4071700" cy="3914771"/>
          </a:xfrm>
          <a:prstGeom prst="rect">
            <a:avLst/>
          </a:prstGeom>
          <a:noFill/>
          <a:ln>
            <a:noFill/>
          </a:ln>
        </p:spPr>
      </p:pic>
      <p:sp>
        <p:nvSpPr>
          <p:cNvPr id="287" name="Google Shape;287;p36"/>
          <p:cNvSpPr/>
          <p:nvPr/>
        </p:nvSpPr>
        <p:spPr>
          <a:xfrm>
            <a:off x="1272991" y="2838401"/>
            <a:ext cx="5918394" cy="284680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600" b="1" i="0" u="none" strike="noStrike" cap="none" dirty="0">
                <a:solidFill>
                  <a:srgbClr val="11B7BD"/>
                </a:solidFill>
                <a:latin typeface="Calibri"/>
                <a:ea typeface="Calibri"/>
                <a:cs typeface="Calibri"/>
                <a:sym typeface="Calibri"/>
              </a:rPr>
              <a:t>stew</a:t>
            </a:r>
            <a:endParaRPr sz="66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None/>
            </a:pPr>
            <a:r>
              <a:rPr lang="en-US" sz="4800" b="0" i="0" u="none" strike="noStrike" cap="none" dirty="0">
                <a:solidFill>
                  <a:schemeClr val="accent2"/>
                </a:solidFill>
                <a:latin typeface="Calibri"/>
                <a:ea typeface="Calibri"/>
                <a:cs typeface="Calibri"/>
                <a:sym typeface="Calibri"/>
              </a:rPr>
              <a:t>/</a:t>
            </a:r>
            <a:r>
              <a:rPr lang="en-US" sz="4800" b="0" i="0" u="none" strike="noStrike" cap="none" dirty="0" err="1">
                <a:solidFill>
                  <a:schemeClr val="accent2"/>
                </a:solidFill>
                <a:latin typeface="Calibri"/>
                <a:ea typeface="Calibri"/>
                <a:cs typeface="Calibri"/>
                <a:sym typeface="Calibri"/>
              </a:rPr>
              <a:t>stju</a:t>
            </a:r>
            <a:r>
              <a:rPr lang="en-US" sz="4800" b="0" i="0" u="none" strike="noStrike" cap="none" dirty="0">
                <a:solidFill>
                  <a:schemeClr val="accent2"/>
                </a:solidFill>
                <a:latin typeface="Calibri"/>
                <a:ea typeface="Calibri"/>
                <a:cs typeface="Calibri"/>
                <a:sym typeface="Calibri"/>
              </a:rPr>
              <a:t>:/ </a:t>
            </a:r>
            <a:endParaRPr dirty="0"/>
          </a:p>
          <a:p>
            <a:pPr marL="0" marR="0" lvl="0" indent="0" algn="ctr" rtl="0">
              <a:lnSpc>
                <a:spcPct val="90000"/>
              </a:lnSpc>
              <a:spcBef>
                <a:spcPts val="600"/>
              </a:spcBef>
              <a:spcAft>
                <a:spcPts val="0"/>
              </a:spcAft>
              <a:buNone/>
            </a:pPr>
            <a:r>
              <a:rPr lang="en-US" sz="4800" b="0" i="0" u="none" strike="noStrike" cap="none" dirty="0" err="1">
                <a:solidFill>
                  <a:srgbClr val="000000"/>
                </a:solidFill>
                <a:latin typeface="Calibri"/>
                <a:ea typeface="Calibri"/>
                <a:cs typeface="Calibri"/>
                <a:sym typeface="Calibri"/>
              </a:rPr>
              <a:t>hầm</a:t>
            </a:r>
            <a:r>
              <a:rPr lang="en-US" sz="6000" b="0" i="0" u="none" strike="noStrike" cap="none" dirty="0">
                <a:solidFill>
                  <a:schemeClr val="dk1"/>
                </a:solidFill>
                <a:latin typeface="Calibri"/>
                <a:ea typeface="Calibri"/>
                <a:cs typeface="Calibri"/>
                <a:sym typeface="Calibri"/>
              </a:rPr>
              <a:t> </a:t>
            </a:r>
            <a:endParaRPr dirty="0"/>
          </a:p>
          <a:p>
            <a:pPr marL="0" marR="0" lvl="0" indent="0" algn="ctr" rtl="0">
              <a:lnSpc>
                <a:spcPct val="90000"/>
              </a:lnSpc>
              <a:spcBef>
                <a:spcPts val="600"/>
              </a:spcBef>
              <a:spcAft>
                <a:spcPts val="0"/>
              </a:spcAft>
              <a:buNone/>
            </a:pPr>
            <a:endParaRPr sz="6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5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500"/>
                                        <p:tgtEl>
                                          <p:spTgt spid="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2" end="2"/>
                                            </p:txEl>
                                          </p:spTgt>
                                        </p:tgtEl>
                                        <p:attrNameLst>
                                          <p:attrName>style.visibility</p:attrName>
                                        </p:attrNameLst>
                                      </p:cBhvr>
                                      <p:to>
                                        <p:strVal val="visible"/>
                                      </p:to>
                                    </p:set>
                                    <p:animEffect transition="in" filter="fade">
                                      <p:cBhvr>
                                        <p:cTn id="17" dur="500"/>
                                        <p:tgtEl>
                                          <p:spTgt spid="2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3" end="3"/>
                                            </p:txEl>
                                          </p:spTgt>
                                        </p:tgtEl>
                                        <p:attrNameLst>
                                          <p:attrName>style.visibility</p:attrName>
                                        </p:attrNameLst>
                                      </p:cBhvr>
                                      <p:to>
                                        <p:strVal val="visible"/>
                                      </p:to>
                                    </p:set>
                                    <p:animEffect transition="in" filter="fade">
                                      <p:cBhvr>
                                        <p:cTn id="22" dur="500"/>
                                        <p:tgtEl>
                                          <p:spTgt spid="2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37"/>
          <p:cNvSpPr/>
          <p:nvPr/>
        </p:nvSpPr>
        <p:spPr>
          <a:xfrm>
            <a:off x="0" y="1083306"/>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5" name="Google Shape;295;p37"/>
          <p:cNvSpPr/>
          <p:nvPr/>
        </p:nvSpPr>
        <p:spPr>
          <a:xfrm flipH="1">
            <a:off x="0" y="6569706"/>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96" name="Google Shape;296;p37"/>
          <p:cNvPicPr preferRelativeResize="0"/>
          <p:nvPr/>
        </p:nvPicPr>
        <p:blipFill rotWithShape="1">
          <a:blip r:embed="rId3">
            <a:alphaModFix/>
          </a:blip>
          <a:srcRect/>
          <a:stretch/>
        </p:blipFill>
        <p:spPr>
          <a:xfrm>
            <a:off x="624115" y="1329937"/>
            <a:ext cx="5050970" cy="5361149"/>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pic>
        <p:nvPicPr>
          <p:cNvPr id="297" name="Google Shape;297;p37"/>
          <p:cNvPicPr preferRelativeResize="0"/>
          <p:nvPr/>
        </p:nvPicPr>
        <p:blipFill rotWithShape="1">
          <a:blip r:embed="rId4">
            <a:alphaModFix/>
          </a:blip>
          <a:srcRect/>
          <a:stretch/>
        </p:blipFill>
        <p:spPr>
          <a:xfrm>
            <a:off x="-2" y="1"/>
            <a:ext cx="12192000" cy="1083306"/>
          </a:xfrm>
          <a:prstGeom prst="rect">
            <a:avLst/>
          </a:prstGeom>
          <a:noFill/>
          <a:ln>
            <a:noFill/>
          </a:ln>
        </p:spPr>
      </p:pic>
      <p:sp>
        <p:nvSpPr>
          <p:cNvPr id="298" name="Google Shape;298;p37"/>
          <p:cNvSpPr/>
          <p:nvPr/>
        </p:nvSpPr>
        <p:spPr>
          <a:xfrm>
            <a:off x="4689388" y="1845638"/>
            <a:ext cx="7001042" cy="358288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
        <p:nvSpPr>
          <p:cNvPr id="299" name="Google Shape;299;p37"/>
          <p:cNvSpPr/>
          <p:nvPr/>
        </p:nvSpPr>
        <p:spPr>
          <a:xfrm>
            <a:off x="5099398" y="2509968"/>
            <a:ext cx="5918394" cy="24324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6000" b="1" i="0" u="none" strike="noStrike" cap="none" dirty="0">
                <a:solidFill>
                  <a:srgbClr val="11B7BD"/>
                </a:solidFill>
                <a:latin typeface="Calibri"/>
                <a:ea typeface="Calibri"/>
                <a:cs typeface="Calibri"/>
                <a:sym typeface="Calibri"/>
              </a:rPr>
              <a:t>boneless</a:t>
            </a:r>
            <a:endParaRPr sz="6000" b="1" i="0" u="none" strike="noStrike" cap="none" dirty="0">
              <a:solidFill>
                <a:srgbClr val="11B7BD"/>
              </a:solidFill>
              <a:latin typeface="Calibri"/>
              <a:ea typeface="Calibri"/>
              <a:cs typeface="Calibri"/>
              <a:sym typeface="Calibri"/>
            </a:endParaRPr>
          </a:p>
          <a:p>
            <a:pPr marL="0" marR="0" lvl="0" indent="0" algn="ctr" rtl="0">
              <a:lnSpc>
                <a:spcPct val="90000"/>
              </a:lnSpc>
              <a:spcBef>
                <a:spcPts val="600"/>
              </a:spcBef>
              <a:spcAft>
                <a:spcPts val="0"/>
              </a:spcAft>
              <a:buNone/>
            </a:pPr>
            <a:r>
              <a:rPr lang="en-US" sz="4400" b="0" i="0" u="none" strike="noStrike" cap="none" dirty="0">
                <a:solidFill>
                  <a:schemeClr val="accent2"/>
                </a:solidFill>
                <a:latin typeface="Calibri"/>
                <a:ea typeface="Calibri"/>
                <a:cs typeface="Calibri"/>
                <a:sym typeface="Calibri"/>
              </a:rPr>
              <a:t>/ˈ</a:t>
            </a:r>
            <a:r>
              <a:rPr lang="en-US" sz="4400" b="0" i="0" u="none" strike="noStrike" cap="none" dirty="0" err="1">
                <a:solidFill>
                  <a:schemeClr val="accent2"/>
                </a:solidFill>
                <a:latin typeface="Calibri"/>
                <a:ea typeface="Calibri"/>
                <a:cs typeface="Calibri"/>
                <a:sym typeface="Calibri"/>
              </a:rPr>
              <a:t>bəʊnləs</a:t>
            </a:r>
            <a:r>
              <a:rPr lang="en-US" sz="4400" b="0" i="0" u="none" strike="noStrike" cap="none" dirty="0">
                <a:solidFill>
                  <a:schemeClr val="accent2"/>
                </a:solidFill>
                <a:latin typeface="Calibri"/>
                <a:ea typeface="Calibri"/>
                <a:cs typeface="Calibri"/>
                <a:sym typeface="Calibri"/>
              </a:rPr>
              <a:t>/</a:t>
            </a:r>
            <a:endParaRPr dirty="0"/>
          </a:p>
          <a:p>
            <a:pPr marL="0" marR="0" lvl="0" indent="0" algn="ctr" rtl="0">
              <a:lnSpc>
                <a:spcPct val="90000"/>
              </a:lnSpc>
              <a:spcBef>
                <a:spcPts val="600"/>
              </a:spcBef>
              <a:spcAft>
                <a:spcPts val="0"/>
              </a:spcAft>
              <a:buNone/>
            </a:pPr>
            <a:r>
              <a:rPr lang="en-US" sz="4800" b="0" i="0" u="none" strike="noStrike" cap="none" dirty="0" err="1">
                <a:solidFill>
                  <a:srgbClr val="000000"/>
                </a:solidFill>
                <a:latin typeface="Calibri"/>
                <a:ea typeface="Calibri"/>
                <a:cs typeface="Calibri"/>
                <a:sym typeface="Calibri"/>
              </a:rPr>
              <a:t>không</a:t>
            </a:r>
            <a:r>
              <a:rPr lang="en-US" sz="4800" b="0" i="0" u="none" strike="noStrike" cap="none" dirty="0">
                <a:solidFill>
                  <a:srgbClr val="000000"/>
                </a:solidFill>
                <a:latin typeface="Calibri"/>
                <a:ea typeface="Calibri"/>
                <a:cs typeface="Calibri"/>
                <a:sym typeface="Calibri"/>
              </a:rPr>
              <a:t> </a:t>
            </a:r>
            <a:r>
              <a:rPr lang="en-US" sz="4800" b="0" i="0" u="none" strike="noStrike" cap="none" dirty="0" err="1">
                <a:solidFill>
                  <a:srgbClr val="000000"/>
                </a:solidFill>
                <a:latin typeface="Calibri"/>
                <a:ea typeface="Calibri"/>
                <a:cs typeface="Calibri"/>
                <a:sym typeface="Calibri"/>
              </a:rPr>
              <a:t>xương</a:t>
            </a:r>
            <a:r>
              <a:rPr lang="en-US" sz="4800" b="0" i="0" u="none" strike="noStrike" cap="none" dirty="0">
                <a:solidFill>
                  <a:srgbClr val="0C0C0C"/>
                </a:solidFill>
                <a:latin typeface="Calibri"/>
                <a:ea typeface="Calibri"/>
                <a:cs typeface="Calibri"/>
                <a:sym typeface="Calibri"/>
              </a:rPr>
              <a:t> </a:t>
            </a:r>
            <a:br>
              <a:rPr lang="en-US" sz="4800" b="0" i="0" u="none" strike="noStrike" cap="none" dirty="0">
                <a:solidFill>
                  <a:srgbClr val="0C0C0C"/>
                </a:solidFill>
                <a:latin typeface="Calibri"/>
                <a:ea typeface="Calibri"/>
                <a:cs typeface="Calibri"/>
                <a:sym typeface="Calibri"/>
              </a:rPr>
            </a:br>
            <a:endParaRPr sz="4800" b="0" i="0" u="none" strike="noStrike" cap="none" dirty="0">
              <a:solidFill>
                <a:srgbClr val="0C0C0C"/>
              </a:solidFill>
              <a:latin typeface="Calibri"/>
              <a:ea typeface="Calibri"/>
              <a:cs typeface="Calibri"/>
              <a:sym typeface="Calibri"/>
            </a:endParaRPr>
          </a:p>
        </p:txBody>
      </p:sp>
      <p:sp>
        <p:nvSpPr>
          <p:cNvPr id="300" name="Google Shape;300;p37"/>
          <p:cNvSpPr txBox="1"/>
          <p:nvPr/>
        </p:nvSpPr>
        <p:spPr>
          <a:xfrm>
            <a:off x="365760" y="246631"/>
            <a:ext cx="7315199" cy="712224"/>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600"/>
              </a:spcAft>
              <a:buNone/>
            </a:pPr>
            <a:r>
              <a:rPr lang="en-US" sz="4000" b="1" i="0" u="none" strike="noStrike" cap="none" dirty="0" smtClean="0">
                <a:solidFill>
                  <a:schemeClr val="dk1"/>
                </a:solidFill>
                <a:latin typeface="Arial"/>
                <a:ea typeface="Arial"/>
                <a:cs typeface="Arial"/>
                <a:sym typeface="Arial"/>
              </a:rPr>
              <a:t>Vocabulary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Effect transition="in" filter="fade">
                                      <p:cBhvr>
                                        <p:cTn id="7" dur="500"/>
                                        <p:tgtEl>
                                          <p:spTgt spid="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9">
                                            <p:txEl>
                                              <p:pRg st="1" end="1"/>
                                            </p:txEl>
                                          </p:spTgt>
                                        </p:tgtEl>
                                        <p:attrNameLst>
                                          <p:attrName>style.visibility</p:attrName>
                                        </p:attrNameLst>
                                      </p:cBhvr>
                                      <p:to>
                                        <p:strVal val="visible"/>
                                      </p:to>
                                    </p:set>
                                    <p:animEffect transition="in" filter="fade">
                                      <p:cBhvr>
                                        <p:cTn id="12" dur="500"/>
                                        <p:tgtEl>
                                          <p:spTgt spid="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xEl>
                                              <p:pRg st="2" end="2"/>
                                            </p:txEl>
                                          </p:spTgt>
                                        </p:tgtEl>
                                        <p:attrNameLst>
                                          <p:attrName>style.visibility</p:attrName>
                                        </p:attrNameLst>
                                      </p:cBhvr>
                                      <p:to>
                                        <p:strVal val="visible"/>
                                      </p:to>
                                    </p:set>
                                    <p:animEffect transition="in" filter="fade">
                                      <p:cBhvr>
                                        <p:cTn id="17" dur="500"/>
                                        <p:tgtEl>
                                          <p:spTgt spid="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colorTemperature colorTemp="11214"/>
                    </a14:imgEffect>
                    <a14:imgEffect>
                      <a14:saturation sat="1920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4" name="Google Shape;235;p33"/>
          <p:cNvPicPr preferRelativeResize="0"/>
          <p:nvPr/>
        </p:nvPicPr>
        <p:blipFill rotWithShape="1">
          <a:blip r:embed="rId5">
            <a:alphaModFix/>
          </a:blip>
          <a:srcRect/>
          <a:stretch/>
        </p:blipFill>
        <p:spPr>
          <a:xfrm>
            <a:off x="9071428" y="5370286"/>
            <a:ext cx="2282371" cy="972866"/>
          </a:xfrm>
          <a:prstGeom prst="rect">
            <a:avLst/>
          </a:prstGeom>
          <a:noFill/>
          <a:ln>
            <a:noFill/>
          </a:ln>
        </p:spPr>
      </p:pic>
      <p:pic>
        <p:nvPicPr>
          <p:cNvPr id="5" name="Google Shape;251;p34"/>
          <p:cNvPicPr preferRelativeResize="0"/>
          <p:nvPr/>
        </p:nvPicPr>
        <p:blipFill rotWithShape="1">
          <a:blip r:embed="rId6">
            <a:alphaModFix/>
          </a:blip>
          <a:srcRect/>
          <a:stretch/>
        </p:blipFill>
        <p:spPr>
          <a:xfrm>
            <a:off x="9071427" y="4296228"/>
            <a:ext cx="2282372" cy="1074057"/>
          </a:xfrm>
          <a:prstGeom prst="rect">
            <a:avLst/>
          </a:prstGeom>
          <a:noFill/>
          <a:ln>
            <a:noFill/>
          </a:ln>
        </p:spPr>
      </p:pic>
      <p:pic>
        <p:nvPicPr>
          <p:cNvPr id="6" name="Google Shape;267;p35"/>
          <p:cNvPicPr preferRelativeResize="0"/>
          <p:nvPr/>
        </p:nvPicPr>
        <p:blipFill rotWithShape="1">
          <a:blip r:embed="rId7">
            <a:alphaModFix/>
          </a:blip>
          <a:srcRect/>
          <a:stretch/>
        </p:blipFill>
        <p:spPr>
          <a:xfrm>
            <a:off x="9071425" y="2931886"/>
            <a:ext cx="2282372" cy="1305945"/>
          </a:xfrm>
          <a:prstGeom prst="rect">
            <a:avLst/>
          </a:prstGeom>
          <a:noFill/>
          <a:ln>
            <a:noFill/>
          </a:ln>
        </p:spPr>
      </p:pic>
      <p:pic>
        <p:nvPicPr>
          <p:cNvPr id="7" name="Google Shape;286;p36"/>
          <p:cNvPicPr preferRelativeResize="0"/>
          <p:nvPr/>
        </p:nvPicPr>
        <p:blipFill rotWithShape="1">
          <a:blip r:embed="rId8">
            <a:alphaModFix/>
          </a:blip>
          <a:srcRect/>
          <a:stretch/>
        </p:blipFill>
        <p:spPr>
          <a:xfrm>
            <a:off x="9071425" y="1659435"/>
            <a:ext cx="2282373" cy="1234007"/>
          </a:xfrm>
          <a:prstGeom prst="rect">
            <a:avLst/>
          </a:prstGeom>
          <a:noFill/>
          <a:ln>
            <a:noFill/>
          </a:ln>
        </p:spPr>
      </p:pic>
      <p:pic>
        <p:nvPicPr>
          <p:cNvPr id="8" name="Google Shape;296;p37"/>
          <p:cNvPicPr preferRelativeResize="0"/>
          <p:nvPr/>
        </p:nvPicPr>
        <p:blipFill rotWithShape="1">
          <a:blip r:embed="rId9">
            <a:alphaModFix/>
          </a:blip>
          <a:srcRect/>
          <a:stretch/>
        </p:blipFill>
        <p:spPr>
          <a:xfrm>
            <a:off x="9071425" y="198935"/>
            <a:ext cx="2282372" cy="1393031"/>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9" name="Rectangle 8"/>
          <p:cNvSpPr/>
          <p:nvPr/>
        </p:nvSpPr>
        <p:spPr>
          <a:xfrm>
            <a:off x="1272675" y="895451"/>
            <a:ext cx="1674419" cy="461665"/>
          </a:xfrm>
          <a:prstGeom prst="rect">
            <a:avLst/>
          </a:prstGeom>
          <a:blipFill>
            <a:blip r:embed="rId10"/>
            <a:stretch>
              <a:fillRect/>
            </a:stretch>
          </a:blipFill>
        </p:spPr>
        <p:txBody>
          <a:bodyPr wrap="square">
            <a:spAutoFit/>
          </a:bodyPr>
          <a:lstStyle/>
          <a:p>
            <a:pPr lvl="0" algn="ctr"/>
            <a:r>
              <a:rPr lang="en-US" sz="2400" b="1" dirty="0">
                <a:solidFill>
                  <a:srgbClr val="C00000"/>
                </a:solidFill>
                <a:latin typeface="Times New Roman" panose="02020603050405020304" pitchFamily="18" charset="0"/>
                <a:ea typeface="Calibri"/>
                <a:cs typeface="Times New Roman" panose="02020603050405020304" pitchFamily="18" charset="0"/>
                <a:sym typeface="Calibri"/>
              </a:rPr>
              <a:t>snack</a:t>
            </a:r>
            <a:endParaRPr lang="en-US" sz="2400" dirty="0">
              <a:solidFill>
                <a:srgbClr val="C00000"/>
              </a:solidFill>
              <a:latin typeface="Times New Roman" panose="02020603050405020304" pitchFamily="18" charset="0"/>
              <a:ea typeface="Calibri"/>
              <a:cs typeface="Times New Roman" panose="02020603050405020304" pitchFamily="18" charset="0"/>
              <a:sym typeface="Calibri"/>
            </a:endParaRPr>
          </a:p>
        </p:txBody>
      </p:sp>
      <p:sp>
        <p:nvSpPr>
          <p:cNvPr id="10" name="Rectangle 9"/>
          <p:cNvSpPr/>
          <p:nvPr/>
        </p:nvSpPr>
        <p:spPr>
          <a:xfrm>
            <a:off x="1272673" y="2132005"/>
            <a:ext cx="1674419" cy="461665"/>
          </a:xfrm>
          <a:prstGeom prst="rect">
            <a:avLst/>
          </a:prstGeom>
          <a:blipFill dpi="0" rotWithShape="1">
            <a:blip r:embed="rId10"/>
            <a:srcRect/>
            <a:stretch>
              <a:fillRect/>
            </a:stretch>
          </a:blipFill>
        </p:spPr>
        <p:txBody>
          <a:bodyPr wrap="square">
            <a:spAutoFit/>
          </a:bodyPr>
          <a:lstStyle/>
          <a:p>
            <a:r>
              <a:rPr lang="en-US" sz="2400" b="1" dirty="0" smtClean="0">
                <a:solidFill>
                  <a:srgbClr val="C00000"/>
                </a:solidFill>
                <a:latin typeface="Times New Roman" panose="02020603050405020304" pitchFamily="18" charset="0"/>
                <a:ea typeface="Calibri"/>
                <a:cs typeface="Times New Roman" panose="02020603050405020304" pitchFamily="18" charset="0"/>
                <a:sym typeface="Calibri"/>
              </a:rPr>
              <a:t>     taste</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272674" y="3342257"/>
            <a:ext cx="1674419" cy="461665"/>
          </a:xfrm>
          <a:prstGeom prst="rect">
            <a:avLst/>
          </a:prstGeom>
          <a:blipFill>
            <a:blip r:embed="rId10"/>
            <a:stretch>
              <a:fillRect/>
            </a:stretch>
          </a:blipFill>
        </p:spPr>
        <p:txBody>
          <a:bodyPr wrap="square">
            <a:spAutoFit/>
          </a:bodyPr>
          <a:lstStyle/>
          <a:p>
            <a:r>
              <a:rPr lang="en-US" sz="2400" b="1" dirty="0" smtClean="0">
                <a:solidFill>
                  <a:srgbClr val="C00000"/>
                </a:solidFill>
                <a:latin typeface="Times New Roman" panose="02020603050405020304" pitchFamily="18" charset="0"/>
                <a:ea typeface="Calibri"/>
                <a:cs typeface="Times New Roman" panose="02020603050405020304" pitchFamily="18" charset="0"/>
                <a:sym typeface="Calibri"/>
              </a:rPr>
              <a:t>   broth</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272676" y="4405088"/>
            <a:ext cx="1674415" cy="424732"/>
          </a:xfrm>
          <a:prstGeom prst="rect">
            <a:avLst/>
          </a:prstGeom>
          <a:blipFill>
            <a:blip r:embed="rId10"/>
            <a:stretch>
              <a:fillRect/>
            </a:stretch>
          </a:blipFill>
        </p:spPr>
        <p:txBody>
          <a:bodyPr wrap="square">
            <a:spAutoFit/>
          </a:bodyPr>
          <a:lstStyle/>
          <a:p>
            <a:pPr lvl="0" algn="ctr">
              <a:lnSpc>
                <a:spcPct val="90000"/>
              </a:lnSpc>
            </a:pPr>
            <a:r>
              <a:rPr lang="en-US" sz="2400" b="1" dirty="0">
                <a:solidFill>
                  <a:srgbClr val="C00000"/>
                </a:solidFill>
                <a:latin typeface="Times New Roman" panose="02020603050405020304" pitchFamily="18" charset="0"/>
                <a:ea typeface="Calibri"/>
                <a:cs typeface="Times New Roman" panose="02020603050405020304" pitchFamily="18" charset="0"/>
                <a:sym typeface="Calibri"/>
              </a:rPr>
              <a:t>stew</a:t>
            </a:r>
            <a:endParaRPr lang="en-US" sz="2400" dirty="0">
              <a:solidFill>
                <a:srgbClr val="C00000"/>
              </a:solidFill>
              <a:latin typeface="Times New Roman" panose="02020603050405020304" pitchFamily="18" charset="0"/>
              <a:ea typeface="Calibri"/>
              <a:cs typeface="Times New Roman" panose="02020603050405020304" pitchFamily="18" charset="0"/>
              <a:sym typeface="Calibri"/>
            </a:endParaRPr>
          </a:p>
        </p:txBody>
      </p:sp>
      <p:sp>
        <p:nvSpPr>
          <p:cNvPr id="13" name="Rectangle 12"/>
          <p:cNvSpPr/>
          <p:nvPr/>
        </p:nvSpPr>
        <p:spPr>
          <a:xfrm>
            <a:off x="1272673" y="5570487"/>
            <a:ext cx="1674418" cy="424732"/>
          </a:xfrm>
          <a:prstGeom prst="rect">
            <a:avLst/>
          </a:prstGeom>
          <a:blipFill>
            <a:blip r:embed="rId10"/>
            <a:stretch>
              <a:fillRect/>
            </a:stretch>
          </a:blipFill>
        </p:spPr>
        <p:txBody>
          <a:bodyPr wrap="square">
            <a:spAutoFit/>
          </a:bodyPr>
          <a:lstStyle/>
          <a:p>
            <a:pPr lvl="0" algn="ctr">
              <a:lnSpc>
                <a:spcPct val="90000"/>
              </a:lnSpc>
            </a:pPr>
            <a:r>
              <a:rPr lang="en-US" sz="2400" b="1" dirty="0">
                <a:solidFill>
                  <a:srgbClr val="C00000"/>
                </a:solidFill>
                <a:latin typeface="Times New Roman" panose="02020603050405020304" pitchFamily="18" charset="0"/>
                <a:ea typeface="Calibri"/>
                <a:cs typeface="Times New Roman" panose="02020603050405020304" pitchFamily="18" charset="0"/>
                <a:sym typeface="Calibri"/>
              </a:rPr>
              <a:t>boneless</a:t>
            </a:r>
            <a:endParaRPr lang="en-US" sz="2400" b="1" dirty="0">
              <a:solidFill>
                <a:srgbClr val="C00000"/>
              </a:solidFill>
              <a:latin typeface="Times New Roman" panose="02020603050405020304" pitchFamily="18" charset="0"/>
              <a:ea typeface="Calibri"/>
              <a:cs typeface="Times New Roman" panose="02020603050405020304" pitchFamily="18" charset="0"/>
              <a:sym typeface="Calibri"/>
            </a:endParaRPr>
          </a:p>
        </p:txBody>
      </p:sp>
      <p:sp>
        <p:nvSpPr>
          <p:cNvPr id="14" name="Rectangle 13"/>
          <p:cNvSpPr/>
          <p:nvPr/>
        </p:nvSpPr>
        <p:spPr>
          <a:xfrm>
            <a:off x="6625773" y="895449"/>
            <a:ext cx="2264224" cy="461667"/>
          </a:xfrm>
          <a:prstGeom prst="rect">
            <a:avLst/>
          </a:prstGeom>
          <a:blipFill>
            <a:blip r:embed="rId11"/>
            <a:stretch>
              <a:fillRect/>
            </a:stretch>
          </a:blipFill>
          <a:ln>
            <a:noFill/>
          </a:ln>
          <a:effectLst>
            <a:innerShdw blurRad="114300">
              <a:prstClr val="black"/>
            </a:innerShdw>
          </a:effectLst>
        </p:spPr>
        <p:txBody>
          <a:bodyPr wrap="square">
            <a:spAutoFit/>
          </a:bodyPr>
          <a:lstStyle/>
          <a:p>
            <a:r>
              <a:rPr lang="en-US" sz="2400" dirty="0" smtClean="0">
                <a:latin typeface="Calibri"/>
                <a:ea typeface="Calibri"/>
                <a:cs typeface="Calibri"/>
                <a:sym typeface="Calibri"/>
              </a:rPr>
              <a:t>   </a:t>
            </a:r>
            <a:r>
              <a:rPr lang="en-US" sz="2400" dirty="0" err="1" smtClean="0">
                <a:latin typeface="Calibri"/>
                <a:ea typeface="Calibri"/>
                <a:cs typeface="Calibri"/>
                <a:sym typeface="Calibri"/>
              </a:rPr>
              <a:t>không</a:t>
            </a:r>
            <a:r>
              <a:rPr lang="en-US" sz="2400" dirty="0" smtClean="0">
                <a:latin typeface="Calibri"/>
                <a:ea typeface="Calibri"/>
                <a:cs typeface="Calibri"/>
                <a:sym typeface="Calibri"/>
              </a:rPr>
              <a:t> </a:t>
            </a:r>
            <a:r>
              <a:rPr lang="en-US" sz="2400" dirty="0" err="1">
                <a:latin typeface="Calibri"/>
                <a:ea typeface="Calibri"/>
                <a:cs typeface="Calibri"/>
                <a:sym typeface="Calibri"/>
              </a:rPr>
              <a:t>xương</a:t>
            </a:r>
            <a:endParaRPr lang="en-US" sz="2400" dirty="0"/>
          </a:p>
        </p:txBody>
      </p:sp>
      <p:sp>
        <p:nvSpPr>
          <p:cNvPr id="15" name="Rectangle 14"/>
          <p:cNvSpPr/>
          <p:nvPr/>
        </p:nvSpPr>
        <p:spPr>
          <a:xfrm>
            <a:off x="6625773" y="2166098"/>
            <a:ext cx="2264224" cy="461665"/>
          </a:xfrm>
          <a:prstGeom prst="rect">
            <a:avLst/>
          </a:prstGeom>
          <a:blipFill>
            <a:blip r:embed="rId11"/>
            <a:stretch>
              <a:fillRect/>
            </a:stretch>
          </a:blipFill>
          <a:effectLst>
            <a:innerShdw blurRad="114300">
              <a:prstClr val="black"/>
            </a:innerShdw>
          </a:effectLst>
        </p:spPr>
        <p:txBody>
          <a:bodyPr wrap="square">
            <a:spAutoFit/>
          </a:bodyPr>
          <a:lstStyle/>
          <a:p>
            <a:r>
              <a:rPr lang="en-US" sz="2400" dirty="0" smtClean="0">
                <a:latin typeface="Calibri"/>
                <a:ea typeface="Calibri"/>
                <a:cs typeface="Calibri"/>
                <a:sym typeface="Calibri"/>
              </a:rPr>
              <a:t>          </a:t>
            </a:r>
            <a:r>
              <a:rPr lang="en-US" sz="2400" dirty="0" err="1" smtClean="0">
                <a:latin typeface="Calibri"/>
                <a:ea typeface="Calibri"/>
                <a:cs typeface="Calibri"/>
                <a:sym typeface="Calibri"/>
              </a:rPr>
              <a:t>hầm</a:t>
            </a:r>
            <a:endParaRPr lang="en-US" sz="2400" dirty="0"/>
          </a:p>
        </p:txBody>
      </p:sp>
      <p:sp>
        <p:nvSpPr>
          <p:cNvPr id="16" name="Rectangle 15"/>
          <p:cNvSpPr/>
          <p:nvPr/>
        </p:nvSpPr>
        <p:spPr>
          <a:xfrm>
            <a:off x="6625773" y="3354025"/>
            <a:ext cx="2264224" cy="461665"/>
          </a:xfrm>
          <a:prstGeom prst="rect">
            <a:avLst/>
          </a:prstGeom>
          <a:blipFill>
            <a:blip r:embed="rId11"/>
            <a:stretch>
              <a:fillRect/>
            </a:stretch>
          </a:blipFill>
        </p:spPr>
        <p:txBody>
          <a:bodyPr wrap="square">
            <a:spAutoFit/>
          </a:bodyPr>
          <a:lstStyle/>
          <a:p>
            <a:r>
              <a:rPr lang="en-US" sz="2400" dirty="0" err="1">
                <a:latin typeface="Calibri"/>
                <a:ea typeface="Calibri"/>
                <a:cs typeface="Calibri"/>
                <a:sym typeface="Calibri"/>
              </a:rPr>
              <a:t>nước</a:t>
            </a:r>
            <a:r>
              <a:rPr lang="en-US" sz="2400" dirty="0">
                <a:latin typeface="Calibri"/>
                <a:ea typeface="Calibri"/>
                <a:cs typeface="Calibri"/>
                <a:sym typeface="Calibri"/>
              </a:rPr>
              <a:t> </a:t>
            </a:r>
            <a:r>
              <a:rPr lang="en-US" sz="2400" dirty="0" err="1">
                <a:latin typeface="Calibri"/>
                <a:ea typeface="Calibri"/>
                <a:cs typeface="Calibri"/>
                <a:sym typeface="Calibri"/>
              </a:rPr>
              <a:t>dùng</a:t>
            </a:r>
            <a:r>
              <a:rPr lang="en-US" sz="2400" dirty="0">
                <a:latin typeface="Calibri"/>
                <a:ea typeface="Calibri"/>
                <a:cs typeface="Calibri"/>
                <a:sym typeface="Calibri"/>
              </a:rPr>
              <a:t>, </a:t>
            </a:r>
            <a:r>
              <a:rPr lang="en-US" sz="2400" dirty="0" err="1">
                <a:latin typeface="Calibri"/>
                <a:ea typeface="Calibri"/>
                <a:cs typeface="Calibri"/>
                <a:sym typeface="Calibri"/>
              </a:rPr>
              <a:t>canh</a:t>
            </a:r>
            <a:endParaRPr lang="en-US" sz="2400" dirty="0"/>
          </a:p>
        </p:txBody>
      </p:sp>
      <p:sp>
        <p:nvSpPr>
          <p:cNvPr id="17" name="Rectangle 16"/>
          <p:cNvSpPr/>
          <p:nvPr/>
        </p:nvSpPr>
        <p:spPr>
          <a:xfrm>
            <a:off x="6625773" y="4547024"/>
            <a:ext cx="2264223" cy="424732"/>
          </a:xfrm>
          <a:prstGeom prst="rect">
            <a:avLst/>
          </a:prstGeom>
          <a:blipFill>
            <a:blip r:embed="rId11"/>
            <a:stretch>
              <a:fillRect/>
            </a:stretch>
          </a:blipFill>
        </p:spPr>
        <p:txBody>
          <a:bodyPr wrap="square">
            <a:spAutoFit/>
          </a:bodyPr>
          <a:lstStyle/>
          <a:p>
            <a:pPr lvl="0" algn="ctr">
              <a:lnSpc>
                <a:spcPct val="90000"/>
              </a:lnSpc>
              <a:spcBef>
                <a:spcPts val="600"/>
              </a:spcBef>
            </a:pPr>
            <a:r>
              <a:rPr lang="en-US" sz="2400" dirty="0" err="1">
                <a:latin typeface="Calibri"/>
                <a:ea typeface="Calibri"/>
                <a:cs typeface="Calibri"/>
                <a:sym typeface="Calibri"/>
              </a:rPr>
              <a:t>nếm</a:t>
            </a:r>
            <a:endParaRPr lang="en-US" sz="2400" dirty="0">
              <a:latin typeface="Calibri"/>
              <a:ea typeface="Calibri"/>
              <a:cs typeface="Calibri"/>
              <a:sym typeface="Calibri"/>
            </a:endParaRPr>
          </a:p>
        </p:txBody>
      </p:sp>
      <p:sp>
        <p:nvSpPr>
          <p:cNvPr id="19" name="Rectangle 18"/>
          <p:cNvSpPr/>
          <p:nvPr/>
        </p:nvSpPr>
        <p:spPr>
          <a:xfrm>
            <a:off x="6625773" y="5472257"/>
            <a:ext cx="2264223" cy="461665"/>
          </a:xfrm>
          <a:prstGeom prst="rect">
            <a:avLst/>
          </a:prstGeom>
          <a:blipFill>
            <a:blip r:embed="rId11"/>
            <a:stretch>
              <a:fillRect/>
            </a:stretch>
          </a:blipFill>
        </p:spPr>
        <p:txBody>
          <a:bodyPr wrap="square">
            <a:spAutoFit/>
          </a:bodyPr>
          <a:lstStyle/>
          <a:p>
            <a:pPr lvl="0" algn="ctr"/>
            <a:r>
              <a:rPr lang="en-US" sz="2400" dirty="0" err="1">
                <a:solidFill>
                  <a:srgbClr val="0C0C0C"/>
                </a:solidFill>
                <a:latin typeface="Times New Roman" panose="02020603050405020304" pitchFamily="18" charset="0"/>
                <a:ea typeface="Calibri"/>
                <a:cs typeface="Times New Roman" panose="02020603050405020304" pitchFamily="18" charset="0"/>
                <a:sym typeface="Calibri"/>
              </a:rPr>
              <a:t>đồ</a:t>
            </a:r>
            <a:r>
              <a:rPr lang="en-US" sz="2400" dirty="0">
                <a:solidFill>
                  <a:srgbClr val="0C0C0C"/>
                </a:solidFill>
                <a:latin typeface="Times New Roman" panose="02020603050405020304" pitchFamily="18" charset="0"/>
                <a:ea typeface="Calibri"/>
                <a:cs typeface="Times New Roman" panose="02020603050405020304" pitchFamily="18" charset="0"/>
                <a:sym typeface="Calibri"/>
              </a:rPr>
              <a:t> </a:t>
            </a:r>
            <a:r>
              <a:rPr lang="en-US" sz="2400" dirty="0" err="1">
                <a:solidFill>
                  <a:srgbClr val="0C0C0C"/>
                </a:solidFill>
                <a:latin typeface="Times New Roman" panose="02020603050405020304" pitchFamily="18" charset="0"/>
                <a:ea typeface="Calibri"/>
                <a:cs typeface="Times New Roman" panose="02020603050405020304" pitchFamily="18" charset="0"/>
                <a:sym typeface="Calibri"/>
              </a:rPr>
              <a:t>ăn</a:t>
            </a:r>
            <a:r>
              <a:rPr lang="en-US" sz="2400" dirty="0">
                <a:solidFill>
                  <a:srgbClr val="0C0C0C"/>
                </a:solidFill>
                <a:latin typeface="Times New Roman" panose="02020603050405020304" pitchFamily="18" charset="0"/>
                <a:ea typeface="Calibri"/>
                <a:cs typeface="Times New Roman" panose="02020603050405020304" pitchFamily="18" charset="0"/>
                <a:sym typeface="Calibri"/>
              </a:rPr>
              <a:t> </a:t>
            </a:r>
            <a:r>
              <a:rPr lang="en-US" sz="2400" dirty="0" err="1">
                <a:solidFill>
                  <a:srgbClr val="0C0C0C"/>
                </a:solidFill>
                <a:latin typeface="Times New Roman" panose="02020603050405020304" pitchFamily="18" charset="0"/>
                <a:ea typeface="Calibri"/>
                <a:cs typeface="Times New Roman" panose="02020603050405020304" pitchFamily="18" charset="0"/>
                <a:sym typeface="Calibri"/>
              </a:rPr>
              <a:t>vặt</a:t>
            </a:r>
            <a:r>
              <a:rPr lang="en-US" sz="2400" dirty="0">
                <a:solidFill>
                  <a:srgbClr val="0C0C0C"/>
                </a:solidFill>
                <a:latin typeface="Times New Roman" panose="02020603050405020304" pitchFamily="18" charset="0"/>
                <a:ea typeface="Calibri"/>
                <a:cs typeface="Times New Roman" panose="02020603050405020304" pitchFamily="18" charset="0"/>
                <a:sym typeface="Calibri"/>
              </a:rPr>
              <a:t> </a:t>
            </a:r>
            <a:endParaRPr lang="en-US" sz="2400" dirty="0">
              <a:solidFill>
                <a:srgbClr val="0C0C0C"/>
              </a:solidFill>
              <a:latin typeface="Times New Roman" panose="02020603050405020304" pitchFamily="18" charset="0"/>
              <a:ea typeface="Calibri"/>
              <a:cs typeface="Times New Roman" panose="02020603050405020304" pitchFamily="18" charset="0"/>
              <a:sym typeface="Calibri"/>
            </a:endParaRPr>
          </a:p>
        </p:txBody>
      </p:sp>
      <p:sp>
        <p:nvSpPr>
          <p:cNvPr id="27" name="Freeform 26"/>
          <p:cNvSpPr/>
          <p:nvPr/>
        </p:nvSpPr>
        <p:spPr>
          <a:xfrm>
            <a:off x="2931886" y="1190171"/>
            <a:ext cx="3744685" cy="4455886"/>
          </a:xfrm>
          <a:custGeom>
            <a:avLst/>
            <a:gdLst>
              <a:gd name="connsiteX0" fmla="*/ 0 w 3744685"/>
              <a:gd name="connsiteY0" fmla="*/ 0 h 4455886"/>
              <a:gd name="connsiteX1" fmla="*/ 914400 w 3744685"/>
              <a:gd name="connsiteY1" fmla="*/ 624115 h 4455886"/>
              <a:gd name="connsiteX2" fmla="*/ 1175657 w 3744685"/>
              <a:gd name="connsiteY2" fmla="*/ 2728686 h 4455886"/>
              <a:gd name="connsiteX3" fmla="*/ 2496457 w 3744685"/>
              <a:gd name="connsiteY3" fmla="*/ 4049486 h 4455886"/>
              <a:gd name="connsiteX4" fmla="*/ 3744685 w 3744685"/>
              <a:gd name="connsiteY4" fmla="*/ 4455886 h 445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685" h="4455886">
                <a:moveTo>
                  <a:pt x="0" y="0"/>
                </a:moveTo>
                <a:cubicBezTo>
                  <a:pt x="359228" y="84667"/>
                  <a:pt x="718457" y="169334"/>
                  <a:pt x="914400" y="624115"/>
                </a:cubicBezTo>
                <a:cubicBezTo>
                  <a:pt x="1110343" y="1078896"/>
                  <a:pt x="911981" y="2157791"/>
                  <a:pt x="1175657" y="2728686"/>
                </a:cubicBezTo>
                <a:cubicBezTo>
                  <a:pt x="1439333" y="3299581"/>
                  <a:pt x="2068286" y="3761619"/>
                  <a:pt x="2496457" y="4049486"/>
                </a:cubicBezTo>
                <a:cubicBezTo>
                  <a:pt x="2924628" y="4337353"/>
                  <a:pt x="3536647" y="4088191"/>
                  <a:pt x="3744685" y="44558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931886" y="2380343"/>
            <a:ext cx="3744685" cy="2380343"/>
          </a:xfrm>
          <a:custGeom>
            <a:avLst/>
            <a:gdLst>
              <a:gd name="connsiteX0" fmla="*/ 0 w 3744685"/>
              <a:gd name="connsiteY0" fmla="*/ 0 h 2380343"/>
              <a:gd name="connsiteX1" fmla="*/ 493485 w 3744685"/>
              <a:gd name="connsiteY1" fmla="*/ 537028 h 2380343"/>
              <a:gd name="connsiteX2" fmla="*/ 2583543 w 3744685"/>
              <a:gd name="connsiteY2" fmla="*/ 464457 h 2380343"/>
              <a:gd name="connsiteX3" fmla="*/ 3744685 w 3744685"/>
              <a:gd name="connsiteY3" fmla="*/ 2380343 h 2380343"/>
            </a:gdLst>
            <a:ahLst/>
            <a:cxnLst>
              <a:cxn ang="0">
                <a:pos x="connsiteX0" y="connsiteY0"/>
              </a:cxn>
              <a:cxn ang="0">
                <a:pos x="connsiteX1" y="connsiteY1"/>
              </a:cxn>
              <a:cxn ang="0">
                <a:pos x="connsiteX2" y="connsiteY2"/>
              </a:cxn>
              <a:cxn ang="0">
                <a:pos x="connsiteX3" y="connsiteY3"/>
              </a:cxn>
            </a:cxnLst>
            <a:rect l="l" t="t" r="r" b="b"/>
            <a:pathLst>
              <a:path w="3744685" h="2380343">
                <a:moveTo>
                  <a:pt x="0" y="0"/>
                </a:moveTo>
                <a:cubicBezTo>
                  <a:pt x="31447" y="229809"/>
                  <a:pt x="62895" y="459619"/>
                  <a:pt x="493485" y="537028"/>
                </a:cubicBezTo>
                <a:cubicBezTo>
                  <a:pt x="924075" y="614437"/>
                  <a:pt x="2041676" y="157238"/>
                  <a:pt x="2583543" y="464457"/>
                </a:cubicBezTo>
                <a:cubicBezTo>
                  <a:pt x="3125410" y="771676"/>
                  <a:pt x="3531809" y="1666724"/>
                  <a:pt x="3744685" y="23803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2931886" y="3252732"/>
            <a:ext cx="3701143" cy="523184"/>
          </a:xfrm>
          <a:custGeom>
            <a:avLst/>
            <a:gdLst>
              <a:gd name="connsiteX0" fmla="*/ 0 w 3701143"/>
              <a:gd name="connsiteY0" fmla="*/ 303268 h 523184"/>
              <a:gd name="connsiteX1" fmla="*/ 348343 w 3701143"/>
              <a:gd name="connsiteY1" fmla="*/ 288754 h 523184"/>
              <a:gd name="connsiteX2" fmla="*/ 1233714 w 3701143"/>
              <a:gd name="connsiteY2" fmla="*/ 520982 h 523184"/>
              <a:gd name="connsiteX3" fmla="*/ 2510971 w 3701143"/>
              <a:gd name="connsiteY3" fmla="*/ 129097 h 523184"/>
              <a:gd name="connsiteX4" fmla="*/ 3701143 w 3701143"/>
              <a:gd name="connsiteY4" fmla="*/ 375839 h 523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1143" h="523184">
                <a:moveTo>
                  <a:pt x="0" y="303268"/>
                </a:moveTo>
                <a:cubicBezTo>
                  <a:pt x="71362" y="277868"/>
                  <a:pt x="142724" y="252468"/>
                  <a:pt x="348343" y="288754"/>
                </a:cubicBezTo>
                <a:cubicBezTo>
                  <a:pt x="553962" y="325040"/>
                  <a:pt x="873276" y="547591"/>
                  <a:pt x="1233714" y="520982"/>
                </a:cubicBezTo>
                <a:cubicBezTo>
                  <a:pt x="1594152" y="494373"/>
                  <a:pt x="2099733" y="153287"/>
                  <a:pt x="2510971" y="129097"/>
                </a:cubicBezTo>
                <a:cubicBezTo>
                  <a:pt x="2922209" y="104907"/>
                  <a:pt x="3444724" y="-267628"/>
                  <a:pt x="3701143" y="3758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46400" y="1983602"/>
            <a:ext cx="3715657" cy="3597277"/>
          </a:xfrm>
          <a:custGeom>
            <a:avLst/>
            <a:gdLst>
              <a:gd name="connsiteX0" fmla="*/ 0 w 3715657"/>
              <a:gd name="connsiteY0" fmla="*/ 2719027 h 3597277"/>
              <a:gd name="connsiteX1" fmla="*/ 667657 w 3715657"/>
              <a:gd name="connsiteY1" fmla="*/ 3488284 h 3597277"/>
              <a:gd name="connsiteX2" fmla="*/ 1436914 w 3715657"/>
              <a:gd name="connsiteY2" fmla="*/ 614455 h 3597277"/>
              <a:gd name="connsiteX3" fmla="*/ 3715657 w 3715657"/>
              <a:gd name="connsiteY3" fmla="*/ 411255 h 3597277"/>
            </a:gdLst>
            <a:ahLst/>
            <a:cxnLst>
              <a:cxn ang="0">
                <a:pos x="connsiteX0" y="connsiteY0"/>
              </a:cxn>
              <a:cxn ang="0">
                <a:pos x="connsiteX1" y="connsiteY1"/>
              </a:cxn>
              <a:cxn ang="0">
                <a:pos x="connsiteX2" y="connsiteY2"/>
              </a:cxn>
              <a:cxn ang="0">
                <a:pos x="connsiteX3" y="connsiteY3"/>
              </a:cxn>
            </a:cxnLst>
            <a:rect l="l" t="t" r="r" b="b"/>
            <a:pathLst>
              <a:path w="3715657" h="3597277">
                <a:moveTo>
                  <a:pt x="0" y="2719027"/>
                </a:moveTo>
                <a:cubicBezTo>
                  <a:pt x="214085" y="3279036"/>
                  <a:pt x="428171" y="3839046"/>
                  <a:pt x="667657" y="3488284"/>
                </a:cubicBezTo>
                <a:cubicBezTo>
                  <a:pt x="907143" y="3137522"/>
                  <a:pt x="928914" y="1127293"/>
                  <a:pt x="1436914" y="614455"/>
                </a:cubicBezTo>
                <a:cubicBezTo>
                  <a:pt x="1944914" y="101617"/>
                  <a:pt x="3299581" y="-362840"/>
                  <a:pt x="3715657" y="411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960914" y="1072902"/>
            <a:ext cx="3672115" cy="4732812"/>
          </a:xfrm>
          <a:custGeom>
            <a:avLst/>
            <a:gdLst>
              <a:gd name="connsiteX0" fmla="*/ 0 w 3672115"/>
              <a:gd name="connsiteY0" fmla="*/ 4732812 h 4732812"/>
              <a:gd name="connsiteX1" fmla="*/ 1988457 w 3672115"/>
              <a:gd name="connsiteY1" fmla="*/ 3049155 h 4732812"/>
              <a:gd name="connsiteX2" fmla="*/ 3672115 w 3672115"/>
              <a:gd name="connsiteY2" fmla="*/ 59212 h 4732812"/>
            </a:gdLst>
            <a:ahLst/>
            <a:cxnLst>
              <a:cxn ang="0">
                <a:pos x="connsiteX0" y="connsiteY0"/>
              </a:cxn>
              <a:cxn ang="0">
                <a:pos x="connsiteX1" y="connsiteY1"/>
              </a:cxn>
              <a:cxn ang="0">
                <a:pos x="connsiteX2" y="connsiteY2"/>
              </a:cxn>
            </a:cxnLst>
            <a:rect l="l" t="t" r="r" b="b"/>
            <a:pathLst>
              <a:path w="3672115" h="4732812">
                <a:moveTo>
                  <a:pt x="0" y="4732812"/>
                </a:moveTo>
                <a:cubicBezTo>
                  <a:pt x="688219" y="4280450"/>
                  <a:pt x="1376438" y="3828088"/>
                  <a:pt x="1988457" y="3049155"/>
                </a:cubicBezTo>
                <a:cubicBezTo>
                  <a:pt x="2600476" y="2270222"/>
                  <a:pt x="3461658" y="-431855"/>
                  <a:pt x="3672115" y="592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26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4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3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1" grpId="0" animBg="1"/>
      <p:bldP spid="33"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630</Words>
  <Application>Microsoft Office PowerPoint</Application>
  <PresentationFormat>Widescreen</PresentationFormat>
  <Paragraphs>141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Brush Script MT</vt:lpstr>
      <vt:lpstr>Open Sans</vt:lpstr>
      <vt:lpstr>Noto Sans Symbols</vt:lpstr>
      <vt:lpstr>Calibri</vt:lpstr>
      <vt:lpstr>Times New Roman</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18</cp:revision>
  <dcterms:modified xsi:type="dcterms:W3CDTF">2022-11-22T15:20:35Z</dcterms:modified>
</cp:coreProperties>
</file>