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371" r:id="rId2"/>
    <p:sldId id="393" r:id="rId3"/>
    <p:sldId id="389" r:id="rId4"/>
    <p:sldId id="295" r:id="rId5"/>
    <p:sldId id="392" r:id="rId6"/>
    <p:sldId id="390" r:id="rId7"/>
    <p:sldId id="388" r:id="rId8"/>
    <p:sldId id="394" r:id="rId9"/>
    <p:sldId id="382" r:id="rId10"/>
    <p:sldId id="391" r:id="rId11"/>
    <p:sldId id="379" r:id="rId12"/>
    <p:sldId id="26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26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DA2B1"/>
    <a:srgbClr val="2B80A5"/>
    <a:srgbClr val="835867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88" y="78"/>
      </p:cViewPr>
      <p:guideLst>
        <p:guide orient="horz" pos="2160"/>
        <p:guide pos="47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8D1350-1D2F-4156-8868-DAB4DE55C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0CEA8F6-DE03-4A7C-B918-5FA26640A0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FDF6A7-70B7-482B-9C06-1725DCBFF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200AD-7828-4279-A865-E38E3EEBD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19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>
            <a:extLst>
              <a:ext uri="{FF2B5EF4-FFF2-40B4-BE49-F238E27FC236}">
                <a16:creationId xmlns:a16="http://schemas.microsoft.com/office/drawing/2014/main" id="{FF23EDD7-A89D-440A-B844-8B7711348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8" y="4292236"/>
            <a:ext cx="7429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 Thu Hà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Trường: THCS Tiên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 HỌC : 2023-2024</a:t>
            </a:r>
          </a:p>
        </p:txBody>
      </p:sp>
      <p:sp>
        <p:nvSpPr>
          <p:cNvPr id="30727" name="Text Box 8">
            <a:extLst>
              <a:ext uri="{FF2B5EF4-FFF2-40B4-BE49-F238E27FC236}">
                <a16:creationId xmlns:a16="http://schemas.microsoft.com/office/drawing/2014/main" id="{70C6C3D1-3087-4B49-8917-9BDE90AA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648" y="2248141"/>
            <a:ext cx="86634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HOẠT ĐỘNG TRẢI NHIỆM 6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56: EM LÀM VIỆC NHÀ</a:t>
            </a:r>
            <a:endParaRPr lang="vi-VN" alt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en-US" sz="4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8" name="Picture 9" descr="POINSET2">
            <a:extLst>
              <a:ext uri="{FF2B5EF4-FFF2-40B4-BE49-F238E27FC236}">
                <a16:creationId xmlns:a16="http://schemas.microsoft.com/office/drawing/2014/main" id="{3C3BC2B8-8132-45AF-8CF6-59489DCF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037" y="5009459"/>
            <a:ext cx="212953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 descr="POINSET2">
            <a:extLst>
              <a:ext uri="{FF2B5EF4-FFF2-40B4-BE49-F238E27FC236}">
                <a16:creationId xmlns:a16="http://schemas.microsoft.com/office/drawing/2014/main" id="{A3C4CDA3-D0EF-4A7B-9AFA-F19B82DAB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84730" y="4398062"/>
            <a:ext cx="2107270" cy="245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 descr="Buombay">
            <a:extLst>
              <a:ext uri="{FF2B5EF4-FFF2-40B4-BE49-F238E27FC236}">
                <a16:creationId xmlns:a16="http://schemas.microsoft.com/office/drawing/2014/main" id="{615317EF-84AC-4105-8B72-7F5C7F977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324600"/>
            <a:ext cx="495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6" descr="POINSET2">
            <a:extLst>
              <a:ext uri="{FF2B5EF4-FFF2-40B4-BE49-F238E27FC236}">
                <a16:creationId xmlns:a16="http://schemas.microsoft.com/office/drawing/2014/main" id="{9DB1EF77-6D6D-416C-AFFF-8C0BD9387F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6" y="-51141"/>
            <a:ext cx="1919288" cy="1905000"/>
          </a:xfrm>
        </p:spPr>
      </p:pic>
      <p:pic>
        <p:nvPicPr>
          <p:cNvPr id="30736" name="Picture 21" descr="Bellcoll">
            <a:extLst>
              <a:ext uri="{FF2B5EF4-FFF2-40B4-BE49-F238E27FC236}">
                <a16:creationId xmlns:a16="http://schemas.microsoft.com/office/drawing/2014/main" id="{3B45E9C3-5B6C-4315-8A83-AAD5313972E0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0874" y="0"/>
            <a:ext cx="1480639" cy="1853859"/>
          </a:xfrm>
        </p:spPr>
      </p:pic>
      <p:sp>
        <p:nvSpPr>
          <p:cNvPr id="30737" name="Text Box 26">
            <a:extLst>
              <a:ext uri="{FF2B5EF4-FFF2-40B4-BE49-F238E27FC236}">
                <a16:creationId xmlns:a16="http://schemas.microsoft.com/office/drawing/2014/main" id="{DA551680-D904-4282-B9E1-B8CA64862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7" y="6096003"/>
            <a:ext cx="185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AutoShape 27">
            <a:extLst>
              <a:ext uri="{FF2B5EF4-FFF2-40B4-BE49-F238E27FC236}">
                <a16:creationId xmlns:a16="http://schemas.microsoft.com/office/drawing/2014/main" id="{06214F7B-00B3-4EF3-9B7E-630445E8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2" y="6096000"/>
            <a:ext cx="37406" cy="46038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00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70C6C3D1-3087-4B49-8917-9BDE90AA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853" y="232391"/>
            <a:ext cx="729715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72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A4CE62-CD3D-81C4-BE91-336E9201CEF4}"/>
              </a:ext>
            </a:extLst>
          </p:cNvPr>
          <p:cNvSpPr txBox="1"/>
          <p:nvPr/>
        </p:nvSpPr>
        <p:spPr>
          <a:xfrm>
            <a:off x="928468" y="422031"/>
            <a:ext cx="10663309" cy="592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900"/>
              </a:spcAft>
              <a:buClr>
                <a:srgbClr val="000000"/>
              </a:buClr>
              <a:buSzPts val="1300"/>
              <a:tabLst>
                <a:tab pos="176530" algn="l"/>
              </a:tabLst>
            </a:pP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lớp 6, ngoài việc chăm chỉ học tập c</a:t>
            </a: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phải ch</a:t>
            </a: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động, tự giác tham gia giúp đ</a:t>
            </a: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 đình làm một số việc nhà phù hợp l</a:t>
            </a: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tuối.</a:t>
            </a:r>
            <a:endParaRPr lang="en-US" sz="3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900"/>
              </a:spcAft>
              <a:buClr>
                <a:srgbClr val="000000"/>
              </a:buClr>
              <a:buSzPts val="1300"/>
              <a:tabLst>
                <a:tab pos="176530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được bố mẹ, người thân yêu cầu hay đ</a:t>
            </a:r>
            <a:r>
              <a:rPr lang="en-US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nghị giúp việc nhà thì dù thích hay không thích cũng phải làm để thể hiện trách nhiệm của người con và là một thành viên của gia đình.</a:t>
            </a:r>
            <a:endParaRPr lang="en-US" sz="3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9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751779" y="390527"/>
            <a:ext cx="4411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79634" y="1482056"/>
            <a:ext cx="104528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D407BA-7178-4C37-B9A4-4CFE4C77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A0DE53-E98D-4841-8B5D-2DB416491887}"/>
              </a:ext>
            </a:extLst>
          </p:cNvPr>
          <p:cNvSpPr/>
          <p:nvPr/>
        </p:nvSpPr>
        <p:spPr>
          <a:xfrm flipH="1">
            <a:off x="1430635" y="342900"/>
            <a:ext cx="9329440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F2AFC56-939F-43E3-B9CF-152DE6AB7B7F}"/>
              </a:ext>
            </a:extLst>
          </p:cNvPr>
          <p:cNvSpPr txBox="1"/>
          <p:nvPr/>
        </p:nvSpPr>
        <p:spPr>
          <a:xfrm>
            <a:off x="3760896" y="2551839"/>
            <a:ext cx="488986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vi-VN" altLang="zh-CN" sz="5100" b="1" spc="300" dirty="0">
                <a:solidFill>
                  <a:srgbClr val="2B80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  <a:endParaRPr lang="zh-CN" altLang="en-US" sz="5100" b="1" spc="300" dirty="0">
              <a:solidFill>
                <a:srgbClr val="2B80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gôi nhà đó">
            <a:hlinkClick r:id="" action="ppaction://media"/>
            <a:extLst>
              <a:ext uri="{FF2B5EF4-FFF2-40B4-BE49-F238E27FC236}">
                <a16:creationId xmlns:a16="http://schemas.microsoft.com/office/drawing/2014/main" id="{4298AA4E-8D0C-D96F-1390-ECB611804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514" y="562708"/>
            <a:ext cx="12351079" cy="57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C8937BD1-99E8-527D-8187-D0CDDC07FEF0}"/>
              </a:ext>
            </a:extLst>
          </p:cNvPr>
          <p:cNvSpPr txBox="1"/>
          <p:nvPr/>
        </p:nvSpPr>
        <p:spPr>
          <a:xfrm>
            <a:off x="278674" y="697277"/>
            <a:ext cx="11086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984DEA37-2F18-3F07-8AC4-1FA66795FAE8}"/>
              </a:ext>
            </a:extLst>
          </p:cNvPr>
          <p:cNvSpPr txBox="1"/>
          <p:nvPr/>
        </p:nvSpPr>
        <p:spPr>
          <a:xfrm>
            <a:off x="220097" y="2455858"/>
            <a:ext cx="1175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C9B36-CA91-C52B-D8DC-4EC393904E4F}"/>
              </a:ext>
            </a:extLst>
          </p:cNvPr>
          <p:cNvSpPr txBox="1"/>
          <p:nvPr/>
        </p:nvSpPr>
        <p:spPr>
          <a:xfrm>
            <a:off x="308894" y="4065562"/>
            <a:ext cx="11055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Tranh biện về những việc HS tham gia làm việc nhà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65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-15240" y="649948"/>
            <a:ext cx="122110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685" y="1271172"/>
            <a:ext cx="121723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106" y="3048095"/>
            <a:ext cx="7885430" cy="32962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ieo">
            <a:hlinkClick r:id="" action="ppaction://media"/>
            <a:extLst>
              <a:ext uri="{FF2B5EF4-FFF2-40B4-BE49-F238E27FC236}">
                <a16:creationId xmlns:a16="http://schemas.microsoft.com/office/drawing/2014/main" id="{5B9A2686-6A05-1648-3A32-BED901D3D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150" y="88404"/>
            <a:ext cx="11802794" cy="696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0EDBA6-3858-8CCC-278A-DB874BAD82EE}"/>
              </a:ext>
            </a:extLst>
          </p:cNvPr>
          <p:cNvSpPr txBox="1"/>
          <p:nvPr/>
        </p:nvSpPr>
        <p:spPr>
          <a:xfrm>
            <a:off x="703385" y="154736"/>
            <a:ext cx="11155679" cy="664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việc nhà có yêu cầu và đòi hỏi cách thức tiến hành khác 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 hoàn thành tốt việc 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 giác, 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động thực 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chúng ta nên tìm 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và áp dụng bí quyết thực hiện để tạo ra sức hấp d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cho kết quả làm việc nhà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6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ED4D33-6355-E9EA-8491-C584DB0D0FCB}"/>
              </a:ext>
            </a:extLst>
          </p:cNvPr>
          <p:cNvSpPr txBox="1"/>
          <p:nvPr/>
        </p:nvSpPr>
        <p:spPr>
          <a:xfrm>
            <a:off x="1378634" y="928468"/>
            <a:ext cx="1042415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chủ nhật khi Liên ngủ dậy đã thấy mẹ đang nấu ăn sáng, bố rửa ấm chén, còn anh trai lau bàn ghế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em là Liên em sẽ làm như thế nào?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7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">
            <a:hlinkClick r:id="" action="ppaction://media"/>
            <a:extLst>
              <a:ext uri="{FF2B5EF4-FFF2-40B4-BE49-F238E27FC236}">
                <a16:creationId xmlns:a16="http://schemas.microsoft.com/office/drawing/2014/main" id="{7B8EDA62-F4C8-5976-130F-A15D3AB9F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215" y="211016"/>
            <a:ext cx="12342429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9113" y="332870"/>
            <a:ext cx="10491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</a:p>
          <a:p>
            <a:r>
              <a:rPr 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2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974410" y="4554816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150747" y="4865965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6150746" y="5094565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10" name="Text Box 7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23" name="Text Box 8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44" name="Text Box 11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49" name="Text Box 11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50" name="Text Box 11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51" name="Text Box 11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53" name="Text Box 11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54" name="Text Box 12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57" name="Text Box 12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58" name="Text Box 124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61" name="Text Box 12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62" name="Text Box 128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63" name="Text Box 129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64" name="Text Box 130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65" name="Text Box 131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66" name="Text Box 132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67" name="Text Box 133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8" name="Text Box 137"/>
          <p:cNvSpPr txBox="1">
            <a:spLocks noChangeArrowheads="1"/>
          </p:cNvSpPr>
          <p:nvPr/>
        </p:nvSpPr>
        <p:spPr bwMode="auto">
          <a:xfrm>
            <a:off x="6226946" y="4561166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4974410" y="4561166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70" name="Picture 69" descr="Pictur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46" y="3991253"/>
            <a:ext cx="34290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3586</TotalTime>
  <Words>522</Words>
  <Application>Microsoft Office PowerPoint</Application>
  <PresentationFormat>Widescreen</PresentationFormat>
  <Paragraphs>94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微软雅黑</vt:lpstr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Administrator</cp:lastModifiedBy>
  <cp:revision>325</cp:revision>
  <dcterms:created xsi:type="dcterms:W3CDTF">2018-02-23T07:21:57Z</dcterms:created>
  <dcterms:modified xsi:type="dcterms:W3CDTF">2024-01-24T09:05:40Z</dcterms:modified>
</cp:coreProperties>
</file>