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361" r:id="rId9"/>
    <p:sldId id="379" r:id="rId10"/>
    <p:sldId id="257" r:id="rId11"/>
    <p:sldId id="258" r:id="rId12"/>
    <p:sldId id="259" r:id="rId13"/>
    <p:sldId id="260" r:id="rId14"/>
    <p:sldId id="261" r:id="rId15"/>
    <p:sldId id="264" r:id="rId16"/>
    <p:sldId id="373" r:id="rId17"/>
    <p:sldId id="262" r:id="rId18"/>
    <p:sldId id="376" r:id="rId19"/>
    <p:sldId id="378" r:id="rId20"/>
    <p:sldId id="362" r:id="rId21"/>
    <p:sldId id="365" r:id="rId22"/>
    <p:sldId id="375" r:id="rId23"/>
    <p:sldId id="367" r:id="rId24"/>
    <p:sldId id="369" r:id="rId25"/>
    <p:sldId id="377" r:id="rId26"/>
    <p:sldId id="370" r:id="rId27"/>
    <p:sldId id="381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33FF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7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5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94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19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7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5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89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0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7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09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45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01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57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95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87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95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9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7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3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5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18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34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96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11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92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6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58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93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52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86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9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96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5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70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17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4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91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48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49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94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95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6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96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04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36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368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01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15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60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440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534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46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2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145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44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43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591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542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111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01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880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4F32-71B3-4005-A05C-505AC43AB575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8DC-DC69-4F02-AA0A-726FAA636A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98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4F32-71B3-4005-A05C-505AC43AB575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8DC-DC69-4F02-AA0A-726FAA636A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77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4F32-71B3-4005-A05C-505AC43AB575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8DC-DC69-4F02-AA0A-726FAA63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1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739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4F32-71B3-4005-A05C-505AC43AB575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8DC-DC69-4F02-AA0A-726FAA636A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20785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4F32-71B3-4005-A05C-505AC43AB575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8DC-DC69-4F02-AA0A-726FAA636A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90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4F32-71B3-4005-A05C-505AC43AB575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8DC-DC69-4F02-AA0A-726FAA63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362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4F32-71B3-4005-A05C-505AC43AB575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8DC-DC69-4F02-AA0A-726FAA63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195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4F32-71B3-4005-A05C-505AC43AB575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8DC-DC69-4F02-AA0A-726FAA63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9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4F32-71B3-4005-A05C-505AC43AB575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8DC-DC69-4F02-AA0A-726FAA636A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711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4F32-71B3-4005-A05C-505AC43AB575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8DC-DC69-4F02-AA0A-726FAA63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919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4F32-71B3-4005-A05C-505AC43AB575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8DC-DC69-4F02-AA0A-726FAA63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9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181497F6-A194-8F94-5586-49B55B37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181A8B-17DF-3B0C-89C6-F3CD54CF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19566B23-4F8E-34C7-ED8C-57823514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D6E53-7B24-4195-9339-A1B0A3050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6016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5994F555-0DE9-861E-D7CB-D066E403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4D7275-D84D-85EA-18F1-4D8472DA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F92655C2-3AA2-E3DF-7B06-343B014C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8535C-13E2-4728-A331-9C379839A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68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408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E00E6BBD-D624-0BBD-FAD2-2C8C93D9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B11E12-F5B9-99D7-7587-DD5AC0D3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59C1E23F-9E16-BBA6-7FC9-E1734B35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8324B-E3E1-4986-AC98-F8829983A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0905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3">
            <a:extLst>
              <a:ext uri="{FF2B5EF4-FFF2-40B4-BE49-F238E27FC236}">
                <a16:creationId xmlns:a16="http://schemas.microsoft.com/office/drawing/2014/main" id="{A2C702E1-49BB-4153-DBB5-860F2E5B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id="{9128C359-F424-243C-D34D-614FABED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Chỗ dành sẵn cho Số hiệu Bản chiếu 5">
            <a:extLst>
              <a:ext uri="{FF2B5EF4-FFF2-40B4-BE49-F238E27FC236}">
                <a16:creationId xmlns:a16="http://schemas.microsoft.com/office/drawing/2014/main" id="{0F1F2535-0582-0EFF-9E71-A6AFCCB7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519C-F90A-44C5-B5C9-95C03FA17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9898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3">
            <a:extLst>
              <a:ext uri="{FF2B5EF4-FFF2-40B4-BE49-F238E27FC236}">
                <a16:creationId xmlns:a16="http://schemas.microsoft.com/office/drawing/2014/main" id="{91CD8EAD-0220-D7A9-78A8-10766C64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Chỗ dành sẵn cho Chân trang 4">
            <a:extLst>
              <a:ext uri="{FF2B5EF4-FFF2-40B4-BE49-F238E27FC236}">
                <a16:creationId xmlns:a16="http://schemas.microsoft.com/office/drawing/2014/main" id="{0E2B5C75-6EAE-A89D-5DEE-234C7708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Chỗ dành sẵn cho Số hiệu Bản chiếu 5">
            <a:extLst>
              <a:ext uri="{FF2B5EF4-FFF2-40B4-BE49-F238E27FC236}">
                <a16:creationId xmlns:a16="http://schemas.microsoft.com/office/drawing/2014/main" id="{AD31BDCD-785F-FF4E-7BC4-4378ADCC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DCABC-1793-4C43-A9D8-0332EA73A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9265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3">
            <a:extLst>
              <a:ext uri="{FF2B5EF4-FFF2-40B4-BE49-F238E27FC236}">
                <a16:creationId xmlns:a16="http://schemas.microsoft.com/office/drawing/2014/main" id="{C3837E1A-5F5A-5D31-6831-632B5407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Chỗ dành sẵn cho Chân trang 4">
            <a:extLst>
              <a:ext uri="{FF2B5EF4-FFF2-40B4-BE49-F238E27FC236}">
                <a16:creationId xmlns:a16="http://schemas.microsoft.com/office/drawing/2014/main" id="{9BABE49E-71EA-194D-9CED-4D4458AA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Chỗ dành sẵn cho Số hiệu Bản chiếu 5">
            <a:extLst>
              <a:ext uri="{FF2B5EF4-FFF2-40B4-BE49-F238E27FC236}">
                <a16:creationId xmlns:a16="http://schemas.microsoft.com/office/drawing/2014/main" id="{A0C4870E-38B6-35E2-D2C9-41AF1307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45BEA-74E5-4E12-8A75-41E772EF9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3580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>
            <a:extLst>
              <a:ext uri="{FF2B5EF4-FFF2-40B4-BE49-F238E27FC236}">
                <a16:creationId xmlns:a16="http://schemas.microsoft.com/office/drawing/2014/main" id="{D41308EB-8AA5-1047-0D4D-0E38BF16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hỗ dành sẵn cho Chân trang 4">
            <a:extLst>
              <a:ext uri="{FF2B5EF4-FFF2-40B4-BE49-F238E27FC236}">
                <a16:creationId xmlns:a16="http://schemas.microsoft.com/office/drawing/2014/main" id="{A3030DC6-9C32-6F9F-90CB-2B015667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Chỗ dành sẵn cho Số hiệu Bản chiếu 5">
            <a:extLst>
              <a:ext uri="{FF2B5EF4-FFF2-40B4-BE49-F238E27FC236}">
                <a16:creationId xmlns:a16="http://schemas.microsoft.com/office/drawing/2014/main" id="{5A2E8388-B2A3-7ED5-61E5-FCA38110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B7725-A61A-4505-9D8A-6F488D2C9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8517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>
            <a:extLst>
              <a:ext uri="{FF2B5EF4-FFF2-40B4-BE49-F238E27FC236}">
                <a16:creationId xmlns:a16="http://schemas.microsoft.com/office/drawing/2014/main" id="{A063C18D-8DBB-18EA-42A8-DC438A87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id="{B481B560-94E7-0885-F9A0-C0E3D64E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Chỗ dành sẵn cho Số hiệu Bản chiếu 5">
            <a:extLst>
              <a:ext uri="{FF2B5EF4-FFF2-40B4-BE49-F238E27FC236}">
                <a16:creationId xmlns:a16="http://schemas.microsoft.com/office/drawing/2014/main" id="{9EB808BE-1CB8-705E-C857-8CAEA363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BE23-E3DB-49EF-9DDF-37263BC61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2429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>
            <a:extLst>
              <a:ext uri="{FF2B5EF4-FFF2-40B4-BE49-F238E27FC236}">
                <a16:creationId xmlns:a16="http://schemas.microsoft.com/office/drawing/2014/main" id="{4F5E481F-5254-4055-6428-7E0A6AE6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id="{0ED3ADAB-F60F-DB38-1B06-6ECFE6CC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Chỗ dành sẵn cho Số hiệu Bản chiếu 5">
            <a:extLst>
              <a:ext uri="{FF2B5EF4-FFF2-40B4-BE49-F238E27FC236}">
                <a16:creationId xmlns:a16="http://schemas.microsoft.com/office/drawing/2014/main" id="{CC287544-598E-FCF2-ED01-E8939E73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E22AF-3797-4E7E-98CF-BEB7ECD46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3674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DE1C7A38-68C9-F1FA-15F6-8BF50CC3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2352B4F-BE2C-D123-1579-5B1C1AAB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912EB732-9406-5B95-B573-03A94864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06C1C-5308-431B-B7E6-A79EF8F18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0532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26FDED29-B15C-9B41-37F4-FA903521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DBF9DE-563F-E101-8545-BFD5D3E3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1246E518-9CBF-C8C1-0F3B-A4D4E111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05075-4175-4BCA-AE46-25DB905D9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5211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Chỗ dành sẵn cho Ngày tháng 2">
            <a:extLst>
              <a:ext uri="{FF2B5EF4-FFF2-40B4-BE49-F238E27FC236}">
                <a16:creationId xmlns:a16="http://schemas.microsoft.com/office/drawing/2014/main" id="{5FD94C1A-04B7-5DE8-F1B0-8A5E2DF6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DDBD6FC-A799-ADCC-631D-E6C55E33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Chỗ dành sẵn cho Số hiệu Bản chiếu 4">
            <a:extLst>
              <a:ext uri="{FF2B5EF4-FFF2-40B4-BE49-F238E27FC236}">
                <a16:creationId xmlns:a16="http://schemas.microsoft.com/office/drawing/2014/main" id="{63FDB386-81C8-A26A-184A-EC8889C6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3F56DCC-98D3-472F-A3E7-2963EFC47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65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7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5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1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6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6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2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4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104F32-71B3-4005-A05C-505AC43AB575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F5A8DC-DC69-4F02-AA0A-726FAA63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1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>
            <a:extLst>
              <a:ext uri="{FF2B5EF4-FFF2-40B4-BE49-F238E27FC236}">
                <a16:creationId xmlns:a16="http://schemas.microsoft.com/office/drawing/2014/main" id="{23B39CFB-99F9-BAD8-60DE-196A651663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Chỗ dành sẵn cho Văn bản 2">
            <a:extLst>
              <a:ext uri="{FF2B5EF4-FFF2-40B4-BE49-F238E27FC236}">
                <a16:creationId xmlns:a16="http://schemas.microsoft.com/office/drawing/2014/main" id="{0A84F506-E6AB-AD8F-7562-C8059554DA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8AE054BF-703F-0295-2AF7-1D543C23A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CE73366-F1F5-CCFB-C730-97C6A2B93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A02B4C9C-9C83-A5BE-6F91-1F7A778E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33CE3FB-1475-4DE7-AB91-C0ABE352BF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0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7.xml"/><Relationship Id="rId7" Type="http://schemas.openxmlformats.org/officeDocument/2006/relationships/slide" Target="slide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5.jp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5" Type="http://schemas.openxmlformats.org/officeDocument/2006/relationships/slide" Target="slide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5" Type="http://schemas.openxmlformats.org/officeDocument/2006/relationships/slide" Target="slide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40.xml"/><Relationship Id="rId7" Type="http://schemas.openxmlformats.org/officeDocument/2006/relationships/oleObject" Target="../embeddings/oleObject1.bin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5" Type="http://schemas.openxmlformats.org/officeDocument/2006/relationships/slide" Target="slide3.xml"/><Relationship Id="rId10" Type="http://schemas.openxmlformats.org/officeDocument/2006/relationships/image" Target="../media/image6.png"/><Relationship Id="rId4" Type="http://schemas.openxmlformats.org/officeDocument/2006/relationships/image" Target="../media/image10.jp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1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5" Type="http://schemas.openxmlformats.org/officeDocument/2006/relationships/slide" Target="slide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heart16[1]">
            <a:extLst>
              <a:ext uri="{FF2B5EF4-FFF2-40B4-BE49-F238E27FC236}">
                <a16:creationId xmlns:a16="http://schemas.microsoft.com/office/drawing/2014/main" id="{9BFECB69-46B4-6138-516A-0E04C022E6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370" y="5635007"/>
            <a:ext cx="1447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6" descr="MATH">
            <a:extLst>
              <a:ext uri="{FF2B5EF4-FFF2-40B4-BE49-F238E27FC236}">
                <a16:creationId xmlns:a16="http://schemas.microsoft.com/office/drawing/2014/main" id="{352AE49B-A42D-95B3-A388-0F7C7309C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81600"/>
            <a:ext cx="20574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20">
            <a:extLst>
              <a:ext uri="{FF2B5EF4-FFF2-40B4-BE49-F238E27FC236}">
                <a16:creationId xmlns:a16="http://schemas.microsoft.com/office/drawing/2014/main" id="{D65FD23B-0A0A-DB6E-B92B-735F86F8C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3668699"/>
            <a:ext cx="681196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Ngô Thu Hà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NĂM HỌC 2023 -2024</a:t>
            </a:r>
          </a:p>
        </p:txBody>
      </p:sp>
      <p:sp>
        <p:nvSpPr>
          <p:cNvPr id="3078" name="WordArt 21">
            <a:extLst>
              <a:ext uri="{FF2B5EF4-FFF2-40B4-BE49-F238E27FC236}">
                <a16:creationId xmlns:a16="http://schemas.microsoft.com/office/drawing/2014/main" id="{EB7672E9-5D79-570D-4BEC-34B65467AF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8461" y="1235940"/>
            <a:ext cx="7432855" cy="711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3079" name="WordArt 22">
            <a:extLst>
              <a:ext uri="{FF2B5EF4-FFF2-40B4-BE49-F238E27FC236}">
                <a16:creationId xmlns:a16="http://schemas.microsoft.com/office/drawing/2014/main" id="{D1322DAB-6421-3BE3-F715-2233DE691A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23762" y="2090378"/>
            <a:ext cx="10690576" cy="784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VỀ DỰ CHUYÊN ĐỀ MÔN TOÁN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3080" name="Picture 24" descr="POINSET2">
            <a:extLst>
              <a:ext uri="{FF2B5EF4-FFF2-40B4-BE49-F238E27FC236}">
                <a16:creationId xmlns:a16="http://schemas.microsoft.com/office/drawing/2014/main" id="{9A770D15-C5D5-35F8-EA64-88074920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7136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5" descr="POINSET2">
            <a:extLst>
              <a:ext uri="{FF2B5EF4-FFF2-40B4-BE49-F238E27FC236}">
                <a16:creationId xmlns:a16="http://schemas.microsoft.com/office/drawing/2014/main" id="{992B849F-41B3-EE51-9FB3-B7DAC3C6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23046" y="556736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6" descr="POINSET2">
            <a:extLst>
              <a:ext uri="{FF2B5EF4-FFF2-40B4-BE49-F238E27FC236}">
                <a16:creationId xmlns:a16="http://schemas.microsoft.com/office/drawing/2014/main" id="{5F7BDC72-041C-D9D8-22C9-ABB2E555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2394" y="556498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7" descr="POINSET2">
            <a:extLst>
              <a:ext uri="{FF2B5EF4-FFF2-40B4-BE49-F238E27FC236}">
                <a16:creationId xmlns:a16="http://schemas.microsoft.com/office/drawing/2014/main" id="{6E5D2F65-FFF2-36EB-462C-49B33291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16431" y="90118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8" descr="Magnolia-01-june">
            <a:extLst>
              <a:ext uri="{FF2B5EF4-FFF2-40B4-BE49-F238E27FC236}">
                <a16:creationId xmlns:a16="http://schemas.microsoft.com/office/drawing/2014/main" id="{66957FEF-2994-F3E6-55E9-69120CFB5B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62769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9" descr="Magnolia-01-june">
            <a:extLst>
              <a:ext uri="{FF2B5EF4-FFF2-40B4-BE49-F238E27FC236}">
                <a16:creationId xmlns:a16="http://schemas.microsoft.com/office/drawing/2014/main" id="{BD566C2F-C0AD-DEAF-E4D5-D1C83C48A3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62769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30" descr="Magnolia-01-june">
            <a:extLst>
              <a:ext uri="{FF2B5EF4-FFF2-40B4-BE49-F238E27FC236}">
                <a16:creationId xmlns:a16="http://schemas.microsoft.com/office/drawing/2014/main" id="{8699DD14-EFE6-8F07-897C-FCD41D0E85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62769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31" descr="Magnolia-01-june">
            <a:extLst>
              <a:ext uri="{FF2B5EF4-FFF2-40B4-BE49-F238E27FC236}">
                <a16:creationId xmlns:a16="http://schemas.microsoft.com/office/drawing/2014/main" id="{D9B105A3-6C20-1895-F6B5-027FD55E8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62769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32" descr="Magnolia-01-june">
            <a:extLst>
              <a:ext uri="{FF2B5EF4-FFF2-40B4-BE49-F238E27FC236}">
                <a16:creationId xmlns:a16="http://schemas.microsoft.com/office/drawing/2014/main" id="{78FBC8C0-9758-E151-9A6D-EFE5DB786C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62769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33" descr="Magnolia-01-june">
            <a:extLst>
              <a:ext uri="{FF2B5EF4-FFF2-40B4-BE49-F238E27FC236}">
                <a16:creationId xmlns:a16="http://schemas.microsoft.com/office/drawing/2014/main" id="{15D8CA01-E8F2-46A6-BC78-46AFD05F3A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62769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34" descr="Magnolia-01-june">
            <a:extLst>
              <a:ext uri="{FF2B5EF4-FFF2-40B4-BE49-F238E27FC236}">
                <a16:creationId xmlns:a16="http://schemas.microsoft.com/office/drawing/2014/main" id="{A05A169B-2D09-5538-DDCD-2E28EA3C0B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62769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35" descr="Magnolia-01-june">
            <a:extLst>
              <a:ext uri="{FF2B5EF4-FFF2-40B4-BE49-F238E27FC236}">
                <a16:creationId xmlns:a16="http://schemas.microsoft.com/office/drawing/2014/main" id="{06326C58-D371-6F92-8229-18A94EC98B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62769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36" descr="Magnolia-01-june">
            <a:extLst>
              <a:ext uri="{FF2B5EF4-FFF2-40B4-BE49-F238E27FC236}">
                <a16:creationId xmlns:a16="http://schemas.microsoft.com/office/drawing/2014/main" id="{3E68C15B-1D20-9EB3-633D-A652F0A9D6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62769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37" descr="Magnolia-01-june">
            <a:extLst>
              <a:ext uri="{FF2B5EF4-FFF2-40B4-BE49-F238E27FC236}">
                <a16:creationId xmlns:a16="http://schemas.microsoft.com/office/drawing/2014/main" id="{D87A5354-AD10-3C53-68B0-FDC6B5F524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62769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8" descr="Magnolia-01-june">
            <a:extLst>
              <a:ext uri="{FF2B5EF4-FFF2-40B4-BE49-F238E27FC236}">
                <a16:creationId xmlns:a16="http://schemas.microsoft.com/office/drawing/2014/main" id="{E53F46A2-2CD7-B0A5-8009-9C83D28D1A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2769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39" descr="Magnolia-01-june">
            <a:extLst>
              <a:ext uri="{FF2B5EF4-FFF2-40B4-BE49-F238E27FC236}">
                <a16:creationId xmlns:a16="http://schemas.microsoft.com/office/drawing/2014/main" id="{A1A9746D-62A2-3328-F167-343FF36332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62769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21">
            <a:extLst>
              <a:ext uri="{FF2B5EF4-FFF2-40B4-BE49-F238E27FC236}">
                <a16:creationId xmlns:a16="http://schemas.microsoft.com/office/drawing/2014/main" id="{CB56E3E3-4B5A-42C2-0B4F-F0D659A98A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4258" y="87136"/>
            <a:ext cx="7662783" cy="711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E929A-D352-AC81-77D2-5D581E061986}"/>
              </a:ext>
            </a:extLst>
          </p:cNvPr>
          <p:cNvSpPr txBox="1"/>
          <p:nvPr/>
        </p:nvSpPr>
        <p:spPr>
          <a:xfrm>
            <a:off x="1330204" y="214345"/>
            <a:ext cx="946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TIÊN LÃNG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TIÊN THẮNG – TOÀN THÁNG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3581400" y="1752600"/>
            <a:ext cx="516255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235447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E46475-DA2F-4CF9-5350-68F08F9676EE}"/>
                  </a:ext>
                </a:extLst>
              </p:cNvPr>
              <p:cNvSpPr txBox="1"/>
              <p:nvPr/>
            </p:nvSpPr>
            <p:spPr>
              <a:xfrm>
                <a:off x="510639" y="1413162"/>
                <a:ext cx="10996551" cy="4064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Cho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(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0).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chia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A= B.Q. Khi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A: B =Q,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Q.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E46475-DA2F-4CF9-5350-68F08F967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39" y="1413162"/>
                <a:ext cx="10996551" cy="4064061"/>
              </a:xfrm>
              <a:prstGeom prst="rect">
                <a:avLst/>
              </a:prstGeom>
              <a:blipFill>
                <a:blip r:embed="rId2"/>
                <a:stretch>
                  <a:fillRect l="-1996" r="-1552" b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4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5112" y="450998"/>
            <a:ext cx="9758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6: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khối hộp chữ nhật,có ba kích thước là 2x, x và 3y; Tính thể tích của khối hộp chữ nhật</a:t>
            </a:r>
          </a:p>
        </p:txBody>
      </p:sp>
      <p:pic>
        <p:nvPicPr>
          <p:cNvPr id="11" name="Picture 10" descr="A picture containing diagram, line, sketch, design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7941543" y="2482583"/>
            <a:ext cx="4035454" cy="2108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9B0970-0C05-6D18-D67A-4509A2CCDEE6}"/>
                  </a:ext>
                </a:extLst>
              </p:cNvPr>
              <p:cNvSpPr txBox="1"/>
              <p:nvPr/>
            </p:nvSpPr>
            <p:spPr>
              <a:xfrm>
                <a:off x="818140" y="3214312"/>
                <a:ext cx="5756820" cy="89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a-DK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kumimoji="0" lang="da-DK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kumimoji="0" lang="da-DK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𝟑𝐲</m:t>
                      </m:r>
                      <m:r>
                        <a:rPr kumimoji="0" lang="da-DK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da-DK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p>
                          <m:r>
                            <a:rPr kumimoji="0" lang="da-DK" sz="4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29B0970-0C05-6D18-D67A-4509A2CCD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40" y="3214312"/>
                <a:ext cx="5756820" cy="8910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7ADF15-BD90-5602-BAC0-EC2F7FC01130}"/>
                  </a:ext>
                </a:extLst>
              </p:cNvPr>
              <p:cNvSpPr txBox="1"/>
              <p:nvPr/>
            </p:nvSpPr>
            <p:spPr>
              <a:xfrm>
                <a:off x="4370731" y="4067901"/>
                <a:ext cx="1176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𝐱𝐲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7ADF15-BD90-5602-BAC0-EC2F7FC0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731" y="4067901"/>
                <a:ext cx="1176772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18653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2877" y="4042487"/>
                <a:ext cx="2847169" cy="998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a-DK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p>
                          <m:r>
                            <a:rPr kumimoji="0" lang="da-DK" sz="4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kumimoji="0" lang="en-US" sz="4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kumimoji="0" lang="da-DK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877" y="4042487"/>
                <a:ext cx="2847169" cy="9988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85600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3393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>
            <a:extLst>
              <a:ext uri="{FF2B5EF4-FFF2-40B4-BE49-F238E27FC236}">
                <a16:creationId xmlns:a16="http://schemas.microsoft.com/office/drawing/2014/main" id="{6111B58A-6362-A309-4C5E-9D88E8A6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17" y="556276"/>
            <a:ext cx="11257808" cy="795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3600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B.</a:t>
            </a: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A= 6x</a:t>
            </a:r>
            <a:r>
              <a:rPr lang="en-US" sz="4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B= 2x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A= 6x</a:t>
            </a:r>
            <a:r>
              <a:rPr lang="en-US" sz="4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, B= 2xy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A=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B= xy</a:t>
            </a:r>
            <a:r>
              <a:rPr lang="en-US" sz="4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AutoNum type="alphaLcPeriod"/>
            </a:pP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400" b="0" i="1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Đồng hồ đếm ngược 3 phút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1127" y="6047509"/>
            <a:ext cx="1440873" cy="810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0BA4C7-8ADD-0AE8-39CB-CE293CCA7AC6}"/>
              </a:ext>
            </a:extLst>
          </p:cNvPr>
          <p:cNvSpPr txBox="1"/>
          <p:nvPr/>
        </p:nvSpPr>
        <p:spPr>
          <a:xfrm>
            <a:off x="3061854" y="605643"/>
            <a:ext cx="643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41674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25">
                <a:extLst>
                  <a:ext uri="{FF2B5EF4-FFF2-40B4-BE49-F238E27FC236}">
                    <a16:creationId xmlns:a16="http://schemas.microsoft.com/office/drawing/2014/main" id="{CA066D17-EDE4-AAB5-B0C4-10A440E30D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1277" y="620689"/>
                <a:ext cx="10284031" cy="2219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chia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3200" b="0" i="1" u="sng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b="0" i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i="1" u="sng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0" i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i="1" u="sng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b="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i="1" u="sng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="0" i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i="1" u="sng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200" b="0" i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i="1" u="sng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200" b="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3200" b="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25">
                <a:extLst>
                  <a:ext uri="{FF2B5EF4-FFF2-40B4-BE49-F238E27FC236}">
                    <a16:creationId xmlns:a16="http://schemas.microsoft.com/office/drawing/2014/main" id="{CA066D17-EDE4-AAB5-B0C4-10A440E30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1277" y="620689"/>
                <a:ext cx="10284031" cy="2219838"/>
              </a:xfrm>
              <a:prstGeom prst="rect">
                <a:avLst/>
              </a:prstGeom>
              <a:blipFill>
                <a:blip r:embed="rId2"/>
                <a:stretch>
                  <a:fillRect l="-1541" r="-1482" b="-79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25">
            <a:extLst>
              <a:ext uri="{FF2B5EF4-FFF2-40B4-BE49-F238E27FC236}">
                <a16:creationId xmlns:a16="http://schemas.microsoft.com/office/drawing/2014/main" id="{C1269BD5-A927-28D2-3EF5-1AD5C2D55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782" y="2742283"/>
            <a:ext cx="100465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(</a:t>
            </a:r>
            <a:r>
              <a:rPr lang="en-US" sz="32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ta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32">
            <a:extLst>
              <a:ext uri="{FF2B5EF4-FFF2-40B4-BE49-F238E27FC236}">
                <a16:creationId xmlns:a16="http://schemas.microsoft.com/office/drawing/2014/main" id="{D1E04D30-079C-CC86-2321-22B8669A5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2" y="116633"/>
            <a:ext cx="541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C380B49F-7CA4-CC59-744D-914512F3C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783" y="4090869"/>
            <a:ext cx="98683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B;</a:t>
            </a:r>
            <a:endParaRPr lang="en-US" sz="3200" b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256E6-93FD-7179-8D82-2415A7E94A34}"/>
              </a:ext>
            </a:extLst>
          </p:cNvPr>
          <p:cNvSpPr txBox="1"/>
          <p:nvPr/>
        </p:nvSpPr>
        <p:spPr>
          <a:xfrm>
            <a:off x="1258784" y="4708380"/>
            <a:ext cx="100465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B;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0CAF-11B1-4341-9B6A-27DEDAF26664}"/>
              </a:ext>
            </a:extLst>
          </p:cNvPr>
          <p:cNvSpPr txBox="1"/>
          <p:nvPr/>
        </p:nvSpPr>
        <p:spPr>
          <a:xfrm>
            <a:off x="1270661" y="6034636"/>
            <a:ext cx="9868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11360"/>
              </p:ext>
            </p:extLst>
          </p:nvPr>
        </p:nvGraphicFramePr>
        <p:xfrm>
          <a:off x="1637144" y="2019587"/>
          <a:ext cx="8128000" cy="374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7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537">
                <a:tc>
                  <a:txBody>
                    <a:bodyPr/>
                    <a:lstStyle/>
                    <a:p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định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 (Đ)/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Sai (S)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537">
                <a:tc>
                  <a:txBody>
                    <a:bodyPr/>
                    <a:lstStyle/>
                    <a:p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không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hết cho B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537">
                <a:tc>
                  <a:txBody>
                    <a:bodyPr/>
                    <a:lstStyle/>
                    <a:p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chia hết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cho B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537">
                <a:tc>
                  <a:txBody>
                    <a:bodyPr/>
                    <a:lstStyle/>
                    <a:p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chia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hết cho A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53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A89364-2AAF-3D78-2606-9647A473B9EC}"/>
              </a:ext>
            </a:extLst>
          </p:cNvPr>
          <p:cNvSpPr txBox="1"/>
          <p:nvPr/>
        </p:nvSpPr>
        <p:spPr>
          <a:xfrm>
            <a:off x="1151906" y="169487"/>
            <a:ext cx="100108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A= 3xyz, B= 4xy.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3A821-7EE3-580E-6C67-F3D16783985F}"/>
              </a:ext>
            </a:extLst>
          </p:cNvPr>
          <p:cNvSpPr txBox="1"/>
          <p:nvPr/>
        </p:nvSpPr>
        <p:spPr>
          <a:xfrm>
            <a:off x="7763476" y="269423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2C4B7-D395-6D3E-3188-FF5AF53C9760}"/>
              </a:ext>
            </a:extLst>
          </p:cNvPr>
          <p:cNvSpPr txBox="1"/>
          <p:nvPr/>
        </p:nvSpPr>
        <p:spPr>
          <a:xfrm>
            <a:off x="7724887" y="4267799"/>
            <a:ext cx="475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7259B-8E4C-4CDC-8694-DCB6B42AFBCF}"/>
              </a:ext>
            </a:extLst>
          </p:cNvPr>
          <p:cNvSpPr txBox="1"/>
          <p:nvPr/>
        </p:nvSpPr>
        <p:spPr>
          <a:xfrm>
            <a:off x="7763476" y="3538744"/>
            <a:ext cx="475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C8232-4D36-D473-5D7A-C73106E097D3}"/>
              </a:ext>
            </a:extLst>
          </p:cNvPr>
          <p:cNvSpPr txBox="1"/>
          <p:nvPr/>
        </p:nvSpPr>
        <p:spPr>
          <a:xfrm>
            <a:off x="7689259" y="4965575"/>
            <a:ext cx="475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2845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82B364-1507-2E7C-A13E-48ED803FDB9F}"/>
              </a:ext>
            </a:extLst>
          </p:cNvPr>
          <p:cNvSpPr txBox="1"/>
          <p:nvPr/>
        </p:nvSpPr>
        <p:spPr>
          <a:xfrm>
            <a:off x="810737" y="761420"/>
            <a:ext cx="10974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2x</a:t>
            </a:r>
            <a:r>
              <a:rPr lang="nl-NL" sz="3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5282" y="176645"/>
            <a:ext cx="7943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( 3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D15B78-7FCB-241B-FCF1-9BD11B867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40552"/>
              </p:ext>
            </p:extLst>
          </p:nvPr>
        </p:nvGraphicFramePr>
        <p:xfrm>
          <a:off x="634983" y="3731406"/>
          <a:ext cx="10116145" cy="3167035"/>
        </p:xfrm>
        <a:graphic>
          <a:graphicData uri="http://schemas.openxmlformats.org/drawingml/2006/table">
            <a:tbl>
              <a:tblPr firstRow="1" bandRow="1"/>
              <a:tblGrid>
                <a:gridCol w="3148265">
                  <a:extLst>
                    <a:ext uri="{9D8B030D-6E8A-4147-A177-3AD203B41FA5}">
                      <a16:colId xmlns:a16="http://schemas.microsoft.com/office/drawing/2014/main" val="3226832683"/>
                    </a:ext>
                  </a:extLst>
                </a:gridCol>
                <a:gridCol w="1502445">
                  <a:extLst>
                    <a:ext uri="{9D8B030D-6E8A-4147-A177-3AD203B41FA5}">
                      <a16:colId xmlns:a16="http://schemas.microsoft.com/office/drawing/2014/main" val="739185146"/>
                    </a:ext>
                  </a:extLst>
                </a:gridCol>
                <a:gridCol w="1934967">
                  <a:extLst>
                    <a:ext uri="{9D8B030D-6E8A-4147-A177-3AD203B41FA5}">
                      <a16:colId xmlns:a16="http://schemas.microsoft.com/office/drawing/2014/main" val="2234780126"/>
                    </a:ext>
                  </a:extLst>
                </a:gridCol>
                <a:gridCol w="1901021">
                  <a:extLst>
                    <a:ext uri="{9D8B030D-6E8A-4147-A177-3AD203B41FA5}">
                      <a16:colId xmlns:a16="http://schemas.microsoft.com/office/drawing/2014/main" val="332541192"/>
                    </a:ext>
                  </a:extLst>
                </a:gridCol>
                <a:gridCol w="1629447">
                  <a:extLst>
                    <a:ext uri="{9D8B030D-6E8A-4147-A177-3AD203B41FA5}">
                      <a16:colId xmlns:a16="http://schemas.microsoft.com/office/drawing/2014/main" val="3316511814"/>
                    </a:ext>
                  </a:extLst>
                </a:gridCol>
              </a:tblGrid>
              <a:tr h="63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2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2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2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2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2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118311"/>
                  </a:ext>
                </a:extLst>
              </a:tr>
              <a:tr h="63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1,5đ )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7,5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51068"/>
                  </a:ext>
                </a:extLst>
              </a:tr>
              <a:tr h="63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( 1,5đ )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1,5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23266"/>
                  </a:ext>
                </a:extLst>
              </a:tr>
              <a:tr h="63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( 1đ )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560576"/>
                  </a:ext>
                </a:extLst>
              </a:tr>
              <a:tr h="63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đ )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651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9FDD65-A581-B652-A2C4-1F338160E7FC}"/>
              </a:ext>
            </a:extLst>
          </p:cNvPr>
          <p:cNvSpPr txBox="1"/>
          <p:nvPr/>
        </p:nvSpPr>
        <p:spPr>
          <a:xfrm>
            <a:off x="1365662" y="3051964"/>
            <a:ext cx="846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TIÊU CHÍ ĐÁNH GIÁ</a:t>
            </a:r>
          </a:p>
        </p:txBody>
      </p:sp>
      <p:pic>
        <p:nvPicPr>
          <p:cNvPr id="7" name="Đồng hồ đếm ngược 3 phút có âm thanh">
            <a:hlinkClick r:id="" action="ppaction://media"/>
            <a:extLst>
              <a:ext uri="{FF2B5EF4-FFF2-40B4-BE49-F238E27FC236}">
                <a16:creationId xmlns:a16="http://schemas.microsoft.com/office/drawing/2014/main" id="{AD7DF2D0-757E-ED0E-C135-B3D62DBD27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1127" y="6047509"/>
            <a:ext cx="1440873" cy="8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5">
            <a:extLst>
              <a:ext uri="{FF2B5EF4-FFF2-40B4-BE49-F238E27FC236}">
                <a16:creationId xmlns:a16="http://schemas.microsoft.com/office/drawing/2014/main" id="{D27BC90D-C247-8C6D-E039-861AE8C9B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787" y="1565018"/>
            <a:ext cx="993964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chia đa thức A cho đơn thức B (</a:t>
            </a:r>
            <a:r>
              <a:rPr lang="nl-NL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hợp chia hết</a:t>
            </a:r>
            <a:r>
              <a:rPr lang="nl-NL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ta chia </a:t>
            </a:r>
            <a:r>
              <a:rPr lang="nl-NL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 hạng tử </a:t>
            </a:r>
            <a:r>
              <a:rPr lang="nl-NL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A cho B rồi </a:t>
            </a:r>
            <a:r>
              <a:rPr lang="nl-NL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nl-NL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kết quả với nhau.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32">
            <a:extLst>
              <a:ext uri="{FF2B5EF4-FFF2-40B4-BE49-F238E27FC236}">
                <a16:creationId xmlns:a16="http://schemas.microsoft.com/office/drawing/2014/main" id="{86A48BDC-9F61-B34B-5195-72AD7C59F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548681"/>
            <a:ext cx="541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endParaRPr lang="en-US" altLang="en-US" sz="36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9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707786-D5A2-8A20-DB5F-70D17B01FE7A}"/>
              </a:ext>
            </a:extLst>
          </p:cNvPr>
          <p:cNvSpPr txBox="1"/>
          <p:nvPr/>
        </p:nvSpPr>
        <p:spPr>
          <a:xfrm>
            <a:off x="1306286" y="1531917"/>
            <a:ext cx="9690265" cy="267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088379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DE2D87-90D5-A815-8B26-B0FF7DEA6F21}"/>
              </a:ext>
            </a:extLst>
          </p:cNvPr>
          <p:cNvSpPr txBox="1"/>
          <p:nvPr/>
        </p:nvSpPr>
        <p:spPr>
          <a:xfrm>
            <a:off x="1794844" y="705522"/>
            <a:ext cx="8792007" cy="265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35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fr-FR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3: </a:t>
            </a:r>
            <a:r>
              <a:rPr lang="fr-FR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Thực</a:t>
            </a:r>
            <a:r>
              <a:rPr lang="fr-FR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hiện</a:t>
            </a:r>
            <a:r>
              <a:rPr lang="fr-FR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phép</a:t>
            </a:r>
            <a:r>
              <a:rPr lang="fr-FR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chia: </a:t>
            </a:r>
          </a:p>
          <a:p>
            <a:endParaRPr lang="fr-FR" sz="3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(2x</a:t>
            </a:r>
            <a:r>
              <a:rPr lang="en-US" sz="36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– 3xy</a:t>
            </a:r>
            <a:r>
              <a:rPr lang="en-US" sz="36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+ 4xy) : 2xy</a:t>
            </a:r>
          </a:p>
          <a:p>
            <a:pPr algn="ctr"/>
            <a:endParaRPr lang="en-US" sz="3600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8446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B099ED-948A-BBF6-8CA9-EF9C1002AD37}"/>
              </a:ext>
            </a:extLst>
          </p:cNvPr>
          <p:cNvSpPr txBox="1"/>
          <p:nvPr/>
        </p:nvSpPr>
        <p:spPr>
          <a:xfrm>
            <a:off x="653142" y="1002365"/>
            <a:ext cx="10748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QUAY MAY MẮN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217F64-4FD7-9D49-54E5-F4969729D733}"/>
              </a:ext>
            </a:extLst>
          </p:cNvPr>
          <p:cNvSpPr txBox="1"/>
          <p:nvPr/>
        </p:nvSpPr>
        <p:spPr>
          <a:xfrm>
            <a:off x="653142" y="1874096"/>
            <a:ext cx="10748635" cy="3981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 CHƠI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2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29D7B-1328-57ED-0E09-56F287C48702}"/>
              </a:ext>
            </a:extLst>
          </p:cNvPr>
          <p:cNvSpPr txBox="1"/>
          <p:nvPr/>
        </p:nvSpPr>
        <p:spPr>
          <a:xfrm>
            <a:off x="617517" y="213752"/>
            <a:ext cx="112103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4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E5323C-8397-93CD-DC3C-2A63AAD5FE72}"/>
              </a:ext>
            </a:extLst>
          </p:cNvPr>
          <p:cNvSpPr txBox="1"/>
          <p:nvPr/>
        </p:nvSpPr>
        <p:spPr>
          <a:xfrm>
            <a:off x="2284020" y="1080655"/>
            <a:ext cx="7623959" cy="362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Ghi nhớ kiến thức trong bài.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Hoàn thành bài tập 1.31, 1.32 (sgk-24)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6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3206665" y="369051"/>
            <a:ext cx="5952079" cy="5757350"/>
            <a:chOff x="2474534" y="1582211"/>
            <a:chExt cx="4052904" cy="3920309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27" name="Group 1026"/>
            <p:cNvGrpSpPr/>
            <p:nvPr/>
          </p:nvGrpSpPr>
          <p:grpSpPr>
            <a:xfrm>
              <a:off x="2535238" y="1679890"/>
              <a:ext cx="3794126" cy="3789363"/>
              <a:chOff x="2674938" y="1647826"/>
              <a:chExt cx="3794126" cy="3789363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4572001" y="1647826"/>
                <a:ext cx="407988" cy="1892300"/>
              </a:xfrm>
              <a:custGeom>
                <a:avLst/>
                <a:gdLst>
                  <a:gd name="T0" fmla="*/ 0 w 684"/>
                  <a:gd name="T1" fmla="*/ 3179 h 3179"/>
                  <a:gd name="T2" fmla="*/ 684 w 684"/>
                  <a:gd name="T3" fmla="*/ 74 h 3179"/>
                  <a:gd name="T4" fmla="*/ 0 w 684"/>
                  <a:gd name="T5" fmla="*/ 0 h 3179"/>
                  <a:gd name="T6" fmla="*/ 0 w 684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4" h="3179">
                    <a:moveTo>
                      <a:pt x="0" y="3179"/>
                    </a:moveTo>
                    <a:lnTo>
                      <a:pt x="684" y="74"/>
                    </a:lnTo>
                    <a:cubicBezTo>
                      <a:pt x="459" y="25"/>
                      <a:pt x="230" y="0"/>
                      <a:pt x="0" y="0"/>
                    </a:cubicBezTo>
                    <a:lnTo>
                      <a:pt x="0" y="3179"/>
                    </a:lnTo>
                    <a:close/>
                  </a:path>
                </a:pathLst>
              </a:custGeom>
              <a:solidFill>
                <a:srgbClr val="39608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4572001" y="1692276"/>
                <a:ext cx="795338" cy="1847850"/>
              </a:xfrm>
              <a:custGeom>
                <a:avLst/>
                <a:gdLst>
                  <a:gd name="T0" fmla="*/ 0 w 1335"/>
                  <a:gd name="T1" fmla="*/ 3105 h 3105"/>
                  <a:gd name="T2" fmla="*/ 1335 w 1335"/>
                  <a:gd name="T3" fmla="*/ 220 h 3105"/>
                  <a:gd name="T4" fmla="*/ 684 w 1335"/>
                  <a:gd name="T5" fmla="*/ 0 h 3105"/>
                  <a:gd name="T6" fmla="*/ 0 w 1335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5" h="3105">
                    <a:moveTo>
                      <a:pt x="0" y="3105"/>
                    </a:moveTo>
                    <a:lnTo>
                      <a:pt x="1335" y="220"/>
                    </a:lnTo>
                    <a:cubicBezTo>
                      <a:pt x="1127" y="123"/>
                      <a:pt x="908" y="50"/>
                      <a:pt x="684" y="0"/>
                    </a:cubicBezTo>
                    <a:lnTo>
                      <a:pt x="0" y="3105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4572001" y="1822451"/>
                <a:ext cx="1146175" cy="1717675"/>
              </a:xfrm>
              <a:custGeom>
                <a:avLst/>
                <a:gdLst>
                  <a:gd name="T0" fmla="*/ 0 w 1924"/>
                  <a:gd name="T1" fmla="*/ 2885 h 2885"/>
                  <a:gd name="T2" fmla="*/ 1924 w 1924"/>
                  <a:gd name="T3" fmla="*/ 354 h 2885"/>
                  <a:gd name="T4" fmla="*/ 1335 w 1924"/>
                  <a:gd name="T5" fmla="*/ 0 h 2885"/>
                  <a:gd name="T6" fmla="*/ 0 w 1924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4" h="2885">
                    <a:moveTo>
                      <a:pt x="0" y="2885"/>
                    </a:moveTo>
                    <a:lnTo>
                      <a:pt x="1924" y="354"/>
                    </a:lnTo>
                    <a:cubicBezTo>
                      <a:pt x="1741" y="215"/>
                      <a:pt x="1544" y="96"/>
                      <a:pt x="1335" y="0"/>
                    </a:cubicBezTo>
                    <a:lnTo>
                      <a:pt x="0" y="2885"/>
                    </a:lnTo>
                    <a:close/>
                  </a:path>
                </a:pathLst>
              </a:custGeom>
              <a:solidFill>
                <a:srgbClr val="748C4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4572001" y="2033589"/>
                <a:ext cx="1443038" cy="1506538"/>
              </a:xfrm>
              <a:custGeom>
                <a:avLst/>
                <a:gdLst>
                  <a:gd name="T0" fmla="*/ 0 w 2423"/>
                  <a:gd name="T1" fmla="*/ 2531 h 2531"/>
                  <a:gd name="T2" fmla="*/ 2423 w 2423"/>
                  <a:gd name="T3" fmla="*/ 473 h 2531"/>
                  <a:gd name="T4" fmla="*/ 1924 w 2423"/>
                  <a:gd name="T5" fmla="*/ 0 h 2531"/>
                  <a:gd name="T6" fmla="*/ 0 w 2423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3" h="2531">
                    <a:moveTo>
                      <a:pt x="0" y="2531"/>
                    </a:moveTo>
                    <a:lnTo>
                      <a:pt x="2423" y="473"/>
                    </a:lnTo>
                    <a:cubicBezTo>
                      <a:pt x="2274" y="298"/>
                      <a:pt x="2107" y="139"/>
                      <a:pt x="1924" y="0"/>
                    </a:cubicBezTo>
                    <a:lnTo>
                      <a:pt x="0" y="253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4572001" y="2316164"/>
                <a:ext cx="1671638" cy="1223963"/>
              </a:xfrm>
              <a:custGeom>
                <a:avLst/>
                <a:gdLst>
                  <a:gd name="T0" fmla="*/ 0 w 2809"/>
                  <a:gd name="T1" fmla="*/ 2058 h 2058"/>
                  <a:gd name="T2" fmla="*/ 2809 w 2809"/>
                  <a:gd name="T3" fmla="*/ 569 h 2058"/>
                  <a:gd name="T4" fmla="*/ 2423 w 2809"/>
                  <a:gd name="T5" fmla="*/ 0 h 2058"/>
                  <a:gd name="T6" fmla="*/ 0 w 2809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9" h="2058">
                    <a:moveTo>
                      <a:pt x="0" y="2058"/>
                    </a:moveTo>
                    <a:lnTo>
                      <a:pt x="2809" y="569"/>
                    </a:lnTo>
                    <a:cubicBezTo>
                      <a:pt x="2701" y="366"/>
                      <a:pt x="2572" y="175"/>
                      <a:pt x="2423" y="0"/>
                    </a:cubicBezTo>
                    <a:lnTo>
                      <a:pt x="0" y="2058"/>
                    </a:lnTo>
                    <a:close/>
                  </a:path>
                </a:pathLst>
              </a:custGeom>
              <a:solidFill>
                <a:srgbClr val="36819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4572001" y="2654301"/>
                <a:ext cx="1824038" cy="885825"/>
              </a:xfrm>
              <a:custGeom>
                <a:avLst/>
                <a:gdLst>
                  <a:gd name="T0" fmla="*/ 0 w 3063"/>
                  <a:gd name="T1" fmla="*/ 1489 h 1489"/>
                  <a:gd name="T2" fmla="*/ 3063 w 3063"/>
                  <a:gd name="T3" fmla="*/ 638 h 1489"/>
                  <a:gd name="T4" fmla="*/ 2809 w 3063"/>
                  <a:gd name="T5" fmla="*/ 0 h 1489"/>
                  <a:gd name="T6" fmla="*/ 0 w 3063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3" h="1489">
                    <a:moveTo>
                      <a:pt x="0" y="1489"/>
                    </a:moveTo>
                    <a:lnTo>
                      <a:pt x="3063" y="638"/>
                    </a:lnTo>
                    <a:cubicBezTo>
                      <a:pt x="3002" y="417"/>
                      <a:pt x="2916" y="203"/>
                      <a:pt x="2809" y="0"/>
                    </a:cubicBezTo>
                    <a:lnTo>
                      <a:pt x="0" y="1489"/>
                    </a:lnTo>
                    <a:close/>
                  </a:path>
                </a:pathLst>
              </a:custGeom>
              <a:solidFill>
                <a:srgbClr val="BA703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572001" y="3033714"/>
                <a:ext cx="1889125" cy="506413"/>
              </a:xfrm>
              <a:custGeom>
                <a:avLst/>
                <a:gdLst>
                  <a:gd name="T0" fmla="*/ 0 w 3174"/>
                  <a:gd name="T1" fmla="*/ 851 h 851"/>
                  <a:gd name="T2" fmla="*/ 3174 w 3174"/>
                  <a:gd name="T3" fmla="*/ 679 h 851"/>
                  <a:gd name="T4" fmla="*/ 3063 w 3174"/>
                  <a:gd name="T5" fmla="*/ 0 h 851"/>
                  <a:gd name="T6" fmla="*/ 0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0" y="851"/>
                    </a:moveTo>
                    <a:lnTo>
                      <a:pt x="3174" y="679"/>
                    </a:lnTo>
                    <a:cubicBezTo>
                      <a:pt x="3162" y="449"/>
                      <a:pt x="3125" y="222"/>
                      <a:pt x="3063" y="0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4572A7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4572001" y="3438526"/>
                <a:ext cx="1897063" cy="407988"/>
              </a:xfrm>
              <a:custGeom>
                <a:avLst/>
                <a:gdLst>
                  <a:gd name="T0" fmla="*/ 0 w 3187"/>
                  <a:gd name="T1" fmla="*/ 172 h 686"/>
                  <a:gd name="T2" fmla="*/ 3137 w 3187"/>
                  <a:gd name="T3" fmla="*/ 686 h 686"/>
                  <a:gd name="T4" fmla="*/ 3174 w 3187"/>
                  <a:gd name="T5" fmla="*/ 0 h 686"/>
                  <a:gd name="T6" fmla="*/ 0 w 3187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7" h="686">
                    <a:moveTo>
                      <a:pt x="0" y="172"/>
                    </a:moveTo>
                    <a:lnTo>
                      <a:pt x="3137" y="686"/>
                    </a:lnTo>
                    <a:cubicBezTo>
                      <a:pt x="3174" y="459"/>
                      <a:pt x="3187" y="229"/>
                      <a:pt x="3174" y="0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AA464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572001" y="3540126"/>
                <a:ext cx="1866900" cy="700088"/>
              </a:xfrm>
              <a:custGeom>
                <a:avLst/>
                <a:gdLst>
                  <a:gd name="T0" fmla="*/ 0 w 3137"/>
                  <a:gd name="T1" fmla="*/ 0 h 1176"/>
                  <a:gd name="T2" fmla="*/ 2953 w 3137"/>
                  <a:gd name="T3" fmla="*/ 1176 h 1176"/>
                  <a:gd name="T4" fmla="*/ 3137 w 3137"/>
                  <a:gd name="T5" fmla="*/ 514 h 1176"/>
                  <a:gd name="T6" fmla="*/ 0 w 3137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7" h="1176">
                    <a:moveTo>
                      <a:pt x="0" y="0"/>
                    </a:moveTo>
                    <a:lnTo>
                      <a:pt x="2953" y="1176"/>
                    </a:lnTo>
                    <a:cubicBezTo>
                      <a:pt x="3038" y="963"/>
                      <a:pt x="3100" y="741"/>
                      <a:pt x="3137" y="5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A54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572001" y="3540126"/>
                <a:ext cx="1757363" cy="1062038"/>
              </a:xfrm>
              <a:custGeom>
                <a:avLst/>
                <a:gdLst>
                  <a:gd name="T0" fmla="*/ 0 w 2953"/>
                  <a:gd name="T1" fmla="*/ 0 h 1784"/>
                  <a:gd name="T2" fmla="*/ 2631 w 2953"/>
                  <a:gd name="T3" fmla="*/ 1784 h 1784"/>
                  <a:gd name="T4" fmla="*/ 2953 w 2953"/>
                  <a:gd name="T5" fmla="*/ 1176 h 1784"/>
                  <a:gd name="T6" fmla="*/ 0 w 2953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3" h="1784">
                    <a:moveTo>
                      <a:pt x="0" y="0"/>
                    </a:moveTo>
                    <a:lnTo>
                      <a:pt x="2631" y="1784"/>
                    </a:lnTo>
                    <a:cubicBezTo>
                      <a:pt x="2760" y="1593"/>
                      <a:pt x="2868" y="1390"/>
                      <a:pt x="2953" y="1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88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572001" y="3540126"/>
                <a:ext cx="1566863" cy="1373188"/>
              </a:xfrm>
              <a:custGeom>
                <a:avLst/>
                <a:gdLst>
                  <a:gd name="T0" fmla="*/ 0 w 2631"/>
                  <a:gd name="T1" fmla="*/ 0 h 2307"/>
                  <a:gd name="T2" fmla="*/ 2186 w 2631"/>
                  <a:gd name="T3" fmla="*/ 2307 h 2307"/>
                  <a:gd name="T4" fmla="*/ 2631 w 2631"/>
                  <a:gd name="T5" fmla="*/ 1784 h 2307"/>
                  <a:gd name="T6" fmla="*/ 0 w 2631"/>
                  <a:gd name="T7" fmla="*/ 0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1" h="2307">
                    <a:moveTo>
                      <a:pt x="0" y="0"/>
                    </a:moveTo>
                    <a:lnTo>
                      <a:pt x="2186" y="2307"/>
                    </a:lnTo>
                    <a:cubicBezTo>
                      <a:pt x="2353" y="2149"/>
                      <a:pt x="2502" y="1974"/>
                      <a:pt x="2631" y="17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A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572001" y="3540126"/>
                <a:ext cx="1301750" cy="1620838"/>
              </a:xfrm>
              <a:custGeom>
                <a:avLst/>
                <a:gdLst>
                  <a:gd name="T0" fmla="*/ 0 w 2186"/>
                  <a:gd name="T1" fmla="*/ 0 h 2723"/>
                  <a:gd name="T2" fmla="*/ 1639 w 2186"/>
                  <a:gd name="T3" fmla="*/ 2723 h 2723"/>
                  <a:gd name="T4" fmla="*/ 2186 w 2186"/>
                  <a:gd name="T5" fmla="*/ 2307 h 2723"/>
                  <a:gd name="T6" fmla="*/ 0 w 2186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6" h="2723">
                    <a:moveTo>
                      <a:pt x="0" y="0"/>
                    </a:moveTo>
                    <a:lnTo>
                      <a:pt x="1639" y="2723"/>
                    </a:lnTo>
                    <a:cubicBezTo>
                      <a:pt x="1836" y="2605"/>
                      <a:pt x="2020" y="2466"/>
                      <a:pt x="2186" y="23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843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572001" y="3540126"/>
                <a:ext cx="976313" cy="1793875"/>
              </a:xfrm>
              <a:custGeom>
                <a:avLst/>
                <a:gdLst>
                  <a:gd name="T0" fmla="*/ 0 w 1639"/>
                  <a:gd name="T1" fmla="*/ 0 h 3012"/>
                  <a:gd name="T2" fmla="*/ 1015 w 1639"/>
                  <a:gd name="T3" fmla="*/ 3012 h 3012"/>
                  <a:gd name="T4" fmla="*/ 1639 w 1639"/>
                  <a:gd name="T5" fmla="*/ 2723 h 3012"/>
                  <a:gd name="T6" fmla="*/ 0 w 1639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9" h="3012">
                    <a:moveTo>
                      <a:pt x="0" y="0"/>
                    </a:moveTo>
                    <a:lnTo>
                      <a:pt x="1015" y="3012"/>
                    </a:lnTo>
                    <a:cubicBezTo>
                      <a:pt x="1233" y="2939"/>
                      <a:pt x="1442" y="2842"/>
                      <a:pt x="1639" y="27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72001" y="3540126"/>
                <a:ext cx="604838" cy="1881188"/>
              </a:xfrm>
              <a:custGeom>
                <a:avLst/>
                <a:gdLst>
                  <a:gd name="T0" fmla="*/ 0 w 1015"/>
                  <a:gd name="T1" fmla="*/ 0 h 3160"/>
                  <a:gd name="T2" fmla="*/ 344 w 1015"/>
                  <a:gd name="T3" fmla="*/ 3160 h 3160"/>
                  <a:gd name="T4" fmla="*/ 1015 w 1015"/>
                  <a:gd name="T5" fmla="*/ 3012 h 3160"/>
                  <a:gd name="T6" fmla="*/ 0 w 1015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5" h="3160">
                    <a:moveTo>
                      <a:pt x="0" y="0"/>
                    </a:moveTo>
                    <a:lnTo>
                      <a:pt x="344" y="3160"/>
                    </a:lnTo>
                    <a:cubicBezTo>
                      <a:pt x="573" y="3135"/>
                      <a:pt x="798" y="3085"/>
                      <a:pt x="1015" y="30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367213" y="3540126"/>
                <a:ext cx="409575" cy="1897063"/>
              </a:xfrm>
              <a:custGeom>
                <a:avLst/>
                <a:gdLst>
                  <a:gd name="T0" fmla="*/ 343 w 687"/>
                  <a:gd name="T1" fmla="*/ 0 h 3185"/>
                  <a:gd name="T2" fmla="*/ 0 w 687"/>
                  <a:gd name="T3" fmla="*/ 3160 h 3185"/>
                  <a:gd name="T4" fmla="*/ 687 w 687"/>
                  <a:gd name="T5" fmla="*/ 3160 h 3185"/>
                  <a:gd name="T6" fmla="*/ 343 w 687"/>
                  <a:gd name="T7" fmla="*/ 0 h 3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3185">
                    <a:moveTo>
                      <a:pt x="343" y="0"/>
                    </a:moveTo>
                    <a:lnTo>
                      <a:pt x="0" y="3160"/>
                    </a:lnTo>
                    <a:cubicBezTo>
                      <a:pt x="228" y="3185"/>
                      <a:pt x="459" y="3185"/>
                      <a:pt x="687" y="3160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9BBB59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3968751" y="3540126"/>
                <a:ext cx="603250" cy="1881188"/>
              </a:xfrm>
              <a:custGeom>
                <a:avLst/>
                <a:gdLst>
                  <a:gd name="T0" fmla="*/ 1014 w 1014"/>
                  <a:gd name="T1" fmla="*/ 0 h 3160"/>
                  <a:gd name="T2" fmla="*/ 0 w 1014"/>
                  <a:gd name="T3" fmla="*/ 3012 h 3160"/>
                  <a:gd name="T4" fmla="*/ 671 w 1014"/>
                  <a:gd name="T5" fmla="*/ 3160 h 3160"/>
                  <a:gd name="T6" fmla="*/ 1014 w 1014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3160">
                    <a:moveTo>
                      <a:pt x="1014" y="0"/>
                    </a:moveTo>
                    <a:lnTo>
                      <a:pt x="0" y="3012"/>
                    </a:lnTo>
                    <a:cubicBezTo>
                      <a:pt x="217" y="3085"/>
                      <a:pt x="442" y="3135"/>
                      <a:pt x="671" y="3160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8064A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3597276" y="3540126"/>
                <a:ext cx="974725" cy="1793875"/>
              </a:xfrm>
              <a:custGeom>
                <a:avLst/>
                <a:gdLst>
                  <a:gd name="T0" fmla="*/ 1638 w 1638"/>
                  <a:gd name="T1" fmla="*/ 0 h 3012"/>
                  <a:gd name="T2" fmla="*/ 0 w 1638"/>
                  <a:gd name="T3" fmla="*/ 2723 h 3012"/>
                  <a:gd name="T4" fmla="*/ 624 w 1638"/>
                  <a:gd name="T5" fmla="*/ 3012 h 3012"/>
                  <a:gd name="T6" fmla="*/ 1638 w 1638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8" h="3012">
                    <a:moveTo>
                      <a:pt x="1638" y="0"/>
                    </a:moveTo>
                    <a:lnTo>
                      <a:pt x="0" y="2723"/>
                    </a:lnTo>
                    <a:cubicBezTo>
                      <a:pt x="197" y="2842"/>
                      <a:pt x="406" y="2939"/>
                      <a:pt x="624" y="3012"/>
                    </a:cubicBezTo>
                    <a:lnTo>
                      <a:pt x="1638" y="0"/>
                    </a:lnTo>
                    <a:close/>
                  </a:path>
                </a:pathLst>
              </a:custGeom>
              <a:solidFill>
                <a:srgbClr val="4BACC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3271838" y="3540126"/>
                <a:ext cx="1300163" cy="1620838"/>
              </a:xfrm>
              <a:custGeom>
                <a:avLst/>
                <a:gdLst>
                  <a:gd name="T0" fmla="*/ 2185 w 2185"/>
                  <a:gd name="T1" fmla="*/ 0 h 2723"/>
                  <a:gd name="T2" fmla="*/ 0 w 2185"/>
                  <a:gd name="T3" fmla="*/ 2308 h 2723"/>
                  <a:gd name="T4" fmla="*/ 547 w 2185"/>
                  <a:gd name="T5" fmla="*/ 2723 h 2723"/>
                  <a:gd name="T6" fmla="*/ 2185 w 2185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5" h="2723">
                    <a:moveTo>
                      <a:pt x="2185" y="0"/>
                    </a:moveTo>
                    <a:lnTo>
                      <a:pt x="0" y="2308"/>
                    </a:lnTo>
                    <a:cubicBezTo>
                      <a:pt x="166" y="2466"/>
                      <a:pt x="350" y="2605"/>
                      <a:pt x="547" y="2723"/>
                    </a:cubicBez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F7964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006726" y="3540126"/>
                <a:ext cx="1565275" cy="1374775"/>
              </a:xfrm>
              <a:custGeom>
                <a:avLst/>
                <a:gdLst>
                  <a:gd name="T0" fmla="*/ 2630 w 2630"/>
                  <a:gd name="T1" fmla="*/ 0 h 2308"/>
                  <a:gd name="T2" fmla="*/ 0 w 2630"/>
                  <a:gd name="T3" fmla="*/ 1784 h 2308"/>
                  <a:gd name="T4" fmla="*/ 445 w 2630"/>
                  <a:gd name="T5" fmla="*/ 2308 h 2308"/>
                  <a:gd name="T6" fmla="*/ 2630 w 2630"/>
                  <a:gd name="T7" fmla="*/ 0 h 2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0" h="2308">
                    <a:moveTo>
                      <a:pt x="2630" y="0"/>
                    </a:moveTo>
                    <a:lnTo>
                      <a:pt x="0" y="1784"/>
                    </a:lnTo>
                    <a:cubicBezTo>
                      <a:pt x="128" y="1974"/>
                      <a:pt x="278" y="2149"/>
                      <a:pt x="445" y="2308"/>
                    </a:cubicBezTo>
                    <a:lnTo>
                      <a:pt x="2630" y="0"/>
                    </a:lnTo>
                    <a:close/>
                  </a:path>
                </a:pathLst>
              </a:custGeom>
              <a:solidFill>
                <a:srgbClr val="93A9C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2814638" y="3540126"/>
                <a:ext cx="1757363" cy="1062038"/>
              </a:xfrm>
              <a:custGeom>
                <a:avLst/>
                <a:gdLst>
                  <a:gd name="T0" fmla="*/ 2952 w 2952"/>
                  <a:gd name="T1" fmla="*/ 0 h 1784"/>
                  <a:gd name="T2" fmla="*/ 0 w 2952"/>
                  <a:gd name="T3" fmla="*/ 1176 h 1784"/>
                  <a:gd name="T4" fmla="*/ 322 w 2952"/>
                  <a:gd name="T5" fmla="*/ 1784 h 1784"/>
                  <a:gd name="T6" fmla="*/ 2952 w 2952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2" h="1784">
                    <a:moveTo>
                      <a:pt x="2952" y="0"/>
                    </a:moveTo>
                    <a:lnTo>
                      <a:pt x="0" y="1176"/>
                    </a:lnTo>
                    <a:cubicBezTo>
                      <a:pt x="85" y="1390"/>
                      <a:pt x="193" y="1593"/>
                      <a:pt x="322" y="1784"/>
                    </a:cubicBezTo>
                    <a:lnTo>
                      <a:pt x="2952" y="0"/>
                    </a:lnTo>
                    <a:close/>
                  </a:path>
                </a:pathLst>
              </a:custGeom>
              <a:solidFill>
                <a:srgbClr val="D1939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2705101" y="3540126"/>
                <a:ext cx="1866900" cy="700088"/>
              </a:xfrm>
              <a:custGeom>
                <a:avLst/>
                <a:gdLst>
                  <a:gd name="T0" fmla="*/ 3136 w 3136"/>
                  <a:gd name="T1" fmla="*/ 0 h 1176"/>
                  <a:gd name="T2" fmla="*/ 0 w 3136"/>
                  <a:gd name="T3" fmla="*/ 514 h 1176"/>
                  <a:gd name="T4" fmla="*/ 184 w 3136"/>
                  <a:gd name="T5" fmla="*/ 1176 h 1176"/>
                  <a:gd name="T6" fmla="*/ 3136 w 3136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6" h="1176">
                    <a:moveTo>
                      <a:pt x="3136" y="0"/>
                    </a:moveTo>
                    <a:lnTo>
                      <a:pt x="0" y="514"/>
                    </a:lnTo>
                    <a:cubicBezTo>
                      <a:pt x="37" y="741"/>
                      <a:pt x="99" y="963"/>
                      <a:pt x="184" y="1176"/>
                    </a:cubicBezTo>
                    <a:lnTo>
                      <a:pt x="3136" y="0"/>
                    </a:lnTo>
                    <a:close/>
                  </a:path>
                </a:pathLst>
              </a:custGeom>
              <a:solidFill>
                <a:srgbClr val="B9CD9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2674938" y="3438526"/>
                <a:ext cx="1897063" cy="407988"/>
              </a:xfrm>
              <a:custGeom>
                <a:avLst/>
                <a:gdLst>
                  <a:gd name="T0" fmla="*/ 3186 w 3186"/>
                  <a:gd name="T1" fmla="*/ 172 h 686"/>
                  <a:gd name="T2" fmla="*/ 12 w 3186"/>
                  <a:gd name="T3" fmla="*/ 0 h 686"/>
                  <a:gd name="T4" fmla="*/ 50 w 3186"/>
                  <a:gd name="T5" fmla="*/ 686 h 686"/>
                  <a:gd name="T6" fmla="*/ 3186 w 3186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6" h="686">
                    <a:moveTo>
                      <a:pt x="3186" y="172"/>
                    </a:moveTo>
                    <a:lnTo>
                      <a:pt x="12" y="0"/>
                    </a:lnTo>
                    <a:cubicBezTo>
                      <a:pt x="0" y="229"/>
                      <a:pt x="13" y="459"/>
                      <a:pt x="50" y="686"/>
                    </a:cubicBezTo>
                    <a:lnTo>
                      <a:pt x="3186" y="172"/>
                    </a:lnTo>
                    <a:close/>
                  </a:path>
                </a:pathLst>
              </a:custGeom>
              <a:solidFill>
                <a:srgbClr val="A99B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2682876" y="3033714"/>
                <a:ext cx="1889125" cy="506413"/>
              </a:xfrm>
              <a:custGeom>
                <a:avLst/>
                <a:gdLst>
                  <a:gd name="T0" fmla="*/ 3174 w 3174"/>
                  <a:gd name="T1" fmla="*/ 851 h 851"/>
                  <a:gd name="T2" fmla="*/ 112 w 3174"/>
                  <a:gd name="T3" fmla="*/ 0 h 851"/>
                  <a:gd name="T4" fmla="*/ 0 w 3174"/>
                  <a:gd name="T5" fmla="*/ 679 h 851"/>
                  <a:gd name="T6" fmla="*/ 3174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3174" y="851"/>
                    </a:moveTo>
                    <a:lnTo>
                      <a:pt x="112" y="0"/>
                    </a:lnTo>
                    <a:cubicBezTo>
                      <a:pt x="50" y="222"/>
                      <a:pt x="13" y="449"/>
                      <a:pt x="0" y="679"/>
                    </a:cubicBezTo>
                    <a:lnTo>
                      <a:pt x="3174" y="851"/>
                    </a:lnTo>
                    <a:close/>
                  </a:path>
                </a:pathLst>
              </a:custGeom>
              <a:solidFill>
                <a:srgbClr val="91C3D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2749551" y="2654301"/>
                <a:ext cx="1822450" cy="885825"/>
              </a:xfrm>
              <a:custGeom>
                <a:avLst/>
                <a:gdLst>
                  <a:gd name="T0" fmla="*/ 3062 w 3062"/>
                  <a:gd name="T1" fmla="*/ 1489 h 1489"/>
                  <a:gd name="T2" fmla="*/ 254 w 3062"/>
                  <a:gd name="T3" fmla="*/ 0 h 1489"/>
                  <a:gd name="T4" fmla="*/ 0 w 3062"/>
                  <a:gd name="T5" fmla="*/ 638 h 1489"/>
                  <a:gd name="T6" fmla="*/ 3062 w 3062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2" h="1489">
                    <a:moveTo>
                      <a:pt x="3062" y="1489"/>
                    </a:moveTo>
                    <a:lnTo>
                      <a:pt x="254" y="0"/>
                    </a:lnTo>
                    <a:cubicBezTo>
                      <a:pt x="146" y="203"/>
                      <a:pt x="61" y="417"/>
                      <a:pt x="0" y="638"/>
                    </a:cubicBezTo>
                    <a:lnTo>
                      <a:pt x="3062" y="1489"/>
                    </a:lnTo>
                    <a:close/>
                  </a:path>
                </a:pathLst>
              </a:custGeom>
              <a:solidFill>
                <a:srgbClr val="F9B59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2900363" y="2316164"/>
                <a:ext cx="1671638" cy="1223963"/>
              </a:xfrm>
              <a:custGeom>
                <a:avLst/>
                <a:gdLst>
                  <a:gd name="T0" fmla="*/ 2808 w 2808"/>
                  <a:gd name="T1" fmla="*/ 2058 h 2058"/>
                  <a:gd name="T2" fmla="*/ 386 w 2808"/>
                  <a:gd name="T3" fmla="*/ 0 h 2058"/>
                  <a:gd name="T4" fmla="*/ 0 w 2808"/>
                  <a:gd name="T5" fmla="*/ 569 h 2058"/>
                  <a:gd name="T6" fmla="*/ 2808 w 2808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8" h="2058">
                    <a:moveTo>
                      <a:pt x="2808" y="2058"/>
                    </a:moveTo>
                    <a:lnTo>
                      <a:pt x="386" y="0"/>
                    </a:lnTo>
                    <a:cubicBezTo>
                      <a:pt x="237" y="175"/>
                      <a:pt x="108" y="366"/>
                      <a:pt x="0" y="569"/>
                    </a:cubicBezTo>
                    <a:lnTo>
                      <a:pt x="2808" y="2058"/>
                    </a:lnTo>
                    <a:close/>
                  </a:path>
                </a:pathLst>
              </a:custGeom>
              <a:solidFill>
                <a:srgbClr val="BCC8D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130551" y="2033589"/>
                <a:ext cx="1441450" cy="1506538"/>
              </a:xfrm>
              <a:custGeom>
                <a:avLst/>
                <a:gdLst>
                  <a:gd name="T0" fmla="*/ 2422 w 2422"/>
                  <a:gd name="T1" fmla="*/ 2531 h 2531"/>
                  <a:gd name="T2" fmla="*/ 499 w 2422"/>
                  <a:gd name="T3" fmla="*/ 0 h 2531"/>
                  <a:gd name="T4" fmla="*/ 0 w 2422"/>
                  <a:gd name="T5" fmla="*/ 473 h 2531"/>
                  <a:gd name="T6" fmla="*/ 2422 w 2422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2" h="2531">
                    <a:moveTo>
                      <a:pt x="2422" y="2531"/>
                    </a:moveTo>
                    <a:lnTo>
                      <a:pt x="499" y="0"/>
                    </a:lnTo>
                    <a:cubicBezTo>
                      <a:pt x="316" y="139"/>
                      <a:pt x="149" y="298"/>
                      <a:pt x="0" y="473"/>
                    </a:cubicBezTo>
                    <a:lnTo>
                      <a:pt x="2422" y="2531"/>
                    </a:lnTo>
                    <a:close/>
                  </a:path>
                </a:pathLst>
              </a:custGeom>
              <a:solidFill>
                <a:srgbClr val="E0BCB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427413" y="1822451"/>
                <a:ext cx="1144588" cy="1717675"/>
              </a:xfrm>
              <a:custGeom>
                <a:avLst/>
                <a:gdLst>
                  <a:gd name="T0" fmla="*/ 1923 w 1923"/>
                  <a:gd name="T1" fmla="*/ 2885 h 2885"/>
                  <a:gd name="T2" fmla="*/ 589 w 1923"/>
                  <a:gd name="T3" fmla="*/ 0 h 2885"/>
                  <a:gd name="T4" fmla="*/ 0 w 1923"/>
                  <a:gd name="T5" fmla="*/ 354 h 2885"/>
                  <a:gd name="T6" fmla="*/ 1923 w 1923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3" h="2885">
                    <a:moveTo>
                      <a:pt x="1923" y="2885"/>
                    </a:moveTo>
                    <a:lnTo>
                      <a:pt x="589" y="0"/>
                    </a:lnTo>
                    <a:cubicBezTo>
                      <a:pt x="380" y="96"/>
                      <a:pt x="183" y="215"/>
                      <a:pt x="0" y="354"/>
                    </a:cubicBezTo>
                    <a:lnTo>
                      <a:pt x="1923" y="2885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4" name="Freeform 33"/>
              <p:cNvSpPr>
                <a:spLocks/>
              </p:cNvSpPr>
              <p:nvPr/>
            </p:nvSpPr>
            <p:spPr bwMode="auto">
              <a:xfrm>
                <a:off x="3778251" y="1692276"/>
                <a:ext cx="793750" cy="1847850"/>
              </a:xfrm>
              <a:custGeom>
                <a:avLst/>
                <a:gdLst>
                  <a:gd name="T0" fmla="*/ 1334 w 1334"/>
                  <a:gd name="T1" fmla="*/ 3105 h 3105"/>
                  <a:gd name="T2" fmla="*/ 651 w 1334"/>
                  <a:gd name="T3" fmla="*/ 0 h 3105"/>
                  <a:gd name="T4" fmla="*/ 0 w 1334"/>
                  <a:gd name="T5" fmla="*/ 220 h 3105"/>
                  <a:gd name="T6" fmla="*/ 1334 w 1334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3105">
                    <a:moveTo>
                      <a:pt x="1334" y="3105"/>
                    </a:moveTo>
                    <a:lnTo>
                      <a:pt x="651" y="0"/>
                    </a:lnTo>
                    <a:cubicBezTo>
                      <a:pt x="427" y="50"/>
                      <a:pt x="208" y="123"/>
                      <a:pt x="0" y="220"/>
                    </a:cubicBezTo>
                    <a:lnTo>
                      <a:pt x="1334" y="3105"/>
                    </a:lnTo>
                    <a:close/>
                  </a:path>
                </a:pathLst>
              </a:custGeom>
              <a:solidFill>
                <a:srgbClr val="C8C0D4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5" name="Freeform 34"/>
              <p:cNvSpPr>
                <a:spLocks/>
              </p:cNvSpPr>
              <p:nvPr/>
            </p:nvSpPr>
            <p:spPr bwMode="auto">
              <a:xfrm>
                <a:off x="4165601" y="1647826"/>
                <a:ext cx="406400" cy="1892300"/>
              </a:xfrm>
              <a:custGeom>
                <a:avLst/>
                <a:gdLst>
                  <a:gd name="T0" fmla="*/ 683 w 683"/>
                  <a:gd name="T1" fmla="*/ 3179 h 3179"/>
                  <a:gd name="T2" fmla="*/ 683 w 683"/>
                  <a:gd name="T3" fmla="*/ 0 h 3179"/>
                  <a:gd name="T4" fmla="*/ 0 w 683"/>
                  <a:gd name="T5" fmla="*/ 74 h 3179"/>
                  <a:gd name="T6" fmla="*/ 683 w 683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3" h="3179">
                    <a:moveTo>
                      <a:pt x="683" y="3179"/>
                    </a:moveTo>
                    <a:lnTo>
                      <a:pt x="683" y="0"/>
                    </a:lnTo>
                    <a:cubicBezTo>
                      <a:pt x="454" y="0"/>
                      <a:pt x="225" y="25"/>
                      <a:pt x="0" y="74"/>
                    </a:cubicBezTo>
                    <a:lnTo>
                      <a:pt x="683" y="3179"/>
                    </a:lnTo>
                    <a:close/>
                  </a:path>
                </a:pathLst>
              </a:custGeom>
              <a:solidFill>
                <a:srgbClr val="BBD7E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28" name="TextBox 1027"/>
            <p:cNvSpPr txBox="1"/>
            <p:nvPr/>
          </p:nvSpPr>
          <p:spPr>
            <a:xfrm rot="18410248">
              <a:off x="4871238" y="2381941"/>
              <a:ext cx="1086393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Chính Nghĩa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9552894">
              <a:off x="5125099" y="2625798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Vũ  Linh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20091146">
              <a:off x="5311969" y="2928928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Hà Linh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66138" y="3509250"/>
              <a:ext cx="990600" cy="2514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Lê Thị Kim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0845902">
              <a:off x="5364347" y="3234659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Bùi Linh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287321">
              <a:off x="5161349" y="3876459"/>
              <a:ext cx="1366089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Khánh Huyền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2223586">
              <a:off x="4991469" y="4332904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Bảo Hân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3764361">
              <a:off x="4604584" y="4870998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Bảo Châu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664434">
              <a:off x="5186190" y="4136056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Gia Huy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3135074">
              <a:off x="4815121" y="4629283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Bảo Đạt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5055293">
              <a:off x="4222461" y="4808939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Giang</a:t>
              </a:r>
              <a:endPara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3945269" y="4828205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Công Vinh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6462750">
              <a:off x="3593898" y="4762319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Hà Vi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7002405">
              <a:off x="3286918" y="4744587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Duy Tú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7563710">
              <a:off x="3081479" y="4535798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Minh Trúc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8648676">
              <a:off x="2842173" y="4351426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Thu Trang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9520400">
              <a:off x="2665516" y="4053079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Hoài Thu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9806271">
              <a:off x="2586207" y="3791644"/>
              <a:ext cx="1111622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Hưng Thịnh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0800000">
              <a:off x="2486120" y="3492637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Gia Thành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1539924">
              <a:off x="2474534" y="3205330"/>
              <a:ext cx="1091602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Xuân Thành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2217304">
              <a:off x="2555400" y="2879547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Duy Thái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12878863">
              <a:off x="2754244" y="2626879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Hoàng Sơn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13423944">
              <a:off x="2950394" y="2398919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Thái Sơn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14455027">
              <a:off x="3205285" y="2248686"/>
              <a:ext cx="1042646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Như Quỳnh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4830393">
              <a:off x="3497442" y="2108450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Kiến Quốc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5693974">
              <a:off x="3717618" y="2003980"/>
              <a:ext cx="1115981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Ngọc</a:t>
              </a:r>
              <a:r>
                <a:rPr lang="en-US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Quang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6743352">
              <a:off x="4088139" y="2036794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Tiến  Phát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7422641">
              <a:off x="4391756" y="2107910"/>
              <a:ext cx="9906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Yến Nhi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7972616">
              <a:off x="4637235" y="2216861"/>
              <a:ext cx="1106400" cy="2724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Ánh Nguyệt</a:t>
              </a:r>
            </a:p>
          </p:txBody>
        </p:sp>
      </p:grpSp>
      <p:sp>
        <p:nvSpPr>
          <p:cNvPr id="66" name="AutoShape 5"/>
          <p:cNvSpPr>
            <a:spLocks noChangeArrowheads="1"/>
          </p:cNvSpPr>
          <p:nvPr/>
        </p:nvSpPr>
        <p:spPr bwMode="auto">
          <a:xfrm rot="11289578">
            <a:off x="6173656" y="219848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Flowchart: Connector 1029"/>
          <p:cNvSpPr/>
          <p:nvPr/>
        </p:nvSpPr>
        <p:spPr>
          <a:xfrm>
            <a:off x="5548320" y="2685411"/>
            <a:ext cx="1091316" cy="1122369"/>
          </a:xfrm>
          <a:prstGeom prst="flowChartConnector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34" name="TextBox 1033">
            <a:hlinkClick r:id="rId5" action="ppaction://hlinksldjump"/>
          </p:cNvPr>
          <p:cNvSpPr txBox="1"/>
          <p:nvPr/>
        </p:nvSpPr>
        <p:spPr>
          <a:xfrm>
            <a:off x="394126" y="665406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" name="TextBox 74">
            <a:hlinkClick r:id="rId6" action="ppaction://hlinksldjump"/>
          </p:cNvPr>
          <p:cNvSpPr txBox="1"/>
          <p:nvPr/>
        </p:nvSpPr>
        <p:spPr>
          <a:xfrm>
            <a:off x="1319915" y="3183202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6" name="TextBox 75">
            <a:hlinkClick r:id="rId7" action="ppaction://hlinksldjump"/>
          </p:cNvPr>
          <p:cNvSpPr txBox="1"/>
          <p:nvPr/>
        </p:nvSpPr>
        <p:spPr>
          <a:xfrm>
            <a:off x="394126" y="2358822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" name="TextBox 76">
            <a:hlinkClick r:id="rId8" action="ppaction://hlinksldjump"/>
          </p:cNvPr>
          <p:cNvSpPr txBox="1"/>
          <p:nvPr/>
        </p:nvSpPr>
        <p:spPr>
          <a:xfrm>
            <a:off x="1429491" y="1374280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8627918" y="5255641"/>
            <a:ext cx="2670464" cy="1077218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79" name="TextBox 78">
            <a:hlinkClick r:id="rId9" action="ppaction://hlinksldjump"/>
          </p:cNvPr>
          <p:cNvSpPr txBox="1"/>
          <p:nvPr/>
        </p:nvSpPr>
        <p:spPr>
          <a:xfrm>
            <a:off x="393091" y="4275633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2" name="TextBox 81">
            <a:hlinkClick r:id="rId10" action="ppaction://hlinksldjump"/>
          </p:cNvPr>
          <p:cNvSpPr txBox="1"/>
          <p:nvPr/>
        </p:nvSpPr>
        <p:spPr>
          <a:xfrm>
            <a:off x="1308856" y="5313126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m-thanh-vong-quay-chiec-non-ky-dieu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606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97409" y="6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34" grpId="0"/>
      <p:bldP spid="75" grpId="0"/>
      <p:bldP spid="76" grpId="0"/>
      <p:bldP spid="77" grpId="0"/>
      <p:bldP spid="79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977015" y="1555494"/>
            <a:ext cx="7638473" cy="37338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9052" y="2312475"/>
            <a:ext cx="6816436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a-D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Kết quả của phép tính 2x</a:t>
            </a:r>
            <a:r>
              <a:rPr lang="da-DK" sz="3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a-D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.xy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UcPeriod"/>
            </a:pPr>
            <a:r>
              <a:rPr lang="da-D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2xy                       B.2x</a:t>
            </a:r>
            <a:r>
              <a:rPr lang="da-DK" sz="3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a-D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   </a:t>
            </a:r>
          </a:p>
          <a:p>
            <a:pPr lvl="1">
              <a:lnSpc>
                <a:spcPct val="150000"/>
              </a:lnSpc>
            </a:pPr>
            <a:r>
              <a:rPr lang="da-D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C.2x</a:t>
            </a:r>
            <a:r>
              <a:rPr lang="da-DK" sz="3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a-D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                    D. 2xy</a:t>
            </a:r>
            <a:r>
              <a:rPr lang="da-DK" sz="3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9937" y="3947538"/>
            <a:ext cx="1457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C.2x</a:t>
            </a:r>
            <a:r>
              <a:rPr lang="da-DK" sz="32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a-DK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da-D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4949826"/>
            <a:ext cx="2314575" cy="1971675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97409" y="888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7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9873" y="1676885"/>
            <a:ext cx="80945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a-DK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Kết quả phép tính x</a:t>
            </a:r>
            <a:r>
              <a:rPr lang="da-DK" sz="36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da-DK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x</a:t>
            </a:r>
            <a:r>
              <a:rPr lang="da-DK" sz="36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da-DK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da-DK" sz="36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a-DK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B.x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da-DK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2x                                   </a:t>
            </a:r>
            <a:r>
              <a:rPr lang="da-DK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D.x</a:t>
            </a:r>
            <a:r>
              <a:rPr lang="da-DK" sz="36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4027" y="3469616"/>
            <a:ext cx="11141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3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D.x</a:t>
            </a:r>
            <a:r>
              <a:rPr lang="da-DK" sz="3800" b="1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3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13" y="4957763"/>
            <a:ext cx="2314575" cy="1971675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8972" y="692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1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4949826"/>
            <a:ext cx="2314575" cy="1971675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id="{A689ED16-91A5-FE68-87C1-78A053060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667" y="3323230"/>
            <a:ext cx="88003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en-US" sz="4400" b="0" baseline="30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sz="4400" b="0" baseline="30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4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 ≥ n</a:t>
            </a:r>
            <a:endParaRPr lang="en-US" altLang="en-US" sz="4400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DD4B3E8-1611-792C-2484-B9FAD49BB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51" y="1788967"/>
            <a:ext cx="994019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R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b≠ 0;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N.Bạn</a:t>
            </a:r>
            <a:r>
              <a:rPr lang="vi-VN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hãy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Khi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en-US" sz="4400" b="0" baseline="30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sz="4400" b="0" baseline="30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6" name="Object 18">
            <a:extLst>
              <a:ext uri="{FF2B5EF4-FFF2-40B4-BE49-F238E27FC236}">
                <a16:creationId xmlns:a16="http://schemas.microsoft.com/office/drawing/2014/main" id="{DE825335-C565-D779-CBAA-F4C2A52F5F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067853"/>
              </p:ext>
            </p:extLst>
          </p:nvPr>
        </p:nvGraphicFramePr>
        <p:xfrm>
          <a:off x="2776283" y="1903037"/>
          <a:ext cx="533400" cy="53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5" imgH="126725" progId="Equation.3">
                  <p:embed/>
                </p:oleObj>
              </mc:Choice>
              <mc:Fallback>
                <p:oleObj name="Equation" r:id="rId7" imgW="126725" imgH="126725" progId="Equation.3">
                  <p:embed/>
                  <p:pic>
                    <p:nvPicPr>
                      <p:cNvPr id="9" name="Object 18">
                        <a:extLst>
                          <a:ext uri="{FF2B5EF4-FFF2-40B4-BE49-F238E27FC236}">
                            <a16:creationId xmlns:a16="http://schemas.microsoft.com/office/drawing/2014/main" id="{BD67D6DB-3E09-EA23-C684-7234D88E8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283" y="1903037"/>
                        <a:ext cx="533400" cy="53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8">
            <a:extLst>
              <a:ext uri="{FF2B5EF4-FFF2-40B4-BE49-F238E27FC236}">
                <a16:creationId xmlns:a16="http://schemas.microsoft.com/office/drawing/2014/main" id="{6B43FFE4-C2FE-2B0A-AF3B-A18473DB1A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62480"/>
              </p:ext>
            </p:extLst>
          </p:nvPr>
        </p:nvGraphicFramePr>
        <p:xfrm>
          <a:off x="6610934" y="1924699"/>
          <a:ext cx="533400" cy="53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5" imgH="126725" progId="Equation.3">
                  <p:embed/>
                </p:oleObj>
              </mc:Choice>
              <mc:Fallback>
                <p:oleObj name="Equation" r:id="rId9" imgW="126725" imgH="126725" progId="Equation.3">
                  <p:embed/>
                  <p:pic>
                    <p:nvPicPr>
                      <p:cNvPr id="15" name="Object 18">
                        <a:extLst>
                          <a:ext uri="{FF2B5EF4-FFF2-40B4-BE49-F238E27FC236}">
                            <a16:creationId xmlns:a16="http://schemas.microsoft.com/office/drawing/2014/main" id="{30A9A86D-3EEE-0972-0F2F-F2FAB22166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934" y="1924699"/>
                        <a:ext cx="533400" cy="53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4949826"/>
            <a:ext cx="2314575" cy="1971675"/>
          </a:xfrm>
          <a:prstGeom prst="rect">
            <a:avLst/>
          </a:prstGeom>
        </p:spPr>
      </p:pic>
      <p:sp>
        <p:nvSpPr>
          <p:cNvPr id="2" name="Text Box 26">
            <a:extLst>
              <a:ext uri="{FF2B5EF4-FFF2-40B4-BE49-F238E27FC236}">
                <a16:creationId xmlns:a16="http://schemas.microsoft.com/office/drawing/2014/main" id="{D446FF77-530E-2ED1-550C-54490D6C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65" y="163257"/>
            <a:ext cx="1169323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R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b≠ 0; </a:t>
            </a:r>
            <a:r>
              <a:rPr lang="en-US" sz="4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US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N.</a:t>
            </a:r>
            <a:r>
              <a:rPr lang="vi-VN" sz="4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en-US" altLang="en-US" sz="4400" b="0" baseline="30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altLang="en-US" sz="4400" b="0" baseline="30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4400" b="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400" b="0" baseline="30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4">
                <a:extLst>
                  <a:ext uri="{FF2B5EF4-FFF2-40B4-BE49-F238E27FC236}">
                    <a16:creationId xmlns:a16="http://schemas.microsoft.com/office/drawing/2014/main" id="{71A9B9C7-C206-C830-1E51-E7F3237DB8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1963" y="2025949"/>
                <a:ext cx="7927071" cy="3170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fontAlgn="base"/>
                <a:r>
                  <a:rPr lang="en-US" sz="40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</a:t>
                </a:r>
                <a:r>
                  <a:rPr lang="en-US" sz="4000" b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0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0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4000" b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sz="4000" b="0" baseline="30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0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sz="4000" b="0" baseline="30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4000" b="0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r>
                  <a:rPr lang="en-US" sz="40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000" b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0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: b</a:t>
                </a:r>
              </a:p>
              <a:p>
                <a:pPr fontAlgn="base"/>
                <a:r>
                  <a:rPr lang="en-US" sz="40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000" b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0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a:rPr lang="en-US" sz="4000" b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4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lang="en-US" sz="4000" b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r>
                  <a:rPr lang="en-US" sz="40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000" b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40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 : b) </a:t>
                </a:r>
                <a:r>
                  <a:rPr lang="en-US" sz="4000" b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a:rPr lang="en-US" sz="4000" b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4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4000" b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b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4000" i="1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 Box 34">
                <a:extLst>
                  <a:ext uri="{FF2B5EF4-FFF2-40B4-BE49-F238E27FC236}">
                    <a16:creationId xmlns:a16="http://schemas.microsoft.com/office/drawing/2014/main" id="{71A9B9C7-C206-C830-1E51-E7F3237DB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1963" y="2025949"/>
                <a:ext cx="7927071" cy="3170099"/>
              </a:xfrm>
              <a:prstGeom prst="rect">
                <a:avLst/>
              </a:prstGeom>
              <a:blipFill>
                <a:blip r:embed="rId5"/>
                <a:stretch>
                  <a:fillRect l="-2690" t="-3462" r="-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0D5FE86A-0E29-D483-56C0-27735F6AF5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779899"/>
              </p:ext>
            </p:extLst>
          </p:nvPr>
        </p:nvGraphicFramePr>
        <p:xfrm>
          <a:off x="3809433" y="323618"/>
          <a:ext cx="533400" cy="53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5" imgH="126725" progId="Equation.3">
                  <p:embed/>
                </p:oleObj>
              </mc:Choice>
              <mc:Fallback>
                <p:oleObj name="Equation" r:id="rId6" imgW="126725" imgH="126725" progId="Equation.3">
                  <p:embed/>
                  <p:pic>
                    <p:nvPicPr>
                      <p:cNvPr id="6" name="Object 18">
                        <a:extLst>
                          <a:ext uri="{FF2B5EF4-FFF2-40B4-BE49-F238E27FC236}">
                            <a16:creationId xmlns:a16="http://schemas.microsoft.com/office/drawing/2014/main" id="{DE825335-C565-D779-CBAA-F4C2A52F5F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433" y="323618"/>
                        <a:ext cx="533400" cy="53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06C5A7E6-CA48-6835-7843-2F570BE98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517631"/>
              </p:ext>
            </p:extLst>
          </p:nvPr>
        </p:nvGraphicFramePr>
        <p:xfrm>
          <a:off x="7734017" y="323618"/>
          <a:ext cx="533400" cy="53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5" imgH="126725" progId="Equation.3">
                  <p:embed/>
                </p:oleObj>
              </mc:Choice>
              <mc:Fallback>
                <p:oleObj name="Equation" r:id="rId6" imgW="126725" imgH="126725" progId="Equation.3">
                  <p:embed/>
                  <p:pic>
                    <p:nvPicPr>
                      <p:cNvPr id="6" name="Object 18">
                        <a:extLst>
                          <a:ext uri="{FF2B5EF4-FFF2-40B4-BE49-F238E27FC236}">
                            <a16:creationId xmlns:a16="http://schemas.microsoft.com/office/drawing/2014/main" id="{DE825335-C565-D779-CBAA-F4C2A52F5F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4017" y="323618"/>
                        <a:ext cx="533400" cy="53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22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7445" y="1321466"/>
            <a:ext cx="8207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a-D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 Nhắc lại công thức tính thể tích hình hộp chữ nhật</a:t>
            </a:r>
            <a:r>
              <a:rPr lang="da-DK" sz="3600" dirty="0"/>
              <a:t>.</a:t>
            </a:r>
            <a:endParaRPr lang="en-US" sz="3600" dirty="0"/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4949826"/>
            <a:ext cx="2314575" cy="1971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9337" y="2198629"/>
            <a:ext cx="9683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V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44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en-US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 là chiều dài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 là chiều rộng, c là chiều cao)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9363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5112" y="450998"/>
            <a:ext cx="9758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6:</a:t>
            </a:r>
            <a:r>
              <a:rPr kumimoji="0" lang="da-DK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da-DK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 hộp chữ nhật</a:t>
            </a:r>
            <a:r>
              <a:rPr lang="da-DK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ba kích thước </a:t>
            </a:r>
            <a:r>
              <a:rPr kumimoji="0" lang="da-DK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2x, x 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3y; T</a:t>
            </a:r>
            <a:r>
              <a:rPr lang="da-DK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 t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hể tích của khối hộp </a:t>
            </a:r>
            <a:r>
              <a:rPr lang="da-DK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 nhật</a:t>
            </a: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diagram, line, sketch, design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7941543" y="2482583"/>
            <a:ext cx="4035454" cy="2108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9B0970-0C05-6D18-D67A-4509A2CCDEE6}"/>
                  </a:ext>
                </a:extLst>
              </p:cNvPr>
              <p:cNvSpPr txBox="1"/>
              <p:nvPr/>
            </p:nvSpPr>
            <p:spPr>
              <a:xfrm>
                <a:off x="818140" y="3214312"/>
                <a:ext cx="5756820" cy="89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a-DK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kumimoji="0" lang="da-DK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kumimoji="0" lang="da-DK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𝟑𝐲</m:t>
                      </m:r>
                      <m:r>
                        <a:rPr kumimoji="0" lang="da-DK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da-DK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p>
                          <m:r>
                            <a:rPr kumimoji="0" lang="da-DK" sz="4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29B0970-0C05-6D18-D67A-4509A2CCD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40" y="3214312"/>
                <a:ext cx="5756820" cy="8910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7ADF15-BD90-5602-BAC0-EC2F7FC01130}"/>
                  </a:ext>
                </a:extLst>
              </p:cNvPr>
              <p:cNvSpPr txBox="1"/>
              <p:nvPr/>
            </p:nvSpPr>
            <p:spPr>
              <a:xfrm>
                <a:off x="4370731" y="4067901"/>
                <a:ext cx="1176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b="1" dirty="0">
                    <a:solidFill>
                      <a:srgbClr val="0066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𝐱𝐲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7ADF15-BD90-5602-BAC0-EC2F7FC0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731" y="4067901"/>
                <a:ext cx="1176772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18653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2877" y="4042487"/>
                <a:ext cx="2847169" cy="998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4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da-DK" sz="40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da-DK" sz="4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877" y="4042487"/>
                <a:ext cx="2847169" cy="9988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85600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hủ đề của Office">
  <a:themeElements>
    <a:clrScheme name="Cấp độ xám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1059</Words>
  <Application>Microsoft Office PowerPoint</Application>
  <PresentationFormat>Widescreen</PresentationFormat>
  <Paragraphs>149</Paragraphs>
  <Slides>21</Slides>
  <Notes>0</Notes>
  <HiddenSlides>0</HiddenSlides>
  <MMClips>9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Calibri</vt:lpstr>
      <vt:lpstr>Cambria Math</vt:lpstr>
      <vt:lpstr>Georgia</vt:lpstr>
      <vt:lpstr>Times New Roman</vt:lpstr>
      <vt:lpstr>Trebuchet MS</vt:lpstr>
      <vt:lpstr>VNI-Times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Slipstream</vt:lpstr>
      <vt:lpstr>Chủ đề của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cp:lastModifiedBy>Administrator</cp:lastModifiedBy>
  <cp:revision>139</cp:revision>
  <dcterms:created xsi:type="dcterms:W3CDTF">2023-08-28T08:00:52Z</dcterms:created>
  <dcterms:modified xsi:type="dcterms:W3CDTF">2024-05-24T02:40:19Z</dcterms:modified>
</cp:coreProperties>
</file>